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0.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2.xml" ContentType="application/vnd.openxmlformats-officedocument.presentationml.notesSlide+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14.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5.xml" ContentType="application/vnd.openxmlformats-officedocument.presentationml.notesSlide+xml"/>
  <Override PartName="/ppt/tags/tag52.xml" ContentType="application/vnd.openxmlformats-officedocument.presentationml.tags+xml"/>
  <Override PartName="/ppt/notesSlides/notesSlide16.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9.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35.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36.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notesSlides/notesSlide37.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117.xml" ContentType="application/vnd.openxmlformats-officedocument.presentationml.tag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tags/tag118.xml" ContentType="application/vnd.openxmlformats-officedocument.presentationml.tags+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03" r:id="rId4"/>
  </p:sldMasterIdLst>
  <p:notesMasterIdLst>
    <p:notesMasterId r:id="rId150"/>
  </p:notesMasterIdLst>
  <p:handoutMasterIdLst>
    <p:handoutMasterId r:id="rId151"/>
  </p:handoutMasterIdLst>
  <p:sldIdLst>
    <p:sldId id="772" r:id="rId5"/>
    <p:sldId id="943" r:id="rId6"/>
    <p:sldId id="993" r:id="rId7"/>
    <p:sldId id="774" r:id="rId8"/>
    <p:sldId id="824" r:id="rId9"/>
    <p:sldId id="960" r:id="rId10"/>
    <p:sldId id="825" r:id="rId11"/>
    <p:sldId id="976" r:id="rId12"/>
    <p:sldId id="961" r:id="rId13"/>
    <p:sldId id="962" r:id="rId14"/>
    <p:sldId id="832" r:id="rId15"/>
    <p:sldId id="978" r:id="rId16"/>
    <p:sldId id="979" r:id="rId17"/>
    <p:sldId id="963" r:id="rId18"/>
    <p:sldId id="965" r:id="rId19"/>
    <p:sldId id="966" r:id="rId20"/>
    <p:sldId id="967" r:id="rId21"/>
    <p:sldId id="968" r:id="rId22"/>
    <p:sldId id="969" r:id="rId23"/>
    <p:sldId id="970" r:id="rId24"/>
    <p:sldId id="971" r:id="rId25"/>
    <p:sldId id="972" r:id="rId26"/>
    <p:sldId id="980" r:id="rId27"/>
    <p:sldId id="981" r:id="rId28"/>
    <p:sldId id="988" r:id="rId29"/>
    <p:sldId id="989" r:id="rId30"/>
    <p:sldId id="833" r:id="rId31"/>
    <p:sldId id="775" r:id="rId32"/>
    <p:sldId id="983" r:id="rId33"/>
    <p:sldId id="782" r:id="rId34"/>
    <p:sldId id="785" r:id="rId35"/>
    <p:sldId id="838" r:id="rId36"/>
    <p:sldId id="837" r:id="rId37"/>
    <p:sldId id="839" r:id="rId38"/>
    <p:sldId id="840" r:id="rId39"/>
    <p:sldId id="788" r:id="rId40"/>
    <p:sldId id="841" r:id="rId41"/>
    <p:sldId id="987" r:id="rId42"/>
    <p:sldId id="942" r:id="rId43"/>
    <p:sldId id="844" r:id="rId44"/>
    <p:sldId id="894" r:id="rId45"/>
    <p:sldId id="845" r:id="rId46"/>
    <p:sldId id="846" r:id="rId47"/>
    <p:sldId id="855" r:id="rId48"/>
    <p:sldId id="847" r:id="rId49"/>
    <p:sldId id="941" r:id="rId50"/>
    <p:sldId id="848" r:id="rId51"/>
    <p:sldId id="849" r:id="rId52"/>
    <p:sldId id="850" r:id="rId53"/>
    <p:sldId id="880" r:id="rId54"/>
    <p:sldId id="881" r:id="rId55"/>
    <p:sldId id="895" r:id="rId56"/>
    <p:sldId id="883" r:id="rId57"/>
    <p:sldId id="884" r:id="rId58"/>
    <p:sldId id="885" r:id="rId59"/>
    <p:sldId id="886" r:id="rId60"/>
    <p:sldId id="928" r:id="rId61"/>
    <p:sldId id="929" r:id="rId62"/>
    <p:sldId id="860" r:id="rId63"/>
    <p:sldId id="859" r:id="rId64"/>
    <p:sldId id="905" r:id="rId65"/>
    <p:sldId id="906" r:id="rId66"/>
    <p:sldId id="908" r:id="rId67"/>
    <p:sldId id="909" r:id="rId68"/>
    <p:sldId id="911" r:id="rId69"/>
    <p:sldId id="931" r:id="rId70"/>
    <p:sldId id="932" r:id="rId71"/>
    <p:sldId id="933" r:id="rId72"/>
    <p:sldId id="934" r:id="rId73"/>
    <p:sldId id="935" r:id="rId74"/>
    <p:sldId id="936" r:id="rId75"/>
    <p:sldId id="918" r:id="rId76"/>
    <p:sldId id="858" r:id="rId77"/>
    <p:sldId id="985" r:id="rId78"/>
    <p:sldId id="857" r:id="rId79"/>
    <p:sldId id="864" r:id="rId80"/>
    <p:sldId id="856" r:id="rId81"/>
    <p:sldId id="991" r:id="rId82"/>
    <p:sldId id="992" r:id="rId83"/>
    <p:sldId id="892" r:id="rId84"/>
    <p:sldId id="927" r:id="rId85"/>
    <p:sldId id="990" r:id="rId86"/>
    <p:sldId id="923" r:id="rId87"/>
    <p:sldId id="863" r:id="rId88"/>
    <p:sldId id="919" r:id="rId89"/>
    <p:sldId id="861" r:id="rId90"/>
    <p:sldId id="938" r:id="rId91"/>
    <p:sldId id="777" r:id="rId92"/>
    <p:sldId id="865" r:id="rId93"/>
    <p:sldId id="944" r:id="rId94"/>
    <p:sldId id="867" r:id="rId95"/>
    <p:sldId id="887" r:id="rId96"/>
    <p:sldId id="888" r:id="rId97"/>
    <p:sldId id="889" r:id="rId98"/>
    <p:sldId id="984" r:id="rId99"/>
    <p:sldId id="986" r:id="rId100"/>
    <p:sldId id="854" r:id="rId101"/>
    <p:sldId id="816" r:id="rId102"/>
    <p:sldId id="921" r:id="rId103"/>
    <p:sldId id="893" r:id="rId104"/>
    <p:sldId id="930" r:id="rId105"/>
    <p:sldId id="940" r:id="rId106"/>
    <p:sldId id="939" r:id="rId107"/>
    <p:sldId id="945" r:id="rId108"/>
    <p:sldId id="1031" r:id="rId109"/>
    <p:sldId id="1036" r:id="rId110"/>
    <p:sldId id="1032" r:id="rId111"/>
    <p:sldId id="1037" r:id="rId112"/>
    <p:sldId id="948" r:id="rId113"/>
    <p:sldId id="949" r:id="rId114"/>
    <p:sldId id="951" r:id="rId115"/>
    <p:sldId id="1008" r:id="rId116"/>
    <p:sldId id="1040" r:id="rId117"/>
    <p:sldId id="1010" r:id="rId118"/>
    <p:sldId id="1034" r:id="rId119"/>
    <p:sldId id="1021" r:id="rId120"/>
    <p:sldId id="1011" r:id="rId121"/>
    <p:sldId id="1012" r:id="rId122"/>
    <p:sldId id="1014" r:id="rId123"/>
    <p:sldId id="1016" r:id="rId124"/>
    <p:sldId id="1015" r:id="rId125"/>
    <p:sldId id="1017" r:id="rId126"/>
    <p:sldId id="1035" r:id="rId127"/>
    <p:sldId id="1018" r:id="rId128"/>
    <p:sldId id="952" r:id="rId129"/>
    <p:sldId id="1019" r:id="rId130"/>
    <p:sldId id="957" r:id="rId131"/>
    <p:sldId id="958" r:id="rId132"/>
    <p:sldId id="1023" r:id="rId133"/>
    <p:sldId id="1024" r:id="rId134"/>
    <p:sldId id="1025" r:id="rId135"/>
    <p:sldId id="1026" r:id="rId136"/>
    <p:sldId id="1027" r:id="rId137"/>
    <p:sldId id="1028" r:id="rId138"/>
    <p:sldId id="1029" r:id="rId139"/>
    <p:sldId id="1030" r:id="rId140"/>
    <p:sldId id="946" r:id="rId141"/>
    <p:sldId id="903" r:id="rId142"/>
    <p:sldId id="953" r:id="rId143"/>
    <p:sldId id="954" r:id="rId144"/>
    <p:sldId id="955" r:id="rId145"/>
    <p:sldId id="1006" r:id="rId146"/>
    <p:sldId id="1007" r:id="rId147"/>
    <p:sldId id="973" r:id="rId148"/>
    <p:sldId id="994" r:id="rId14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ocument" id="{98A45FBD-926F-8A4B-B8F7-8387A005AA67}">
          <p14:sldIdLst>
            <p14:sldId id="772"/>
            <p14:sldId id="943"/>
            <p14:sldId id="993"/>
          </p14:sldIdLst>
        </p14:section>
        <p14:section name="워크북 &amp; 대시보드 생성" id="{45F980F6-D3D3-8D4B-A5E0-36568E5EE838}">
          <p14:sldIdLst>
            <p14:sldId id="774"/>
            <p14:sldId id="824"/>
            <p14:sldId id="960"/>
            <p14:sldId id="825"/>
            <p14:sldId id="976"/>
            <p14:sldId id="961"/>
            <p14:sldId id="962"/>
            <p14:sldId id="832"/>
            <p14:sldId id="978"/>
            <p14:sldId id="979"/>
            <p14:sldId id="963"/>
            <p14:sldId id="965"/>
            <p14:sldId id="966"/>
            <p14:sldId id="967"/>
            <p14:sldId id="968"/>
            <p14:sldId id="969"/>
            <p14:sldId id="970"/>
            <p14:sldId id="971"/>
            <p14:sldId id="972"/>
            <p14:sldId id="980"/>
            <p14:sldId id="981"/>
            <p14:sldId id="988"/>
            <p14:sldId id="989"/>
            <p14:sldId id="833"/>
          </p14:sldIdLst>
        </p14:section>
        <p14:section name="대시보드 열람 &amp; 편집" id="{1499D457-ABAF-3C44-A667-09BC69573663}">
          <p14:sldIdLst>
            <p14:sldId id="775"/>
            <p14:sldId id="983"/>
            <p14:sldId id="782"/>
            <p14:sldId id="785"/>
            <p14:sldId id="838"/>
            <p14:sldId id="837"/>
            <p14:sldId id="839"/>
            <p14:sldId id="840"/>
            <p14:sldId id="788"/>
            <p14:sldId id="841"/>
            <p14:sldId id="987"/>
            <p14:sldId id="942"/>
            <p14:sldId id="844"/>
            <p14:sldId id="894"/>
            <p14:sldId id="845"/>
            <p14:sldId id="846"/>
            <p14:sldId id="855"/>
            <p14:sldId id="847"/>
            <p14:sldId id="941"/>
            <p14:sldId id="848"/>
            <p14:sldId id="849"/>
            <p14:sldId id="850"/>
            <p14:sldId id="880"/>
            <p14:sldId id="881"/>
            <p14:sldId id="895"/>
            <p14:sldId id="883"/>
            <p14:sldId id="884"/>
            <p14:sldId id="885"/>
            <p14:sldId id="886"/>
            <p14:sldId id="928"/>
            <p14:sldId id="929"/>
          </p14:sldIdLst>
        </p14:section>
        <p14:section name="차트 위젯" id="{5AA95F87-EC31-C24C-AAAD-34BB5A9AA416}">
          <p14:sldIdLst>
            <p14:sldId id="860"/>
            <p14:sldId id="859"/>
            <p14:sldId id="905"/>
            <p14:sldId id="906"/>
            <p14:sldId id="908"/>
            <p14:sldId id="909"/>
            <p14:sldId id="911"/>
            <p14:sldId id="931"/>
            <p14:sldId id="932"/>
            <p14:sldId id="933"/>
            <p14:sldId id="934"/>
            <p14:sldId id="935"/>
            <p14:sldId id="936"/>
          </p14:sldIdLst>
        </p14:section>
        <p14:section name="필터 위젯" id="{1175D9EF-E70F-7C48-9CD8-C94B80706475}">
          <p14:sldIdLst>
            <p14:sldId id="918"/>
            <p14:sldId id="858"/>
            <p14:sldId id="985"/>
            <p14:sldId id="857"/>
            <p14:sldId id="864"/>
            <p14:sldId id="856"/>
            <p14:sldId id="991"/>
            <p14:sldId id="992"/>
            <p14:sldId id="892"/>
            <p14:sldId id="927"/>
            <p14:sldId id="990"/>
            <p14:sldId id="923"/>
            <p14:sldId id="863"/>
          </p14:sldIdLst>
        </p14:section>
        <p14:section name="텍스트 위젯" id="{2705FC81-D3DD-B748-9F3B-59AF3FC0E3A4}">
          <p14:sldIdLst>
            <p14:sldId id="919"/>
            <p14:sldId id="861"/>
            <p14:sldId id="938"/>
          </p14:sldIdLst>
        </p14:section>
        <p14:section name="etc" id="{72A47257-51FB-7C4D-A3E9-C6EDB622627E}">
          <p14:sldIdLst>
            <p14:sldId id="777"/>
            <p14:sldId id="865"/>
            <p14:sldId id="944"/>
            <p14:sldId id="867"/>
            <p14:sldId id="887"/>
            <p14:sldId id="888"/>
            <p14:sldId id="889"/>
            <p14:sldId id="984"/>
            <p14:sldId id="986"/>
            <p14:sldId id="854"/>
            <p14:sldId id="816"/>
            <p14:sldId id="921"/>
            <p14:sldId id="893"/>
            <p14:sldId id="930"/>
            <p14:sldId id="940"/>
            <p14:sldId id="939"/>
          </p14:sldIdLst>
        </p14:section>
        <p14:section name="워크북 메타데이터" id="{CE5C71F0-D356-2D47-BA91-21C2AD905F35}">
          <p14:sldIdLst>
            <p14:sldId id="945"/>
            <p14:sldId id="1031"/>
            <p14:sldId id="1036"/>
            <p14:sldId id="1032"/>
            <p14:sldId id="1037"/>
            <p14:sldId id="948"/>
            <p14:sldId id="949"/>
            <p14:sldId id="951"/>
            <p14:sldId id="1008"/>
            <p14:sldId id="1040"/>
            <p14:sldId id="1010"/>
            <p14:sldId id="1034"/>
            <p14:sldId id="1021"/>
            <p14:sldId id="1011"/>
            <p14:sldId id="1012"/>
            <p14:sldId id="1014"/>
            <p14:sldId id="1016"/>
            <p14:sldId id="1015"/>
            <p14:sldId id="1017"/>
            <p14:sldId id="1035"/>
            <p14:sldId id="1018"/>
            <p14:sldId id="952"/>
            <p14:sldId id="1019"/>
            <p14:sldId id="957"/>
            <p14:sldId id="958"/>
            <p14:sldId id="1023"/>
            <p14:sldId id="1024"/>
            <p14:sldId id="1025"/>
            <p14:sldId id="1026"/>
            <p14:sldId id="1027"/>
            <p14:sldId id="1028"/>
            <p14:sldId id="1029"/>
            <p14:sldId id="1030"/>
            <p14:sldId id="946"/>
            <p14:sldId id="903"/>
            <p14:sldId id="953"/>
            <p14:sldId id="954"/>
            <p14:sldId id="955"/>
            <p14:sldId id="1006"/>
            <p14:sldId id="1007"/>
            <p14:sldId id="973"/>
            <p14:sldId id="99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000000"/>
    <a:srgbClr val="C00000"/>
    <a:srgbClr val="424751"/>
    <a:srgbClr val="FF0000"/>
    <a:srgbClr val="D9DADF"/>
    <a:srgbClr val="F6F6F7"/>
    <a:srgbClr val="4C5061"/>
    <a:srgbClr val="515666"/>
    <a:srgbClr val="4449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보통 스타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보통 스타일 1 - 강조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밝은 스타일 1 - 강조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355"/>
    <p:restoredTop sz="86389"/>
  </p:normalViewPr>
  <p:slideViewPr>
    <p:cSldViewPr snapToGrid="0" snapToObjects="1">
      <p:cViewPr varScale="1">
        <p:scale>
          <a:sx n="147" d="100"/>
          <a:sy n="147" d="100"/>
        </p:scale>
        <p:origin x="256" y="200"/>
      </p:cViewPr>
      <p:guideLst/>
    </p:cSldViewPr>
  </p:slideViewPr>
  <p:outlineViewPr>
    <p:cViewPr>
      <p:scale>
        <a:sx n="33" d="100"/>
        <a:sy n="33" d="100"/>
      </p:scale>
      <p:origin x="0" y="-8160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 r:id="rId44" collapse="1"/>
      <p:sld r:id="rId45" collapse="1"/>
      <p:sld r:id="rId46" collapse="1"/>
      <p:sld r:id="rId47" collapse="1"/>
      <p:sld r:id="rId48" collapse="1"/>
      <p:sld r:id="rId49" collapse="1"/>
      <p:sld r:id="rId50" collapse="1"/>
      <p:sld r:id="rId51" collapse="1"/>
      <p:sld r:id="rId52" collapse="1"/>
      <p:sld r:id="rId53" collapse="1"/>
      <p:sld r:id="rId54" collapse="1"/>
      <p:sld r:id="rId55" collapse="1"/>
      <p:sld r:id="rId56" collapse="1"/>
      <p:sld r:id="rId57" collapse="1"/>
    </p:sldLst>
  </p:outlineViewPr>
  <p:notesTextViewPr>
    <p:cViewPr>
      <p:scale>
        <a:sx n="1" d="1"/>
        <a:sy n="1" d="1"/>
      </p:scale>
      <p:origin x="0" y="0"/>
    </p:cViewPr>
  </p:notesTextViewPr>
  <p:notesViewPr>
    <p:cSldViewPr snapToGrid="0" snapToObjects="1">
      <p:cViewPr varScale="1">
        <p:scale>
          <a:sx n="172" d="100"/>
          <a:sy n="172" d="100"/>
        </p:scale>
        <p:origin x="3672"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handoutMaster" Target="handoutMasters/handoutMaster1.xml"/><Relationship Id="rId156" Type="http://schemas.microsoft.com/office/2016/11/relationships/changesInfo" Target="changesInfos/changesInfo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theme" Target="theme/theme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s>
</file>

<file path=ppt/_rels/viewProps.xml.rels><?xml version="1.0" encoding="UTF-8" standalone="yes"?>
<Relationships xmlns="http://schemas.openxmlformats.org/package/2006/relationships"><Relationship Id="rId13" Type="http://schemas.openxmlformats.org/officeDocument/2006/relationships/slide" Target="slides/slide47.xml"/><Relationship Id="rId18" Type="http://schemas.openxmlformats.org/officeDocument/2006/relationships/slide" Target="slides/slide72.xml"/><Relationship Id="rId26" Type="http://schemas.openxmlformats.org/officeDocument/2006/relationships/slide" Target="slides/slide80.xml"/><Relationship Id="rId39" Type="http://schemas.openxmlformats.org/officeDocument/2006/relationships/slide" Target="slides/slide125.xml"/><Relationship Id="rId21" Type="http://schemas.openxmlformats.org/officeDocument/2006/relationships/slide" Target="slides/slide75.xml"/><Relationship Id="rId34" Type="http://schemas.openxmlformats.org/officeDocument/2006/relationships/slide" Target="slides/slide88.xml"/><Relationship Id="rId42" Type="http://schemas.openxmlformats.org/officeDocument/2006/relationships/slide" Target="slides/slide129.xml"/><Relationship Id="rId47" Type="http://schemas.openxmlformats.org/officeDocument/2006/relationships/slide" Target="slides/slide134.xml"/><Relationship Id="rId50" Type="http://schemas.openxmlformats.org/officeDocument/2006/relationships/slide" Target="slides/slide137.xml"/><Relationship Id="rId55" Type="http://schemas.openxmlformats.org/officeDocument/2006/relationships/slide" Target="slides/slide143.xml"/><Relationship Id="rId7" Type="http://schemas.openxmlformats.org/officeDocument/2006/relationships/slide" Target="slides/slide37.xml"/><Relationship Id="rId2" Type="http://schemas.openxmlformats.org/officeDocument/2006/relationships/slide" Target="slides/slide28.xml"/><Relationship Id="rId16" Type="http://schemas.openxmlformats.org/officeDocument/2006/relationships/slide" Target="slides/slide59.xml"/><Relationship Id="rId29" Type="http://schemas.openxmlformats.org/officeDocument/2006/relationships/slide" Target="slides/slide83.xml"/><Relationship Id="rId11" Type="http://schemas.openxmlformats.org/officeDocument/2006/relationships/slide" Target="slides/slide42.xml"/><Relationship Id="rId24" Type="http://schemas.openxmlformats.org/officeDocument/2006/relationships/slide" Target="slides/slide78.xml"/><Relationship Id="rId32" Type="http://schemas.openxmlformats.org/officeDocument/2006/relationships/slide" Target="slides/slide86.xml"/><Relationship Id="rId37" Type="http://schemas.openxmlformats.org/officeDocument/2006/relationships/slide" Target="slides/slide104.xml"/><Relationship Id="rId40" Type="http://schemas.openxmlformats.org/officeDocument/2006/relationships/slide" Target="slides/slide127.xml"/><Relationship Id="rId45" Type="http://schemas.openxmlformats.org/officeDocument/2006/relationships/slide" Target="slides/slide132.xml"/><Relationship Id="rId53" Type="http://schemas.openxmlformats.org/officeDocument/2006/relationships/slide" Target="slides/slide141.xml"/><Relationship Id="rId5" Type="http://schemas.openxmlformats.org/officeDocument/2006/relationships/slide" Target="slides/slide35.xml"/><Relationship Id="rId19" Type="http://schemas.openxmlformats.org/officeDocument/2006/relationships/slide" Target="slides/slide73.xml"/><Relationship Id="rId4" Type="http://schemas.openxmlformats.org/officeDocument/2006/relationships/slide" Target="slides/slide33.xml"/><Relationship Id="rId9" Type="http://schemas.openxmlformats.org/officeDocument/2006/relationships/slide" Target="slides/slide39.xml"/><Relationship Id="rId14" Type="http://schemas.openxmlformats.org/officeDocument/2006/relationships/slide" Target="slides/slide48.xml"/><Relationship Id="rId22" Type="http://schemas.openxmlformats.org/officeDocument/2006/relationships/slide" Target="slides/slide76.xml"/><Relationship Id="rId27" Type="http://schemas.openxmlformats.org/officeDocument/2006/relationships/slide" Target="slides/slide81.xml"/><Relationship Id="rId30" Type="http://schemas.openxmlformats.org/officeDocument/2006/relationships/slide" Target="slides/slide84.xml"/><Relationship Id="rId35" Type="http://schemas.openxmlformats.org/officeDocument/2006/relationships/slide" Target="slides/slide100.xml"/><Relationship Id="rId43" Type="http://schemas.openxmlformats.org/officeDocument/2006/relationships/slide" Target="slides/slide130.xml"/><Relationship Id="rId48" Type="http://schemas.openxmlformats.org/officeDocument/2006/relationships/slide" Target="slides/slide135.xml"/><Relationship Id="rId56" Type="http://schemas.openxmlformats.org/officeDocument/2006/relationships/slide" Target="slides/slide144.xml"/><Relationship Id="rId8" Type="http://schemas.openxmlformats.org/officeDocument/2006/relationships/slide" Target="slides/slide38.xml"/><Relationship Id="rId51" Type="http://schemas.openxmlformats.org/officeDocument/2006/relationships/slide" Target="slides/slide139.xml"/><Relationship Id="rId3" Type="http://schemas.openxmlformats.org/officeDocument/2006/relationships/slide" Target="slides/slide31.xml"/><Relationship Id="rId12" Type="http://schemas.openxmlformats.org/officeDocument/2006/relationships/slide" Target="slides/slide46.xml"/><Relationship Id="rId17" Type="http://schemas.openxmlformats.org/officeDocument/2006/relationships/slide" Target="slides/slide60.xml"/><Relationship Id="rId25" Type="http://schemas.openxmlformats.org/officeDocument/2006/relationships/slide" Target="slides/slide79.xml"/><Relationship Id="rId33" Type="http://schemas.openxmlformats.org/officeDocument/2006/relationships/slide" Target="slides/slide87.xml"/><Relationship Id="rId38" Type="http://schemas.openxmlformats.org/officeDocument/2006/relationships/slide" Target="slides/slide115.xml"/><Relationship Id="rId46" Type="http://schemas.openxmlformats.org/officeDocument/2006/relationships/slide" Target="slides/slide133.xml"/><Relationship Id="rId20" Type="http://schemas.openxmlformats.org/officeDocument/2006/relationships/slide" Target="slides/slide74.xml"/><Relationship Id="rId41" Type="http://schemas.openxmlformats.org/officeDocument/2006/relationships/slide" Target="slides/slide128.xml"/><Relationship Id="rId54" Type="http://schemas.openxmlformats.org/officeDocument/2006/relationships/slide" Target="slides/slide142.xml"/><Relationship Id="rId1" Type="http://schemas.openxmlformats.org/officeDocument/2006/relationships/slide" Target="slides/slide4.xml"/><Relationship Id="rId6" Type="http://schemas.openxmlformats.org/officeDocument/2006/relationships/slide" Target="slides/slide36.xml"/><Relationship Id="rId15" Type="http://schemas.openxmlformats.org/officeDocument/2006/relationships/slide" Target="slides/slide49.xml"/><Relationship Id="rId23" Type="http://schemas.openxmlformats.org/officeDocument/2006/relationships/slide" Target="slides/slide77.xml"/><Relationship Id="rId28" Type="http://schemas.openxmlformats.org/officeDocument/2006/relationships/slide" Target="slides/slide82.xml"/><Relationship Id="rId36" Type="http://schemas.openxmlformats.org/officeDocument/2006/relationships/slide" Target="slides/slide101.xml"/><Relationship Id="rId49" Type="http://schemas.openxmlformats.org/officeDocument/2006/relationships/slide" Target="slides/slide136.xml"/><Relationship Id="rId57" Type="http://schemas.openxmlformats.org/officeDocument/2006/relationships/slide" Target="slides/slide145.xml"/><Relationship Id="rId10" Type="http://schemas.openxmlformats.org/officeDocument/2006/relationships/slide" Target="slides/slide40.xml"/><Relationship Id="rId31" Type="http://schemas.openxmlformats.org/officeDocument/2006/relationships/slide" Target="slides/slide85.xml"/><Relationship Id="rId44" Type="http://schemas.openxmlformats.org/officeDocument/2006/relationships/slide" Target="slides/slide131.xml"/><Relationship Id="rId52" Type="http://schemas.openxmlformats.org/officeDocument/2006/relationships/slide" Target="slides/slide1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박충의" userId="57282e55-1762-4850-87be-fb88a98be319" providerId="ADAL" clId="{A907704F-5D6C-1D48-90C1-DF13FEC6B4F1}"/>
  </pc:docChgLst>
  <pc:docChgLst>
    <pc:chgData name="현덕 김" userId="5f120ec4-a520-4453-8a33-bfc0d7bd8ae6" providerId="ADAL" clId="{840E95B7-6B42-F84D-B0C2-517300B6B5B5}"/>
    <pc:docChg chg="undo redo custSel addSld delSld modSld sldOrd modSection">
      <pc:chgData name="현덕 김" userId="5f120ec4-a520-4453-8a33-bfc0d7bd8ae6" providerId="ADAL" clId="{840E95B7-6B42-F84D-B0C2-517300B6B5B5}" dt="2018-11-02T11:16:29.980" v="27891" actId="1076"/>
      <pc:docMkLst>
        <pc:docMk/>
      </pc:docMkLst>
      <pc:sldChg chg="modSp">
        <pc:chgData name="현덕 김" userId="5f120ec4-a520-4453-8a33-bfc0d7bd8ae6" providerId="ADAL" clId="{840E95B7-6B42-F84D-B0C2-517300B6B5B5}" dt="2018-11-02T06:49:06.335" v="23353" actId="20577"/>
        <pc:sldMkLst>
          <pc:docMk/>
          <pc:sldMk cId="449969754" sldId="772"/>
        </pc:sldMkLst>
        <pc:spChg chg="mod">
          <ac:chgData name="현덕 김" userId="5f120ec4-a520-4453-8a33-bfc0d7bd8ae6" providerId="ADAL" clId="{840E95B7-6B42-F84D-B0C2-517300B6B5B5}" dt="2018-11-02T06:49:06.335" v="23353" actId="20577"/>
          <ac:spMkLst>
            <pc:docMk/>
            <pc:sldMk cId="449969754" sldId="772"/>
            <ac:spMk id="7" creationId="{00000000-0000-0000-0000-000000000000}"/>
          </ac:spMkLst>
        </pc:spChg>
      </pc:sldChg>
      <pc:sldChg chg="addSp delSp modSp">
        <pc:chgData name="현덕 김" userId="5f120ec4-a520-4453-8a33-bfc0d7bd8ae6" providerId="ADAL" clId="{840E95B7-6B42-F84D-B0C2-517300B6B5B5}" dt="2018-11-02T06:57:27.718" v="23482" actId="478"/>
        <pc:sldMkLst>
          <pc:docMk/>
          <pc:sldMk cId="2985676596" sldId="948"/>
        </pc:sldMkLst>
        <pc:spChg chg="mod">
          <ac:chgData name="현덕 김" userId="5f120ec4-a520-4453-8a33-bfc0d7bd8ae6" providerId="ADAL" clId="{840E95B7-6B42-F84D-B0C2-517300B6B5B5}" dt="2018-10-26T06:56:11.711" v="22908"/>
          <ac:spMkLst>
            <pc:docMk/>
            <pc:sldMk cId="2985676596" sldId="948"/>
            <ac:spMk id="3" creationId="{00000000-0000-0000-0000-000000000000}"/>
          </ac:spMkLst>
        </pc:spChg>
        <pc:spChg chg="add del mod">
          <ac:chgData name="현덕 김" userId="5f120ec4-a520-4453-8a33-bfc0d7bd8ae6" providerId="ADAL" clId="{840E95B7-6B42-F84D-B0C2-517300B6B5B5}" dt="2018-10-25T16:01:00.522" v="18101" actId="478"/>
          <ac:spMkLst>
            <pc:docMk/>
            <pc:sldMk cId="2985676596" sldId="948"/>
            <ac:spMk id="4" creationId="{9097B819-4E59-034D-BE8E-A545898D9658}"/>
          </ac:spMkLst>
        </pc:spChg>
        <pc:spChg chg="mod">
          <ac:chgData name="현덕 김" userId="5f120ec4-a520-4453-8a33-bfc0d7bd8ae6" providerId="ADAL" clId="{840E95B7-6B42-F84D-B0C2-517300B6B5B5}" dt="2018-10-19T01:32:18.770" v="90" actId="20577"/>
          <ac:spMkLst>
            <pc:docMk/>
            <pc:sldMk cId="2985676596" sldId="948"/>
            <ac:spMk id="100" creationId="{52582C6C-409F-7D4A-B2EE-4111BA407F3A}"/>
          </ac:spMkLst>
        </pc:spChg>
        <pc:spChg chg="mod">
          <ac:chgData name="현덕 김" userId="5f120ec4-a520-4453-8a33-bfc0d7bd8ae6" providerId="ADAL" clId="{840E95B7-6B42-F84D-B0C2-517300B6B5B5}" dt="2018-10-19T01:31:11.219" v="77" actId="208"/>
          <ac:spMkLst>
            <pc:docMk/>
            <pc:sldMk cId="2985676596" sldId="948"/>
            <ac:spMk id="108" creationId="{332B275C-CB3C-4F43-A85E-14AD9F23C92F}"/>
          </ac:spMkLst>
        </pc:spChg>
        <pc:spChg chg="mod">
          <ac:chgData name="현덕 김" userId="5f120ec4-a520-4453-8a33-bfc0d7bd8ae6" providerId="ADAL" clId="{840E95B7-6B42-F84D-B0C2-517300B6B5B5}" dt="2018-10-19T01:32:16.890" v="89" actId="20577"/>
          <ac:spMkLst>
            <pc:docMk/>
            <pc:sldMk cId="2985676596" sldId="948"/>
            <ac:spMk id="109" creationId="{ABD7C274-DA3E-FF45-8F9C-B276128354F0}"/>
          </ac:spMkLst>
        </pc:spChg>
        <pc:spChg chg="add mod">
          <ac:chgData name="현덕 김" userId="5f120ec4-a520-4453-8a33-bfc0d7bd8ae6" providerId="ADAL" clId="{840E95B7-6B42-F84D-B0C2-517300B6B5B5}" dt="2018-10-19T01:32:05.175" v="86" actId="207"/>
          <ac:spMkLst>
            <pc:docMk/>
            <pc:sldMk cId="2985676596" sldId="948"/>
            <ac:spMk id="110" creationId="{7C091498-51DA-224B-A1C6-977C315E6998}"/>
          </ac:spMkLst>
        </pc:spChg>
        <pc:spChg chg="add">
          <ac:chgData name="현덕 김" userId="5f120ec4-a520-4453-8a33-bfc0d7bd8ae6" providerId="ADAL" clId="{840E95B7-6B42-F84D-B0C2-517300B6B5B5}" dt="2018-10-19T01:27:22.316" v="6"/>
          <ac:spMkLst>
            <pc:docMk/>
            <pc:sldMk cId="2985676596" sldId="948"/>
            <ac:spMk id="111" creationId="{A208DFCD-2DCA-9646-9B4D-40BDD466B9F3}"/>
          </ac:spMkLst>
        </pc:spChg>
        <pc:spChg chg="add mod">
          <ac:chgData name="현덕 김" userId="5f120ec4-a520-4453-8a33-bfc0d7bd8ae6" providerId="ADAL" clId="{840E95B7-6B42-F84D-B0C2-517300B6B5B5}" dt="2018-10-19T01:32:15.536" v="88" actId="1076"/>
          <ac:spMkLst>
            <pc:docMk/>
            <pc:sldMk cId="2985676596" sldId="948"/>
            <ac:spMk id="113" creationId="{54A21794-D18E-AC4D-8272-5FBC6C421558}"/>
          </ac:spMkLst>
        </pc:spChg>
        <pc:spChg chg="add del">
          <ac:chgData name="현덕 김" userId="5f120ec4-a520-4453-8a33-bfc0d7bd8ae6" providerId="ADAL" clId="{840E95B7-6B42-F84D-B0C2-517300B6B5B5}" dt="2018-11-01T09:47:43.330" v="23308"/>
          <ac:spMkLst>
            <pc:docMk/>
            <pc:sldMk cId="2985676596" sldId="948"/>
            <ac:spMk id="114" creationId="{D1979A62-52C2-E546-90ED-8F85117FA25C}"/>
          </ac:spMkLst>
        </pc:spChg>
        <pc:spChg chg="add del mod">
          <ac:chgData name="현덕 김" userId="5f120ec4-a520-4453-8a33-bfc0d7bd8ae6" providerId="ADAL" clId="{840E95B7-6B42-F84D-B0C2-517300B6B5B5}" dt="2018-10-25T16:01:00.522" v="18101" actId="478"/>
          <ac:spMkLst>
            <pc:docMk/>
            <pc:sldMk cId="2985676596" sldId="948"/>
            <ac:spMk id="114" creationId="{DA6812B8-8A02-434E-B4FA-4F99CDBAA5E1}"/>
          </ac:spMkLst>
        </pc:spChg>
        <pc:spChg chg="add del mod">
          <ac:chgData name="현덕 김" userId="5f120ec4-a520-4453-8a33-bfc0d7bd8ae6" providerId="ADAL" clId="{840E95B7-6B42-F84D-B0C2-517300B6B5B5}" dt="2018-11-02T06:57:27.718" v="23482" actId="478"/>
          <ac:spMkLst>
            <pc:docMk/>
            <pc:sldMk cId="2985676596" sldId="948"/>
            <ac:spMk id="120" creationId="{C6A7A561-2814-ED44-BD90-61AF216325B1}"/>
          </ac:spMkLst>
        </pc:spChg>
        <pc:spChg chg="add del">
          <ac:chgData name="현덕 김" userId="5f120ec4-a520-4453-8a33-bfc0d7bd8ae6" providerId="ADAL" clId="{840E95B7-6B42-F84D-B0C2-517300B6B5B5}" dt="2018-11-01T09:47:54.418" v="23310" actId="478"/>
          <ac:spMkLst>
            <pc:docMk/>
            <pc:sldMk cId="2985676596" sldId="948"/>
            <ac:spMk id="121" creationId="{0BEEF404-1CBE-C548-B1C2-A0E9D2493576}"/>
          </ac:spMkLst>
        </pc:spChg>
        <pc:spChg chg="mod">
          <ac:chgData name="현덕 김" userId="5f120ec4-a520-4453-8a33-bfc0d7bd8ae6" providerId="ADAL" clId="{840E95B7-6B42-F84D-B0C2-517300B6B5B5}" dt="2018-10-19T01:27:49.105" v="8" actId="1076"/>
          <ac:spMkLst>
            <pc:docMk/>
            <pc:sldMk cId="2985676596" sldId="948"/>
            <ac:spMk id="124" creationId="{A810DCE9-AFFF-DA48-8E46-2F0724BDAB64}"/>
          </ac:spMkLst>
        </pc:spChg>
        <pc:spChg chg="mod">
          <ac:chgData name="현덕 김" userId="5f120ec4-a520-4453-8a33-bfc0d7bd8ae6" providerId="ADAL" clId="{840E95B7-6B42-F84D-B0C2-517300B6B5B5}" dt="2018-10-19T01:31:11.219" v="77" actId="208"/>
          <ac:spMkLst>
            <pc:docMk/>
            <pc:sldMk cId="2985676596" sldId="948"/>
            <ac:spMk id="125" creationId="{89E9C17B-6761-034A-A49B-9EB1D374844A}"/>
          </ac:spMkLst>
        </pc:spChg>
        <pc:spChg chg="add del">
          <ac:chgData name="현덕 김" userId="5f120ec4-a520-4453-8a33-bfc0d7bd8ae6" providerId="ADAL" clId="{840E95B7-6B42-F84D-B0C2-517300B6B5B5}" dt="2018-11-01T09:47:59.196" v="23312"/>
          <ac:spMkLst>
            <pc:docMk/>
            <pc:sldMk cId="2985676596" sldId="948"/>
            <ac:spMk id="126" creationId="{D27537AE-99DD-D340-9F5B-09E0C59C2234}"/>
          </ac:spMkLst>
        </pc:spChg>
        <pc:spChg chg="add del">
          <ac:chgData name="현덕 김" userId="5f120ec4-a520-4453-8a33-bfc0d7bd8ae6" providerId="ADAL" clId="{840E95B7-6B42-F84D-B0C2-517300B6B5B5}" dt="2018-11-01T09:48:02.202" v="23314"/>
          <ac:spMkLst>
            <pc:docMk/>
            <pc:sldMk cId="2985676596" sldId="948"/>
            <ac:spMk id="127" creationId="{C4EB1EF6-5139-F549-9AA6-DF5335B533DF}"/>
          </ac:spMkLst>
        </pc:spChg>
        <pc:spChg chg="mod">
          <ac:chgData name="현덕 김" userId="5f120ec4-a520-4453-8a33-bfc0d7bd8ae6" providerId="ADAL" clId="{840E95B7-6B42-F84D-B0C2-517300B6B5B5}" dt="2018-10-19T01:27:16.236" v="5" actId="5793"/>
          <ac:spMkLst>
            <pc:docMk/>
            <pc:sldMk cId="2985676596" sldId="948"/>
            <ac:spMk id="181" creationId="{00000000-0000-0000-0000-000000000000}"/>
          </ac:spMkLst>
        </pc:spChg>
        <pc:spChg chg="mod">
          <ac:chgData name="현덕 김" userId="5f120ec4-a520-4453-8a33-bfc0d7bd8ae6" providerId="ADAL" clId="{840E95B7-6B42-F84D-B0C2-517300B6B5B5}" dt="2018-10-19T01:27:11.143" v="1" actId="1076"/>
          <ac:spMkLst>
            <pc:docMk/>
            <pc:sldMk cId="2985676596" sldId="948"/>
            <ac:spMk id="201" creationId="{00000000-0000-0000-0000-000000000000}"/>
          </ac:spMkLst>
        </pc:spChg>
        <pc:picChg chg="add">
          <ac:chgData name="현덕 김" userId="5f120ec4-a520-4453-8a33-bfc0d7bd8ae6" providerId="ADAL" clId="{840E95B7-6B42-F84D-B0C2-517300B6B5B5}" dt="2018-10-19T01:27:22.316" v="6"/>
          <ac:picMkLst>
            <pc:docMk/>
            <pc:sldMk cId="2985676596" sldId="948"/>
            <ac:picMk id="112" creationId="{26CADC0B-94A2-154A-BE7F-F51508137A6B}"/>
          </ac:picMkLst>
        </pc:picChg>
      </pc:sldChg>
      <pc:sldChg chg="addSp modSp">
        <pc:chgData name="현덕 김" userId="5f120ec4-a520-4453-8a33-bfc0d7bd8ae6" providerId="ADAL" clId="{840E95B7-6B42-F84D-B0C2-517300B6B5B5}" dt="2018-10-26T06:54:19.461" v="22907"/>
        <pc:sldMkLst>
          <pc:docMk/>
          <pc:sldMk cId="4156766131" sldId="952"/>
        </pc:sldMkLst>
        <pc:spChg chg="add mod">
          <ac:chgData name="현덕 김" userId="5f120ec4-a520-4453-8a33-bfc0d7bd8ae6" providerId="ADAL" clId="{840E95B7-6B42-F84D-B0C2-517300B6B5B5}" dt="2018-10-25T16:08:12.082" v="18724" actId="20577"/>
          <ac:spMkLst>
            <pc:docMk/>
            <pc:sldMk cId="4156766131" sldId="952"/>
            <ac:spMk id="30" creationId="{BAFAE34B-9A75-3A49-A000-78D63544A9A6}"/>
          </ac:spMkLst>
        </pc:spChg>
        <pc:spChg chg="mod">
          <ac:chgData name="현덕 김" userId="5f120ec4-a520-4453-8a33-bfc0d7bd8ae6" providerId="ADAL" clId="{840E95B7-6B42-F84D-B0C2-517300B6B5B5}" dt="2018-10-26T06:54:19.461" v="22907"/>
          <ac:spMkLst>
            <pc:docMk/>
            <pc:sldMk cId="4156766131" sldId="952"/>
            <ac:spMk id="45" creationId="{00000000-0000-0000-0000-000000000000}"/>
          </ac:spMkLst>
        </pc:spChg>
      </pc:sldChg>
      <pc:sldChg chg="addSp delSp modSp ord">
        <pc:chgData name="현덕 김" userId="5f120ec4-a520-4453-8a33-bfc0d7bd8ae6" providerId="ADAL" clId="{840E95B7-6B42-F84D-B0C2-517300B6B5B5}" dt="2018-11-02T11:05:28.719" v="27386" actId="478"/>
        <pc:sldMkLst>
          <pc:docMk/>
          <pc:sldMk cId="335016231" sldId="955"/>
        </pc:sldMkLst>
        <pc:spChg chg="mod">
          <ac:chgData name="현덕 김" userId="5f120ec4-a520-4453-8a33-bfc0d7bd8ae6" providerId="ADAL" clId="{840E95B7-6B42-F84D-B0C2-517300B6B5B5}" dt="2018-10-19T01:48:33.701" v="142" actId="166"/>
          <ac:spMkLst>
            <pc:docMk/>
            <pc:sldMk cId="335016231" sldId="955"/>
            <ac:spMk id="2" creationId="{016280BA-8856-2741-9A32-BFE7E42D8E00}"/>
          </ac:spMkLst>
        </pc:spChg>
        <pc:spChg chg="mod">
          <ac:chgData name="현덕 김" userId="5f120ec4-a520-4453-8a33-bfc0d7bd8ae6" providerId="ADAL" clId="{840E95B7-6B42-F84D-B0C2-517300B6B5B5}" dt="2018-11-02T07:35:25.683" v="24730" actId="400"/>
          <ac:spMkLst>
            <pc:docMk/>
            <pc:sldMk cId="335016231" sldId="955"/>
            <ac:spMk id="4" creationId="{E8C2D3A7-35EC-0F40-8DCB-83F604DF4B1B}"/>
          </ac:spMkLst>
        </pc:spChg>
        <pc:spChg chg="mod">
          <ac:chgData name="현덕 김" userId="5f120ec4-a520-4453-8a33-bfc0d7bd8ae6" providerId="ADAL" clId="{840E95B7-6B42-F84D-B0C2-517300B6B5B5}" dt="2018-10-19T07:56:27.996" v="3639"/>
          <ac:spMkLst>
            <pc:docMk/>
            <pc:sldMk cId="335016231" sldId="955"/>
            <ac:spMk id="7" creationId="{036007F3-77DF-B949-AE2F-6DCDF03B471D}"/>
          </ac:spMkLst>
        </pc:spChg>
        <pc:spChg chg="add del mod">
          <ac:chgData name="현덕 김" userId="5f120ec4-a520-4453-8a33-bfc0d7bd8ae6" providerId="ADAL" clId="{840E95B7-6B42-F84D-B0C2-517300B6B5B5}" dt="2018-10-21T05:14:56.356" v="3660" actId="767"/>
          <ac:spMkLst>
            <pc:docMk/>
            <pc:sldMk cId="335016231" sldId="955"/>
            <ac:spMk id="10" creationId="{212DCBDF-DA02-EF47-A871-A338C8908277}"/>
          </ac:spMkLst>
        </pc:spChg>
        <pc:spChg chg="add del mod">
          <ac:chgData name="현덕 김" userId="5f120ec4-a520-4453-8a33-bfc0d7bd8ae6" providerId="ADAL" clId="{840E95B7-6B42-F84D-B0C2-517300B6B5B5}" dt="2018-10-19T07:31:56.256" v="2562" actId="164"/>
          <ac:spMkLst>
            <pc:docMk/>
            <pc:sldMk cId="335016231" sldId="955"/>
            <ac:spMk id="11" creationId="{A8E6DFFF-B361-904D-A76B-637025A858DF}"/>
          </ac:spMkLst>
        </pc:spChg>
        <pc:spChg chg="mod">
          <ac:chgData name="현덕 김" userId="5f120ec4-a520-4453-8a33-bfc0d7bd8ae6" providerId="ADAL" clId="{840E95B7-6B42-F84D-B0C2-517300B6B5B5}" dt="2018-10-19T01:48:33.701" v="142" actId="166"/>
          <ac:spMkLst>
            <pc:docMk/>
            <pc:sldMk cId="335016231" sldId="955"/>
            <ac:spMk id="17" creationId="{D4BAE34D-ECF5-1B4D-9AA9-47D0E8041DC9}"/>
          </ac:spMkLst>
        </pc:spChg>
        <pc:spChg chg="mod">
          <ac:chgData name="현덕 김" userId="5f120ec4-a520-4453-8a33-bfc0d7bd8ae6" providerId="ADAL" clId="{840E95B7-6B42-F84D-B0C2-517300B6B5B5}" dt="2018-10-19T01:48:33.701" v="142" actId="166"/>
          <ac:spMkLst>
            <pc:docMk/>
            <pc:sldMk cId="335016231" sldId="955"/>
            <ac:spMk id="18" creationId="{E41D9D55-783E-2145-9394-33E785B19F6D}"/>
          </ac:spMkLst>
        </pc:spChg>
        <pc:spChg chg="mod">
          <ac:chgData name="현덕 김" userId="5f120ec4-a520-4453-8a33-bfc0d7bd8ae6" providerId="ADAL" clId="{840E95B7-6B42-F84D-B0C2-517300B6B5B5}" dt="2018-10-19T01:48:33.701" v="142" actId="166"/>
          <ac:spMkLst>
            <pc:docMk/>
            <pc:sldMk cId="335016231" sldId="955"/>
            <ac:spMk id="20" creationId="{8CE90786-82D1-754F-BCDD-E4DE2422C338}"/>
          </ac:spMkLst>
        </pc:spChg>
        <pc:spChg chg="del">
          <ac:chgData name="현덕 김" userId="5f120ec4-a520-4453-8a33-bfc0d7bd8ae6" providerId="ADAL" clId="{840E95B7-6B42-F84D-B0C2-517300B6B5B5}" dt="2018-10-26T06:50:39.886" v="22878" actId="478"/>
          <ac:spMkLst>
            <pc:docMk/>
            <pc:sldMk cId="335016231" sldId="955"/>
            <ac:spMk id="21" creationId="{086B45E0-8F88-AD40-8324-8DC8CD020DF9}"/>
          </ac:spMkLst>
        </pc:spChg>
        <pc:spChg chg="mod">
          <ac:chgData name="현덕 김" userId="5f120ec4-a520-4453-8a33-bfc0d7bd8ae6" providerId="ADAL" clId="{840E95B7-6B42-F84D-B0C2-517300B6B5B5}" dt="2018-10-19T02:25:20.080" v="576" actId="20577"/>
          <ac:spMkLst>
            <pc:docMk/>
            <pc:sldMk cId="335016231" sldId="955"/>
            <ac:spMk id="25" creationId="{824187E9-907D-5C48-BDAA-2278E88A30D4}"/>
          </ac:spMkLst>
        </pc:spChg>
        <pc:spChg chg="add mod">
          <ac:chgData name="현덕 김" userId="5f120ec4-a520-4453-8a33-bfc0d7bd8ae6" providerId="ADAL" clId="{840E95B7-6B42-F84D-B0C2-517300B6B5B5}" dt="2018-10-21T12:49:43.618" v="5057" actId="20577"/>
          <ac:spMkLst>
            <pc:docMk/>
            <pc:sldMk cId="335016231" sldId="955"/>
            <ac:spMk id="30" creationId="{023C7C1F-87A8-354F-9424-0A61A905ECAB}"/>
          </ac:spMkLst>
        </pc:spChg>
        <pc:spChg chg="add mod">
          <ac:chgData name="현덕 김" userId="5f120ec4-a520-4453-8a33-bfc0d7bd8ae6" providerId="ADAL" clId="{840E95B7-6B42-F84D-B0C2-517300B6B5B5}" dt="2018-10-19T01:58:48.040" v="304" actId="164"/>
          <ac:spMkLst>
            <pc:docMk/>
            <pc:sldMk cId="335016231" sldId="955"/>
            <ac:spMk id="33" creationId="{340F6CD7-2E90-EC43-BDDD-33345D0CD0D8}"/>
          </ac:spMkLst>
        </pc:spChg>
        <pc:spChg chg="add mod">
          <ac:chgData name="현덕 김" userId="5f120ec4-a520-4453-8a33-bfc0d7bd8ae6" providerId="ADAL" clId="{840E95B7-6B42-F84D-B0C2-517300B6B5B5}" dt="2018-10-19T02:08:11.802" v="335" actId="164"/>
          <ac:spMkLst>
            <pc:docMk/>
            <pc:sldMk cId="335016231" sldId="955"/>
            <ac:spMk id="34" creationId="{82A316D6-BA60-9E48-B901-8C316A817BBA}"/>
          </ac:spMkLst>
        </pc:spChg>
        <pc:spChg chg="add mod">
          <ac:chgData name="현덕 김" userId="5f120ec4-a520-4453-8a33-bfc0d7bd8ae6" providerId="ADAL" clId="{840E95B7-6B42-F84D-B0C2-517300B6B5B5}" dt="2018-10-19T01:58:48.040" v="304" actId="164"/>
          <ac:spMkLst>
            <pc:docMk/>
            <pc:sldMk cId="335016231" sldId="955"/>
            <ac:spMk id="35" creationId="{DC1F3ABE-18AC-C342-9CE0-7AD34CE60320}"/>
          </ac:spMkLst>
        </pc:spChg>
        <pc:spChg chg="add del">
          <ac:chgData name="현덕 김" userId="5f120ec4-a520-4453-8a33-bfc0d7bd8ae6" providerId="ADAL" clId="{840E95B7-6B42-F84D-B0C2-517300B6B5B5}" dt="2018-10-19T02:29:33.594" v="888"/>
          <ac:spMkLst>
            <pc:docMk/>
            <pc:sldMk cId="335016231" sldId="955"/>
            <ac:spMk id="36" creationId="{D94A2389-B0AD-6047-89B6-06BB44B2225B}"/>
          </ac:spMkLst>
        </pc:spChg>
        <pc:spChg chg="add del mod">
          <ac:chgData name="현덕 김" userId="5f120ec4-a520-4453-8a33-bfc0d7bd8ae6" providerId="ADAL" clId="{840E95B7-6B42-F84D-B0C2-517300B6B5B5}" dt="2018-11-02T07:33:37.095" v="24602" actId="478"/>
          <ac:spMkLst>
            <pc:docMk/>
            <pc:sldMk cId="335016231" sldId="955"/>
            <ac:spMk id="36" creationId="{F590490A-AD6E-0B40-B1B9-3372102B3F98}"/>
          </ac:spMkLst>
        </pc:spChg>
        <pc:spChg chg="mod">
          <ac:chgData name="현덕 김" userId="5f120ec4-a520-4453-8a33-bfc0d7bd8ae6" providerId="ADAL" clId="{840E95B7-6B42-F84D-B0C2-517300B6B5B5}" dt="2018-10-19T02:23:02.915" v="572" actId="166"/>
          <ac:spMkLst>
            <pc:docMk/>
            <pc:sldMk cId="335016231" sldId="955"/>
            <ac:spMk id="37" creationId="{4A7BC241-F635-D244-B541-6270A1A876DB}"/>
          </ac:spMkLst>
        </pc:spChg>
        <pc:spChg chg="add del mod">
          <ac:chgData name="현덕 김" userId="5f120ec4-a520-4453-8a33-bfc0d7bd8ae6" providerId="ADAL" clId="{840E95B7-6B42-F84D-B0C2-517300B6B5B5}" dt="2018-11-02T07:33:39.182" v="24603" actId="478"/>
          <ac:spMkLst>
            <pc:docMk/>
            <pc:sldMk cId="335016231" sldId="955"/>
            <ac:spMk id="38" creationId="{A5A9E093-A081-EE4C-9B73-F9A6E6569E9B}"/>
          </ac:spMkLst>
        </pc:spChg>
        <pc:spChg chg="add mod">
          <ac:chgData name="현덕 김" userId="5f120ec4-a520-4453-8a33-bfc0d7bd8ae6" providerId="ADAL" clId="{840E95B7-6B42-F84D-B0C2-517300B6B5B5}" dt="2018-10-23T01:51:41.330" v="13560" actId="14100"/>
          <ac:spMkLst>
            <pc:docMk/>
            <pc:sldMk cId="335016231" sldId="955"/>
            <ac:spMk id="39" creationId="{1E3AD755-26FF-4B43-9332-5B887933E2B4}"/>
          </ac:spMkLst>
        </pc:spChg>
        <pc:spChg chg="add mod">
          <ac:chgData name="현덕 김" userId="5f120ec4-a520-4453-8a33-bfc0d7bd8ae6" providerId="ADAL" clId="{840E95B7-6B42-F84D-B0C2-517300B6B5B5}" dt="2018-10-19T02:25:17.876" v="575" actId="1076"/>
          <ac:spMkLst>
            <pc:docMk/>
            <pc:sldMk cId="335016231" sldId="955"/>
            <ac:spMk id="40" creationId="{53685EF4-19E0-FB4E-B915-A3A6AB283E43}"/>
          </ac:spMkLst>
        </pc:spChg>
        <pc:spChg chg="add del">
          <ac:chgData name="현덕 김" userId="5f120ec4-a520-4453-8a33-bfc0d7bd8ae6" providerId="ADAL" clId="{840E95B7-6B42-F84D-B0C2-517300B6B5B5}" dt="2018-11-02T06:58:36.741" v="23506" actId="478"/>
          <ac:spMkLst>
            <pc:docMk/>
            <pc:sldMk cId="335016231" sldId="955"/>
            <ac:spMk id="41" creationId="{2563F512-5468-7842-9F4F-931A324A571C}"/>
          </ac:spMkLst>
        </pc:spChg>
        <pc:spChg chg="add del mod">
          <ac:chgData name="현덕 김" userId="5f120ec4-a520-4453-8a33-bfc0d7bd8ae6" providerId="ADAL" clId="{840E95B7-6B42-F84D-B0C2-517300B6B5B5}" dt="2018-11-02T11:05:28.719" v="27386" actId="478"/>
          <ac:spMkLst>
            <pc:docMk/>
            <pc:sldMk cId="335016231" sldId="955"/>
            <ac:spMk id="43" creationId="{F7A3819B-DF96-F34C-B35D-349ADCECBCD1}"/>
          </ac:spMkLst>
        </pc:spChg>
        <pc:spChg chg="add del mod">
          <ac:chgData name="현덕 김" userId="5f120ec4-a520-4453-8a33-bfc0d7bd8ae6" providerId="ADAL" clId="{840E95B7-6B42-F84D-B0C2-517300B6B5B5}" dt="2018-11-02T11:05:27.622" v="27385" actId="478"/>
          <ac:spMkLst>
            <pc:docMk/>
            <pc:sldMk cId="335016231" sldId="955"/>
            <ac:spMk id="44" creationId="{3B7D7F7E-49A8-9E46-BA1D-61DB047E2E98}"/>
          </ac:spMkLst>
        </pc:spChg>
        <pc:spChg chg="add mod">
          <ac:chgData name="현덕 김" userId="5f120ec4-a520-4453-8a33-bfc0d7bd8ae6" providerId="ADAL" clId="{840E95B7-6B42-F84D-B0C2-517300B6B5B5}" dt="2018-10-26T06:50:51.656" v="22883" actId="20577"/>
          <ac:spMkLst>
            <pc:docMk/>
            <pc:sldMk cId="335016231" sldId="955"/>
            <ac:spMk id="45" creationId="{549B6AEB-4249-864B-BB92-0FE2AC3AF208}"/>
          </ac:spMkLst>
        </pc:spChg>
        <pc:spChg chg="add mod">
          <ac:chgData name="현덕 김" userId="5f120ec4-a520-4453-8a33-bfc0d7bd8ae6" providerId="ADAL" clId="{840E95B7-6B42-F84D-B0C2-517300B6B5B5}" dt="2018-11-02T07:34:27.210" v="24613" actId="20577"/>
          <ac:spMkLst>
            <pc:docMk/>
            <pc:sldMk cId="335016231" sldId="955"/>
            <ac:spMk id="46" creationId="{6E1471B6-74B8-1940-A7A6-095E63EDD118}"/>
          </ac:spMkLst>
        </pc:spChg>
        <pc:spChg chg="add del">
          <ac:chgData name="현덕 김" userId="5f120ec4-a520-4453-8a33-bfc0d7bd8ae6" providerId="ADAL" clId="{840E95B7-6B42-F84D-B0C2-517300B6B5B5}" dt="2018-11-01T09:51:32.788" v="23348" actId="478"/>
          <ac:spMkLst>
            <pc:docMk/>
            <pc:sldMk cId="335016231" sldId="955"/>
            <ac:spMk id="46" creationId="{9C8B6BDB-9A4C-3849-85C6-1FB7F649C97C}"/>
          </ac:spMkLst>
        </pc:spChg>
        <pc:spChg chg="add">
          <ac:chgData name="현덕 김" userId="5f120ec4-a520-4453-8a33-bfc0d7bd8ae6" providerId="ADAL" clId="{840E95B7-6B42-F84D-B0C2-517300B6B5B5}" dt="2018-11-02T07:39:55.575" v="24775"/>
          <ac:spMkLst>
            <pc:docMk/>
            <pc:sldMk cId="335016231" sldId="955"/>
            <ac:spMk id="47" creationId="{24255F0B-6F68-1B45-92E1-0C8AE2E394CA}"/>
          </ac:spMkLst>
        </pc:spChg>
        <pc:grpChg chg="add mod">
          <ac:chgData name="현덕 김" userId="5f120ec4-a520-4453-8a33-bfc0d7bd8ae6" providerId="ADAL" clId="{840E95B7-6B42-F84D-B0C2-517300B6B5B5}" dt="2018-10-21T12:49:27.675" v="5036"/>
          <ac:grpSpMkLst>
            <pc:docMk/>
            <pc:sldMk cId="335016231" sldId="955"/>
            <ac:grpSpMk id="9" creationId="{52F90CDE-D4F0-ED4C-8E86-576B128DFD03}"/>
          </ac:grpSpMkLst>
        </pc:grpChg>
        <pc:grpChg chg="add mod">
          <ac:chgData name="현덕 김" userId="5f120ec4-a520-4453-8a33-bfc0d7bd8ae6" providerId="ADAL" clId="{840E95B7-6B42-F84D-B0C2-517300B6B5B5}" dt="2018-10-19T01:52:20.266" v="162" actId="164"/>
          <ac:grpSpMkLst>
            <pc:docMk/>
            <pc:sldMk cId="335016231" sldId="955"/>
            <ac:grpSpMk id="29" creationId="{FAA3C530-2DC6-BA4B-94A2-345B0B0DC66F}"/>
          </ac:grpSpMkLst>
        </pc:grpChg>
        <pc:grpChg chg="add mod">
          <ac:chgData name="현덕 김" userId="5f120ec4-a520-4453-8a33-bfc0d7bd8ae6" providerId="ADAL" clId="{840E95B7-6B42-F84D-B0C2-517300B6B5B5}" dt="2018-10-19T02:08:11.802" v="335" actId="164"/>
          <ac:grpSpMkLst>
            <pc:docMk/>
            <pc:sldMk cId="335016231" sldId="955"/>
            <ac:grpSpMk id="31" creationId="{AD5A0D81-EDC7-BF46-8FA8-A55E570E494D}"/>
          </ac:grpSpMkLst>
        </pc:grpChg>
        <pc:grpChg chg="add del mod">
          <ac:chgData name="현덕 김" userId="5f120ec4-a520-4453-8a33-bfc0d7bd8ae6" providerId="ADAL" clId="{840E95B7-6B42-F84D-B0C2-517300B6B5B5}" dt="2018-10-21T12:49:27.675" v="5036"/>
          <ac:grpSpMkLst>
            <pc:docMk/>
            <pc:sldMk cId="335016231" sldId="955"/>
            <ac:grpSpMk id="32" creationId="{F110D86B-381D-214E-8779-5F491A3AFC06}"/>
          </ac:grpSpMkLst>
        </pc:grpChg>
        <pc:graphicFrameChg chg="mod">
          <ac:chgData name="현덕 김" userId="5f120ec4-a520-4453-8a33-bfc0d7bd8ae6" providerId="ADAL" clId="{840E95B7-6B42-F84D-B0C2-517300B6B5B5}" dt="2018-10-19T01:48:33.701" v="142" actId="166"/>
          <ac:graphicFrameMkLst>
            <pc:docMk/>
            <pc:sldMk cId="335016231" sldId="955"/>
            <ac:graphicFrameMk id="12" creationId="{69A6B83B-1BCB-9F48-A61C-4117BF48E0D3}"/>
          </ac:graphicFrameMkLst>
        </pc:graphicFrameChg>
        <pc:picChg chg="add del mod">
          <ac:chgData name="현덕 김" userId="5f120ec4-a520-4453-8a33-bfc0d7bd8ae6" providerId="ADAL" clId="{840E95B7-6B42-F84D-B0C2-517300B6B5B5}" dt="2018-10-19T01:49:27.609" v="145" actId="478"/>
          <ac:picMkLst>
            <pc:docMk/>
            <pc:sldMk cId="335016231" sldId="955"/>
            <ac:picMk id="10" creationId="{7A6B190A-5C3A-9446-AD13-8AB0DC150C9F}"/>
          </ac:picMkLst>
        </pc:picChg>
        <pc:picChg chg="add del mod modCrop">
          <ac:chgData name="현덕 김" userId="5f120ec4-a520-4453-8a33-bfc0d7bd8ae6" providerId="ADAL" clId="{840E95B7-6B42-F84D-B0C2-517300B6B5B5}" dt="2018-10-19T07:31:56.256" v="2562" actId="164"/>
          <ac:picMkLst>
            <pc:docMk/>
            <pc:sldMk cId="335016231" sldId="955"/>
            <ac:picMk id="14" creationId="{959593DB-DD1E-3942-BB53-AF535E79A769}"/>
          </ac:picMkLst>
        </pc:picChg>
        <pc:picChg chg="mod">
          <ac:chgData name="현덕 김" userId="5f120ec4-a520-4453-8a33-bfc0d7bd8ae6" providerId="ADAL" clId="{840E95B7-6B42-F84D-B0C2-517300B6B5B5}" dt="2018-10-19T01:48:33.701" v="142" actId="166"/>
          <ac:picMkLst>
            <pc:docMk/>
            <pc:sldMk cId="335016231" sldId="955"/>
            <ac:picMk id="15" creationId="{80C36333-A82D-104D-97D9-06AD2093BAEA}"/>
          </ac:picMkLst>
        </pc:picChg>
        <pc:picChg chg="add del mod modCrop">
          <ac:chgData name="현덕 김" userId="5f120ec4-a520-4453-8a33-bfc0d7bd8ae6" providerId="ADAL" clId="{840E95B7-6B42-F84D-B0C2-517300B6B5B5}" dt="2018-10-19T01:49:25.578" v="144" actId="478"/>
          <ac:picMkLst>
            <pc:docMk/>
            <pc:sldMk cId="335016231" sldId="955"/>
            <ac:picMk id="27" creationId="{873E0FD8-F4B9-0443-BFFE-FA32BC13871A}"/>
          </ac:picMkLst>
        </pc:picChg>
        <pc:picChg chg="add del mod modCrop">
          <ac:chgData name="현덕 김" userId="5f120ec4-a520-4453-8a33-bfc0d7bd8ae6" providerId="ADAL" clId="{840E95B7-6B42-F84D-B0C2-517300B6B5B5}" dt="2018-10-19T07:31:56.256" v="2562" actId="164"/>
          <ac:picMkLst>
            <pc:docMk/>
            <pc:sldMk cId="335016231" sldId="955"/>
            <ac:picMk id="28" creationId="{2A2EBC52-EB46-D247-A97B-24B9996E53EF}"/>
          </ac:picMkLst>
        </pc:picChg>
        <pc:picChg chg="add mod">
          <ac:chgData name="현덕 김" userId="5f120ec4-a520-4453-8a33-bfc0d7bd8ae6" providerId="ADAL" clId="{840E95B7-6B42-F84D-B0C2-517300B6B5B5}" dt="2018-10-23T06:10:31.211" v="14086" actId="1076"/>
          <ac:picMkLst>
            <pc:docMk/>
            <pc:sldMk cId="335016231" sldId="955"/>
            <ac:picMk id="42" creationId="{F5D7AED3-F161-D04D-B2E0-36F73BF3159E}"/>
          </ac:picMkLst>
        </pc:picChg>
      </pc:sldChg>
      <pc:sldChg chg="modSp">
        <pc:chgData name="현덕 김" userId="5f120ec4-a520-4453-8a33-bfc0d7bd8ae6" providerId="ADAL" clId="{840E95B7-6B42-F84D-B0C2-517300B6B5B5}" dt="2018-11-02T09:00:42.946" v="24945" actId="1076"/>
        <pc:sldMkLst>
          <pc:docMk/>
          <pc:sldMk cId="1061834902" sldId="957"/>
        </pc:sldMkLst>
        <pc:spChg chg="mod">
          <ac:chgData name="현덕 김" userId="5f120ec4-a520-4453-8a33-bfc0d7bd8ae6" providerId="ADAL" clId="{840E95B7-6B42-F84D-B0C2-517300B6B5B5}" dt="2018-11-02T09:00:42.946" v="24945" actId="1076"/>
          <ac:spMkLst>
            <pc:docMk/>
            <pc:sldMk cId="1061834902" sldId="957"/>
            <ac:spMk id="141" creationId="{90140572-064C-1A47-B725-9E2C8F2A398B}"/>
          </ac:spMkLst>
        </pc:spChg>
      </pc:sldChg>
      <pc:sldChg chg="addSp delSp modSp">
        <pc:chgData name="현덕 김" userId="5f120ec4-a520-4453-8a33-bfc0d7bd8ae6" providerId="ADAL" clId="{840E95B7-6B42-F84D-B0C2-517300B6B5B5}" dt="2018-11-02T11:02:55.583" v="27342" actId="207"/>
        <pc:sldMkLst>
          <pc:docMk/>
          <pc:sldMk cId="876459545" sldId="958"/>
        </pc:sldMkLst>
        <pc:spChg chg="add mod">
          <ac:chgData name="현덕 김" userId="5f120ec4-a520-4453-8a33-bfc0d7bd8ae6" providerId="ADAL" clId="{840E95B7-6B42-F84D-B0C2-517300B6B5B5}" dt="2018-10-25T15:10:32.575" v="15914" actId="164"/>
          <ac:spMkLst>
            <pc:docMk/>
            <pc:sldMk cId="876459545" sldId="958"/>
            <ac:spMk id="2" creationId="{BE72DF62-58A1-3D47-A1DB-D59796222427}"/>
          </ac:spMkLst>
        </pc:spChg>
        <pc:spChg chg="del mod">
          <ac:chgData name="현덕 김" userId="5f120ec4-a520-4453-8a33-bfc0d7bd8ae6" providerId="ADAL" clId="{840E95B7-6B42-F84D-B0C2-517300B6B5B5}" dt="2018-10-22T04:46:52.133" v="5916" actId="478"/>
          <ac:spMkLst>
            <pc:docMk/>
            <pc:sldMk cId="876459545" sldId="958"/>
            <ac:spMk id="2" creationId="{C58D097E-B4BA-534F-AA0A-1F041D3C032D}"/>
          </ac:spMkLst>
        </pc:spChg>
        <pc:spChg chg="mod">
          <ac:chgData name="현덕 김" userId="5f120ec4-a520-4453-8a33-bfc0d7bd8ae6" providerId="ADAL" clId="{840E95B7-6B42-F84D-B0C2-517300B6B5B5}" dt="2018-11-02T11:02:55.583" v="27342" actId="207"/>
          <ac:spMkLst>
            <pc:docMk/>
            <pc:sldMk cId="876459545" sldId="958"/>
            <ac:spMk id="4" creationId="{E8C2D3A7-35EC-0F40-8DCB-83F604DF4B1B}"/>
          </ac:spMkLst>
        </pc:spChg>
        <pc:spChg chg="mod">
          <ac:chgData name="현덕 김" userId="5f120ec4-a520-4453-8a33-bfc0d7bd8ae6" providerId="ADAL" clId="{840E95B7-6B42-F84D-B0C2-517300B6B5B5}" dt="2018-10-26T06:39:02.576" v="22564"/>
          <ac:spMkLst>
            <pc:docMk/>
            <pc:sldMk cId="876459545" sldId="958"/>
            <ac:spMk id="6" creationId="{00000000-0000-0000-0000-000000000000}"/>
          </ac:spMkLst>
        </pc:spChg>
        <pc:spChg chg="mod">
          <ac:chgData name="현덕 김" userId="5f120ec4-a520-4453-8a33-bfc0d7bd8ae6" providerId="ADAL" clId="{840E95B7-6B42-F84D-B0C2-517300B6B5B5}" dt="2018-10-26T06:43:16.619" v="22785" actId="20577"/>
          <ac:spMkLst>
            <pc:docMk/>
            <pc:sldMk cId="876459545" sldId="958"/>
            <ac:spMk id="8" creationId="{72385E0F-AC5C-0042-AABC-47902864E80F}"/>
          </ac:spMkLst>
        </pc:spChg>
        <pc:spChg chg="del mod">
          <ac:chgData name="현덕 김" userId="5f120ec4-a520-4453-8a33-bfc0d7bd8ae6" providerId="ADAL" clId="{840E95B7-6B42-F84D-B0C2-517300B6B5B5}" dt="2018-10-22T04:46:52.133" v="5916" actId="478"/>
          <ac:spMkLst>
            <pc:docMk/>
            <pc:sldMk cId="876459545" sldId="958"/>
            <ac:spMk id="9" creationId="{43DAC8DC-5902-4942-9679-B57AF3B8C706}"/>
          </ac:spMkLst>
        </pc:spChg>
        <pc:spChg chg="add del mod">
          <ac:chgData name="현덕 김" userId="5f120ec4-a520-4453-8a33-bfc0d7bd8ae6" providerId="ADAL" clId="{840E95B7-6B42-F84D-B0C2-517300B6B5B5}" dt="2018-11-02T09:27:07.700" v="26509" actId="478"/>
          <ac:spMkLst>
            <pc:docMk/>
            <pc:sldMk cId="876459545" sldId="958"/>
            <ac:spMk id="10" creationId="{85FEAD85-93DE-3548-BD2F-79B71771BACC}"/>
          </ac:spMkLst>
        </pc:spChg>
        <pc:spChg chg="mod">
          <ac:chgData name="현덕 김" userId="5f120ec4-a520-4453-8a33-bfc0d7bd8ae6" providerId="ADAL" clId="{840E95B7-6B42-F84D-B0C2-517300B6B5B5}" dt="2018-10-22T04:45:41.120" v="5907" actId="1037"/>
          <ac:spMkLst>
            <pc:docMk/>
            <pc:sldMk cId="876459545" sldId="958"/>
            <ac:spMk id="12" creationId="{901DAA69-267E-4F48-8A28-8197798107ED}"/>
          </ac:spMkLst>
        </pc:spChg>
        <pc:spChg chg="add del mod">
          <ac:chgData name="현덕 김" userId="5f120ec4-a520-4453-8a33-bfc0d7bd8ae6" providerId="ADAL" clId="{840E95B7-6B42-F84D-B0C2-517300B6B5B5}" dt="2018-11-02T06:58:09.248" v="23497" actId="478"/>
          <ac:spMkLst>
            <pc:docMk/>
            <pc:sldMk cId="876459545" sldId="958"/>
            <ac:spMk id="14" creationId="{D8162F4D-3153-F248-A36C-E1CC3393C411}"/>
          </ac:spMkLst>
        </pc:spChg>
        <pc:spChg chg="add del mod">
          <ac:chgData name="현덕 김" userId="5f120ec4-a520-4453-8a33-bfc0d7bd8ae6" providerId="ADAL" clId="{840E95B7-6B42-F84D-B0C2-517300B6B5B5}" dt="2018-10-25T16:24:32.118" v="19329" actId="478"/>
          <ac:spMkLst>
            <pc:docMk/>
            <pc:sldMk cId="876459545" sldId="958"/>
            <ac:spMk id="15" creationId="{33A2C12A-019C-7A49-87ED-6A7F49E40E2B}"/>
          </ac:spMkLst>
        </pc:spChg>
        <pc:spChg chg="add del mod">
          <ac:chgData name="현덕 김" userId="5f120ec4-a520-4453-8a33-bfc0d7bd8ae6" providerId="ADAL" clId="{840E95B7-6B42-F84D-B0C2-517300B6B5B5}" dt="2018-10-25T16:19:53.335" v="19196" actId="478"/>
          <ac:spMkLst>
            <pc:docMk/>
            <pc:sldMk cId="876459545" sldId="958"/>
            <ac:spMk id="16" creationId="{175C3F97-4CB3-8345-BDDD-38D9798D0B96}"/>
          </ac:spMkLst>
        </pc:spChg>
        <pc:spChg chg="add del mod">
          <ac:chgData name="현덕 김" userId="5f120ec4-a520-4453-8a33-bfc0d7bd8ae6" providerId="ADAL" clId="{840E95B7-6B42-F84D-B0C2-517300B6B5B5}" dt="2018-10-25T15:09:03.291" v="15898" actId="478"/>
          <ac:spMkLst>
            <pc:docMk/>
            <pc:sldMk cId="876459545" sldId="958"/>
            <ac:spMk id="18" creationId="{09D64D43-1E10-294A-9562-D5BE0B8046E3}"/>
          </ac:spMkLst>
        </pc:spChg>
        <pc:spChg chg="del mod">
          <ac:chgData name="현덕 김" userId="5f120ec4-a520-4453-8a33-bfc0d7bd8ae6" providerId="ADAL" clId="{840E95B7-6B42-F84D-B0C2-517300B6B5B5}" dt="2018-10-26T06:48:49.539" v="22842" actId="478"/>
          <ac:spMkLst>
            <pc:docMk/>
            <pc:sldMk cId="876459545" sldId="958"/>
            <ac:spMk id="19" creationId="{00000000-0000-0000-0000-000000000000}"/>
          </ac:spMkLst>
        </pc:spChg>
        <pc:spChg chg="add del mod">
          <ac:chgData name="현덕 김" userId="5f120ec4-a520-4453-8a33-bfc0d7bd8ae6" providerId="ADAL" clId="{840E95B7-6B42-F84D-B0C2-517300B6B5B5}" dt="2018-10-25T16:25:25.898" v="19346" actId="478"/>
          <ac:spMkLst>
            <pc:docMk/>
            <pc:sldMk cId="876459545" sldId="958"/>
            <ac:spMk id="20" creationId="{2C9425CB-AF56-BA42-97BF-CDA105E48ADB}"/>
          </ac:spMkLst>
        </pc:spChg>
        <pc:spChg chg="add mod">
          <ac:chgData name="현덕 김" userId="5f120ec4-a520-4453-8a33-bfc0d7bd8ae6" providerId="ADAL" clId="{840E95B7-6B42-F84D-B0C2-517300B6B5B5}" dt="2018-10-25T15:10:32.575" v="15914" actId="164"/>
          <ac:spMkLst>
            <pc:docMk/>
            <pc:sldMk cId="876459545" sldId="958"/>
            <ac:spMk id="21" creationId="{4CA7B7EE-82B4-DC42-A7B6-6E7F7BD7734B}"/>
          </ac:spMkLst>
        </pc:spChg>
        <pc:spChg chg="add del mod">
          <ac:chgData name="현덕 김" userId="5f120ec4-a520-4453-8a33-bfc0d7bd8ae6" providerId="ADAL" clId="{840E95B7-6B42-F84D-B0C2-517300B6B5B5}" dt="2018-11-02T09:27:09.194" v="26510" actId="478"/>
          <ac:spMkLst>
            <pc:docMk/>
            <pc:sldMk cId="876459545" sldId="958"/>
            <ac:spMk id="24" creationId="{9B1623FA-8D48-144B-9E6A-18FF76197DCB}"/>
          </ac:spMkLst>
        </pc:spChg>
        <pc:spChg chg="add del mod">
          <ac:chgData name="현덕 김" userId="5f120ec4-a520-4453-8a33-bfc0d7bd8ae6" providerId="ADAL" clId="{840E95B7-6B42-F84D-B0C2-517300B6B5B5}" dt="2018-10-25T15:10:39.697" v="15916" actId="478"/>
          <ac:spMkLst>
            <pc:docMk/>
            <pc:sldMk cId="876459545" sldId="958"/>
            <ac:spMk id="27" creationId="{A69DB5D7-583E-9D4F-98D7-2DBB3820DC41}"/>
          </ac:spMkLst>
        </pc:spChg>
        <pc:spChg chg="add del mod">
          <ac:chgData name="현덕 김" userId="5f120ec4-a520-4453-8a33-bfc0d7bd8ae6" providerId="ADAL" clId="{840E95B7-6B42-F84D-B0C2-517300B6B5B5}" dt="2018-11-02T09:27:10.762" v="26511" actId="478"/>
          <ac:spMkLst>
            <pc:docMk/>
            <pc:sldMk cId="876459545" sldId="958"/>
            <ac:spMk id="28" creationId="{E774FA4E-5F08-8842-B5BD-5654023AD359}"/>
          </ac:spMkLst>
        </pc:spChg>
        <pc:spChg chg="add mod">
          <ac:chgData name="현덕 김" userId="5f120ec4-a520-4453-8a33-bfc0d7bd8ae6" providerId="ADAL" clId="{840E95B7-6B42-F84D-B0C2-517300B6B5B5}" dt="2018-10-25T16:25:34.056" v="19348" actId="1076"/>
          <ac:spMkLst>
            <pc:docMk/>
            <pc:sldMk cId="876459545" sldId="958"/>
            <ac:spMk id="29" creationId="{D87FB8DB-E06C-804C-9D13-490D93384539}"/>
          </ac:spMkLst>
        </pc:spChg>
        <pc:spChg chg="add mod">
          <ac:chgData name="현덕 김" userId="5f120ec4-a520-4453-8a33-bfc0d7bd8ae6" providerId="ADAL" clId="{840E95B7-6B42-F84D-B0C2-517300B6B5B5}" dt="2018-10-22T04:47:02.539" v="5920" actId="14100"/>
          <ac:spMkLst>
            <pc:docMk/>
            <pc:sldMk cId="876459545" sldId="958"/>
            <ac:spMk id="30" creationId="{4E07A4AE-3D21-0540-9F00-67A3AEA90229}"/>
          </ac:spMkLst>
        </pc:spChg>
        <pc:spChg chg="add mod">
          <ac:chgData name="현덕 김" userId="5f120ec4-a520-4453-8a33-bfc0d7bd8ae6" providerId="ADAL" clId="{840E95B7-6B42-F84D-B0C2-517300B6B5B5}" dt="2018-10-25T16:25:38.782" v="19350" actId="1076"/>
          <ac:spMkLst>
            <pc:docMk/>
            <pc:sldMk cId="876459545" sldId="958"/>
            <ac:spMk id="31" creationId="{001F8D50-31F4-1148-9B7D-DC9040200621}"/>
          </ac:spMkLst>
        </pc:spChg>
        <pc:spChg chg="add del">
          <ac:chgData name="현덕 김" userId="5f120ec4-a520-4453-8a33-bfc0d7bd8ae6" providerId="ADAL" clId="{840E95B7-6B42-F84D-B0C2-517300B6B5B5}" dt="2018-10-22T04:47:46.332" v="5922"/>
          <ac:spMkLst>
            <pc:docMk/>
            <pc:sldMk cId="876459545" sldId="958"/>
            <ac:spMk id="31" creationId="{6B4A761A-8F44-8343-89C5-C2E0524A147A}"/>
          </ac:spMkLst>
        </pc:spChg>
        <pc:spChg chg="add mod">
          <ac:chgData name="현덕 김" userId="5f120ec4-a520-4453-8a33-bfc0d7bd8ae6" providerId="ADAL" clId="{840E95B7-6B42-F84D-B0C2-517300B6B5B5}" dt="2018-10-25T16:25:45.265" v="19353" actId="20577"/>
          <ac:spMkLst>
            <pc:docMk/>
            <pc:sldMk cId="876459545" sldId="958"/>
            <ac:spMk id="32" creationId="{D7842C95-9C3B-2344-AD81-FE33904C3319}"/>
          </ac:spMkLst>
        </pc:spChg>
        <pc:spChg chg="del mod">
          <ac:chgData name="현덕 김" userId="5f120ec4-a520-4453-8a33-bfc0d7bd8ae6" providerId="ADAL" clId="{840E95B7-6B42-F84D-B0C2-517300B6B5B5}" dt="2018-11-02T07:24:14.235" v="24406" actId="478"/>
          <ac:spMkLst>
            <pc:docMk/>
            <pc:sldMk cId="876459545" sldId="958"/>
            <ac:spMk id="33" creationId="{3A1859EB-EFBA-5340-9F33-2E5A90BD6C46}"/>
          </ac:spMkLst>
        </pc:spChg>
        <pc:spChg chg="del mod">
          <ac:chgData name="현덕 김" userId="5f120ec4-a520-4453-8a33-bfc0d7bd8ae6" providerId="ADAL" clId="{840E95B7-6B42-F84D-B0C2-517300B6B5B5}" dt="2018-10-22T04:46:52.133" v="5916" actId="478"/>
          <ac:spMkLst>
            <pc:docMk/>
            <pc:sldMk cId="876459545" sldId="958"/>
            <ac:spMk id="34" creationId="{6727FE9C-1132-F64B-B089-571E3E287BB6}"/>
          </ac:spMkLst>
        </pc:spChg>
        <pc:spChg chg="add mod">
          <ac:chgData name="현덕 김" userId="5f120ec4-a520-4453-8a33-bfc0d7bd8ae6" providerId="ADAL" clId="{840E95B7-6B42-F84D-B0C2-517300B6B5B5}" dt="2018-10-25T16:26:40.228" v="19361" actId="14100"/>
          <ac:spMkLst>
            <pc:docMk/>
            <pc:sldMk cId="876459545" sldId="958"/>
            <ac:spMk id="34" creationId="{6F9E26FB-FAED-7440-9532-9A32809FFAF3}"/>
          </ac:spMkLst>
        </pc:spChg>
        <pc:spChg chg="add del mod">
          <ac:chgData name="현덕 김" userId="5f120ec4-a520-4453-8a33-bfc0d7bd8ae6" providerId="ADAL" clId="{840E95B7-6B42-F84D-B0C2-517300B6B5B5}" dt="2018-11-02T09:27:55.089" v="26519" actId="478"/>
          <ac:spMkLst>
            <pc:docMk/>
            <pc:sldMk cId="876459545" sldId="958"/>
            <ac:spMk id="35" creationId="{6D2C39B2-0F1F-E24E-97B0-C2D6AC72F8FA}"/>
          </ac:spMkLst>
        </pc:spChg>
        <pc:spChg chg="add del mod">
          <ac:chgData name="현덕 김" userId="5f120ec4-a520-4453-8a33-bfc0d7bd8ae6" providerId="ADAL" clId="{840E95B7-6B42-F84D-B0C2-517300B6B5B5}" dt="2018-11-02T09:27:52.403" v="26518" actId="478"/>
          <ac:spMkLst>
            <pc:docMk/>
            <pc:sldMk cId="876459545" sldId="958"/>
            <ac:spMk id="36" creationId="{C79DDB0A-CE22-3A48-9531-682FE9B87BD8}"/>
          </ac:spMkLst>
        </pc:spChg>
        <pc:spChg chg="add mod">
          <ac:chgData name="현덕 김" userId="5f120ec4-a520-4453-8a33-bfc0d7bd8ae6" providerId="ADAL" clId="{840E95B7-6B42-F84D-B0C2-517300B6B5B5}" dt="2018-10-25T16:28:35.395" v="19503" actId="20577"/>
          <ac:spMkLst>
            <pc:docMk/>
            <pc:sldMk cId="876459545" sldId="958"/>
            <ac:spMk id="37" creationId="{58FE347F-107A-B14A-B297-87E6CD1C3D19}"/>
          </ac:spMkLst>
        </pc:spChg>
        <pc:spChg chg="add mod">
          <ac:chgData name="현덕 김" userId="5f120ec4-a520-4453-8a33-bfc0d7bd8ae6" providerId="ADAL" clId="{840E95B7-6B42-F84D-B0C2-517300B6B5B5}" dt="2018-10-25T16:49:12.696" v="20111" actId="20577"/>
          <ac:spMkLst>
            <pc:docMk/>
            <pc:sldMk cId="876459545" sldId="958"/>
            <ac:spMk id="38" creationId="{0478F4AE-C549-2B46-9871-9088279786D7}"/>
          </ac:spMkLst>
        </pc:spChg>
        <pc:spChg chg="add mod">
          <ac:chgData name="현덕 김" userId="5f120ec4-a520-4453-8a33-bfc0d7bd8ae6" providerId="ADAL" clId="{840E95B7-6B42-F84D-B0C2-517300B6B5B5}" dt="2018-10-26T06:48:58.714" v="22845" actId="20577"/>
          <ac:spMkLst>
            <pc:docMk/>
            <pc:sldMk cId="876459545" sldId="958"/>
            <ac:spMk id="39" creationId="{6C2BCA9F-55FC-E240-B7F5-A5314DDDA53D}"/>
          </ac:spMkLst>
        </pc:spChg>
        <pc:spChg chg="add">
          <ac:chgData name="현덕 김" userId="5f120ec4-a520-4453-8a33-bfc0d7bd8ae6" providerId="ADAL" clId="{840E95B7-6B42-F84D-B0C2-517300B6B5B5}" dt="2018-11-02T07:39:20.274" v="24769"/>
          <ac:spMkLst>
            <pc:docMk/>
            <pc:sldMk cId="876459545" sldId="958"/>
            <ac:spMk id="40" creationId="{E5FE3B4E-46C8-5742-AB54-889B9A24F367}"/>
          </ac:spMkLst>
        </pc:spChg>
        <pc:grpChg chg="add mod">
          <ac:chgData name="현덕 김" userId="5f120ec4-a520-4453-8a33-bfc0d7bd8ae6" providerId="ADAL" clId="{840E95B7-6B42-F84D-B0C2-517300B6B5B5}" dt="2018-10-25T15:10:36.238" v="15915" actId="1076"/>
          <ac:grpSpMkLst>
            <pc:docMk/>
            <pc:sldMk cId="876459545" sldId="958"/>
            <ac:grpSpMk id="5" creationId="{86FC6C8B-AB56-0D49-BC11-68B8BDC032F2}"/>
          </ac:grpSpMkLst>
        </pc:grpChg>
        <pc:picChg chg="add del mod">
          <ac:chgData name="현덕 김" userId="5f120ec4-a520-4453-8a33-bfc0d7bd8ae6" providerId="ADAL" clId="{840E95B7-6B42-F84D-B0C2-517300B6B5B5}" dt="2018-10-25T16:18:24.673" v="19184" actId="478"/>
          <ac:picMkLst>
            <pc:docMk/>
            <pc:sldMk cId="876459545" sldId="958"/>
            <ac:picMk id="7" creationId="{B8F5E6A5-0F11-2941-B0FE-B0D92EB74417}"/>
          </ac:picMkLst>
        </pc:picChg>
        <pc:picChg chg="add mod">
          <ac:chgData name="현덕 김" userId="5f120ec4-a520-4453-8a33-bfc0d7bd8ae6" providerId="ADAL" clId="{840E95B7-6B42-F84D-B0C2-517300B6B5B5}" dt="2018-10-25T16:19:36.936" v="19195" actId="167"/>
          <ac:picMkLst>
            <pc:docMk/>
            <pc:sldMk cId="876459545" sldId="958"/>
            <ac:picMk id="9" creationId="{3C20A3E3-3F9C-1641-97F8-18AF392816DA}"/>
          </ac:picMkLst>
        </pc:picChg>
        <pc:picChg chg="add del mod">
          <ac:chgData name="현덕 김" userId="5f120ec4-a520-4453-8a33-bfc0d7bd8ae6" providerId="ADAL" clId="{840E95B7-6B42-F84D-B0C2-517300B6B5B5}" dt="2018-10-22T04:41:54.124" v="5866" actId="478"/>
          <ac:picMkLst>
            <pc:docMk/>
            <pc:sldMk cId="876459545" sldId="958"/>
            <ac:picMk id="10" creationId="{A7E57199-7233-3E41-B614-1922B2CCE5F8}"/>
          </ac:picMkLst>
        </pc:picChg>
        <pc:picChg chg="del mod">
          <ac:chgData name="현덕 김" userId="5f120ec4-a520-4453-8a33-bfc0d7bd8ae6" providerId="ADAL" clId="{840E95B7-6B42-F84D-B0C2-517300B6B5B5}" dt="2018-10-22T04:46:52.133" v="5916" actId="478"/>
          <ac:picMkLst>
            <pc:docMk/>
            <pc:sldMk cId="876459545" sldId="958"/>
            <ac:picMk id="11" creationId="{8D7CC6B8-AFC0-3B42-A058-0EF88E9EA83A}"/>
          </ac:picMkLst>
        </pc:picChg>
        <pc:picChg chg="add mod">
          <ac:chgData name="현덕 김" userId="5f120ec4-a520-4453-8a33-bfc0d7bd8ae6" providerId="ADAL" clId="{840E95B7-6B42-F84D-B0C2-517300B6B5B5}" dt="2018-10-25T16:27:14.767" v="19370" actId="1076"/>
          <ac:picMkLst>
            <pc:docMk/>
            <pc:sldMk cId="876459545" sldId="958"/>
            <ac:picMk id="11" creationId="{C50CF414-40AF-5243-AC48-F1AA27A26CE5}"/>
          </ac:picMkLst>
        </pc:picChg>
        <pc:picChg chg="add del">
          <ac:chgData name="현덕 김" userId="5f120ec4-a520-4453-8a33-bfc0d7bd8ae6" providerId="ADAL" clId="{840E95B7-6B42-F84D-B0C2-517300B6B5B5}" dt="2018-10-22T04:40:04.463" v="5860" actId="478"/>
          <ac:picMkLst>
            <pc:docMk/>
            <pc:sldMk cId="876459545" sldId="958"/>
            <ac:picMk id="13" creationId="{25BF5AD8-F65D-514D-B1CD-6C6922366FD4}"/>
          </ac:picMkLst>
        </pc:picChg>
        <pc:picChg chg="add del mod">
          <ac:chgData name="현덕 김" userId="5f120ec4-a520-4453-8a33-bfc0d7bd8ae6" providerId="ADAL" clId="{840E95B7-6B42-F84D-B0C2-517300B6B5B5}" dt="2018-10-22T04:45:53.269" v="5908" actId="478"/>
          <ac:picMkLst>
            <pc:docMk/>
            <pc:sldMk cId="876459545" sldId="958"/>
            <ac:picMk id="17" creationId="{0093AA6A-D942-3142-B21E-B38FDFEEF723}"/>
          </ac:picMkLst>
        </pc:picChg>
        <pc:picChg chg="add del">
          <ac:chgData name="현덕 김" userId="5f120ec4-a520-4453-8a33-bfc0d7bd8ae6" providerId="ADAL" clId="{840E95B7-6B42-F84D-B0C2-517300B6B5B5}" dt="2018-10-22T04:41:54.772" v="5867" actId="478"/>
          <ac:picMkLst>
            <pc:docMk/>
            <pc:sldMk cId="876459545" sldId="958"/>
            <ac:picMk id="18" creationId="{003CAE2F-FE94-B742-B9BE-B894381D83A8}"/>
          </ac:picMkLst>
        </pc:picChg>
        <pc:picChg chg="add mod">
          <ac:chgData name="현덕 김" userId="5f120ec4-a520-4453-8a33-bfc0d7bd8ae6" providerId="ADAL" clId="{840E95B7-6B42-F84D-B0C2-517300B6B5B5}" dt="2018-10-25T16:19:36.936" v="19195" actId="167"/>
          <ac:picMkLst>
            <pc:docMk/>
            <pc:sldMk cId="876459545" sldId="958"/>
            <ac:picMk id="22" creationId="{54A83A2F-9B82-FB4B-BFDF-0BAA7D9EEA74}"/>
          </ac:picMkLst>
        </pc:picChg>
        <pc:picChg chg="add mod">
          <ac:chgData name="현덕 김" userId="5f120ec4-a520-4453-8a33-bfc0d7bd8ae6" providerId="ADAL" clId="{840E95B7-6B42-F84D-B0C2-517300B6B5B5}" dt="2018-10-22T04:43:42.019" v="5881" actId="14100"/>
          <ac:picMkLst>
            <pc:docMk/>
            <pc:sldMk cId="876459545" sldId="958"/>
            <ac:picMk id="23" creationId="{A37A69B7-0B50-1A40-AF29-B815F2106381}"/>
          </ac:picMkLst>
        </pc:picChg>
        <pc:picChg chg="add mod">
          <ac:chgData name="현덕 김" userId="5f120ec4-a520-4453-8a33-bfc0d7bd8ae6" providerId="ADAL" clId="{840E95B7-6B42-F84D-B0C2-517300B6B5B5}" dt="2018-10-25T15:10:32.575" v="15914" actId="164"/>
          <ac:picMkLst>
            <pc:docMk/>
            <pc:sldMk cId="876459545" sldId="958"/>
            <ac:picMk id="26" creationId="{532ECEFE-8950-6F41-BA50-10A12EE768F0}"/>
          </ac:picMkLst>
        </pc:picChg>
        <pc:cxnChg chg="del mod">
          <ac:chgData name="현덕 김" userId="5f120ec4-a520-4453-8a33-bfc0d7bd8ae6" providerId="ADAL" clId="{840E95B7-6B42-F84D-B0C2-517300B6B5B5}" dt="2018-10-22T04:46:52.133" v="5916" actId="478"/>
          <ac:cxnSpMkLst>
            <pc:docMk/>
            <pc:sldMk cId="876459545" sldId="958"/>
            <ac:cxnSpMk id="7" creationId="{19B9440E-AAE7-DF45-B032-C376682A0DA6}"/>
          </ac:cxnSpMkLst>
        </pc:cxnChg>
      </pc:sldChg>
      <pc:sldChg chg="addSp delSp modSp">
        <pc:chgData name="현덕 김" userId="5f120ec4-a520-4453-8a33-bfc0d7bd8ae6" providerId="ADAL" clId="{840E95B7-6B42-F84D-B0C2-517300B6B5B5}" dt="2018-11-02T07:40:00.721" v="24777"/>
        <pc:sldMkLst>
          <pc:docMk/>
          <pc:sldMk cId="3504196567" sldId="973"/>
        </pc:sldMkLst>
        <pc:spChg chg="mod">
          <ac:chgData name="현덕 김" userId="5f120ec4-a520-4453-8a33-bfc0d7bd8ae6" providerId="ADAL" clId="{840E95B7-6B42-F84D-B0C2-517300B6B5B5}" dt="2018-10-19T07:56:36.881" v="3640"/>
          <ac:spMkLst>
            <pc:docMk/>
            <pc:sldMk cId="3504196567" sldId="973"/>
            <ac:spMk id="7" creationId="{036007F3-77DF-B949-AE2F-6DCDF03B471D}"/>
          </ac:spMkLst>
        </pc:spChg>
        <pc:spChg chg="del">
          <ac:chgData name="현덕 김" userId="5f120ec4-a520-4453-8a33-bfc0d7bd8ae6" providerId="ADAL" clId="{840E95B7-6B42-F84D-B0C2-517300B6B5B5}" dt="2018-10-26T06:51:20.336" v="22895" actId="478"/>
          <ac:spMkLst>
            <pc:docMk/>
            <pc:sldMk cId="3504196567" sldId="973"/>
            <ac:spMk id="21" creationId="{086B45E0-8F88-AD40-8324-8DC8CD020DF9}"/>
          </ac:spMkLst>
        </pc:spChg>
        <pc:spChg chg="add del mod">
          <ac:chgData name="현덕 김" userId="5f120ec4-a520-4453-8a33-bfc0d7bd8ae6" providerId="ADAL" clId="{840E95B7-6B42-F84D-B0C2-517300B6B5B5}" dt="2018-11-02T06:58:45.576" v="23508" actId="478"/>
          <ac:spMkLst>
            <pc:docMk/>
            <pc:sldMk cId="3504196567" sldId="973"/>
            <ac:spMk id="22" creationId="{DBCAEF81-6883-2648-AD98-25D5CAE1FC8D}"/>
          </ac:spMkLst>
        </pc:spChg>
        <pc:spChg chg="mod">
          <ac:chgData name="현덕 김" userId="5f120ec4-a520-4453-8a33-bfc0d7bd8ae6" providerId="ADAL" clId="{840E95B7-6B42-F84D-B0C2-517300B6B5B5}" dt="2018-10-21T12:47:56.319" v="5013" actId="1035"/>
          <ac:spMkLst>
            <pc:docMk/>
            <pc:sldMk cId="3504196567" sldId="973"/>
            <ac:spMk id="29" creationId="{00833BFB-A94E-B14D-88C2-C78EE3EE53DB}"/>
          </ac:spMkLst>
        </pc:spChg>
        <pc:spChg chg="add del mod">
          <ac:chgData name="현덕 김" userId="5f120ec4-a520-4453-8a33-bfc0d7bd8ae6" providerId="ADAL" clId="{840E95B7-6B42-F84D-B0C2-517300B6B5B5}" dt="2018-11-02T07:36:41.418" v="24739" actId="478"/>
          <ac:spMkLst>
            <pc:docMk/>
            <pc:sldMk cId="3504196567" sldId="973"/>
            <ac:spMk id="37" creationId="{A1AE7226-A725-824E-9CD5-9DB06AD4CE1C}"/>
          </ac:spMkLst>
        </pc:spChg>
        <pc:spChg chg="add mod">
          <ac:chgData name="현덕 김" userId="5f120ec4-a520-4453-8a33-bfc0d7bd8ae6" providerId="ADAL" clId="{840E95B7-6B42-F84D-B0C2-517300B6B5B5}" dt="2018-10-26T06:51:38.590" v="22898" actId="20577"/>
          <ac:spMkLst>
            <pc:docMk/>
            <pc:sldMk cId="3504196567" sldId="973"/>
            <ac:spMk id="38" creationId="{7BBC8FB5-5FC1-444A-84CE-7AE697BD2AE1}"/>
          </ac:spMkLst>
        </pc:spChg>
        <pc:spChg chg="add del">
          <ac:chgData name="현덕 김" userId="5f120ec4-a520-4453-8a33-bfc0d7bd8ae6" providerId="ADAL" clId="{840E95B7-6B42-F84D-B0C2-517300B6B5B5}" dt="2018-10-23T06:11:08.892" v="14091" actId="478"/>
          <ac:spMkLst>
            <pc:docMk/>
            <pc:sldMk cId="3504196567" sldId="973"/>
            <ac:spMk id="38" creationId="{E2BB9E0E-1A81-9A43-95B7-1CBD800E8054}"/>
          </ac:spMkLst>
        </pc:spChg>
        <pc:spChg chg="add del mod">
          <ac:chgData name="현덕 김" userId="5f120ec4-a520-4453-8a33-bfc0d7bd8ae6" providerId="ADAL" clId="{840E95B7-6B42-F84D-B0C2-517300B6B5B5}" dt="2018-11-02T07:36:54.945" v="24746" actId="20577"/>
          <ac:spMkLst>
            <pc:docMk/>
            <pc:sldMk cId="3504196567" sldId="973"/>
            <ac:spMk id="39" creationId="{1B1D55E3-B851-0A42-8B67-8E38993E38EA}"/>
          </ac:spMkLst>
        </pc:spChg>
        <pc:spChg chg="add">
          <ac:chgData name="현덕 김" userId="5f120ec4-a520-4453-8a33-bfc0d7bd8ae6" providerId="ADAL" clId="{840E95B7-6B42-F84D-B0C2-517300B6B5B5}" dt="2018-11-02T07:40:00.721" v="24777"/>
          <ac:spMkLst>
            <pc:docMk/>
            <pc:sldMk cId="3504196567" sldId="973"/>
            <ac:spMk id="40" creationId="{B4AE2B2C-75C3-B841-ABE5-BE254E09FDC1}"/>
          </ac:spMkLst>
        </pc:spChg>
        <pc:grpChg chg="add mod">
          <ac:chgData name="현덕 김" userId="5f120ec4-a520-4453-8a33-bfc0d7bd8ae6" providerId="ADAL" clId="{840E95B7-6B42-F84D-B0C2-517300B6B5B5}" dt="2018-10-21T12:47:50.358" v="5011"/>
          <ac:grpSpMkLst>
            <pc:docMk/>
            <pc:sldMk cId="3504196567" sldId="973"/>
            <ac:grpSpMk id="23" creationId="{A795B5B6-15C5-0743-9553-0F4E2009DA49}"/>
          </ac:grpSpMkLst>
        </pc:grpChg>
        <pc:grpChg chg="mod">
          <ac:chgData name="현덕 김" userId="5f120ec4-a520-4453-8a33-bfc0d7bd8ae6" providerId="ADAL" clId="{840E95B7-6B42-F84D-B0C2-517300B6B5B5}" dt="2018-10-21T12:47:50.358" v="5011"/>
          <ac:grpSpMkLst>
            <pc:docMk/>
            <pc:sldMk cId="3504196567" sldId="973"/>
            <ac:grpSpMk id="28" creationId="{C1FD3F71-B7D3-5249-AF86-B322A2A0EA45}"/>
          </ac:grpSpMkLst>
        </pc:grpChg>
        <pc:graphicFrameChg chg="del">
          <ac:chgData name="현덕 김" userId="5f120ec4-a520-4453-8a33-bfc0d7bd8ae6" providerId="ADAL" clId="{840E95B7-6B42-F84D-B0C2-517300B6B5B5}" dt="2018-10-19T07:27:58.405" v="2026" actId="478"/>
          <ac:graphicFrameMkLst>
            <pc:docMk/>
            <pc:sldMk cId="3504196567" sldId="973"/>
            <ac:graphicFrameMk id="12" creationId="{69A6B83B-1BCB-9F48-A61C-4117BF48E0D3}"/>
          </ac:graphicFrameMkLst>
        </pc:graphicFrameChg>
        <pc:graphicFrameChg chg="add">
          <ac:chgData name="현덕 김" userId="5f120ec4-a520-4453-8a33-bfc0d7bd8ae6" providerId="ADAL" clId="{840E95B7-6B42-F84D-B0C2-517300B6B5B5}" dt="2018-10-19T07:37:31.782" v="2578"/>
          <ac:graphicFrameMkLst>
            <pc:docMk/>
            <pc:sldMk cId="3504196567" sldId="973"/>
            <ac:graphicFrameMk id="35" creationId="{478D6D6F-8E53-9D4E-980B-EE8160C36ECD}"/>
          </ac:graphicFrameMkLst>
        </pc:graphicFrameChg>
        <pc:picChg chg="add">
          <ac:chgData name="현덕 김" userId="5f120ec4-a520-4453-8a33-bfc0d7bd8ae6" providerId="ADAL" clId="{840E95B7-6B42-F84D-B0C2-517300B6B5B5}" dt="2018-10-19T07:37:31.782" v="2578"/>
          <ac:picMkLst>
            <pc:docMk/>
            <pc:sldMk cId="3504196567" sldId="973"/>
            <ac:picMk id="36" creationId="{AEB71810-F301-9C4B-9166-0672B299FCE7}"/>
          </ac:picMkLst>
        </pc:picChg>
      </pc:sldChg>
      <pc:sldChg chg="modSp add">
        <pc:chgData name="현덕 김" userId="5f120ec4-a520-4453-8a33-bfc0d7bd8ae6" providerId="ADAL" clId="{840E95B7-6B42-F84D-B0C2-517300B6B5B5}" dt="2018-11-02T10:44:45.795" v="26652" actId="20577"/>
        <pc:sldMkLst>
          <pc:docMk/>
          <pc:sldMk cId="1143553548" sldId="993"/>
        </pc:sldMkLst>
        <pc:graphicFrameChg chg="mod modGraphic">
          <ac:chgData name="현덕 김" userId="5f120ec4-a520-4453-8a33-bfc0d7bd8ae6" providerId="ADAL" clId="{840E95B7-6B42-F84D-B0C2-517300B6B5B5}" dt="2018-11-02T10:44:45.795" v="26652" actId="20577"/>
          <ac:graphicFrameMkLst>
            <pc:docMk/>
            <pc:sldMk cId="1143553548" sldId="993"/>
            <ac:graphicFrameMk id="2" creationId="{00000000-0000-0000-0000-000000000000}"/>
          </ac:graphicFrameMkLst>
        </pc:graphicFrameChg>
      </pc:sldChg>
      <pc:sldChg chg="addSp delSp modSp add ord">
        <pc:chgData name="현덕 김" userId="5f120ec4-a520-4453-8a33-bfc0d7bd8ae6" providerId="ADAL" clId="{840E95B7-6B42-F84D-B0C2-517300B6B5B5}" dt="2018-11-02T06:58:48.112" v="23509" actId="478"/>
        <pc:sldMkLst>
          <pc:docMk/>
          <pc:sldMk cId="3877387095" sldId="994"/>
        </pc:sldMkLst>
        <pc:spChg chg="mod">
          <ac:chgData name="현덕 김" userId="5f120ec4-a520-4453-8a33-bfc0d7bd8ae6" providerId="ADAL" clId="{840E95B7-6B42-F84D-B0C2-517300B6B5B5}" dt="2018-10-25T17:10:43.505" v="22080" actId="20577"/>
          <ac:spMkLst>
            <pc:docMk/>
            <pc:sldMk cId="3877387095" sldId="994"/>
            <ac:spMk id="4" creationId="{E8C2D3A7-35EC-0F40-8DCB-83F604DF4B1B}"/>
          </ac:spMkLst>
        </pc:spChg>
        <pc:spChg chg="add del mod">
          <ac:chgData name="현덕 김" userId="5f120ec4-a520-4453-8a33-bfc0d7bd8ae6" providerId="ADAL" clId="{840E95B7-6B42-F84D-B0C2-517300B6B5B5}" dt="2018-10-25T14:58:15.007" v="15666" actId="478"/>
          <ac:spMkLst>
            <pc:docMk/>
            <pc:sldMk cId="3877387095" sldId="994"/>
            <ac:spMk id="9" creationId="{4567DB61-8CB4-2E41-80E3-A0D8BFAB9282}"/>
          </ac:spMkLst>
        </pc:spChg>
        <pc:spChg chg="del mod">
          <ac:chgData name="현덕 김" userId="5f120ec4-a520-4453-8a33-bfc0d7bd8ae6" providerId="ADAL" clId="{840E95B7-6B42-F84D-B0C2-517300B6B5B5}" dt="2018-10-26T06:51:46.118" v="22899" actId="478"/>
          <ac:spMkLst>
            <pc:docMk/>
            <pc:sldMk cId="3877387095" sldId="994"/>
            <ac:spMk id="21" creationId="{086B45E0-8F88-AD40-8324-8DC8CD020DF9}"/>
          </ac:spMkLst>
        </pc:spChg>
        <pc:spChg chg="del">
          <ac:chgData name="현덕 김" userId="5f120ec4-a520-4453-8a33-bfc0d7bd8ae6" providerId="ADAL" clId="{840E95B7-6B42-F84D-B0C2-517300B6B5B5}" dt="2018-10-19T06:23:32.960" v="1441" actId="478"/>
          <ac:spMkLst>
            <pc:docMk/>
            <pc:sldMk cId="3877387095" sldId="994"/>
            <ac:spMk id="25" creationId="{824187E9-907D-5C48-BDAA-2278E88A30D4}"/>
          </ac:spMkLst>
        </pc:spChg>
        <pc:spChg chg="mod">
          <ac:chgData name="현덕 김" userId="5f120ec4-a520-4453-8a33-bfc0d7bd8ae6" providerId="ADAL" clId="{840E95B7-6B42-F84D-B0C2-517300B6B5B5}" dt="2018-10-19T06:26:16.023" v="1445" actId="1076"/>
          <ac:spMkLst>
            <pc:docMk/>
            <pc:sldMk cId="3877387095" sldId="994"/>
            <ac:spMk id="26" creationId="{91461192-99AC-0547-B948-6ADCB6D65744}"/>
          </ac:spMkLst>
        </pc:spChg>
        <pc:spChg chg="add del mod">
          <ac:chgData name="현덕 김" userId="5f120ec4-a520-4453-8a33-bfc0d7bd8ae6" providerId="ADAL" clId="{840E95B7-6B42-F84D-B0C2-517300B6B5B5}" dt="2018-10-19T06:54:05.417" v="1577" actId="478"/>
          <ac:spMkLst>
            <pc:docMk/>
            <pc:sldMk cId="3877387095" sldId="994"/>
            <ac:spMk id="27" creationId="{3CCB2DA4-4F23-E842-91D0-46402B7ED7A1}"/>
          </ac:spMkLst>
        </pc:spChg>
        <pc:spChg chg="del">
          <ac:chgData name="현덕 김" userId="5f120ec4-a520-4453-8a33-bfc0d7bd8ae6" providerId="ADAL" clId="{840E95B7-6B42-F84D-B0C2-517300B6B5B5}" dt="2018-10-19T06:23:30.263" v="1440" actId="478"/>
          <ac:spMkLst>
            <pc:docMk/>
            <pc:sldMk cId="3877387095" sldId="994"/>
            <ac:spMk id="37" creationId="{4A7BC241-F635-D244-B541-6270A1A876DB}"/>
          </ac:spMkLst>
        </pc:spChg>
        <pc:spChg chg="del">
          <ac:chgData name="현덕 김" userId="5f120ec4-a520-4453-8a33-bfc0d7bd8ae6" providerId="ADAL" clId="{840E95B7-6B42-F84D-B0C2-517300B6B5B5}" dt="2018-10-19T06:23:18.090" v="1437" actId="478"/>
          <ac:spMkLst>
            <pc:docMk/>
            <pc:sldMk cId="3877387095" sldId="994"/>
            <ac:spMk id="38" creationId="{A5A9E093-A081-EE4C-9B73-F9A6E6569E9B}"/>
          </ac:spMkLst>
        </pc:spChg>
        <pc:spChg chg="del">
          <ac:chgData name="현덕 김" userId="5f120ec4-a520-4453-8a33-bfc0d7bd8ae6" providerId="ADAL" clId="{840E95B7-6B42-F84D-B0C2-517300B6B5B5}" dt="2018-10-19T06:23:28.711" v="1439" actId="478"/>
          <ac:spMkLst>
            <pc:docMk/>
            <pc:sldMk cId="3877387095" sldId="994"/>
            <ac:spMk id="39" creationId="{1E3AD755-26FF-4B43-9332-5B887933E2B4}"/>
          </ac:spMkLst>
        </pc:spChg>
        <pc:spChg chg="add del">
          <ac:chgData name="현덕 김" userId="5f120ec4-a520-4453-8a33-bfc0d7bd8ae6" providerId="ADAL" clId="{840E95B7-6B42-F84D-B0C2-517300B6B5B5}" dt="2018-10-25T17:07:51.652" v="21883"/>
          <ac:spMkLst>
            <pc:docMk/>
            <pc:sldMk cId="3877387095" sldId="994"/>
            <ac:spMk id="39" creationId="{46E4A627-2722-054A-8749-641EB58D4AC6}"/>
          </ac:spMkLst>
        </pc:spChg>
        <pc:spChg chg="mod">
          <ac:chgData name="현덕 김" userId="5f120ec4-a520-4453-8a33-bfc0d7bd8ae6" providerId="ADAL" clId="{840E95B7-6B42-F84D-B0C2-517300B6B5B5}" dt="2018-10-19T06:53:38.716" v="1574" actId="20577"/>
          <ac:spMkLst>
            <pc:docMk/>
            <pc:sldMk cId="3877387095" sldId="994"/>
            <ac:spMk id="40" creationId="{53685EF4-19E0-FB4E-B915-A3A6AB283E43}"/>
          </ac:spMkLst>
        </pc:spChg>
        <pc:spChg chg="del mod">
          <ac:chgData name="현덕 김" userId="5f120ec4-a520-4453-8a33-bfc0d7bd8ae6" providerId="ADAL" clId="{840E95B7-6B42-F84D-B0C2-517300B6B5B5}" dt="2018-11-02T06:58:48.112" v="23509" actId="478"/>
          <ac:spMkLst>
            <pc:docMk/>
            <pc:sldMk cId="3877387095" sldId="994"/>
            <ac:spMk id="41" creationId="{2563F512-5468-7842-9F4F-931A324A571C}"/>
          </ac:spMkLst>
        </pc:spChg>
        <pc:spChg chg="add mod">
          <ac:chgData name="현덕 김" userId="5f120ec4-a520-4453-8a33-bfc0d7bd8ae6" providerId="ADAL" clId="{840E95B7-6B42-F84D-B0C2-517300B6B5B5}" dt="2018-10-19T07:23:14.282" v="1912" actId="1076"/>
          <ac:spMkLst>
            <pc:docMk/>
            <pc:sldMk cId="3877387095" sldId="994"/>
            <ac:spMk id="42" creationId="{A2D8D0AE-BA4B-0742-84EE-17229324AA8C}"/>
          </ac:spMkLst>
        </pc:spChg>
        <pc:spChg chg="add mod">
          <ac:chgData name="현덕 김" userId="5f120ec4-a520-4453-8a33-bfc0d7bd8ae6" providerId="ADAL" clId="{840E95B7-6B42-F84D-B0C2-517300B6B5B5}" dt="2018-10-25T17:09:21.605" v="21917" actId="166"/>
          <ac:spMkLst>
            <pc:docMk/>
            <pc:sldMk cId="3877387095" sldId="994"/>
            <ac:spMk id="43" creationId="{EA32196C-644E-F644-80D4-6A41B9582FE8}"/>
          </ac:spMkLst>
        </pc:spChg>
        <pc:spChg chg="add mod">
          <ac:chgData name="현덕 김" userId="5f120ec4-a520-4453-8a33-bfc0d7bd8ae6" providerId="ADAL" clId="{840E95B7-6B42-F84D-B0C2-517300B6B5B5}" dt="2018-10-25T17:09:16.439" v="21916" actId="14100"/>
          <ac:spMkLst>
            <pc:docMk/>
            <pc:sldMk cId="3877387095" sldId="994"/>
            <ac:spMk id="44" creationId="{9AE66D94-BF54-B040-9C7F-C206F66E00F3}"/>
          </ac:spMkLst>
        </pc:spChg>
        <pc:spChg chg="add mod">
          <ac:chgData name="현덕 김" userId="5f120ec4-a520-4453-8a33-bfc0d7bd8ae6" providerId="ADAL" clId="{840E95B7-6B42-F84D-B0C2-517300B6B5B5}" dt="2018-10-26T06:51:58.098" v="22902" actId="167"/>
          <ac:spMkLst>
            <pc:docMk/>
            <pc:sldMk cId="3877387095" sldId="994"/>
            <ac:spMk id="45" creationId="{C49238C2-EA5B-E140-A778-AF2BA9826BDD}"/>
          </ac:spMkLst>
        </pc:spChg>
        <pc:spChg chg="add">
          <ac:chgData name="현덕 김" userId="5f120ec4-a520-4453-8a33-bfc0d7bd8ae6" providerId="ADAL" clId="{840E95B7-6B42-F84D-B0C2-517300B6B5B5}" dt="2018-11-01T09:51:59.427" v="23349"/>
          <ac:spMkLst>
            <pc:docMk/>
            <pc:sldMk cId="3877387095" sldId="994"/>
            <ac:spMk id="46" creationId="{8AFDEBEF-9112-7E45-A04B-DE5CF6D8D8F8}"/>
          </ac:spMkLst>
        </pc:spChg>
        <pc:spChg chg="add mod">
          <ac:chgData name="현덕 김" userId="5f120ec4-a520-4453-8a33-bfc0d7bd8ae6" providerId="ADAL" clId="{840E95B7-6B42-F84D-B0C2-517300B6B5B5}" dt="2018-10-25T17:08:39.095" v="21893" actId="1076"/>
          <ac:spMkLst>
            <pc:docMk/>
            <pc:sldMk cId="3877387095" sldId="994"/>
            <ac:spMk id="58" creationId="{A05A8F83-04B2-494A-AD99-566157371164}"/>
          </ac:spMkLst>
        </pc:spChg>
        <pc:spChg chg="add del mod">
          <ac:chgData name="현덕 김" userId="5f120ec4-a520-4453-8a33-bfc0d7bd8ae6" providerId="ADAL" clId="{840E95B7-6B42-F84D-B0C2-517300B6B5B5}" dt="2018-10-19T07:10:22.165" v="1639" actId="478"/>
          <ac:spMkLst>
            <pc:docMk/>
            <pc:sldMk cId="3877387095" sldId="994"/>
            <ac:spMk id="59" creationId="{480BD34E-8057-C245-9140-439883DEB895}"/>
          </ac:spMkLst>
        </pc:spChg>
        <pc:spChg chg="add mod">
          <ac:chgData name="현덕 김" userId="5f120ec4-a520-4453-8a33-bfc0d7bd8ae6" providerId="ADAL" clId="{840E95B7-6B42-F84D-B0C2-517300B6B5B5}" dt="2018-10-19T07:23:04.375" v="1910" actId="404"/>
          <ac:spMkLst>
            <pc:docMk/>
            <pc:sldMk cId="3877387095" sldId="994"/>
            <ac:spMk id="60" creationId="{C907A20E-F756-B844-B57C-270261B57E68}"/>
          </ac:spMkLst>
        </pc:spChg>
        <pc:spChg chg="add del">
          <ac:chgData name="현덕 김" userId="5f120ec4-a520-4453-8a33-bfc0d7bd8ae6" providerId="ADAL" clId="{840E95B7-6B42-F84D-B0C2-517300B6B5B5}" dt="2018-10-19T07:57:13.205" v="3648"/>
          <ac:spMkLst>
            <pc:docMk/>
            <pc:sldMk cId="3877387095" sldId="994"/>
            <ac:spMk id="61" creationId="{E93ED492-7010-074B-A223-2809F07D1D71}"/>
          </ac:spMkLst>
        </pc:spChg>
        <pc:graphicFrameChg chg="del">
          <ac:chgData name="현덕 김" userId="5f120ec4-a520-4453-8a33-bfc0d7bd8ae6" providerId="ADAL" clId="{840E95B7-6B42-F84D-B0C2-517300B6B5B5}" dt="2018-10-19T06:23:24.803" v="1438" actId="478"/>
          <ac:graphicFrameMkLst>
            <pc:docMk/>
            <pc:sldMk cId="3877387095" sldId="994"/>
            <ac:graphicFrameMk id="12" creationId="{69A6B83B-1BCB-9F48-A61C-4117BF48E0D3}"/>
          </ac:graphicFrameMkLst>
        </pc:graphicFrameChg>
        <pc:picChg chg="mod">
          <ac:chgData name="현덕 김" userId="5f120ec4-a520-4453-8a33-bfc0d7bd8ae6" providerId="ADAL" clId="{840E95B7-6B42-F84D-B0C2-517300B6B5B5}" dt="2018-10-26T06:51:58.098" v="22902" actId="167"/>
          <ac:picMkLst>
            <pc:docMk/>
            <pc:sldMk cId="3877387095" sldId="994"/>
            <ac:picMk id="5" creationId="{5035823E-4B0C-C545-B56B-C11C21C341EA}"/>
          </ac:picMkLst>
        </pc:picChg>
        <pc:picChg chg="add mod">
          <ac:chgData name="현덕 김" userId="5f120ec4-a520-4453-8a33-bfc0d7bd8ae6" providerId="ADAL" clId="{840E95B7-6B42-F84D-B0C2-517300B6B5B5}" dt="2018-10-19T06:25:52.354" v="1443" actId="1076"/>
          <ac:picMkLst>
            <pc:docMk/>
            <pc:sldMk cId="3877387095" sldId="994"/>
            <ac:picMk id="10" creationId="{0B499A63-204E-1F49-9E45-0BB2F4435890}"/>
          </ac:picMkLst>
        </pc:picChg>
        <pc:picChg chg="add mod">
          <ac:chgData name="현덕 김" userId="5f120ec4-a520-4453-8a33-bfc0d7bd8ae6" providerId="ADAL" clId="{840E95B7-6B42-F84D-B0C2-517300B6B5B5}" dt="2018-10-19T07:11:44.931" v="1641" actId="208"/>
          <ac:picMkLst>
            <pc:docMk/>
            <pc:sldMk cId="3877387095" sldId="994"/>
            <ac:picMk id="16" creationId="{AB6EF403-CCDC-224C-9753-C10AB7019B61}"/>
          </ac:picMkLst>
        </pc:picChg>
        <pc:picChg chg="add del mod modCrop">
          <ac:chgData name="현덕 김" userId="5f120ec4-a520-4453-8a33-bfc0d7bd8ae6" providerId="ADAL" clId="{840E95B7-6B42-F84D-B0C2-517300B6B5B5}" dt="2018-10-19T07:03:38.033" v="1588" actId="478"/>
          <ac:picMkLst>
            <pc:docMk/>
            <pc:sldMk cId="3877387095" sldId="994"/>
            <ac:picMk id="48" creationId="{B40D45B9-DB30-F64F-8449-3B3FAC710A2F}"/>
          </ac:picMkLst>
        </pc:picChg>
        <pc:picChg chg="add mod modCrop">
          <ac:chgData name="현덕 김" userId="5f120ec4-a520-4453-8a33-bfc0d7bd8ae6" providerId="ADAL" clId="{840E95B7-6B42-F84D-B0C2-517300B6B5B5}" dt="2018-10-25T17:08:54.226" v="21910" actId="1076"/>
          <ac:picMkLst>
            <pc:docMk/>
            <pc:sldMk cId="3877387095" sldId="994"/>
            <ac:picMk id="50" creationId="{043DF07D-430E-544C-8557-DBE7FE31AA86}"/>
          </ac:picMkLst>
        </pc:picChg>
        <pc:cxnChg chg="add mod">
          <ac:chgData name="현덕 김" userId="5f120ec4-a520-4453-8a33-bfc0d7bd8ae6" providerId="ADAL" clId="{840E95B7-6B42-F84D-B0C2-517300B6B5B5}" dt="2018-10-19T07:07:42.829" v="1617" actId="1582"/>
          <ac:cxnSpMkLst>
            <pc:docMk/>
            <pc:sldMk cId="3877387095" sldId="994"/>
            <ac:cxnSpMk id="36" creationId="{8F8D7A7F-36BB-F946-B6F5-FDFD4CA738F5}"/>
          </ac:cxnSpMkLst>
        </pc:cxnChg>
        <pc:cxnChg chg="add mod">
          <ac:chgData name="현덕 김" userId="5f120ec4-a520-4453-8a33-bfc0d7bd8ae6" providerId="ADAL" clId="{840E95B7-6B42-F84D-B0C2-517300B6B5B5}" dt="2018-10-19T07:08:02.423" v="1620" actId="14100"/>
          <ac:cxnSpMkLst>
            <pc:docMk/>
            <pc:sldMk cId="3877387095" sldId="994"/>
            <ac:cxnSpMk id="54" creationId="{A39F23CD-028F-9E43-96A4-A9FD3478F920}"/>
          </ac:cxnSpMkLst>
        </pc:cxnChg>
      </pc:sldChg>
      <pc:sldChg chg="addSp delSp modSp add">
        <pc:chgData name="현덕 김" userId="5f120ec4-a520-4453-8a33-bfc0d7bd8ae6" providerId="ADAL" clId="{840E95B7-6B42-F84D-B0C2-517300B6B5B5}" dt="2018-11-02T11:05:37.814" v="27387" actId="207"/>
        <pc:sldMkLst>
          <pc:docMk/>
          <pc:sldMk cId="52583623" sldId="1006"/>
        </pc:sldMkLst>
        <pc:spChg chg="mod">
          <ac:chgData name="현덕 김" userId="5f120ec4-a520-4453-8a33-bfc0d7bd8ae6" providerId="ADAL" clId="{840E95B7-6B42-F84D-B0C2-517300B6B5B5}" dt="2018-10-25T15:14:53.028" v="15936" actId="1076"/>
          <ac:spMkLst>
            <pc:docMk/>
            <pc:sldMk cId="52583623" sldId="1006"/>
            <ac:spMk id="2" creationId="{8C926A16-0588-F44B-8735-94B815740E9B}"/>
          </ac:spMkLst>
        </pc:spChg>
        <pc:spChg chg="mod">
          <ac:chgData name="현덕 김" userId="5f120ec4-a520-4453-8a33-bfc0d7bd8ae6" providerId="ADAL" clId="{840E95B7-6B42-F84D-B0C2-517300B6B5B5}" dt="2018-11-02T11:05:37.814" v="27387" actId="207"/>
          <ac:spMkLst>
            <pc:docMk/>
            <pc:sldMk cId="52583623" sldId="1006"/>
            <ac:spMk id="4" creationId="{E8C2D3A7-35EC-0F40-8DCB-83F604DF4B1B}"/>
          </ac:spMkLst>
        </pc:spChg>
        <pc:spChg chg="del mod">
          <ac:chgData name="현덕 김" userId="5f120ec4-a520-4453-8a33-bfc0d7bd8ae6" providerId="ADAL" clId="{840E95B7-6B42-F84D-B0C2-517300B6B5B5}" dt="2018-10-25T15:17:55.383" v="16020" actId="478"/>
          <ac:spMkLst>
            <pc:docMk/>
            <pc:sldMk cId="52583623" sldId="1006"/>
            <ac:spMk id="15" creationId="{0478DA3C-2F11-C24D-9539-D9698B7631B7}"/>
          </ac:spMkLst>
        </pc:spChg>
        <pc:spChg chg="del">
          <ac:chgData name="현덕 김" userId="5f120ec4-a520-4453-8a33-bfc0d7bd8ae6" providerId="ADAL" clId="{840E95B7-6B42-F84D-B0C2-517300B6B5B5}" dt="2018-11-02T07:36:18.865" v="24734" actId="478"/>
          <ac:spMkLst>
            <pc:docMk/>
            <pc:sldMk cId="52583623" sldId="1006"/>
            <ac:spMk id="16" creationId="{C3227B6A-DBEA-9F44-9F22-CB829C02AF38}"/>
          </ac:spMkLst>
        </pc:spChg>
        <pc:spChg chg="mod">
          <ac:chgData name="현덕 김" userId="5f120ec4-a520-4453-8a33-bfc0d7bd8ae6" providerId="ADAL" clId="{840E95B7-6B42-F84D-B0C2-517300B6B5B5}" dt="2018-10-25T17:02:44.778" v="21293" actId="1076"/>
          <ac:spMkLst>
            <pc:docMk/>
            <pc:sldMk cId="52583623" sldId="1006"/>
            <ac:spMk id="24" creationId="{48860FC4-FFD0-D84F-8474-196EDD659194}"/>
          </ac:spMkLst>
        </pc:spChg>
        <pc:spChg chg="del">
          <ac:chgData name="현덕 김" userId="5f120ec4-a520-4453-8a33-bfc0d7bd8ae6" providerId="ADAL" clId="{840E95B7-6B42-F84D-B0C2-517300B6B5B5}" dt="2018-10-22T07:24:01.046" v="6525" actId="478"/>
          <ac:spMkLst>
            <pc:docMk/>
            <pc:sldMk cId="52583623" sldId="1006"/>
            <ac:spMk id="25" creationId="{D43B2F40-1C35-AF4A-8B67-002EC1DA823B}"/>
          </ac:spMkLst>
        </pc:spChg>
        <pc:spChg chg="del mod">
          <ac:chgData name="현덕 김" userId="5f120ec4-a520-4453-8a33-bfc0d7bd8ae6" providerId="ADAL" clId="{840E95B7-6B42-F84D-B0C2-517300B6B5B5}" dt="2018-10-25T15:15:35.554" v="15939" actId="478"/>
          <ac:spMkLst>
            <pc:docMk/>
            <pc:sldMk cId="52583623" sldId="1006"/>
            <ac:spMk id="31" creationId="{20FAC5D7-C7BB-EE45-B70C-71AE2F1E4405}"/>
          </ac:spMkLst>
        </pc:spChg>
        <pc:spChg chg="del">
          <ac:chgData name="현덕 김" userId="5f120ec4-a520-4453-8a33-bfc0d7bd8ae6" providerId="ADAL" clId="{840E95B7-6B42-F84D-B0C2-517300B6B5B5}" dt="2018-10-26T06:50:58.800" v="22886" actId="478"/>
          <ac:spMkLst>
            <pc:docMk/>
            <pc:sldMk cId="52583623" sldId="1006"/>
            <ac:spMk id="33" creationId="{7F285EAD-DFFF-224E-9B59-0A8AA6148C29}"/>
          </ac:spMkLst>
        </pc:spChg>
        <pc:spChg chg="add del mod">
          <ac:chgData name="현덕 김" userId="5f120ec4-a520-4453-8a33-bfc0d7bd8ae6" providerId="ADAL" clId="{840E95B7-6B42-F84D-B0C2-517300B6B5B5}" dt="2018-10-22T07:22:44.605" v="6516" actId="478"/>
          <ac:spMkLst>
            <pc:docMk/>
            <pc:sldMk cId="52583623" sldId="1006"/>
            <ac:spMk id="35" creationId="{E06BE281-B989-C548-8AF5-CB5F0BC3B251}"/>
          </ac:spMkLst>
        </pc:spChg>
        <pc:spChg chg="mod">
          <ac:chgData name="현덕 김" userId="5f120ec4-a520-4453-8a33-bfc0d7bd8ae6" providerId="ADAL" clId="{840E95B7-6B42-F84D-B0C2-517300B6B5B5}" dt="2018-10-22T07:23:37.317" v="6523" actId="164"/>
          <ac:spMkLst>
            <pc:docMk/>
            <pc:sldMk cId="52583623" sldId="1006"/>
            <ac:spMk id="36" creationId="{286A9BC4-D72D-B449-AE1C-C3CB824AD48C}"/>
          </ac:spMkLst>
        </pc:spChg>
        <pc:spChg chg="del">
          <ac:chgData name="현덕 김" userId="5f120ec4-a520-4453-8a33-bfc0d7bd8ae6" providerId="ADAL" clId="{840E95B7-6B42-F84D-B0C2-517300B6B5B5}" dt="2018-10-22T07:25:25.518" v="6531" actId="478"/>
          <ac:spMkLst>
            <pc:docMk/>
            <pc:sldMk cId="52583623" sldId="1006"/>
            <ac:spMk id="41" creationId="{2508B7A8-6DD1-7148-8EEE-8960B8ECB0A9}"/>
          </ac:spMkLst>
        </pc:spChg>
        <pc:spChg chg="del">
          <ac:chgData name="현덕 김" userId="5f120ec4-a520-4453-8a33-bfc0d7bd8ae6" providerId="ADAL" clId="{840E95B7-6B42-F84D-B0C2-517300B6B5B5}" dt="2018-10-22T07:25:25.518" v="6531" actId="478"/>
          <ac:spMkLst>
            <pc:docMk/>
            <pc:sldMk cId="52583623" sldId="1006"/>
            <ac:spMk id="42" creationId="{C3394010-AF44-6C42-879E-22C87D0253B9}"/>
          </ac:spMkLst>
        </pc:spChg>
        <pc:spChg chg="del mod">
          <ac:chgData name="현덕 김" userId="5f120ec4-a520-4453-8a33-bfc0d7bd8ae6" providerId="ADAL" clId="{840E95B7-6B42-F84D-B0C2-517300B6B5B5}" dt="2018-10-25T15:15:37.521" v="15940" actId="478"/>
          <ac:spMkLst>
            <pc:docMk/>
            <pc:sldMk cId="52583623" sldId="1006"/>
            <ac:spMk id="43" creationId="{786B5DEA-7CA9-8E4B-BE2B-4320D97E8A6A}"/>
          </ac:spMkLst>
        </pc:spChg>
        <pc:spChg chg="del mod">
          <ac:chgData name="현덕 김" userId="5f120ec4-a520-4453-8a33-bfc0d7bd8ae6" providerId="ADAL" clId="{840E95B7-6B42-F84D-B0C2-517300B6B5B5}" dt="2018-10-25T15:15:39.444" v="15941" actId="478"/>
          <ac:spMkLst>
            <pc:docMk/>
            <pc:sldMk cId="52583623" sldId="1006"/>
            <ac:spMk id="44" creationId="{A94C5AF2-D320-1442-A103-A1B901480271}"/>
          </ac:spMkLst>
        </pc:spChg>
        <pc:spChg chg="del mod">
          <ac:chgData name="현덕 김" userId="5f120ec4-a520-4453-8a33-bfc0d7bd8ae6" providerId="ADAL" clId="{840E95B7-6B42-F84D-B0C2-517300B6B5B5}" dt="2018-10-25T15:15:41.368" v="15942" actId="478"/>
          <ac:spMkLst>
            <pc:docMk/>
            <pc:sldMk cId="52583623" sldId="1006"/>
            <ac:spMk id="45" creationId="{3D46CEF4-B02F-7A4F-A428-BFF0BA44BC01}"/>
          </ac:spMkLst>
        </pc:spChg>
        <pc:spChg chg="del">
          <ac:chgData name="현덕 김" userId="5f120ec4-a520-4453-8a33-bfc0d7bd8ae6" providerId="ADAL" clId="{840E95B7-6B42-F84D-B0C2-517300B6B5B5}" dt="2018-10-22T07:25:25.518" v="6531" actId="478"/>
          <ac:spMkLst>
            <pc:docMk/>
            <pc:sldMk cId="52583623" sldId="1006"/>
            <ac:spMk id="47" creationId="{A6B2B319-8F47-FD4C-AAD7-61D6C11D3414}"/>
          </ac:spMkLst>
        </pc:spChg>
        <pc:spChg chg="add">
          <ac:chgData name="현덕 김" userId="5f120ec4-a520-4453-8a33-bfc0d7bd8ae6" providerId="ADAL" clId="{840E95B7-6B42-F84D-B0C2-517300B6B5B5}" dt="2018-10-22T07:23:10.844" v="6518"/>
          <ac:spMkLst>
            <pc:docMk/>
            <pc:sldMk cId="52583623" sldId="1006"/>
            <ac:spMk id="58" creationId="{B4909F7F-C1D2-014A-AE37-3D0FD26AF781}"/>
          </ac:spMkLst>
        </pc:spChg>
        <pc:spChg chg="add mod">
          <ac:chgData name="현덕 김" userId="5f120ec4-a520-4453-8a33-bfc0d7bd8ae6" providerId="ADAL" clId="{840E95B7-6B42-F84D-B0C2-517300B6B5B5}" dt="2018-11-02T10:52:37.276" v="26787" actId="20577"/>
          <ac:spMkLst>
            <pc:docMk/>
            <pc:sldMk cId="52583623" sldId="1006"/>
            <ac:spMk id="59" creationId="{C9CE81E6-342A-6846-B9C1-A2BD6825DF0B}"/>
          </ac:spMkLst>
        </pc:spChg>
        <pc:spChg chg="add del">
          <ac:chgData name="현덕 김" userId="5f120ec4-a520-4453-8a33-bfc0d7bd8ae6" providerId="ADAL" clId="{840E95B7-6B42-F84D-B0C2-517300B6B5B5}" dt="2018-11-02T07:36:00.444" v="24733" actId="478"/>
          <ac:spMkLst>
            <pc:docMk/>
            <pc:sldMk cId="52583623" sldId="1006"/>
            <ac:spMk id="60" creationId="{2A6D6BCE-C602-FC42-BA74-451FF4CB7365}"/>
          </ac:spMkLst>
        </pc:spChg>
        <pc:spChg chg="add mod">
          <ac:chgData name="현덕 김" userId="5f120ec4-a520-4453-8a33-bfc0d7bd8ae6" providerId="ADAL" clId="{840E95B7-6B42-F84D-B0C2-517300B6B5B5}" dt="2018-11-02T10:53:19.732" v="26987" actId="14100"/>
          <ac:spMkLst>
            <pc:docMk/>
            <pc:sldMk cId="52583623" sldId="1006"/>
            <ac:spMk id="60" creationId="{A527DD3E-3F39-9C49-9232-4343BCF0FEDE}"/>
          </ac:spMkLst>
        </pc:spChg>
        <pc:spChg chg="add del mod">
          <ac:chgData name="현덕 김" userId="5f120ec4-a520-4453-8a33-bfc0d7bd8ae6" providerId="ADAL" clId="{840E95B7-6B42-F84D-B0C2-517300B6B5B5}" dt="2018-10-22T08:36:45.514" v="6626" actId="478"/>
          <ac:spMkLst>
            <pc:docMk/>
            <pc:sldMk cId="52583623" sldId="1006"/>
            <ac:spMk id="60" creationId="{EFA00283-F692-6548-B3E6-6364F49A0F44}"/>
          </ac:spMkLst>
        </pc:spChg>
        <pc:spChg chg="add mod">
          <ac:chgData name="현덕 김" userId="5f120ec4-a520-4453-8a33-bfc0d7bd8ae6" providerId="ADAL" clId="{840E95B7-6B42-F84D-B0C2-517300B6B5B5}" dt="2018-11-02T10:53:30.259" v="26992" actId="14100"/>
          <ac:spMkLst>
            <pc:docMk/>
            <pc:sldMk cId="52583623" sldId="1006"/>
            <ac:spMk id="69" creationId="{5F378AD6-44A9-D34A-9810-26AD7829E6D1}"/>
          </ac:spMkLst>
        </pc:spChg>
        <pc:spChg chg="add del">
          <ac:chgData name="현덕 김" userId="5f120ec4-a520-4453-8a33-bfc0d7bd8ae6" providerId="ADAL" clId="{840E95B7-6B42-F84D-B0C2-517300B6B5B5}" dt="2018-11-02T06:58:40.544" v="23507" actId="478"/>
          <ac:spMkLst>
            <pc:docMk/>
            <pc:sldMk cId="52583623" sldId="1006"/>
            <ac:spMk id="69" creationId="{FADDCF85-EBC4-1542-83B2-D6C5A0047F3C}"/>
          </ac:spMkLst>
        </pc:spChg>
        <pc:spChg chg="add mod">
          <ac:chgData name="현덕 김" userId="5f120ec4-a520-4453-8a33-bfc0d7bd8ae6" providerId="ADAL" clId="{840E95B7-6B42-F84D-B0C2-517300B6B5B5}" dt="2018-10-26T06:51:12.471" v="22894" actId="20577"/>
          <ac:spMkLst>
            <pc:docMk/>
            <pc:sldMk cId="52583623" sldId="1006"/>
            <ac:spMk id="70" creationId="{EAB55721-EBE2-5048-A627-70B5BCFA5158}"/>
          </ac:spMkLst>
        </pc:spChg>
        <pc:spChg chg="add del mod">
          <ac:chgData name="현덕 김" userId="5f120ec4-a520-4453-8a33-bfc0d7bd8ae6" providerId="ADAL" clId="{840E95B7-6B42-F84D-B0C2-517300B6B5B5}" dt="2018-10-25T15:13:58.282" v="15927" actId="478"/>
          <ac:spMkLst>
            <pc:docMk/>
            <pc:sldMk cId="52583623" sldId="1006"/>
            <ac:spMk id="70" creationId="{F55CC52B-A9FB-224C-A149-42F7B2C6A6B0}"/>
          </ac:spMkLst>
        </pc:spChg>
        <pc:spChg chg="add del">
          <ac:chgData name="현덕 김" userId="5f120ec4-a520-4453-8a33-bfc0d7bd8ae6" providerId="ADAL" clId="{840E95B7-6B42-F84D-B0C2-517300B6B5B5}" dt="2018-10-25T15:14:03.951" v="15929"/>
          <ac:spMkLst>
            <pc:docMk/>
            <pc:sldMk cId="52583623" sldId="1006"/>
            <ac:spMk id="71" creationId="{748FE067-0EE4-A349-BAF0-5224118FCDDF}"/>
          </ac:spMkLst>
        </pc:spChg>
        <pc:spChg chg="add">
          <ac:chgData name="현덕 김" userId="5f120ec4-a520-4453-8a33-bfc0d7bd8ae6" providerId="ADAL" clId="{840E95B7-6B42-F84D-B0C2-517300B6B5B5}" dt="2018-11-02T07:35:52.899" v="24731"/>
          <ac:spMkLst>
            <pc:docMk/>
            <pc:sldMk cId="52583623" sldId="1006"/>
            <ac:spMk id="71" creationId="{F9CFAFDD-CD76-8847-868C-BD516FD4AB54}"/>
          </ac:spMkLst>
        </pc:spChg>
        <pc:spChg chg="add del mod">
          <ac:chgData name="현덕 김" userId="5f120ec4-a520-4453-8a33-bfc0d7bd8ae6" providerId="ADAL" clId="{840E95B7-6B42-F84D-B0C2-517300B6B5B5}" dt="2018-11-02T07:35:54.596" v="24732" actId="478"/>
          <ac:spMkLst>
            <pc:docMk/>
            <pc:sldMk cId="52583623" sldId="1006"/>
            <ac:spMk id="72" creationId="{E881243D-C187-DE48-9CCC-9337DE7472BA}"/>
          </ac:spMkLst>
        </pc:spChg>
        <pc:spChg chg="add mod">
          <ac:chgData name="현덕 김" userId="5f120ec4-a520-4453-8a33-bfc0d7bd8ae6" providerId="ADAL" clId="{840E95B7-6B42-F84D-B0C2-517300B6B5B5}" dt="2018-10-25T15:18:12.031" v="16022" actId="1076"/>
          <ac:spMkLst>
            <pc:docMk/>
            <pc:sldMk cId="52583623" sldId="1006"/>
            <ac:spMk id="73" creationId="{FC12FD82-AF64-A749-BC6A-E2983874CB8E}"/>
          </ac:spMkLst>
        </pc:spChg>
        <pc:spChg chg="add mod">
          <ac:chgData name="현덕 김" userId="5f120ec4-a520-4453-8a33-bfc0d7bd8ae6" providerId="ADAL" clId="{840E95B7-6B42-F84D-B0C2-517300B6B5B5}" dt="2018-10-25T15:18:12.031" v="16022" actId="1076"/>
          <ac:spMkLst>
            <pc:docMk/>
            <pc:sldMk cId="52583623" sldId="1006"/>
            <ac:spMk id="74" creationId="{4B628445-9A7B-744B-8B00-65B5F5ABAF36}"/>
          </ac:spMkLst>
        </pc:spChg>
        <pc:spChg chg="add mod">
          <ac:chgData name="현덕 김" userId="5f120ec4-a520-4453-8a33-bfc0d7bd8ae6" providerId="ADAL" clId="{840E95B7-6B42-F84D-B0C2-517300B6B5B5}" dt="2018-10-25T15:18:12.031" v="16022" actId="1076"/>
          <ac:spMkLst>
            <pc:docMk/>
            <pc:sldMk cId="52583623" sldId="1006"/>
            <ac:spMk id="75" creationId="{12C9052E-7D1B-EE4B-8B83-19B8677FD79E}"/>
          </ac:spMkLst>
        </pc:spChg>
        <pc:spChg chg="add">
          <ac:chgData name="현덕 김" userId="5f120ec4-a520-4453-8a33-bfc0d7bd8ae6" providerId="ADAL" clId="{840E95B7-6B42-F84D-B0C2-517300B6B5B5}" dt="2018-11-02T07:39:58.213" v="24776"/>
          <ac:spMkLst>
            <pc:docMk/>
            <pc:sldMk cId="52583623" sldId="1006"/>
            <ac:spMk id="76" creationId="{C16721D0-73A5-7446-9C6C-6943B31D4FF4}"/>
          </ac:spMkLst>
        </pc:spChg>
        <pc:grpChg chg="add mod">
          <ac:chgData name="현덕 김" userId="5f120ec4-a520-4453-8a33-bfc0d7bd8ae6" providerId="ADAL" clId="{840E95B7-6B42-F84D-B0C2-517300B6B5B5}" dt="2018-10-25T15:18:07.353" v="16021" actId="1076"/>
          <ac:grpSpMkLst>
            <pc:docMk/>
            <pc:sldMk cId="52583623" sldId="1006"/>
            <ac:grpSpMk id="5" creationId="{066D2810-8991-7B48-9E03-D9F9D997D94F}"/>
          </ac:grpSpMkLst>
        </pc:grpChg>
        <pc:grpChg chg="mod">
          <ac:chgData name="현덕 김" userId="5f120ec4-a520-4453-8a33-bfc0d7bd8ae6" providerId="ADAL" clId="{840E95B7-6B42-F84D-B0C2-517300B6B5B5}" dt="2018-10-22T07:23:19.520" v="6520" actId="14100"/>
          <ac:grpSpMkLst>
            <pc:docMk/>
            <pc:sldMk cId="52583623" sldId="1006"/>
            <ac:grpSpMk id="37" creationId="{FBA53856-5C35-1941-8555-3F107751B606}"/>
          </ac:grpSpMkLst>
        </pc:grpChg>
        <pc:grpChg chg="add">
          <ac:chgData name="현덕 김" userId="5f120ec4-a520-4453-8a33-bfc0d7bd8ae6" providerId="ADAL" clId="{840E95B7-6B42-F84D-B0C2-517300B6B5B5}" dt="2018-10-22T07:23:02.241" v="6517"/>
          <ac:grpSpMkLst>
            <pc:docMk/>
            <pc:sldMk cId="52583623" sldId="1006"/>
            <ac:grpSpMk id="48" creationId="{0E7B49E8-2977-CC4F-933F-ABF5F569EB73}"/>
          </ac:grpSpMkLst>
        </pc:grpChg>
        <pc:grpChg chg="add mod">
          <ac:chgData name="현덕 김" userId="5f120ec4-a520-4453-8a33-bfc0d7bd8ae6" providerId="ADAL" clId="{840E95B7-6B42-F84D-B0C2-517300B6B5B5}" dt="2018-10-22T07:25:33.148" v="6533" actId="1076"/>
          <ac:grpSpMkLst>
            <pc:docMk/>
            <pc:sldMk cId="52583623" sldId="1006"/>
            <ac:grpSpMk id="61" creationId="{2E240626-04ED-ED41-AF27-B9CD60F210EF}"/>
          </ac:grpSpMkLst>
        </pc:grpChg>
        <pc:grpChg chg="add mod">
          <ac:chgData name="현덕 김" userId="5f120ec4-a520-4453-8a33-bfc0d7bd8ae6" providerId="ADAL" clId="{840E95B7-6B42-F84D-B0C2-517300B6B5B5}" dt="2018-10-22T07:25:33.148" v="6533" actId="1076"/>
          <ac:grpSpMkLst>
            <pc:docMk/>
            <pc:sldMk cId="52583623" sldId="1006"/>
            <ac:grpSpMk id="65" creationId="{C71274B4-6EAE-7040-A59C-78F80D083E4B}"/>
          </ac:grpSpMkLst>
        </pc:grpChg>
        <pc:graphicFrameChg chg="add del">
          <ac:chgData name="현덕 김" userId="5f120ec4-a520-4453-8a33-bfc0d7bd8ae6" providerId="ADAL" clId="{840E95B7-6B42-F84D-B0C2-517300B6B5B5}" dt="2018-10-25T15:16:29.269" v="15951"/>
          <ac:graphicFrameMkLst>
            <pc:docMk/>
            <pc:sldMk cId="52583623" sldId="1006"/>
            <ac:graphicFrameMk id="12" creationId="{8EEC25EB-8E4E-9D4F-B20C-12A36711DF8C}"/>
          </ac:graphicFrameMkLst>
        </pc:graphicFrameChg>
        <pc:cxnChg chg="del">
          <ac:chgData name="현덕 김" userId="5f120ec4-a520-4453-8a33-bfc0d7bd8ae6" providerId="ADAL" clId="{840E95B7-6B42-F84D-B0C2-517300B6B5B5}" dt="2018-10-22T07:23:22.877" v="6521" actId="478"/>
          <ac:cxnSpMkLst>
            <pc:docMk/>
            <pc:sldMk cId="52583623" sldId="1006"/>
            <ac:cxnSpMk id="38" creationId="{2C717349-59D1-B14D-93FE-8DE8FA3E5470}"/>
          </ac:cxnSpMkLst>
        </pc:cxnChg>
        <pc:cxnChg chg="mod">
          <ac:chgData name="현덕 김" userId="5f120ec4-a520-4453-8a33-bfc0d7bd8ae6" providerId="ADAL" clId="{840E95B7-6B42-F84D-B0C2-517300B6B5B5}" dt="2018-10-22T07:23:37.317" v="6523" actId="164"/>
          <ac:cxnSpMkLst>
            <pc:docMk/>
            <pc:sldMk cId="52583623" sldId="1006"/>
            <ac:cxnSpMk id="46" creationId="{06269755-94B9-FC46-BE93-7B56B6D4066E}"/>
          </ac:cxnSpMkLst>
        </pc:cxnChg>
      </pc:sldChg>
      <pc:sldChg chg="addSp delSp modSp add">
        <pc:chgData name="현덕 김" userId="5f120ec4-a520-4453-8a33-bfc0d7bd8ae6" providerId="ADAL" clId="{840E95B7-6B42-F84D-B0C2-517300B6B5B5}" dt="2018-11-02T10:53:49.080" v="26993" actId="478"/>
        <pc:sldMkLst>
          <pc:docMk/>
          <pc:sldMk cId="4010273006" sldId="1007"/>
        </pc:sldMkLst>
        <pc:spChg chg="add del">
          <ac:chgData name="현덕 김" userId="5f120ec4-a520-4453-8a33-bfc0d7bd8ae6" providerId="ADAL" clId="{840E95B7-6B42-F84D-B0C2-517300B6B5B5}" dt="2018-11-02T10:53:49.080" v="26993" actId="478"/>
          <ac:spMkLst>
            <pc:docMk/>
            <pc:sldMk cId="4010273006" sldId="1007"/>
            <ac:spMk id="32" creationId="{55FCD335-A4D6-6D44-80B0-D4879438C968}"/>
          </ac:spMkLst>
        </pc:spChg>
        <pc:spChg chg="add del">
          <ac:chgData name="현덕 김" userId="5f120ec4-a520-4453-8a33-bfc0d7bd8ae6" providerId="ADAL" clId="{840E95B7-6B42-F84D-B0C2-517300B6B5B5}" dt="2018-10-22T07:26:19.630" v="6538" actId="478"/>
          <ac:spMkLst>
            <pc:docMk/>
            <pc:sldMk cId="4010273006" sldId="1007"/>
            <ac:spMk id="32" creationId="{F4540242-D9B3-4743-9F63-C069CEF3369B}"/>
          </ac:spMkLst>
        </pc:spChg>
        <pc:spChg chg="add del mod">
          <ac:chgData name="현덕 김" userId="5f120ec4-a520-4453-8a33-bfc0d7bd8ae6" providerId="ADAL" clId="{840E95B7-6B42-F84D-B0C2-517300B6B5B5}" dt="2018-10-25T15:13:18.400" v="15919"/>
          <ac:spMkLst>
            <pc:docMk/>
            <pc:sldMk cId="4010273006" sldId="1007"/>
            <ac:spMk id="40" creationId="{23F93784-F891-6C45-BD7E-120EB864E13B}"/>
          </ac:spMkLst>
        </pc:spChg>
      </pc:sldChg>
      <pc:sldChg chg="addSp delSp modSp add ord">
        <pc:chgData name="현덕 김" userId="5f120ec4-a520-4453-8a33-bfc0d7bd8ae6" providerId="ADAL" clId="{840E95B7-6B42-F84D-B0C2-517300B6B5B5}" dt="2018-11-02T06:57:31.545" v="23483" actId="478"/>
        <pc:sldMkLst>
          <pc:docMk/>
          <pc:sldMk cId="615605012" sldId="1008"/>
        </pc:sldMkLst>
        <pc:spChg chg="add del mod">
          <ac:chgData name="현덕 김" userId="5f120ec4-a520-4453-8a33-bfc0d7bd8ae6" providerId="ADAL" clId="{840E95B7-6B42-F84D-B0C2-517300B6B5B5}" dt="2018-10-22T17:08:18.486" v="11496" actId="478"/>
          <ac:spMkLst>
            <pc:docMk/>
            <pc:sldMk cId="615605012" sldId="1008"/>
            <ac:spMk id="37" creationId="{2CE6A1C3-DF1D-3942-8F11-E40F5AD50DD5}"/>
          </ac:spMkLst>
        </pc:spChg>
        <pc:spChg chg="add del">
          <ac:chgData name="현덕 김" userId="5f120ec4-a520-4453-8a33-bfc0d7bd8ae6" providerId="ADAL" clId="{840E95B7-6B42-F84D-B0C2-517300B6B5B5}" dt="2018-11-02T06:57:31.545" v="23483" actId="478"/>
          <ac:spMkLst>
            <pc:docMk/>
            <pc:sldMk cId="615605012" sldId="1008"/>
            <ac:spMk id="37" creationId="{A9B090CA-013C-3C46-B9A5-238BAAA18A78}"/>
          </ac:spMkLst>
        </pc:spChg>
        <pc:spChg chg="del mod">
          <ac:chgData name="현덕 김" userId="5f120ec4-a520-4453-8a33-bfc0d7bd8ae6" providerId="ADAL" clId="{840E95B7-6B42-F84D-B0C2-517300B6B5B5}" dt="2018-10-21T13:01:32.688" v="5081" actId="478"/>
          <ac:spMkLst>
            <pc:docMk/>
            <pc:sldMk cId="615605012" sldId="1008"/>
            <ac:spMk id="39" creationId="{09365C75-96B0-D347-83DF-61F6618A2837}"/>
          </ac:spMkLst>
        </pc:spChg>
        <pc:spChg chg="add mod">
          <ac:chgData name="현덕 김" userId="5f120ec4-a520-4453-8a33-bfc0d7bd8ae6" providerId="ADAL" clId="{840E95B7-6B42-F84D-B0C2-517300B6B5B5}" dt="2018-11-01T09:48:55.662" v="23319" actId="20577"/>
          <ac:spMkLst>
            <pc:docMk/>
            <pc:sldMk cId="615605012" sldId="1008"/>
            <ac:spMk id="39" creationId="{9C547DDF-600E-F643-ABA8-39421B83DEA1}"/>
          </ac:spMkLst>
        </pc:spChg>
        <pc:spChg chg="add del">
          <ac:chgData name="현덕 김" userId="5f120ec4-a520-4453-8a33-bfc0d7bd8ae6" providerId="ADAL" clId="{840E95B7-6B42-F84D-B0C2-517300B6B5B5}" dt="2018-10-25T14:51:31.374" v="15526" actId="478"/>
          <ac:spMkLst>
            <pc:docMk/>
            <pc:sldMk cId="615605012" sldId="1008"/>
            <ac:spMk id="39" creationId="{FC459642-E7C6-3B4A-B3AF-6195D3B5A8AE}"/>
          </ac:spMkLst>
        </pc:spChg>
      </pc:sldChg>
      <pc:sldChg chg="addSp delSp modSp add ord">
        <pc:chgData name="현덕 김" userId="5f120ec4-a520-4453-8a33-bfc0d7bd8ae6" providerId="ADAL" clId="{840E95B7-6B42-F84D-B0C2-517300B6B5B5}" dt="2018-11-02T10:58:47.464" v="27246" actId="400"/>
        <pc:sldMkLst>
          <pc:docMk/>
          <pc:sldMk cId="3203381245" sldId="1010"/>
        </pc:sldMkLst>
        <pc:spChg chg="del">
          <ac:chgData name="현덕 김" userId="5f120ec4-a520-4453-8a33-bfc0d7bd8ae6" providerId="ADAL" clId="{840E95B7-6B42-F84D-B0C2-517300B6B5B5}" dt="2018-10-21T13:46:07.321" v="5323"/>
          <ac:spMkLst>
            <pc:docMk/>
            <pc:sldMk cId="3203381245" sldId="1010"/>
            <ac:spMk id="2" creationId="{20E6FB47-CF6F-9B4E-9E2B-C569E79B5C24}"/>
          </ac:spMkLst>
        </pc:spChg>
        <pc:spChg chg="add del mod">
          <ac:chgData name="현덕 김" userId="5f120ec4-a520-4453-8a33-bfc0d7bd8ae6" providerId="ADAL" clId="{840E95B7-6B42-F84D-B0C2-517300B6B5B5}" dt="2018-10-22T17:16:40.932" v="11504"/>
          <ac:spMkLst>
            <pc:docMk/>
            <pc:sldMk cId="3203381245" sldId="1010"/>
            <ac:spMk id="2" creationId="{D0666463-D45E-8D42-90A3-E075721BE044}"/>
          </ac:spMkLst>
        </pc:spChg>
        <pc:spChg chg="add del mod">
          <ac:chgData name="현덕 김" userId="5f120ec4-a520-4453-8a33-bfc0d7bd8ae6" providerId="ADAL" clId="{840E95B7-6B42-F84D-B0C2-517300B6B5B5}" dt="2018-10-22T17:16:40.932" v="11504"/>
          <ac:spMkLst>
            <pc:docMk/>
            <pc:sldMk cId="3203381245" sldId="1010"/>
            <ac:spMk id="3" creationId="{1FBE9E3F-C34B-7240-8B75-C729318C6B5C}"/>
          </ac:spMkLst>
        </pc:spChg>
        <pc:spChg chg="del">
          <ac:chgData name="현덕 김" userId="5f120ec4-a520-4453-8a33-bfc0d7bd8ae6" providerId="ADAL" clId="{840E95B7-6B42-F84D-B0C2-517300B6B5B5}" dt="2018-10-21T13:46:07.321" v="5323"/>
          <ac:spMkLst>
            <pc:docMk/>
            <pc:sldMk cId="3203381245" sldId="1010"/>
            <ac:spMk id="3" creationId="{38F6C15D-D21F-B249-8CA8-11766AD25F1A}"/>
          </ac:spMkLst>
        </pc:spChg>
        <pc:spChg chg="del">
          <ac:chgData name="현덕 김" userId="5f120ec4-a520-4453-8a33-bfc0d7bd8ae6" providerId="ADAL" clId="{840E95B7-6B42-F84D-B0C2-517300B6B5B5}" dt="2018-10-21T13:46:07.321" v="5323"/>
          <ac:spMkLst>
            <pc:docMk/>
            <pc:sldMk cId="3203381245" sldId="1010"/>
            <ac:spMk id="4" creationId="{09EA4A6B-0B85-7542-90EE-550E8436C1BF}"/>
          </ac:spMkLst>
        </pc:spChg>
        <pc:spChg chg="add del mod">
          <ac:chgData name="현덕 김" userId="5f120ec4-a520-4453-8a33-bfc0d7bd8ae6" providerId="ADAL" clId="{840E95B7-6B42-F84D-B0C2-517300B6B5B5}" dt="2018-10-22T17:16:40.932" v="11504"/>
          <ac:spMkLst>
            <pc:docMk/>
            <pc:sldMk cId="3203381245" sldId="1010"/>
            <ac:spMk id="4" creationId="{96F3ACBC-B901-4047-B091-DBCB515AC554}"/>
          </ac:spMkLst>
        </pc:spChg>
        <pc:spChg chg="add mod">
          <ac:chgData name="현덕 김" userId="5f120ec4-a520-4453-8a33-bfc0d7bd8ae6" providerId="ADAL" clId="{840E95B7-6B42-F84D-B0C2-517300B6B5B5}" dt="2018-10-26T06:39:49.666" v="22590"/>
          <ac:spMkLst>
            <pc:docMk/>
            <pc:sldMk cId="3203381245" sldId="1010"/>
            <ac:spMk id="6" creationId="{55F5AA95-2267-EC43-BAC0-777D9BB8CBF7}"/>
          </ac:spMkLst>
        </pc:spChg>
        <pc:spChg chg="add mod">
          <ac:chgData name="현덕 김" userId="5f120ec4-a520-4453-8a33-bfc0d7bd8ae6" providerId="ADAL" clId="{840E95B7-6B42-F84D-B0C2-517300B6B5B5}" dt="2018-10-26T06:56:36.857" v="22951" actId="20577"/>
          <ac:spMkLst>
            <pc:docMk/>
            <pc:sldMk cId="3203381245" sldId="1010"/>
            <ac:spMk id="7" creationId="{193C3664-75DE-FD4A-925D-1D558C10C7F5}"/>
          </ac:spMkLst>
        </pc:spChg>
        <pc:spChg chg="add del mod">
          <ac:chgData name="현덕 김" userId="5f120ec4-a520-4453-8a33-bfc0d7bd8ae6" providerId="ADAL" clId="{840E95B7-6B42-F84D-B0C2-517300B6B5B5}" dt="2018-10-21T13:46:15.331" v="5324"/>
          <ac:spMkLst>
            <pc:docMk/>
            <pc:sldMk cId="3203381245" sldId="1010"/>
            <ac:spMk id="8" creationId="{A738FC8A-42A2-CC48-B6F0-BE858566B2E2}"/>
          </ac:spMkLst>
        </pc:spChg>
        <pc:spChg chg="add del mod">
          <ac:chgData name="현덕 김" userId="5f120ec4-a520-4453-8a33-bfc0d7bd8ae6" providerId="ADAL" clId="{840E95B7-6B42-F84D-B0C2-517300B6B5B5}" dt="2018-10-21T13:46:15.331" v="5324"/>
          <ac:spMkLst>
            <pc:docMk/>
            <pc:sldMk cId="3203381245" sldId="1010"/>
            <ac:spMk id="9" creationId="{F7C58996-4CAC-2D47-A998-BDBFA473F4FF}"/>
          </ac:spMkLst>
        </pc:spChg>
        <pc:spChg chg="add del mod">
          <ac:chgData name="현덕 김" userId="5f120ec4-a520-4453-8a33-bfc0d7bd8ae6" providerId="ADAL" clId="{840E95B7-6B42-F84D-B0C2-517300B6B5B5}" dt="2018-10-22T17:16:37.721" v="11503"/>
          <ac:spMkLst>
            <pc:docMk/>
            <pc:sldMk cId="3203381245" sldId="1010"/>
            <ac:spMk id="9" creationId="{FD005555-5EBC-2842-AADA-83B5A320C84E}"/>
          </ac:spMkLst>
        </pc:spChg>
        <pc:spChg chg="add del mod">
          <ac:chgData name="현덕 김" userId="5f120ec4-a520-4453-8a33-bfc0d7bd8ae6" providerId="ADAL" clId="{840E95B7-6B42-F84D-B0C2-517300B6B5B5}" dt="2018-10-21T13:46:15.331" v="5324"/>
          <ac:spMkLst>
            <pc:docMk/>
            <pc:sldMk cId="3203381245" sldId="1010"/>
            <ac:spMk id="10" creationId="{A39A374D-389D-7E48-A6BE-717A7A48E512}"/>
          </ac:spMkLst>
        </pc:spChg>
        <pc:spChg chg="add del mod">
          <ac:chgData name="현덕 김" userId="5f120ec4-a520-4453-8a33-bfc0d7bd8ae6" providerId="ADAL" clId="{840E95B7-6B42-F84D-B0C2-517300B6B5B5}" dt="2018-10-22T17:16:37.721" v="11503"/>
          <ac:spMkLst>
            <pc:docMk/>
            <pc:sldMk cId="3203381245" sldId="1010"/>
            <ac:spMk id="10" creationId="{C8E237ED-EDA5-B546-AA5B-FECCF98C2DAB}"/>
          </ac:spMkLst>
        </pc:spChg>
        <pc:spChg chg="add del mod">
          <ac:chgData name="현덕 김" userId="5f120ec4-a520-4453-8a33-bfc0d7bd8ae6" providerId="ADAL" clId="{840E95B7-6B42-F84D-B0C2-517300B6B5B5}" dt="2018-10-22T17:16:37.721" v="11503"/>
          <ac:spMkLst>
            <pc:docMk/>
            <pc:sldMk cId="3203381245" sldId="1010"/>
            <ac:spMk id="11" creationId="{97FFD450-8FF9-6E46-A6B3-55FCFBEEACB0}"/>
          </ac:spMkLst>
        </pc:spChg>
        <pc:spChg chg="add del mod">
          <ac:chgData name="현덕 김" userId="5f120ec4-a520-4453-8a33-bfc0d7bd8ae6" providerId="ADAL" clId="{840E95B7-6B42-F84D-B0C2-517300B6B5B5}" dt="2018-10-21T13:46:46.064" v="5325"/>
          <ac:spMkLst>
            <pc:docMk/>
            <pc:sldMk cId="3203381245" sldId="1010"/>
            <ac:spMk id="11" creationId="{EEE970D1-93EC-3648-ADD4-8DE99DF30A0E}"/>
          </ac:spMkLst>
        </pc:spChg>
        <pc:spChg chg="add mod">
          <ac:chgData name="현덕 김" userId="5f120ec4-a520-4453-8a33-bfc0d7bd8ae6" providerId="ADAL" clId="{840E95B7-6B42-F84D-B0C2-517300B6B5B5}" dt="2018-11-02T10:58:47.464" v="27246" actId="400"/>
          <ac:spMkLst>
            <pc:docMk/>
            <pc:sldMk cId="3203381245" sldId="1010"/>
            <ac:spMk id="12" creationId="{EB6CC60F-3F18-AC4F-A63B-CB1182941DF0}"/>
          </ac:spMkLst>
        </pc:spChg>
        <pc:spChg chg="add del mod">
          <ac:chgData name="현덕 김" userId="5f120ec4-a520-4453-8a33-bfc0d7bd8ae6" providerId="ADAL" clId="{840E95B7-6B42-F84D-B0C2-517300B6B5B5}" dt="2018-10-21T13:46:46.064" v="5325"/>
          <ac:spMkLst>
            <pc:docMk/>
            <pc:sldMk cId="3203381245" sldId="1010"/>
            <ac:spMk id="12" creationId="{FB857D6B-7363-B341-8585-809414CAB114}"/>
          </ac:spMkLst>
        </pc:spChg>
        <pc:spChg chg="add del mod">
          <ac:chgData name="현덕 김" userId="5f120ec4-a520-4453-8a33-bfc0d7bd8ae6" providerId="ADAL" clId="{840E95B7-6B42-F84D-B0C2-517300B6B5B5}" dt="2018-10-22T02:40:11.463" v="5798"/>
          <ac:spMkLst>
            <pc:docMk/>
            <pc:sldMk cId="3203381245" sldId="1010"/>
            <ac:spMk id="12" creationId="{FEED7E26-9280-AA40-A8E0-092F3DA2CB8F}"/>
          </ac:spMkLst>
        </pc:spChg>
        <pc:spChg chg="add del mod">
          <ac:chgData name="현덕 김" userId="5f120ec4-a520-4453-8a33-bfc0d7bd8ae6" providerId="ADAL" clId="{840E95B7-6B42-F84D-B0C2-517300B6B5B5}" dt="2018-10-21T13:46:46.064" v="5325"/>
          <ac:spMkLst>
            <pc:docMk/>
            <pc:sldMk cId="3203381245" sldId="1010"/>
            <ac:spMk id="13" creationId="{6B0F65F9-BFB6-2744-BB2A-CD9C8D6C3433}"/>
          </ac:spMkLst>
        </pc:spChg>
        <pc:spChg chg="add del mod">
          <ac:chgData name="현덕 김" userId="5f120ec4-a520-4453-8a33-bfc0d7bd8ae6" providerId="ADAL" clId="{840E95B7-6B42-F84D-B0C2-517300B6B5B5}" dt="2018-10-22T02:38:54.247" v="5792"/>
          <ac:spMkLst>
            <pc:docMk/>
            <pc:sldMk cId="3203381245" sldId="1010"/>
            <ac:spMk id="13" creationId="{F9110B5F-219A-E64F-99DD-6C9698B91A5C}"/>
          </ac:spMkLst>
        </pc:spChg>
        <pc:spChg chg="add mod">
          <ac:chgData name="현덕 김" userId="5f120ec4-a520-4453-8a33-bfc0d7bd8ae6" providerId="ADAL" clId="{840E95B7-6B42-F84D-B0C2-517300B6B5B5}" dt="2018-10-26T06:46:30.971" v="22800" actId="20577"/>
          <ac:spMkLst>
            <pc:docMk/>
            <pc:sldMk cId="3203381245" sldId="1010"/>
            <ac:spMk id="14" creationId="{2FD34AB7-0C31-D54E-A0C7-1AA41FC57BBD}"/>
          </ac:spMkLst>
        </pc:spChg>
        <pc:spChg chg="add del mod">
          <ac:chgData name="현덕 김" userId="5f120ec4-a520-4453-8a33-bfc0d7bd8ae6" providerId="ADAL" clId="{840E95B7-6B42-F84D-B0C2-517300B6B5B5}" dt="2018-10-21T13:48:34.918" v="5333"/>
          <ac:spMkLst>
            <pc:docMk/>
            <pc:sldMk cId="3203381245" sldId="1010"/>
            <ac:spMk id="14" creationId="{599317AC-D094-FA40-B9CF-AAAC92B1E339}"/>
          </ac:spMkLst>
        </pc:spChg>
        <pc:spChg chg="add del">
          <ac:chgData name="현덕 김" userId="5f120ec4-a520-4453-8a33-bfc0d7bd8ae6" providerId="ADAL" clId="{840E95B7-6B42-F84D-B0C2-517300B6B5B5}" dt="2018-11-02T06:59:41.993" v="23512" actId="478"/>
          <ac:spMkLst>
            <pc:docMk/>
            <pc:sldMk cId="3203381245" sldId="1010"/>
            <ac:spMk id="15" creationId="{4454DB56-1471-EC4A-AEA6-66AE05033A5D}"/>
          </ac:spMkLst>
        </pc:spChg>
        <pc:spChg chg="add del mod">
          <ac:chgData name="현덕 김" userId="5f120ec4-a520-4453-8a33-bfc0d7bd8ae6" providerId="ADAL" clId="{840E95B7-6B42-F84D-B0C2-517300B6B5B5}" dt="2018-10-21T13:48:34.918" v="5333"/>
          <ac:spMkLst>
            <pc:docMk/>
            <pc:sldMk cId="3203381245" sldId="1010"/>
            <ac:spMk id="15" creationId="{B35F8B5F-8589-464A-9F1E-CC8C7F34F4B6}"/>
          </ac:spMkLst>
        </pc:spChg>
        <pc:spChg chg="add del mod">
          <ac:chgData name="현덕 김" userId="5f120ec4-a520-4453-8a33-bfc0d7bd8ae6" providerId="ADAL" clId="{840E95B7-6B42-F84D-B0C2-517300B6B5B5}" dt="2018-10-21T13:48:34.918" v="5333"/>
          <ac:spMkLst>
            <pc:docMk/>
            <pc:sldMk cId="3203381245" sldId="1010"/>
            <ac:spMk id="16" creationId="{1D227AFF-1A80-7140-9ECC-7419A291D253}"/>
          </ac:spMkLst>
        </pc:spChg>
        <pc:spChg chg="add mod">
          <ac:chgData name="현덕 김" userId="5f120ec4-a520-4453-8a33-bfc0d7bd8ae6" providerId="ADAL" clId="{840E95B7-6B42-F84D-B0C2-517300B6B5B5}" dt="2018-11-02T09:34:41.028" v="26538" actId="1076"/>
          <ac:spMkLst>
            <pc:docMk/>
            <pc:sldMk cId="3203381245" sldId="1010"/>
            <ac:spMk id="16" creationId="{6A6B7840-4CE6-A041-BB6C-8477DB395201}"/>
          </ac:spMkLst>
        </pc:spChg>
        <pc:spChg chg="add del mod">
          <ac:chgData name="현덕 김" userId="5f120ec4-a520-4453-8a33-bfc0d7bd8ae6" providerId="ADAL" clId="{840E95B7-6B42-F84D-B0C2-517300B6B5B5}" dt="2018-10-21T14:32:45.079" v="5667"/>
          <ac:spMkLst>
            <pc:docMk/>
            <pc:sldMk cId="3203381245" sldId="1010"/>
            <ac:spMk id="18" creationId="{A425DD69-033A-3A49-A383-841956F4C2C1}"/>
          </ac:spMkLst>
        </pc:spChg>
        <pc:spChg chg="add del mod">
          <ac:chgData name="현덕 김" userId="5f120ec4-a520-4453-8a33-bfc0d7bd8ae6" providerId="ADAL" clId="{840E95B7-6B42-F84D-B0C2-517300B6B5B5}" dt="2018-10-22T17:17:24.111" v="11517" actId="478"/>
          <ac:spMkLst>
            <pc:docMk/>
            <pc:sldMk cId="3203381245" sldId="1010"/>
            <ac:spMk id="18" creationId="{CD2539CD-5A5A-1241-921D-632ED59F45CF}"/>
          </ac:spMkLst>
        </pc:spChg>
        <pc:spChg chg="add mod">
          <ac:chgData name="현덕 김" userId="5f120ec4-a520-4453-8a33-bfc0d7bd8ae6" providerId="ADAL" clId="{840E95B7-6B42-F84D-B0C2-517300B6B5B5}" dt="2018-10-22T17:17:43.226" v="11520" actId="1076"/>
          <ac:spMkLst>
            <pc:docMk/>
            <pc:sldMk cId="3203381245" sldId="1010"/>
            <ac:spMk id="19" creationId="{947F9D4A-8F9E-624F-8E5A-0671E0E2D334}"/>
          </ac:spMkLst>
        </pc:spChg>
        <pc:spChg chg="add del mod">
          <ac:chgData name="현덕 김" userId="5f120ec4-a520-4453-8a33-bfc0d7bd8ae6" providerId="ADAL" clId="{840E95B7-6B42-F84D-B0C2-517300B6B5B5}" dt="2018-10-21T14:32:45.079" v="5667"/>
          <ac:spMkLst>
            <pc:docMk/>
            <pc:sldMk cId="3203381245" sldId="1010"/>
            <ac:spMk id="19" creationId="{F616EAED-2DEE-CE4B-9116-2C9E4A3CF2E3}"/>
          </ac:spMkLst>
        </pc:spChg>
        <pc:spChg chg="add del mod">
          <ac:chgData name="현덕 김" userId="5f120ec4-a520-4453-8a33-bfc0d7bd8ae6" providerId="ADAL" clId="{840E95B7-6B42-F84D-B0C2-517300B6B5B5}" dt="2018-11-02T07:01:14.494" v="23525" actId="478"/>
          <ac:spMkLst>
            <pc:docMk/>
            <pc:sldMk cId="3203381245" sldId="1010"/>
            <ac:spMk id="20" creationId="{97A9CB43-6887-294C-AEF8-4F223BEC2A01}"/>
          </ac:spMkLst>
        </pc:spChg>
        <pc:spChg chg="add del mod">
          <ac:chgData name="현덕 김" userId="5f120ec4-a520-4453-8a33-bfc0d7bd8ae6" providerId="ADAL" clId="{840E95B7-6B42-F84D-B0C2-517300B6B5B5}" dt="2018-10-21T14:32:45.079" v="5667"/>
          <ac:spMkLst>
            <pc:docMk/>
            <pc:sldMk cId="3203381245" sldId="1010"/>
            <ac:spMk id="20" creationId="{A4E1FAA1-D982-0045-9244-A4CF059FD0B4}"/>
          </ac:spMkLst>
        </pc:spChg>
        <pc:spChg chg="add mod">
          <ac:chgData name="현덕 김" userId="5f120ec4-a520-4453-8a33-bfc0d7bd8ae6" providerId="ADAL" clId="{840E95B7-6B42-F84D-B0C2-517300B6B5B5}" dt="2018-10-22T17:18:00.765" v="11524" actId="20577"/>
          <ac:spMkLst>
            <pc:docMk/>
            <pc:sldMk cId="3203381245" sldId="1010"/>
            <ac:spMk id="21" creationId="{B92CBDB0-0B52-E54F-A1CA-CF3CF56ED962}"/>
          </ac:spMkLst>
        </pc:spChg>
        <pc:spChg chg="add del mod">
          <ac:chgData name="현덕 김" userId="5f120ec4-a520-4453-8a33-bfc0d7bd8ae6" providerId="ADAL" clId="{840E95B7-6B42-F84D-B0C2-517300B6B5B5}" dt="2018-11-02T07:01:21.471" v="23526" actId="478"/>
          <ac:spMkLst>
            <pc:docMk/>
            <pc:sldMk cId="3203381245" sldId="1010"/>
            <ac:spMk id="22" creationId="{D53437BC-4140-9744-8ABC-0DF1553DF6A1}"/>
          </ac:spMkLst>
        </pc:spChg>
        <pc:spChg chg="add mod">
          <ac:chgData name="현덕 김" userId="5f120ec4-a520-4453-8a33-bfc0d7bd8ae6" providerId="ADAL" clId="{840E95B7-6B42-F84D-B0C2-517300B6B5B5}" dt="2018-10-22T17:31:01.197" v="11688" actId="20577"/>
          <ac:spMkLst>
            <pc:docMk/>
            <pc:sldMk cId="3203381245" sldId="1010"/>
            <ac:spMk id="23" creationId="{5CC37EBF-3414-7643-9FBB-593C8AADAD70}"/>
          </ac:spMkLst>
        </pc:spChg>
        <pc:spChg chg="add del">
          <ac:chgData name="현덕 김" userId="5f120ec4-a520-4453-8a33-bfc0d7bd8ae6" providerId="ADAL" clId="{840E95B7-6B42-F84D-B0C2-517300B6B5B5}" dt="2018-10-22T02:40:30.661" v="5801"/>
          <ac:spMkLst>
            <pc:docMk/>
            <pc:sldMk cId="3203381245" sldId="1010"/>
            <ac:spMk id="23" creationId="{A217B0D0-4B84-7641-9AE0-AB8CED14EBA1}"/>
          </ac:spMkLst>
        </pc:spChg>
        <pc:spChg chg="mod topLvl">
          <ac:chgData name="현덕 김" userId="5f120ec4-a520-4453-8a33-bfc0d7bd8ae6" providerId="ADAL" clId="{840E95B7-6B42-F84D-B0C2-517300B6B5B5}" dt="2018-10-21T13:52:45.338" v="5382" actId="164"/>
          <ac:spMkLst>
            <pc:docMk/>
            <pc:sldMk cId="3203381245" sldId="1010"/>
            <ac:spMk id="24" creationId="{29A9BC48-4FC3-0F4A-BFE4-34913472AF9B}"/>
          </ac:spMkLst>
        </pc:spChg>
        <pc:spChg chg="add del">
          <ac:chgData name="현덕 김" userId="5f120ec4-a520-4453-8a33-bfc0d7bd8ae6" providerId="ADAL" clId="{840E95B7-6B42-F84D-B0C2-517300B6B5B5}" dt="2018-11-02T06:57:34.240" v="23484" actId="478"/>
          <ac:spMkLst>
            <pc:docMk/>
            <pc:sldMk cId="3203381245" sldId="1010"/>
            <ac:spMk id="24" creationId="{48B10466-E4AB-3A42-95BB-F15AB4BAA418}"/>
          </ac:spMkLst>
        </pc:spChg>
        <pc:spChg chg="add mod">
          <ac:chgData name="현덕 김" userId="5f120ec4-a520-4453-8a33-bfc0d7bd8ae6" providerId="ADAL" clId="{840E95B7-6B42-F84D-B0C2-517300B6B5B5}" dt="2018-10-22T17:37:26.784" v="12330" actId="20577"/>
          <ac:spMkLst>
            <pc:docMk/>
            <pc:sldMk cId="3203381245" sldId="1010"/>
            <ac:spMk id="25" creationId="{7BF09F99-3E45-B047-A809-233D7FE5EAC1}"/>
          </ac:spMkLst>
        </pc:spChg>
        <pc:spChg chg="add del mod">
          <ac:chgData name="현덕 김" userId="5f120ec4-a520-4453-8a33-bfc0d7bd8ae6" providerId="ADAL" clId="{840E95B7-6B42-F84D-B0C2-517300B6B5B5}" dt="2018-10-21T13:50:59.010" v="5351" actId="1076"/>
          <ac:spMkLst>
            <pc:docMk/>
            <pc:sldMk cId="3203381245" sldId="1010"/>
            <ac:spMk id="28" creationId="{E7CAFAAA-9EAF-9448-89FB-D47E12D1A278}"/>
          </ac:spMkLst>
        </pc:spChg>
        <pc:spChg chg="add del mod">
          <ac:chgData name="현덕 김" userId="5f120ec4-a520-4453-8a33-bfc0d7bd8ae6" providerId="ADAL" clId="{840E95B7-6B42-F84D-B0C2-517300B6B5B5}" dt="2018-10-21T13:50:59.010" v="5351" actId="1076"/>
          <ac:spMkLst>
            <pc:docMk/>
            <pc:sldMk cId="3203381245" sldId="1010"/>
            <ac:spMk id="29" creationId="{76FE510E-05B9-294E-AACC-7DBC0D487610}"/>
          </ac:spMkLst>
        </pc:spChg>
        <pc:spChg chg="mod">
          <ac:chgData name="현덕 김" userId="5f120ec4-a520-4453-8a33-bfc0d7bd8ae6" providerId="ADAL" clId="{840E95B7-6B42-F84D-B0C2-517300B6B5B5}" dt="2018-10-21T13:50:57.856" v="5350"/>
          <ac:spMkLst>
            <pc:docMk/>
            <pc:sldMk cId="3203381245" sldId="1010"/>
            <ac:spMk id="31" creationId="{46CD1631-CDB9-EF40-8726-CBEC70B9D07B}"/>
          </ac:spMkLst>
        </pc:spChg>
        <pc:spChg chg="add del mod">
          <ac:chgData name="현덕 김" userId="5f120ec4-a520-4453-8a33-bfc0d7bd8ae6" providerId="ADAL" clId="{840E95B7-6B42-F84D-B0C2-517300B6B5B5}" dt="2018-10-21T13:50:59.010" v="5351" actId="1076"/>
          <ac:spMkLst>
            <pc:docMk/>
            <pc:sldMk cId="3203381245" sldId="1010"/>
            <ac:spMk id="32" creationId="{E396E4EF-43D6-D146-8060-BACCB58AF1FD}"/>
          </ac:spMkLst>
        </pc:spChg>
        <pc:spChg chg="add mod">
          <ac:chgData name="현덕 김" userId="5f120ec4-a520-4453-8a33-bfc0d7bd8ae6" providerId="ADAL" clId="{840E95B7-6B42-F84D-B0C2-517300B6B5B5}" dt="2018-10-21T13:53:35.340" v="5390" actId="164"/>
          <ac:spMkLst>
            <pc:docMk/>
            <pc:sldMk cId="3203381245" sldId="1010"/>
            <ac:spMk id="34" creationId="{0BBA82F9-A95F-4740-9428-6B3C985ECC68}"/>
          </ac:spMkLst>
        </pc:spChg>
        <pc:spChg chg="add del mod">
          <ac:chgData name="현덕 김" userId="5f120ec4-a520-4453-8a33-bfc0d7bd8ae6" providerId="ADAL" clId="{840E95B7-6B42-F84D-B0C2-517300B6B5B5}" dt="2018-10-21T14:32:36.030" v="5666" actId="478"/>
          <ac:spMkLst>
            <pc:docMk/>
            <pc:sldMk cId="3203381245" sldId="1010"/>
            <ac:spMk id="37" creationId="{06F09A2C-9E12-BA45-9514-66470B58E122}"/>
          </ac:spMkLst>
        </pc:spChg>
        <pc:spChg chg="add del mod">
          <ac:chgData name="현덕 김" userId="5f120ec4-a520-4453-8a33-bfc0d7bd8ae6" providerId="ADAL" clId="{840E95B7-6B42-F84D-B0C2-517300B6B5B5}" dt="2018-10-21T14:32:36.030" v="5666" actId="478"/>
          <ac:spMkLst>
            <pc:docMk/>
            <pc:sldMk cId="3203381245" sldId="1010"/>
            <ac:spMk id="38" creationId="{A2AA6B59-0887-F745-86B3-679EB6ECF59B}"/>
          </ac:spMkLst>
        </pc:spChg>
        <pc:spChg chg="add del mod">
          <ac:chgData name="현덕 김" userId="5f120ec4-a520-4453-8a33-bfc0d7bd8ae6" providerId="ADAL" clId="{840E95B7-6B42-F84D-B0C2-517300B6B5B5}" dt="2018-10-21T14:32:36.030" v="5666" actId="478"/>
          <ac:spMkLst>
            <pc:docMk/>
            <pc:sldMk cId="3203381245" sldId="1010"/>
            <ac:spMk id="39" creationId="{55A7D207-6869-244D-BCBB-D37A6526943D}"/>
          </ac:spMkLst>
        </pc:spChg>
        <pc:spChg chg="add del mod">
          <ac:chgData name="현덕 김" userId="5f120ec4-a520-4453-8a33-bfc0d7bd8ae6" providerId="ADAL" clId="{840E95B7-6B42-F84D-B0C2-517300B6B5B5}" dt="2018-10-21T14:32:36.030" v="5666" actId="478"/>
          <ac:spMkLst>
            <pc:docMk/>
            <pc:sldMk cId="3203381245" sldId="1010"/>
            <ac:spMk id="40" creationId="{A981FFC9-C966-0A4C-BD45-F27EE4963050}"/>
          </ac:spMkLst>
        </pc:spChg>
        <pc:spChg chg="add del mod">
          <ac:chgData name="현덕 김" userId="5f120ec4-a520-4453-8a33-bfc0d7bd8ae6" providerId="ADAL" clId="{840E95B7-6B42-F84D-B0C2-517300B6B5B5}" dt="2018-10-22T02:18:46.986" v="5762"/>
          <ac:spMkLst>
            <pc:docMk/>
            <pc:sldMk cId="3203381245" sldId="1010"/>
            <ac:spMk id="41" creationId="{8A41D3C4-4F9A-BD43-A6BF-A8C55958034D}"/>
          </ac:spMkLst>
        </pc:spChg>
        <pc:spChg chg="add del mod">
          <ac:chgData name="현덕 김" userId="5f120ec4-a520-4453-8a33-bfc0d7bd8ae6" providerId="ADAL" clId="{840E95B7-6B42-F84D-B0C2-517300B6B5B5}" dt="2018-10-22T02:18:46.986" v="5762"/>
          <ac:spMkLst>
            <pc:docMk/>
            <pc:sldMk cId="3203381245" sldId="1010"/>
            <ac:spMk id="42" creationId="{4459EAE9-B681-124D-AD01-C27CD31BC7A1}"/>
          </ac:spMkLst>
        </pc:spChg>
        <pc:spChg chg="add del mod">
          <ac:chgData name="현덕 김" userId="5f120ec4-a520-4453-8a33-bfc0d7bd8ae6" providerId="ADAL" clId="{840E95B7-6B42-F84D-B0C2-517300B6B5B5}" dt="2018-10-22T02:18:46.986" v="5762"/>
          <ac:spMkLst>
            <pc:docMk/>
            <pc:sldMk cId="3203381245" sldId="1010"/>
            <ac:spMk id="43" creationId="{D3068EEC-027B-DB4B-9FCD-E862BCD80092}"/>
          </ac:spMkLst>
        </pc:spChg>
        <pc:spChg chg="add del mod">
          <ac:chgData name="현덕 김" userId="5f120ec4-a520-4453-8a33-bfc0d7bd8ae6" providerId="ADAL" clId="{840E95B7-6B42-F84D-B0C2-517300B6B5B5}" dt="2018-10-22T17:17:22.694" v="11516" actId="478"/>
          <ac:spMkLst>
            <pc:docMk/>
            <pc:sldMk cId="3203381245" sldId="1010"/>
            <ac:spMk id="46" creationId="{946F05E9-9885-B24B-A6CB-4631C4E9FA3D}"/>
          </ac:spMkLst>
        </pc:spChg>
        <pc:spChg chg="add mod">
          <ac:chgData name="현덕 김" userId="5f120ec4-a520-4453-8a33-bfc0d7bd8ae6" providerId="ADAL" clId="{840E95B7-6B42-F84D-B0C2-517300B6B5B5}" dt="2018-10-22T17:18:18.170" v="11530" actId="14100"/>
          <ac:spMkLst>
            <pc:docMk/>
            <pc:sldMk cId="3203381245" sldId="1010"/>
            <ac:spMk id="47" creationId="{DAF4061A-5CDE-894D-90D0-622DC94F4FAB}"/>
          </ac:spMkLst>
        </pc:spChg>
        <pc:spChg chg="add del mod">
          <ac:chgData name="현덕 김" userId="5f120ec4-a520-4453-8a33-bfc0d7bd8ae6" providerId="ADAL" clId="{840E95B7-6B42-F84D-B0C2-517300B6B5B5}" dt="2018-10-22T17:17:49.368" v="11521" actId="478"/>
          <ac:spMkLst>
            <pc:docMk/>
            <pc:sldMk cId="3203381245" sldId="1010"/>
            <ac:spMk id="48" creationId="{5A642877-7E61-1C41-9EBB-AF937F70FD97}"/>
          </ac:spMkLst>
        </pc:spChg>
        <pc:grpChg chg="add del mod">
          <ac:chgData name="현덕 김" userId="5f120ec4-a520-4453-8a33-bfc0d7bd8ae6" providerId="ADAL" clId="{840E95B7-6B42-F84D-B0C2-517300B6B5B5}" dt="2018-10-21T13:51:08.581" v="5352" actId="165"/>
          <ac:grpSpMkLst>
            <pc:docMk/>
            <pc:sldMk cId="3203381245" sldId="1010"/>
            <ac:grpSpMk id="23" creationId="{71AE36C0-D4C1-E04E-9C3E-95C914FCAA04}"/>
          </ac:grpSpMkLst>
        </pc:grpChg>
        <pc:grpChg chg="add del mod topLvl">
          <ac:chgData name="현덕 김" userId="5f120ec4-a520-4453-8a33-bfc0d7bd8ae6" providerId="ADAL" clId="{840E95B7-6B42-F84D-B0C2-517300B6B5B5}" dt="2018-10-21T13:52:45.338" v="5382" actId="164"/>
          <ac:grpSpMkLst>
            <pc:docMk/>
            <pc:sldMk cId="3203381245" sldId="1010"/>
            <ac:grpSpMk id="27" creationId="{7F2BDD29-D121-2F4F-8078-4986364BFE3C}"/>
          </ac:grpSpMkLst>
        </pc:grpChg>
        <pc:grpChg chg="add del mod">
          <ac:chgData name="현덕 김" userId="5f120ec4-a520-4453-8a33-bfc0d7bd8ae6" providerId="ADAL" clId="{840E95B7-6B42-F84D-B0C2-517300B6B5B5}" dt="2018-10-21T13:50:57.856" v="5350"/>
          <ac:grpSpMkLst>
            <pc:docMk/>
            <pc:sldMk cId="3203381245" sldId="1010"/>
            <ac:grpSpMk id="30" creationId="{48F1EDF2-4701-D745-86EC-E45FC043FB69}"/>
          </ac:grpSpMkLst>
        </pc:grpChg>
        <pc:grpChg chg="add mod">
          <ac:chgData name="현덕 김" userId="5f120ec4-a520-4453-8a33-bfc0d7bd8ae6" providerId="ADAL" clId="{840E95B7-6B42-F84D-B0C2-517300B6B5B5}" dt="2018-10-21T13:53:35.340" v="5390" actId="164"/>
          <ac:grpSpMkLst>
            <pc:docMk/>
            <pc:sldMk cId="3203381245" sldId="1010"/>
            <ac:grpSpMk id="33" creationId="{2CBB6DDA-89A9-C749-940A-2027518F27EA}"/>
          </ac:grpSpMkLst>
        </pc:grpChg>
        <pc:grpChg chg="add del mod">
          <ac:chgData name="현덕 김" userId="5f120ec4-a520-4453-8a33-bfc0d7bd8ae6" providerId="ADAL" clId="{840E95B7-6B42-F84D-B0C2-517300B6B5B5}" dt="2018-10-21T14:32:36.030" v="5666" actId="478"/>
          <ac:grpSpMkLst>
            <pc:docMk/>
            <pc:sldMk cId="3203381245" sldId="1010"/>
            <ac:grpSpMk id="35" creationId="{304F73FE-02A2-294B-9FD6-B8760233715E}"/>
          </ac:grpSpMkLst>
        </pc:grpChg>
        <pc:picChg chg="add del mod">
          <ac:chgData name="현덕 김" userId="5f120ec4-a520-4453-8a33-bfc0d7bd8ae6" providerId="ADAL" clId="{840E95B7-6B42-F84D-B0C2-517300B6B5B5}" dt="2018-10-22T02:40:11.463" v="5798"/>
          <ac:picMkLst>
            <pc:docMk/>
            <pc:sldMk cId="3203381245" sldId="1010"/>
            <ac:picMk id="2" creationId="{55D2B97A-CEB0-BB42-82C8-EEC82E7DFA33}"/>
          </ac:picMkLst>
        </pc:picChg>
        <pc:picChg chg="add del mod">
          <ac:chgData name="현덕 김" userId="5f120ec4-a520-4453-8a33-bfc0d7bd8ae6" providerId="ADAL" clId="{840E95B7-6B42-F84D-B0C2-517300B6B5B5}" dt="2018-10-22T02:38:54.247" v="5792"/>
          <ac:picMkLst>
            <pc:docMk/>
            <pc:sldMk cId="3203381245" sldId="1010"/>
            <ac:picMk id="3" creationId="{35D3DAD9-E817-2445-BB78-7414EF3E42BA}"/>
          </ac:picMkLst>
        </pc:picChg>
        <pc:picChg chg="add del mod">
          <ac:chgData name="현덕 김" userId="5f120ec4-a520-4453-8a33-bfc0d7bd8ae6" providerId="ADAL" clId="{840E95B7-6B42-F84D-B0C2-517300B6B5B5}" dt="2018-10-22T01:58:39.313" v="5727"/>
          <ac:picMkLst>
            <pc:docMk/>
            <pc:sldMk cId="3203381245" sldId="1010"/>
            <ac:picMk id="6" creationId="{33902F76-5A27-A449-B52C-01E17FB64E87}"/>
          </ac:picMkLst>
        </pc:picChg>
        <pc:picChg chg="add del mod">
          <ac:chgData name="현덕 김" userId="5f120ec4-a520-4453-8a33-bfc0d7bd8ae6" providerId="ADAL" clId="{840E95B7-6B42-F84D-B0C2-517300B6B5B5}" dt="2018-10-21T13:45:02.449" v="5317" actId="478"/>
          <ac:picMkLst>
            <pc:docMk/>
            <pc:sldMk cId="3203381245" sldId="1010"/>
            <ac:picMk id="6" creationId="{503818E8-767B-5F42-A90F-6CAEBDC88FDD}"/>
          </ac:picMkLst>
        </pc:picChg>
        <pc:picChg chg="add del mod">
          <ac:chgData name="현덕 김" userId="5f120ec4-a520-4453-8a33-bfc0d7bd8ae6" providerId="ADAL" clId="{840E95B7-6B42-F84D-B0C2-517300B6B5B5}" dt="2018-10-21T13:48:17.695" v="5330"/>
          <ac:picMkLst>
            <pc:docMk/>
            <pc:sldMk cId="3203381245" sldId="1010"/>
            <ac:picMk id="7" creationId="{8859FA29-94EA-5544-9708-A9927B577DC4}"/>
          </ac:picMkLst>
        </pc:picChg>
        <pc:picChg chg="add del mod">
          <ac:chgData name="현덕 김" userId="5f120ec4-a520-4453-8a33-bfc0d7bd8ae6" providerId="ADAL" clId="{840E95B7-6B42-F84D-B0C2-517300B6B5B5}" dt="2018-10-22T17:16:58.043" v="11506" actId="478"/>
          <ac:picMkLst>
            <pc:docMk/>
            <pc:sldMk cId="3203381245" sldId="1010"/>
            <ac:picMk id="8" creationId="{FD54FABD-2CFA-3B4A-9A03-61F13758CF90}"/>
          </ac:picMkLst>
        </pc:picChg>
        <pc:picChg chg="add del">
          <ac:chgData name="현덕 김" userId="5f120ec4-a520-4453-8a33-bfc0d7bd8ae6" providerId="ADAL" clId="{840E95B7-6B42-F84D-B0C2-517300B6B5B5}" dt="2018-10-21T14:32:36.030" v="5666" actId="478"/>
          <ac:picMkLst>
            <pc:docMk/>
            <pc:sldMk cId="3203381245" sldId="1010"/>
            <ac:picMk id="17" creationId="{55963469-4BE4-0F46-BEDA-5F3986A3189C}"/>
          </ac:picMkLst>
        </pc:picChg>
        <pc:picChg chg="add mod">
          <ac:chgData name="현덕 김" userId="5f120ec4-a520-4453-8a33-bfc0d7bd8ae6" providerId="ADAL" clId="{840E95B7-6B42-F84D-B0C2-517300B6B5B5}" dt="2018-10-21T13:53:35.340" v="5390" actId="164"/>
          <ac:picMkLst>
            <pc:docMk/>
            <pc:sldMk cId="3203381245" sldId="1010"/>
            <ac:picMk id="22" creationId="{5C961CF7-1460-AD43-BFB7-4F82DC39A28F}"/>
          </ac:picMkLst>
        </pc:picChg>
        <pc:picChg chg="add del">
          <ac:chgData name="현덕 김" userId="5f120ec4-a520-4453-8a33-bfc0d7bd8ae6" providerId="ADAL" clId="{840E95B7-6B42-F84D-B0C2-517300B6B5B5}" dt="2018-10-22T02:40:30.661" v="5801"/>
          <ac:picMkLst>
            <pc:docMk/>
            <pc:sldMk cId="3203381245" sldId="1010"/>
            <ac:picMk id="22" creationId="{DA88CEED-E1B2-A940-9C1B-A98B72B37B3B}"/>
          </ac:picMkLst>
        </pc:picChg>
        <pc:picChg chg="del mod topLvl">
          <ac:chgData name="현덕 김" userId="5f120ec4-a520-4453-8a33-bfc0d7bd8ae6" providerId="ADAL" clId="{840E95B7-6B42-F84D-B0C2-517300B6B5B5}" dt="2018-10-21T13:51:53.876" v="5367"/>
          <ac:picMkLst>
            <pc:docMk/>
            <pc:sldMk cId="3203381245" sldId="1010"/>
            <ac:picMk id="25" creationId="{C061E225-67E4-E843-AC93-216BF56AA55D}"/>
          </ac:picMkLst>
        </pc:picChg>
        <pc:picChg chg="mod topLvl">
          <ac:chgData name="현덕 김" userId="5f120ec4-a520-4453-8a33-bfc0d7bd8ae6" providerId="ADAL" clId="{840E95B7-6B42-F84D-B0C2-517300B6B5B5}" dt="2018-10-21T13:52:45.338" v="5382" actId="164"/>
          <ac:picMkLst>
            <pc:docMk/>
            <pc:sldMk cId="3203381245" sldId="1010"/>
            <ac:picMk id="26" creationId="{BC8974AA-2904-BC41-B9C3-1B9EA00CAC31}"/>
          </ac:picMkLst>
        </pc:picChg>
        <pc:picChg chg="add del mod">
          <ac:chgData name="현덕 김" userId="5f120ec4-a520-4453-8a33-bfc0d7bd8ae6" providerId="ADAL" clId="{840E95B7-6B42-F84D-B0C2-517300B6B5B5}" dt="2018-10-21T14:32:36.030" v="5666" actId="478"/>
          <ac:picMkLst>
            <pc:docMk/>
            <pc:sldMk cId="3203381245" sldId="1010"/>
            <ac:picMk id="36" creationId="{7E2769EB-3442-1640-98BA-CA166ACF1CCC}"/>
          </ac:picMkLst>
        </pc:picChg>
        <pc:picChg chg="add del mod">
          <ac:chgData name="현덕 김" userId="5f120ec4-a520-4453-8a33-bfc0d7bd8ae6" providerId="ADAL" clId="{840E95B7-6B42-F84D-B0C2-517300B6B5B5}" dt="2018-10-22T02:18:33.437" v="5761" actId="478"/>
          <ac:picMkLst>
            <pc:docMk/>
            <pc:sldMk cId="3203381245" sldId="1010"/>
            <ac:picMk id="45" creationId="{1EEE47B3-B4BE-E348-BA93-B0E11DB7B823}"/>
          </ac:picMkLst>
        </pc:picChg>
      </pc:sldChg>
      <pc:sldChg chg="addSp delSp modSp add">
        <pc:chgData name="현덕 김" userId="5f120ec4-a520-4453-8a33-bfc0d7bd8ae6" providerId="ADAL" clId="{840E95B7-6B42-F84D-B0C2-517300B6B5B5}" dt="2018-11-02T10:59:52.660" v="27252"/>
        <pc:sldMkLst>
          <pc:docMk/>
          <pc:sldMk cId="2533527986" sldId="1011"/>
        </pc:sldMkLst>
        <pc:spChg chg="add mod">
          <ac:chgData name="현덕 김" userId="5f120ec4-a520-4453-8a33-bfc0d7bd8ae6" providerId="ADAL" clId="{840E95B7-6B42-F84D-B0C2-517300B6B5B5}" dt="2018-10-26T06:39:43.232" v="22588"/>
          <ac:spMkLst>
            <pc:docMk/>
            <pc:sldMk cId="2533527986" sldId="1011"/>
            <ac:spMk id="7" creationId="{289EA522-ED0C-7244-8D43-0D8FFA2190E4}"/>
          </ac:spMkLst>
        </pc:spChg>
        <pc:spChg chg="add mod">
          <ac:chgData name="현덕 김" userId="5f120ec4-a520-4453-8a33-bfc0d7bd8ae6" providerId="ADAL" clId="{840E95B7-6B42-F84D-B0C2-517300B6B5B5}" dt="2018-10-26T06:57:39.517" v="23092" actId="20577"/>
          <ac:spMkLst>
            <pc:docMk/>
            <pc:sldMk cId="2533527986" sldId="1011"/>
            <ac:spMk id="8" creationId="{17F79CC1-35BD-A249-9CD2-324B9399D71A}"/>
          </ac:spMkLst>
        </pc:spChg>
        <pc:spChg chg="add mod">
          <ac:chgData name="현덕 김" userId="5f120ec4-a520-4453-8a33-bfc0d7bd8ae6" providerId="ADAL" clId="{840E95B7-6B42-F84D-B0C2-517300B6B5B5}" dt="2018-11-02T10:58:38.517" v="27244" actId="400"/>
          <ac:spMkLst>
            <pc:docMk/>
            <pc:sldMk cId="2533527986" sldId="1011"/>
            <ac:spMk id="9" creationId="{B8F9737B-0943-304C-B015-544AF17A1305}"/>
          </ac:spMkLst>
        </pc:spChg>
        <pc:spChg chg="add">
          <ac:chgData name="현덕 김" userId="5f120ec4-a520-4453-8a33-bfc0d7bd8ae6" providerId="ADAL" clId="{840E95B7-6B42-F84D-B0C2-517300B6B5B5}" dt="2018-11-02T10:59:52.660" v="27252"/>
          <ac:spMkLst>
            <pc:docMk/>
            <pc:sldMk cId="2533527986" sldId="1011"/>
            <ac:spMk id="11" creationId="{09ABA5B8-7078-8B43-9B7A-2AB4637A07C6}"/>
          </ac:spMkLst>
        </pc:spChg>
        <pc:spChg chg="add del mod">
          <ac:chgData name="현덕 김" userId="5f120ec4-a520-4453-8a33-bfc0d7bd8ae6" providerId="ADAL" clId="{840E95B7-6B42-F84D-B0C2-517300B6B5B5}" dt="2018-10-26T06:46:54.789" v="22808" actId="478"/>
          <ac:spMkLst>
            <pc:docMk/>
            <pc:sldMk cId="2533527986" sldId="1011"/>
            <ac:spMk id="11" creationId="{30FC82A5-45BC-DD43-B77D-70C439A08135}"/>
          </ac:spMkLst>
        </pc:spChg>
        <pc:spChg chg="add del">
          <ac:chgData name="현덕 김" userId="5f120ec4-a520-4453-8a33-bfc0d7bd8ae6" providerId="ADAL" clId="{840E95B7-6B42-F84D-B0C2-517300B6B5B5}" dt="2018-11-02T06:57:40.920" v="23487" actId="478"/>
          <ac:spMkLst>
            <pc:docMk/>
            <pc:sldMk cId="2533527986" sldId="1011"/>
            <ac:spMk id="12" creationId="{0DFC0130-97C7-EF46-9DF7-7396E320A12B}"/>
          </ac:spMkLst>
        </pc:spChg>
        <pc:spChg chg="add mod">
          <ac:chgData name="현덕 김" userId="5f120ec4-a520-4453-8a33-bfc0d7bd8ae6" providerId="ADAL" clId="{840E95B7-6B42-F84D-B0C2-517300B6B5B5}" dt="2018-10-23T06:32:13.080" v="14397" actId="20577"/>
          <ac:spMkLst>
            <pc:docMk/>
            <pc:sldMk cId="2533527986" sldId="1011"/>
            <ac:spMk id="13" creationId="{39ED0A19-87B5-7645-B592-5FCF9F70C184}"/>
          </ac:spMkLst>
        </pc:spChg>
        <pc:spChg chg="add mod">
          <ac:chgData name="현덕 김" userId="5f120ec4-a520-4453-8a33-bfc0d7bd8ae6" providerId="ADAL" clId="{840E95B7-6B42-F84D-B0C2-517300B6B5B5}" dt="2018-10-26T06:47:18.938" v="22815" actId="20577"/>
          <ac:spMkLst>
            <pc:docMk/>
            <pc:sldMk cId="2533527986" sldId="1011"/>
            <ac:spMk id="14" creationId="{98CBCDB6-C272-3A49-81EE-459269E047BF}"/>
          </ac:spMkLst>
        </pc:spChg>
        <pc:spChg chg="add del mod">
          <ac:chgData name="현덕 김" userId="5f120ec4-a520-4453-8a33-bfc0d7bd8ae6" providerId="ADAL" clId="{840E95B7-6B42-F84D-B0C2-517300B6B5B5}" dt="2018-10-23T06:32:17.461" v="14399" actId="478"/>
          <ac:spMkLst>
            <pc:docMk/>
            <pc:sldMk cId="2533527986" sldId="1011"/>
            <ac:spMk id="14" creationId="{FC01E73D-AE04-7F44-B8AD-4CEC335C7849}"/>
          </ac:spMkLst>
        </pc:spChg>
        <pc:spChg chg="add del mod">
          <ac:chgData name="현덕 김" userId="5f120ec4-a520-4453-8a33-bfc0d7bd8ae6" providerId="ADAL" clId="{840E95B7-6B42-F84D-B0C2-517300B6B5B5}" dt="2018-10-23T06:17:17.150" v="14249" actId="478"/>
          <ac:spMkLst>
            <pc:docMk/>
            <pc:sldMk cId="2533527986" sldId="1011"/>
            <ac:spMk id="15" creationId="{38D6678A-3E06-DA4F-B784-9EE04353AF72}"/>
          </ac:spMkLst>
        </pc:spChg>
        <pc:spChg chg="add del">
          <ac:chgData name="현덕 김" userId="5f120ec4-a520-4453-8a33-bfc0d7bd8ae6" providerId="ADAL" clId="{840E95B7-6B42-F84D-B0C2-517300B6B5B5}" dt="2018-11-02T07:04:42.730" v="23570" actId="478"/>
          <ac:spMkLst>
            <pc:docMk/>
            <pc:sldMk cId="2533527986" sldId="1011"/>
            <ac:spMk id="15" creationId="{E68059DE-2C88-F442-A611-2A500F3C8C8D}"/>
          </ac:spMkLst>
        </pc:spChg>
        <pc:spChg chg="add del">
          <ac:chgData name="현덕 김" userId="5f120ec4-a520-4453-8a33-bfc0d7bd8ae6" providerId="ADAL" clId="{840E95B7-6B42-F84D-B0C2-517300B6B5B5}" dt="2018-11-02T09:38:50.658" v="26544" actId="478"/>
          <ac:spMkLst>
            <pc:docMk/>
            <pc:sldMk cId="2533527986" sldId="1011"/>
            <ac:spMk id="16" creationId="{4BF02328-6510-B445-940D-40AC79EABFBB}"/>
          </ac:spMkLst>
        </pc:spChg>
        <pc:spChg chg="add del mod">
          <ac:chgData name="현덕 김" userId="5f120ec4-a520-4453-8a33-bfc0d7bd8ae6" providerId="ADAL" clId="{840E95B7-6B42-F84D-B0C2-517300B6B5B5}" dt="2018-10-23T06:32:09.780" v="14396" actId="478"/>
          <ac:spMkLst>
            <pc:docMk/>
            <pc:sldMk cId="2533527986" sldId="1011"/>
            <ac:spMk id="16" creationId="{5AE871A5-C8C5-8B49-9560-0712CBA92822}"/>
          </ac:spMkLst>
        </pc:spChg>
        <pc:spChg chg="add del mod">
          <ac:chgData name="현덕 김" userId="5f120ec4-a520-4453-8a33-bfc0d7bd8ae6" providerId="ADAL" clId="{840E95B7-6B42-F84D-B0C2-517300B6B5B5}" dt="2018-10-23T06:32:09.780" v="14396" actId="478"/>
          <ac:spMkLst>
            <pc:docMk/>
            <pc:sldMk cId="2533527986" sldId="1011"/>
            <ac:spMk id="17" creationId="{739A22B5-E043-EF4F-AB5C-0126CAE3C577}"/>
          </ac:spMkLst>
        </pc:spChg>
        <pc:spChg chg="del">
          <ac:chgData name="현덕 김" userId="5f120ec4-a520-4453-8a33-bfc0d7bd8ae6" providerId="ADAL" clId="{840E95B7-6B42-F84D-B0C2-517300B6B5B5}" dt="2018-10-21T14:11:15.468" v="5565"/>
          <ac:spMkLst>
            <pc:docMk/>
            <pc:sldMk cId="2533527986" sldId="1011"/>
            <ac:spMk id="18" creationId="{A425DD69-033A-3A49-A383-841956F4C2C1}"/>
          </ac:spMkLst>
        </pc:spChg>
        <pc:spChg chg="add mod">
          <ac:chgData name="현덕 김" userId="5f120ec4-a520-4453-8a33-bfc0d7bd8ae6" providerId="ADAL" clId="{840E95B7-6B42-F84D-B0C2-517300B6B5B5}" dt="2018-10-23T06:32:14.944" v="14398" actId="20577"/>
          <ac:spMkLst>
            <pc:docMk/>
            <pc:sldMk cId="2533527986" sldId="1011"/>
            <ac:spMk id="18" creationId="{C0F8CA77-56ED-F444-A7C3-760D4C56CE21}"/>
          </ac:spMkLst>
        </pc:spChg>
        <pc:spChg chg="add del mod">
          <ac:chgData name="현덕 김" userId="5f120ec4-a520-4453-8a33-bfc0d7bd8ae6" providerId="ADAL" clId="{840E95B7-6B42-F84D-B0C2-517300B6B5B5}" dt="2018-10-23T06:32:17.461" v="14399" actId="478"/>
          <ac:spMkLst>
            <pc:docMk/>
            <pc:sldMk cId="2533527986" sldId="1011"/>
            <ac:spMk id="19" creationId="{CD427DD7-4AE9-4447-8F84-41071304C487}"/>
          </ac:spMkLst>
        </pc:spChg>
        <pc:spChg chg="del">
          <ac:chgData name="현덕 김" userId="5f120ec4-a520-4453-8a33-bfc0d7bd8ae6" providerId="ADAL" clId="{840E95B7-6B42-F84D-B0C2-517300B6B5B5}" dt="2018-10-21T14:11:15.468" v="5565"/>
          <ac:spMkLst>
            <pc:docMk/>
            <pc:sldMk cId="2533527986" sldId="1011"/>
            <ac:spMk id="19" creationId="{F616EAED-2DEE-CE4B-9116-2C9E4A3CF2E3}"/>
          </ac:spMkLst>
        </pc:spChg>
        <pc:spChg chg="del">
          <ac:chgData name="현덕 김" userId="5f120ec4-a520-4453-8a33-bfc0d7bd8ae6" providerId="ADAL" clId="{840E95B7-6B42-F84D-B0C2-517300B6B5B5}" dt="2018-10-21T14:11:15.468" v="5565"/>
          <ac:spMkLst>
            <pc:docMk/>
            <pc:sldMk cId="2533527986" sldId="1011"/>
            <ac:spMk id="20" creationId="{A4E1FAA1-D982-0045-9244-A4CF059FD0B4}"/>
          </ac:spMkLst>
        </pc:spChg>
        <pc:spChg chg="add del mod">
          <ac:chgData name="현덕 김" userId="5f120ec4-a520-4453-8a33-bfc0d7bd8ae6" providerId="ADAL" clId="{840E95B7-6B42-F84D-B0C2-517300B6B5B5}" dt="2018-10-23T06:32:17.461" v="14399" actId="478"/>
          <ac:spMkLst>
            <pc:docMk/>
            <pc:sldMk cId="2533527986" sldId="1011"/>
            <ac:spMk id="20" creationId="{FE4A9F09-9A62-9947-9FB4-EF2737C2F868}"/>
          </ac:spMkLst>
        </pc:spChg>
        <pc:spChg chg="add del mod">
          <ac:chgData name="현덕 김" userId="5f120ec4-a520-4453-8a33-bfc0d7bd8ae6" providerId="ADAL" clId="{840E95B7-6B42-F84D-B0C2-517300B6B5B5}" dt="2018-10-23T06:16:18.127" v="14235" actId="478"/>
          <ac:spMkLst>
            <pc:docMk/>
            <pc:sldMk cId="2533527986" sldId="1011"/>
            <ac:spMk id="25" creationId="{22A403C6-C33D-1D47-A9CD-67DEE40283DB}"/>
          </ac:spMkLst>
        </pc:spChg>
        <pc:spChg chg="add del mod">
          <ac:chgData name="현덕 김" userId="5f120ec4-a520-4453-8a33-bfc0d7bd8ae6" providerId="ADAL" clId="{840E95B7-6B42-F84D-B0C2-517300B6B5B5}" dt="2018-10-23T06:17:16.295" v="14248" actId="478"/>
          <ac:spMkLst>
            <pc:docMk/>
            <pc:sldMk cId="2533527986" sldId="1011"/>
            <ac:spMk id="37" creationId="{50A8D9D8-FF73-F448-ABBE-B4F35106EA37}"/>
          </ac:spMkLst>
        </pc:spChg>
        <pc:spChg chg="add mod">
          <ac:chgData name="현덕 김" userId="5f120ec4-a520-4453-8a33-bfc0d7bd8ae6" providerId="ADAL" clId="{840E95B7-6B42-F84D-B0C2-517300B6B5B5}" dt="2018-10-21T14:01:21.724" v="5418" actId="1035"/>
          <ac:spMkLst>
            <pc:docMk/>
            <pc:sldMk cId="2533527986" sldId="1011"/>
            <ac:spMk id="38" creationId="{8F90202D-54ED-D74E-8665-73172CF66280}"/>
          </ac:spMkLst>
        </pc:spChg>
        <pc:spChg chg="add del mod">
          <ac:chgData name="현덕 김" userId="5f120ec4-a520-4453-8a33-bfc0d7bd8ae6" providerId="ADAL" clId="{840E95B7-6B42-F84D-B0C2-517300B6B5B5}" dt="2018-10-23T06:16:35.841" v="14241" actId="478"/>
          <ac:spMkLst>
            <pc:docMk/>
            <pc:sldMk cId="2533527986" sldId="1011"/>
            <ac:spMk id="39" creationId="{8CC0A3F5-C77A-D64A-8F1E-4E57E4B23BAE}"/>
          </ac:spMkLst>
        </pc:spChg>
        <pc:spChg chg="add del mod">
          <ac:chgData name="현덕 김" userId="5f120ec4-a520-4453-8a33-bfc0d7bd8ae6" providerId="ADAL" clId="{840E95B7-6B42-F84D-B0C2-517300B6B5B5}" dt="2018-10-23T06:32:17.461" v="14399" actId="478"/>
          <ac:spMkLst>
            <pc:docMk/>
            <pc:sldMk cId="2533527986" sldId="1011"/>
            <ac:spMk id="40" creationId="{779F4647-FA97-5F4D-8F78-47084E51D415}"/>
          </ac:spMkLst>
        </pc:spChg>
        <pc:grpChg chg="del">
          <ac:chgData name="현덕 김" userId="5f120ec4-a520-4453-8a33-bfc0d7bd8ae6" providerId="ADAL" clId="{840E95B7-6B42-F84D-B0C2-517300B6B5B5}" dt="2018-10-21T14:00:02.253" v="5396" actId="478"/>
          <ac:grpSpMkLst>
            <pc:docMk/>
            <pc:sldMk cId="2533527986" sldId="1011"/>
            <ac:grpSpMk id="35" creationId="{304F73FE-02A2-294B-9FD6-B8760233715E}"/>
          </ac:grpSpMkLst>
        </pc:grpChg>
        <pc:picChg chg="add del mod">
          <ac:chgData name="현덕 김" userId="5f120ec4-a520-4453-8a33-bfc0d7bd8ae6" providerId="ADAL" clId="{840E95B7-6B42-F84D-B0C2-517300B6B5B5}" dt="2018-10-21T14:00:08.195" v="5398" actId="478"/>
          <ac:picMkLst>
            <pc:docMk/>
            <pc:sldMk cId="2533527986" sldId="1011"/>
            <ac:picMk id="3" creationId="{81689CA3-05DD-7C46-900B-D23F4ABB725C}"/>
          </ac:picMkLst>
        </pc:picChg>
        <pc:picChg chg="add mod">
          <ac:chgData name="현덕 김" userId="5f120ec4-a520-4453-8a33-bfc0d7bd8ae6" providerId="ADAL" clId="{840E95B7-6B42-F84D-B0C2-517300B6B5B5}" dt="2018-10-23T06:17:00.931" v="14246" actId="1076"/>
          <ac:picMkLst>
            <pc:docMk/>
            <pc:sldMk cId="2533527986" sldId="1011"/>
            <ac:picMk id="6" creationId="{7F273C70-88EE-2843-A1FA-6746806C3701}"/>
          </ac:picMkLst>
        </pc:picChg>
        <pc:picChg chg="del">
          <ac:chgData name="현덕 김" userId="5f120ec4-a520-4453-8a33-bfc0d7bd8ae6" providerId="ADAL" clId="{840E95B7-6B42-F84D-B0C2-517300B6B5B5}" dt="2018-10-21T14:00:02.253" v="5396" actId="478"/>
          <ac:picMkLst>
            <pc:docMk/>
            <pc:sldMk cId="2533527986" sldId="1011"/>
            <ac:picMk id="17" creationId="{55963469-4BE4-0F46-BEDA-5F3986A3189C}"/>
          </ac:picMkLst>
        </pc:picChg>
        <pc:picChg chg="del">
          <ac:chgData name="현덕 김" userId="5f120ec4-a520-4453-8a33-bfc0d7bd8ae6" providerId="ADAL" clId="{840E95B7-6B42-F84D-B0C2-517300B6B5B5}" dt="2018-10-21T14:00:02.253" v="5396" actId="478"/>
          <ac:picMkLst>
            <pc:docMk/>
            <pc:sldMk cId="2533527986" sldId="1011"/>
            <ac:picMk id="36" creationId="{7E2769EB-3442-1640-98BA-CA166ACF1CCC}"/>
          </ac:picMkLst>
        </pc:picChg>
      </pc:sldChg>
      <pc:sldChg chg="addSp delSp modSp add">
        <pc:chgData name="현덕 김" userId="5f120ec4-a520-4453-8a33-bfc0d7bd8ae6" providerId="ADAL" clId="{840E95B7-6B42-F84D-B0C2-517300B6B5B5}" dt="2018-11-02T09:38:53.265" v="26545" actId="478"/>
        <pc:sldMkLst>
          <pc:docMk/>
          <pc:sldMk cId="93396834" sldId="1012"/>
        </pc:sldMkLst>
        <pc:spChg chg="add mod">
          <ac:chgData name="현덕 김" userId="5f120ec4-a520-4453-8a33-bfc0d7bd8ae6" providerId="ADAL" clId="{840E95B7-6B42-F84D-B0C2-517300B6B5B5}" dt="2018-10-26T06:39:41.075" v="22587"/>
          <ac:spMkLst>
            <pc:docMk/>
            <pc:sldMk cId="93396834" sldId="1012"/>
            <ac:spMk id="4" creationId="{4FBE3A9B-0816-F740-A707-EDBEFE6133EB}"/>
          </ac:spMkLst>
        </pc:spChg>
        <pc:spChg chg="add mod">
          <ac:chgData name="현덕 김" userId="5f120ec4-a520-4453-8a33-bfc0d7bd8ae6" providerId="ADAL" clId="{840E95B7-6B42-F84D-B0C2-517300B6B5B5}" dt="2018-10-26T06:57:44.564" v="23110" actId="20577"/>
          <ac:spMkLst>
            <pc:docMk/>
            <pc:sldMk cId="93396834" sldId="1012"/>
            <ac:spMk id="7" creationId="{58AB75E3-F5D8-8D41-9D57-AA88950C40FF}"/>
          </ac:spMkLst>
        </pc:spChg>
        <pc:spChg chg="add mod">
          <ac:chgData name="현덕 김" userId="5f120ec4-a520-4453-8a33-bfc0d7bd8ae6" providerId="ADAL" clId="{840E95B7-6B42-F84D-B0C2-517300B6B5B5}" dt="2018-11-02T07:06:05.634" v="23578" actId="400"/>
          <ac:spMkLst>
            <pc:docMk/>
            <pc:sldMk cId="93396834" sldId="1012"/>
            <ac:spMk id="8" creationId="{8FB7B0CE-81FE-2043-A5F2-08A4C252EF15}"/>
          </ac:spMkLst>
        </pc:spChg>
        <pc:spChg chg="add del mod">
          <ac:chgData name="현덕 김" userId="5f120ec4-a520-4453-8a33-bfc0d7bd8ae6" providerId="ADAL" clId="{840E95B7-6B42-F84D-B0C2-517300B6B5B5}" dt="2018-10-23T06:38:48.752" v="14564" actId="478"/>
          <ac:spMkLst>
            <pc:docMk/>
            <pc:sldMk cId="93396834" sldId="1012"/>
            <ac:spMk id="10" creationId="{B97334ED-C12E-8E48-AD2C-60E875611401}"/>
          </ac:spMkLst>
        </pc:spChg>
        <pc:spChg chg="add del mod">
          <ac:chgData name="현덕 김" userId="5f120ec4-a520-4453-8a33-bfc0d7bd8ae6" providerId="ADAL" clId="{840E95B7-6B42-F84D-B0C2-517300B6B5B5}" dt="2018-10-21T14:04:15.535" v="5444"/>
          <ac:spMkLst>
            <pc:docMk/>
            <pc:sldMk cId="93396834" sldId="1012"/>
            <ac:spMk id="12" creationId="{23D813F2-F5B4-2145-B62C-A977D79963FC}"/>
          </ac:spMkLst>
        </pc:spChg>
        <pc:spChg chg="add mod">
          <ac:chgData name="현덕 김" userId="5f120ec4-a520-4453-8a33-bfc0d7bd8ae6" providerId="ADAL" clId="{840E95B7-6B42-F84D-B0C2-517300B6B5B5}" dt="2018-10-23T06:39:13.030" v="14567" actId="1076"/>
          <ac:spMkLst>
            <pc:docMk/>
            <pc:sldMk cId="93396834" sldId="1012"/>
            <ac:spMk id="12" creationId="{EC5427B8-D70D-8642-8EB2-6F60B55BBDB4}"/>
          </ac:spMkLst>
        </pc:spChg>
        <pc:spChg chg="add del mod">
          <ac:chgData name="현덕 김" userId="5f120ec4-a520-4453-8a33-bfc0d7bd8ae6" providerId="ADAL" clId="{840E95B7-6B42-F84D-B0C2-517300B6B5B5}" dt="2018-11-02T06:57:45.038" v="23489" actId="478"/>
          <ac:spMkLst>
            <pc:docMk/>
            <pc:sldMk cId="93396834" sldId="1012"/>
            <ac:spMk id="13" creationId="{B9AB1259-2F1E-6148-A4AE-7135CC225826}"/>
          </ac:spMkLst>
        </pc:spChg>
        <pc:spChg chg="add del mod">
          <ac:chgData name="현덕 김" userId="5f120ec4-a520-4453-8a33-bfc0d7bd8ae6" providerId="ADAL" clId="{840E95B7-6B42-F84D-B0C2-517300B6B5B5}" dt="2018-11-02T07:05:50.720" v="23573" actId="478"/>
          <ac:spMkLst>
            <pc:docMk/>
            <pc:sldMk cId="93396834" sldId="1012"/>
            <ac:spMk id="14" creationId="{2D339783-BA85-2945-99B4-A9FB01C24E4F}"/>
          </ac:spMkLst>
        </pc:spChg>
        <pc:spChg chg="add mod">
          <ac:chgData name="현덕 김" userId="5f120ec4-a520-4453-8a33-bfc0d7bd8ae6" providerId="ADAL" clId="{840E95B7-6B42-F84D-B0C2-517300B6B5B5}" dt="2018-10-23T07:01:42.619" v="14849" actId="1076"/>
          <ac:spMkLst>
            <pc:docMk/>
            <pc:sldMk cId="93396834" sldId="1012"/>
            <ac:spMk id="15" creationId="{2FAA2AA0-D448-CC4F-92B8-1BC349462FB4}"/>
          </ac:spMkLst>
        </pc:spChg>
        <pc:spChg chg="add del mod">
          <ac:chgData name="현덕 김" userId="5f120ec4-a520-4453-8a33-bfc0d7bd8ae6" providerId="ADAL" clId="{840E95B7-6B42-F84D-B0C2-517300B6B5B5}" dt="2018-11-02T07:05:49.168" v="23572" actId="478"/>
          <ac:spMkLst>
            <pc:docMk/>
            <pc:sldMk cId="93396834" sldId="1012"/>
            <ac:spMk id="16" creationId="{E199D509-3F0A-994D-8FA9-42B074BFD06A}"/>
          </ac:spMkLst>
        </pc:spChg>
        <pc:spChg chg="add del mod">
          <ac:chgData name="현덕 김" userId="5f120ec4-a520-4453-8a33-bfc0d7bd8ae6" providerId="ADAL" clId="{840E95B7-6B42-F84D-B0C2-517300B6B5B5}" dt="2018-10-26T06:47:00.998" v="22811" actId="478"/>
          <ac:spMkLst>
            <pc:docMk/>
            <pc:sldMk cId="93396834" sldId="1012"/>
            <ac:spMk id="17" creationId="{1AF171FC-11A0-204F-B83B-05FA5ABA0F04}"/>
          </ac:spMkLst>
        </pc:spChg>
        <pc:spChg chg="add del">
          <ac:chgData name="현덕 김" userId="5f120ec4-a520-4453-8a33-bfc0d7bd8ae6" providerId="ADAL" clId="{840E95B7-6B42-F84D-B0C2-517300B6B5B5}" dt="2018-11-02T07:05:43.858" v="23571" actId="478"/>
          <ac:spMkLst>
            <pc:docMk/>
            <pc:sldMk cId="93396834" sldId="1012"/>
            <ac:spMk id="17" creationId="{E887FD0D-BC4C-C747-901A-817AF5A00643}"/>
          </ac:spMkLst>
        </pc:spChg>
        <pc:spChg chg="add mod">
          <ac:chgData name="현덕 김" userId="5f120ec4-a520-4453-8a33-bfc0d7bd8ae6" providerId="ADAL" clId="{840E95B7-6B42-F84D-B0C2-517300B6B5B5}" dt="2018-10-26T06:47:10.772" v="22814" actId="20577"/>
          <ac:spMkLst>
            <pc:docMk/>
            <pc:sldMk cId="93396834" sldId="1012"/>
            <ac:spMk id="18" creationId="{2F4ECB08-440B-634D-8812-9BD13AB6E34B}"/>
          </ac:spMkLst>
        </pc:spChg>
        <pc:spChg chg="del">
          <ac:chgData name="현덕 김" userId="5f120ec4-a520-4453-8a33-bfc0d7bd8ae6" providerId="ADAL" clId="{840E95B7-6B42-F84D-B0C2-517300B6B5B5}" dt="2018-10-21T14:11:15.468" v="5565"/>
          <ac:spMkLst>
            <pc:docMk/>
            <pc:sldMk cId="93396834" sldId="1012"/>
            <ac:spMk id="18" creationId="{A425DD69-033A-3A49-A383-841956F4C2C1}"/>
          </ac:spMkLst>
        </pc:spChg>
        <pc:spChg chg="add del">
          <ac:chgData name="현덕 김" userId="5f120ec4-a520-4453-8a33-bfc0d7bd8ae6" providerId="ADAL" clId="{840E95B7-6B42-F84D-B0C2-517300B6B5B5}" dt="2018-11-02T07:05:55.779" v="23575"/>
          <ac:spMkLst>
            <pc:docMk/>
            <pc:sldMk cId="93396834" sldId="1012"/>
            <ac:spMk id="19" creationId="{B8DFF0BB-8101-7E47-9329-897FB833D466}"/>
          </ac:spMkLst>
        </pc:spChg>
        <pc:spChg chg="del">
          <ac:chgData name="현덕 김" userId="5f120ec4-a520-4453-8a33-bfc0d7bd8ae6" providerId="ADAL" clId="{840E95B7-6B42-F84D-B0C2-517300B6B5B5}" dt="2018-10-21T14:11:15.468" v="5565"/>
          <ac:spMkLst>
            <pc:docMk/>
            <pc:sldMk cId="93396834" sldId="1012"/>
            <ac:spMk id="19" creationId="{F616EAED-2DEE-CE4B-9116-2C9E4A3CF2E3}"/>
          </ac:spMkLst>
        </pc:spChg>
        <pc:spChg chg="add mod">
          <ac:chgData name="현덕 김" userId="5f120ec4-a520-4453-8a33-bfc0d7bd8ae6" providerId="ADAL" clId="{840E95B7-6B42-F84D-B0C2-517300B6B5B5}" dt="2018-11-02T07:38:37.010" v="24758" actId="20577"/>
          <ac:spMkLst>
            <pc:docMk/>
            <pc:sldMk cId="93396834" sldId="1012"/>
            <ac:spMk id="20" creationId="{5BA2A031-8FDD-004D-BBEE-1746926C9185}"/>
          </ac:spMkLst>
        </pc:spChg>
        <pc:spChg chg="del">
          <ac:chgData name="현덕 김" userId="5f120ec4-a520-4453-8a33-bfc0d7bd8ae6" providerId="ADAL" clId="{840E95B7-6B42-F84D-B0C2-517300B6B5B5}" dt="2018-10-21T14:11:15.468" v="5565"/>
          <ac:spMkLst>
            <pc:docMk/>
            <pc:sldMk cId="93396834" sldId="1012"/>
            <ac:spMk id="20" creationId="{A4E1FAA1-D982-0045-9244-A4CF059FD0B4}"/>
          </ac:spMkLst>
        </pc:spChg>
        <pc:spChg chg="add del">
          <ac:chgData name="현덕 김" userId="5f120ec4-a520-4453-8a33-bfc0d7bd8ae6" providerId="ADAL" clId="{840E95B7-6B42-F84D-B0C2-517300B6B5B5}" dt="2018-11-02T09:38:53.265" v="26545" actId="478"/>
          <ac:spMkLst>
            <pc:docMk/>
            <pc:sldMk cId="93396834" sldId="1012"/>
            <ac:spMk id="21" creationId="{35EB85C8-2FC2-5D4A-92E5-2D991075AD07}"/>
          </ac:spMkLst>
        </pc:spChg>
        <pc:spChg chg="del">
          <ac:chgData name="현덕 김" userId="5f120ec4-a520-4453-8a33-bfc0d7bd8ae6" providerId="ADAL" clId="{840E95B7-6B42-F84D-B0C2-517300B6B5B5}" dt="2018-10-21T14:03:13.823" v="5432" actId="478"/>
          <ac:spMkLst>
            <pc:docMk/>
            <pc:sldMk cId="93396834" sldId="1012"/>
            <ac:spMk id="25" creationId="{22A403C6-C33D-1D47-A9CD-67DEE40283DB}"/>
          </ac:spMkLst>
        </pc:spChg>
        <pc:spChg chg="del">
          <ac:chgData name="현덕 김" userId="5f120ec4-a520-4453-8a33-bfc0d7bd8ae6" providerId="ADAL" clId="{840E95B7-6B42-F84D-B0C2-517300B6B5B5}" dt="2018-10-21T14:03:13.823" v="5432" actId="478"/>
          <ac:spMkLst>
            <pc:docMk/>
            <pc:sldMk cId="93396834" sldId="1012"/>
            <ac:spMk id="37" creationId="{50A8D9D8-FF73-F448-ABBE-B4F35106EA37}"/>
          </ac:spMkLst>
        </pc:spChg>
        <pc:spChg chg="del mod">
          <ac:chgData name="현덕 김" userId="5f120ec4-a520-4453-8a33-bfc0d7bd8ae6" providerId="ADAL" clId="{840E95B7-6B42-F84D-B0C2-517300B6B5B5}" dt="2018-10-23T07:01:34.665" v="14846" actId="478"/>
          <ac:spMkLst>
            <pc:docMk/>
            <pc:sldMk cId="93396834" sldId="1012"/>
            <ac:spMk id="38" creationId="{8F90202D-54ED-D74E-8665-73172CF66280}"/>
          </ac:spMkLst>
        </pc:spChg>
        <pc:picChg chg="add del mod">
          <ac:chgData name="현덕 김" userId="5f120ec4-a520-4453-8a33-bfc0d7bd8ae6" providerId="ADAL" clId="{840E95B7-6B42-F84D-B0C2-517300B6B5B5}" dt="2018-10-22T01:50:34.530" v="5703" actId="478"/>
          <ac:picMkLst>
            <pc:docMk/>
            <pc:sldMk cId="93396834" sldId="1012"/>
            <ac:picMk id="3" creationId="{FCA00C8E-9202-4F4B-95A8-209A64815164}"/>
          </ac:picMkLst>
        </pc:picChg>
        <pc:picChg chg="add del mod">
          <ac:chgData name="현덕 김" userId="5f120ec4-a520-4453-8a33-bfc0d7bd8ae6" providerId="ADAL" clId="{840E95B7-6B42-F84D-B0C2-517300B6B5B5}" dt="2018-10-22T01:56:28.810" v="5713" actId="478"/>
          <ac:picMkLst>
            <pc:docMk/>
            <pc:sldMk cId="93396834" sldId="1012"/>
            <ac:picMk id="6" creationId="{150A1CC7-1FD5-9E47-BD7A-F9EE0E26B924}"/>
          </ac:picMkLst>
        </pc:picChg>
        <pc:picChg chg="del">
          <ac:chgData name="현덕 김" userId="5f120ec4-a520-4453-8a33-bfc0d7bd8ae6" providerId="ADAL" clId="{840E95B7-6B42-F84D-B0C2-517300B6B5B5}" dt="2018-10-21T14:03:09.200" v="5431" actId="478"/>
          <ac:picMkLst>
            <pc:docMk/>
            <pc:sldMk cId="93396834" sldId="1012"/>
            <ac:picMk id="6" creationId="{7F273C70-88EE-2843-A1FA-6746806C3701}"/>
          </ac:picMkLst>
        </pc:picChg>
        <pc:picChg chg="add mod">
          <ac:chgData name="현덕 김" userId="5f120ec4-a520-4453-8a33-bfc0d7bd8ae6" providerId="ADAL" clId="{840E95B7-6B42-F84D-B0C2-517300B6B5B5}" dt="2018-10-23T07:01:38.778" v="14848" actId="1076"/>
          <ac:picMkLst>
            <pc:docMk/>
            <pc:sldMk cId="93396834" sldId="1012"/>
            <ac:picMk id="11" creationId="{0EAC8568-F7A5-AC4B-943A-D740524A0041}"/>
          </ac:picMkLst>
        </pc:picChg>
      </pc:sldChg>
      <pc:sldChg chg="addSp delSp modSp add">
        <pc:chgData name="현덕 김" userId="5f120ec4-a520-4453-8a33-bfc0d7bd8ae6" providerId="ADAL" clId="{840E95B7-6B42-F84D-B0C2-517300B6B5B5}" dt="2018-11-02T11:00:51.524" v="27265" actId="400"/>
        <pc:sldMkLst>
          <pc:docMk/>
          <pc:sldMk cId="1365088879" sldId="1014"/>
        </pc:sldMkLst>
        <pc:spChg chg="mod">
          <ac:chgData name="현덕 김" userId="5f120ec4-a520-4453-8a33-bfc0d7bd8ae6" providerId="ADAL" clId="{840E95B7-6B42-F84D-B0C2-517300B6B5B5}" dt="2018-11-02T11:00:51.524" v="27265" actId="400"/>
          <ac:spMkLst>
            <pc:docMk/>
            <pc:sldMk cId="1365088879" sldId="1014"/>
            <ac:spMk id="2" creationId="{1823CD8C-5BF9-F54A-9FA0-EDDA9E9C9E95}"/>
          </ac:spMkLst>
        </pc:spChg>
        <pc:spChg chg="mod">
          <ac:chgData name="현덕 김" userId="5f120ec4-a520-4453-8a33-bfc0d7bd8ae6" providerId="ADAL" clId="{840E95B7-6B42-F84D-B0C2-517300B6B5B5}" dt="2018-10-26T06:57:55.567" v="23149" actId="20577"/>
          <ac:spMkLst>
            <pc:docMk/>
            <pc:sldMk cId="1365088879" sldId="1014"/>
            <ac:spMk id="3" creationId="{7D4DF57F-8B3D-1D43-B589-E7B06B0DA6A0}"/>
          </ac:spMkLst>
        </pc:spChg>
        <pc:spChg chg="mod">
          <ac:chgData name="현덕 김" userId="5f120ec4-a520-4453-8a33-bfc0d7bd8ae6" providerId="ADAL" clId="{840E95B7-6B42-F84D-B0C2-517300B6B5B5}" dt="2018-10-26T06:39:38.542" v="22586"/>
          <ac:spMkLst>
            <pc:docMk/>
            <pc:sldMk cId="1365088879" sldId="1014"/>
            <ac:spMk id="4" creationId="{56700D24-2120-A940-9441-5D5CA658329B}"/>
          </ac:spMkLst>
        </pc:spChg>
        <pc:spChg chg="add mod">
          <ac:chgData name="현덕 김" userId="5f120ec4-a520-4453-8a33-bfc0d7bd8ae6" providerId="ADAL" clId="{840E95B7-6B42-F84D-B0C2-517300B6B5B5}" dt="2018-11-02T07:09:22.944" v="23717" actId="20577"/>
          <ac:spMkLst>
            <pc:docMk/>
            <pc:sldMk cId="1365088879" sldId="1014"/>
            <ac:spMk id="6" creationId="{86D4A353-61E2-AF43-A779-B14AA1CC0397}"/>
          </ac:spMkLst>
        </pc:spChg>
        <pc:spChg chg="add del mod">
          <ac:chgData name="현덕 김" userId="5f120ec4-a520-4453-8a33-bfc0d7bd8ae6" providerId="ADAL" clId="{840E95B7-6B42-F84D-B0C2-517300B6B5B5}" dt="2018-10-23T06:58:24.382" v="14780" actId="478"/>
          <ac:spMkLst>
            <pc:docMk/>
            <pc:sldMk cId="1365088879" sldId="1014"/>
            <ac:spMk id="10" creationId="{0010EA33-A9BB-A44F-9D2B-B0A94A65B37C}"/>
          </ac:spMkLst>
        </pc:spChg>
        <pc:spChg chg="add del mod">
          <ac:chgData name="현덕 김" userId="5f120ec4-a520-4453-8a33-bfc0d7bd8ae6" providerId="ADAL" clId="{840E95B7-6B42-F84D-B0C2-517300B6B5B5}" dt="2018-11-02T07:07:03.936" v="23605" actId="478"/>
          <ac:spMkLst>
            <pc:docMk/>
            <pc:sldMk cId="1365088879" sldId="1014"/>
            <ac:spMk id="11" creationId="{B79B2322-D856-4347-8372-AF67E7C90293}"/>
          </ac:spMkLst>
        </pc:spChg>
        <pc:spChg chg="add del">
          <ac:chgData name="현덕 김" userId="5f120ec4-a520-4453-8a33-bfc0d7bd8ae6" providerId="ADAL" clId="{840E95B7-6B42-F84D-B0C2-517300B6B5B5}" dt="2018-11-02T06:57:47.539" v="23490" actId="478"/>
          <ac:spMkLst>
            <pc:docMk/>
            <pc:sldMk cId="1365088879" sldId="1014"/>
            <ac:spMk id="12" creationId="{8BFF0157-A9F3-F24E-AB38-561544ADDB1E}"/>
          </ac:spMkLst>
        </pc:spChg>
        <pc:spChg chg="add mod">
          <ac:chgData name="현덕 김" userId="5f120ec4-a520-4453-8a33-bfc0d7bd8ae6" providerId="ADAL" clId="{840E95B7-6B42-F84D-B0C2-517300B6B5B5}" dt="2018-11-02T07:07:52.117" v="23612" actId="1076"/>
          <ac:spMkLst>
            <pc:docMk/>
            <pc:sldMk cId="1365088879" sldId="1014"/>
            <ac:spMk id="13" creationId="{CF582B3C-C169-7746-930E-71799A18DC10}"/>
          </ac:spMkLst>
        </pc:spChg>
        <pc:spChg chg="add mod">
          <ac:chgData name="현덕 김" userId="5f120ec4-a520-4453-8a33-bfc0d7bd8ae6" providerId="ADAL" clId="{840E95B7-6B42-F84D-B0C2-517300B6B5B5}" dt="2018-11-02T07:07:56.075" v="23613" actId="1076"/>
          <ac:spMkLst>
            <pc:docMk/>
            <pc:sldMk cId="1365088879" sldId="1014"/>
            <ac:spMk id="14" creationId="{72C5839E-0C3C-4244-88C3-F667BCAF5DE6}"/>
          </ac:spMkLst>
        </pc:spChg>
        <pc:spChg chg="add mod">
          <ac:chgData name="현덕 김" userId="5f120ec4-a520-4453-8a33-bfc0d7bd8ae6" providerId="ADAL" clId="{840E95B7-6B42-F84D-B0C2-517300B6B5B5}" dt="2018-10-23T06:58:51.307" v="14786" actId="1076"/>
          <ac:spMkLst>
            <pc:docMk/>
            <pc:sldMk cId="1365088879" sldId="1014"/>
            <ac:spMk id="15" creationId="{71E0DF5D-B5A5-E546-BC7C-379CD99E9408}"/>
          </ac:spMkLst>
        </pc:spChg>
        <pc:spChg chg="add mod">
          <ac:chgData name="현덕 김" userId="5f120ec4-a520-4453-8a33-bfc0d7bd8ae6" providerId="ADAL" clId="{840E95B7-6B42-F84D-B0C2-517300B6B5B5}" dt="2018-10-26T06:47:34.732" v="22818" actId="20577"/>
          <ac:spMkLst>
            <pc:docMk/>
            <pc:sldMk cId="1365088879" sldId="1014"/>
            <ac:spMk id="16" creationId="{4553EC54-8B01-894E-B127-4759C553AA85}"/>
          </ac:spMkLst>
        </pc:spChg>
        <pc:spChg chg="add del">
          <ac:chgData name="현덕 김" userId="5f120ec4-a520-4453-8a33-bfc0d7bd8ae6" providerId="ADAL" clId="{840E95B7-6B42-F84D-B0C2-517300B6B5B5}" dt="2018-11-02T07:06:24.537" v="23579" actId="478"/>
          <ac:spMkLst>
            <pc:docMk/>
            <pc:sldMk cId="1365088879" sldId="1014"/>
            <ac:spMk id="17" creationId="{A7CE4418-105E-0D45-BADD-E5DC65B34E9A}"/>
          </ac:spMkLst>
        </pc:spChg>
        <pc:spChg chg="add del">
          <ac:chgData name="현덕 김" userId="5f120ec4-a520-4453-8a33-bfc0d7bd8ae6" providerId="ADAL" clId="{840E95B7-6B42-F84D-B0C2-517300B6B5B5}" dt="2018-11-02T07:08:36.659" v="23666"/>
          <ac:spMkLst>
            <pc:docMk/>
            <pc:sldMk cId="1365088879" sldId="1014"/>
            <ac:spMk id="18" creationId="{54BB6CA1-FE7E-1441-B0AB-D66FB53FE116}"/>
          </ac:spMkLst>
        </pc:spChg>
        <pc:spChg chg="add mod">
          <ac:chgData name="현덕 김" userId="5f120ec4-a520-4453-8a33-bfc0d7bd8ae6" providerId="ADAL" clId="{840E95B7-6B42-F84D-B0C2-517300B6B5B5}" dt="2018-11-02T07:09:26.278" v="23718" actId="20577"/>
          <ac:spMkLst>
            <pc:docMk/>
            <pc:sldMk cId="1365088879" sldId="1014"/>
            <ac:spMk id="19" creationId="{94A6870D-0282-1946-AEB0-EFFC734F2104}"/>
          </ac:spMkLst>
        </pc:spChg>
        <pc:spChg chg="add mod">
          <ac:chgData name="현덕 김" userId="5f120ec4-a520-4453-8a33-bfc0d7bd8ae6" providerId="ADAL" clId="{840E95B7-6B42-F84D-B0C2-517300B6B5B5}" dt="2018-11-02T07:09:28.423" v="23719" actId="20577"/>
          <ac:spMkLst>
            <pc:docMk/>
            <pc:sldMk cId="1365088879" sldId="1014"/>
            <ac:spMk id="20" creationId="{F55D701C-5E34-994D-B5E0-EB7EF13E7B6A}"/>
          </ac:spMkLst>
        </pc:spChg>
        <pc:spChg chg="add mod">
          <ac:chgData name="현덕 김" userId="5f120ec4-a520-4453-8a33-bfc0d7bd8ae6" providerId="ADAL" clId="{840E95B7-6B42-F84D-B0C2-517300B6B5B5}" dt="2018-11-02T07:09:31" v="23720" actId="20577"/>
          <ac:spMkLst>
            <pc:docMk/>
            <pc:sldMk cId="1365088879" sldId="1014"/>
            <ac:spMk id="21" creationId="{443488B6-179F-AF42-AD44-0CCCDF4569A2}"/>
          </ac:spMkLst>
        </pc:spChg>
        <pc:spChg chg="add mod">
          <ac:chgData name="현덕 김" userId="5f120ec4-a520-4453-8a33-bfc0d7bd8ae6" providerId="ADAL" clId="{840E95B7-6B42-F84D-B0C2-517300B6B5B5}" dt="2018-11-02T07:09:33.282" v="23721" actId="20577"/>
          <ac:spMkLst>
            <pc:docMk/>
            <pc:sldMk cId="1365088879" sldId="1014"/>
            <ac:spMk id="22" creationId="{C72246F5-337C-F745-9F61-5A4415E5B216}"/>
          </ac:spMkLst>
        </pc:spChg>
        <pc:spChg chg="add mod">
          <ac:chgData name="현덕 김" userId="5f120ec4-a520-4453-8a33-bfc0d7bd8ae6" providerId="ADAL" clId="{840E95B7-6B42-F84D-B0C2-517300B6B5B5}" dt="2018-11-02T07:09:41.542" v="23726" actId="1035"/>
          <ac:spMkLst>
            <pc:docMk/>
            <pc:sldMk cId="1365088879" sldId="1014"/>
            <ac:spMk id="23" creationId="{5B54A3F5-6B6A-D143-8972-BA53CF9A165C}"/>
          </ac:spMkLst>
        </pc:spChg>
        <pc:spChg chg="add mod">
          <ac:chgData name="현덕 김" userId="5f120ec4-a520-4453-8a33-bfc0d7bd8ae6" providerId="ADAL" clId="{840E95B7-6B42-F84D-B0C2-517300B6B5B5}" dt="2018-11-02T07:09:47.624" v="23734" actId="1036"/>
          <ac:spMkLst>
            <pc:docMk/>
            <pc:sldMk cId="1365088879" sldId="1014"/>
            <ac:spMk id="24" creationId="{46699CF8-1C53-A64C-A8F2-6059753883F4}"/>
          </ac:spMkLst>
        </pc:spChg>
        <pc:spChg chg="add mod">
          <ac:chgData name="현덕 김" userId="5f120ec4-a520-4453-8a33-bfc0d7bd8ae6" providerId="ADAL" clId="{840E95B7-6B42-F84D-B0C2-517300B6B5B5}" dt="2018-11-02T07:09:52.464" v="23739" actId="1037"/>
          <ac:spMkLst>
            <pc:docMk/>
            <pc:sldMk cId="1365088879" sldId="1014"/>
            <ac:spMk id="25" creationId="{185D40F0-69B2-9342-8287-E5D53AC49FFF}"/>
          </ac:spMkLst>
        </pc:spChg>
        <pc:spChg chg="add">
          <ac:chgData name="현덕 김" userId="5f120ec4-a520-4453-8a33-bfc0d7bd8ae6" providerId="ADAL" clId="{840E95B7-6B42-F84D-B0C2-517300B6B5B5}" dt="2018-11-02T07:38:42.856" v="24759"/>
          <ac:spMkLst>
            <pc:docMk/>
            <pc:sldMk cId="1365088879" sldId="1014"/>
            <ac:spMk id="26" creationId="{FA16A060-E947-6943-BCE8-8A83FC478180}"/>
          </ac:spMkLst>
        </pc:spChg>
        <pc:spChg chg="add del">
          <ac:chgData name="현덕 김" userId="5f120ec4-a520-4453-8a33-bfc0d7bd8ae6" providerId="ADAL" clId="{840E95B7-6B42-F84D-B0C2-517300B6B5B5}" dt="2018-11-02T09:32:19.491" v="26531" actId="478"/>
          <ac:spMkLst>
            <pc:docMk/>
            <pc:sldMk cId="1365088879" sldId="1014"/>
            <ac:spMk id="27" creationId="{86DEB344-E5A5-284D-9FA8-D629090D39CE}"/>
          </ac:spMkLst>
        </pc:spChg>
        <pc:picChg chg="add mod">
          <ac:chgData name="현덕 김" userId="5f120ec4-a520-4453-8a33-bfc0d7bd8ae6" providerId="ADAL" clId="{840E95B7-6B42-F84D-B0C2-517300B6B5B5}" dt="2018-11-02T07:07:49.359" v="23611" actId="1076"/>
          <ac:picMkLst>
            <pc:docMk/>
            <pc:sldMk cId="1365088879" sldId="1014"/>
            <ac:picMk id="7" creationId="{F0CA76BF-1250-1143-83BF-207B6D010833}"/>
          </ac:picMkLst>
        </pc:picChg>
        <pc:picChg chg="add mod">
          <ac:chgData name="현덕 김" userId="5f120ec4-a520-4453-8a33-bfc0d7bd8ae6" providerId="ADAL" clId="{840E95B7-6B42-F84D-B0C2-517300B6B5B5}" dt="2018-10-21T14:13:41.951" v="5579" actId="1076"/>
          <ac:picMkLst>
            <pc:docMk/>
            <pc:sldMk cId="1365088879" sldId="1014"/>
            <ac:picMk id="9" creationId="{CEAF4B11-4FFD-E040-B084-ABDE5F412713}"/>
          </ac:picMkLst>
        </pc:picChg>
      </pc:sldChg>
      <pc:sldChg chg="addSp delSp modSp add">
        <pc:chgData name="현덕 김" userId="5f120ec4-a520-4453-8a33-bfc0d7bd8ae6" providerId="ADAL" clId="{840E95B7-6B42-F84D-B0C2-517300B6B5B5}" dt="2018-11-02T11:01:05.672" v="27267" actId="207"/>
        <pc:sldMkLst>
          <pc:docMk/>
          <pc:sldMk cId="2583137884" sldId="1015"/>
        </pc:sldMkLst>
        <pc:spChg chg="mod">
          <ac:chgData name="현덕 김" userId="5f120ec4-a520-4453-8a33-bfc0d7bd8ae6" providerId="ADAL" clId="{840E95B7-6B42-F84D-B0C2-517300B6B5B5}" dt="2018-11-02T11:01:05.672" v="27267" actId="207"/>
          <ac:spMkLst>
            <pc:docMk/>
            <pc:sldMk cId="2583137884" sldId="1015"/>
            <ac:spMk id="2" creationId="{3F57C766-3FAA-154C-8D96-A236B9B05786}"/>
          </ac:spMkLst>
        </pc:spChg>
        <pc:spChg chg="mod">
          <ac:chgData name="현덕 김" userId="5f120ec4-a520-4453-8a33-bfc0d7bd8ae6" providerId="ADAL" clId="{840E95B7-6B42-F84D-B0C2-517300B6B5B5}" dt="2018-10-26T06:58:06.644" v="23153" actId="20577"/>
          <ac:spMkLst>
            <pc:docMk/>
            <pc:sldMk cId="2583137884" sldId="1015"/>
            <ac:spMk id="3" creationId="{638C924D-0823-DC46-BE26-AA0F5DBEDA11}"/>
          </ac:spMkLst>
        </pc:spChg>
        <pc:spChg chg="mod">
          <ac:chgData name="현덕 김" userId="5f120ec4-a520-4453-8a33-bfc0d7bd8ae6" providerId="ADAL" clId="{840E95B7-6B42-F84D-B0C2-517300B6B5B5}" dt="2018-10-26T06:39:33.860" v="22584"/>
          <ac:spMkLst>
            <pc:docMk/>
            <pc:sldMk cId="2583137884" sldId="1015"/>
            <ac:spMk id="4" creationId="{1EA4E025-92ED-D745-8529-5FD1F34F3831}"/>
          </ac:spMkLst>
        </pc:spChg>
        <pc:spChg chg="add del mod">
          <ac:chgData name="현덕 김" userId="5f120ec4-a520-4453-8a33-bfc0d7bd8ae6" providerId="ADAL" clId="{840E95B7-6B42-F84D-B0C2-517300B6B5B5}" dt="2018-10-23T07:11:25.661" v="15214" actId="478"/>
          <ac:spMkLst>
            <pc:docMk/>
            <pc:sldMk cId="2583137884" sldId="1015"/>
            <ac:spMk id="8" creationId="{1A98901A-35FE-044B-BFDE-6462BA674A9E}"/>
          </ac:spMkLst>
        </pc:spChg>
        <pc:spChg chg="add del">
          <ac:chgData name="현덕 김" userId="5f120ec4-a520-4453-8a33-bfc0d7bd8ae6" providerId="ADAL" clId="{840E95B7-6B42-F84D-B0C2-517300B6B5B5}" dt="2018-11-02T06:57:53.506" v="23492" actId="478"/>
          <ac:spMkLst>
            <pc:docMk/>
            <pc:sldMk cId="2583137884" sldId="1015"/>
            <ac:spMk id="9" creationId="{C8B2BA8A-EDC9-9F4D-9E5D-18EF502B1C17}"/>
          </ac:spMkLst>
        </pc:spChg>
        <pc:spChg chg="add mod">
          <ac:chgData name="현덕 김" userId="5f120ec4-a520-4453-8a33-bfc0d7bd8ae6" providerId="ADAL" clId="{840E95B7-6B42-F84D-B0C2-517300B6B5B5}" dt="2018-11-02T07:17:12.275" v="23969" actId="1076"/>
          <ac:spMkLst>
            <pc:docMk/>
            <pc:sldMk cId="2583137884" sldId="1015"/>
            <ac:spMk id="10" creationId="{263A2B4D-DA11-D649-AF13-F9C16C6EF40D}"/>
          </ac:spMkLst>
        </pc:spChg>
        <pc:spChg chg="add mod">
          <ac:chgData name="현덕 김" userId="5f120ec4-a520-4453-8a33-bfc0d7bd8ae6" providerId="ADAL" clId="{840E95B7-6B42-F84D-B0C2-517300B6B5B5}" dt="2018-10-26T06:47:46.683" v="22823" actId="20577"/>
          <ac:spMkLst>
            <pc:docMk/>
            <pc:sldMk cId="2583137884" sldId="1015"/>
            <ac:spMk id="11" creationId="{9C29F444-FCF6-CF48-9E5B-F311613772B1}"/>
          </ac:spMkLst>
        </pc:spChg>
        <pc:spChg chg="add del">
          <ac:chgData name="현덕 김" userId="5f120ec4-a520-4453-8a33-bfc0d7bd8ae6" providerId="ADAL" clId="{840E95B7-6B42-F84D-B0C2-517300B6B5B5}" dt="2018-11-02T07:17:07.714" v="23968" actId="478"/>
          <ac:spMkLst>
            <pc:docMk/>
            <pc:sldMk cId="2583137884" sldId="1015"/>
            <ac:spMk id="12" creationId="{EB92FAD6-B78E-364A-B549-17DEB5DBB135}"/>
          </ac:spMkLst>
        </pc:spChg>
        <pc:spChg chg="add mod">
          <ac:chgData name="현덕 김" userId="5f120ec4-a520-4453-8a33-bfc0d7bd8ae6" providerId="ADAL" clId="{840E95B7-6B42-F84D-B0C2-517300B6B5B5}" dt="2018-11-02T07:17:44.104" v="24020" actId="1035"/>
          <ac:spMkLst>
            <pc:docMk/>
            <pc:sldMk cId="2583137884" sldId="1015"/>
            <ac:spMk id="13" creationId="{F80931F4-7491-8044-AD8C-AC32CC50A619}"/>
          </ac:spMkLst>
        </pc:spChg>
        <pc:spChg chg="add">
          <ac:chgData name="현덕 김" userId="5f120ec4-a520-4453-8a33-bfc0d7bd8ae6" providerId="ADAL" clId="{840E95B7-6B42-F84D-B0C2-517300B6B5B5}" dt="2018-11-02T07:38:47.875" v="24761"/>
          <ac:spMkLst>
            <pc:docMk/>
            <pc:sldMk cId="2583137884" sldId="1015"/>
            <ac:spMk id="14" creationId="{77F376E4-049A-4C49-8866-D4770DDB2983}"/>
          </ac:spMkLst>
        </pc:spChg>
        <pc:spChg chg="add del">
          <ac:chgData name="현덕 김" userId="5f120ec4-a520-4453-8a33-bfc0d7bd8ae6" providerId="ADAL" clId="{840E95B7-6B42-F84D-B0C2-517300B6B5B5}" dt="2018-11-02T09:32:29.648" v="26533" actId="478"/>
          <ac:spMkLst>
            <pc:docMk/>
            <pc:sldMk cId="2583137884" sldId="1015"/>
            <ac:spMk id="15" creationId="{430B5519-5AC4-4C4A-BCD0-48A3DF4F2B4D}"/>
          </ac:spMkLst>
        </pc:spChg>
        <pc:picChg chg="add mod">
          <ac:chgData name="현덕 김" userId="5f120ec4-a520-4453-8a33-bfc0d7bd8ae6" providerId="ADAL" clId="{840E95B7-6B42-F84D-B0C2-517300B6B5B5}" dt="2018-10-21T14:14:22.160" v="5586" actId="14100"/>
          <ac:picMkLst>
            <pc:docMk/>
            <pc:sldMk cId="2583137884" sldId="1015"/>
            <ac:picMk id="7" creationId="{4627F90B-4578-1C4B-A76D-A5CE7F344AB8}"/>
          </ac:picMkLst>
        </pc:picChg>
      </pc:sldChg>
      <pc:sldChg chg="addSp delSp modSp add">
        <pc:chgData name="현덕 김" userId="5f120ec4-a520-4453-8a33-bfc0d7bd8ae6" providerId="ADAL" clId="{840E95B7-6B42-F84D-B0C2-517300B6B5B5}" dt="2018-11-02T11:00:57.371" v="27266" actId="207"/>
        <pc:sldMkLst>
          <pc:docMk/>
          <pc:sldMk cId="1518746907" sldId="1016"/>
        </pc:sldMkLst>
        <pc:spChg chg="mod">
          <ac:chgData name="현덕 김" userId="5f120ec4-a520-4453-8a33-bfc0d7bd8ae6" providerId="ADAL" clId="{840E95B7-6B42-F84D-B0C2-517300B6B5B5}" dt="2018-11-02T11:00:57.371" v="27266" actId="207"/>
          <ac:spMkLst>
            <pc:docMk/>
            <pc:sldMk cId="1518746907" sldId="1016"/>
            <ac:spMk id="2" creationId="{CE0C2617-1C8C-BE4A-A2D2-73E26877CCF1}"/>
          </ac:spMkLst>
        </pc:spChg>
        <pc:spChg chg="mod">
          <ac:chgData name="현덕 김" userId="5f120ec4-a520-4453-8a33-bfc0d7bd8ae6" providerId="ADAL" clId="{840E95B7-6B42-F84D-B0C2-517300B6B5B5}" dt="2018-10-26T06:58:00.908" v="23151" actId="20577"/>
          <ac:spMkLst>
            <pc:docMk/>
            <pc:sldMk cId="1518746907" sldId="1016"/>
            <ac:spMk id="3" creationId="{C88FE7B7-C66C-5343-B6C9-AC17626B2389}"/>
          </ac:spMkLst>
        </pc:spChg>
        <pc:spChg chg="mod">
          <ac:chgData name="현덕 김" userId="5f120ec4-a520-4453-8a33-bfc0d7bd8ae6" providerId="ADAL" clId="{840E95B7-6B42-F84D-B0C2-517300B6B5B5}" dt="2018-10-26T06:39:35.966" v="22585"/>
          <ac:spMkLst>
            <pc:docMk/>
            <pc:sldMk cId="1518746907" sldId="1016"/>
            <ac:spMk id="4" creationId="{E744402B-AF98-7E46-B0A7-24CBE7C374E5}"/>
          </ac:spMkLst>
        </pc:spChg>
        <pc:spChg chg="add del mod">
          <ac:chgData name="현덕 김" userId="5f120ec4-a520-4453-8a33-bfc0d7bd8ae6" providerId="ADAL" clId="{840E95B7-6B42-F84D-B0C2-517300B6B5B5}" dt="2018-10-23T07:08:14.776" v="15148" actId="478"/>
          <ac:spMkLst>
            <pc:docMk/>
            <pc:sldMk cId="1518746907" sldId="1016"/>
            <ac:spMk id="8" creationId="{7774DDC0-C5CA-3D4E-BE4F-E3A2DCDB5E9B}"/>
          </ac:spMkLst>
        </pc:spChg>
        <pc:spChg chg="add del">
          <ac:chgData name="현덕 김" userId="5f120ec4-a520-4453-8a33-bfc0d7bd8ae6" providerId="ADAL" clId="{840E95B7-6B42-F84D-B0C2-517300B6B5B5}" dt="2018-11-02T06:57:50.061" v="23491" actId="478"/>
          <ac:spMkLst>
            <pc:docMk/>
            <pc:sldMk cId="1518746907" sldId="1016"/>
            <ac:spMk id="9" creationId="{55B6F144-2B16-9A44-BB46-85E506E5A919}"/>
          </ac:spMkLst>
        </pc:spChg>
        <pc:spChg chg="add del mod">
          <ac:chgData name="현덕 김" userId="5f120ec4-a520-4453-8a33-bfc0d7bd8ae6" providerId="ADAL" clId="{840E95B7-6B42-F84D-B0C2-517300B6B5B5}" dt="2018-11-02T07:16:49.327" v="23964" actId="478"/>
          <ac:spMkLst>
            <pc:docMk/>
            <pc:sldMk cId="1518746907" sldId="1016"/>
            <ac:spMk id="10" creationId="{0D8A2D88-83E1-EF4F-B568-9930903E0F51}"/>
          </ac:spMkLst>
        </pc:spChg>
        <pc:spChg chg="add del mod">
          <ac:chgData name="현덕 김" userId="5f120ec4-a520-4453-8a33-bfc0d7bd8ae6" providerId="ADAL" clId="{840E95B7-6B42-F84D-B0C2-517300B6B5B5}" dt="2018-11-02T07:16:48.266" v="23963" actId="478"/>
          <ac:spMkLst>
            <pc:docMk/>
            <pc:sldMk cId="1518746907" sldId="1016"/>
            <ac:spMk id="11" creationId="{90D4C0A3-FB5C-7D4C-B7D9-8C8B597C9C41}"/>
          </ac:spMkLst>
        </pc:spChg>
        <pc:spChg chg="add mod">
          <ac:chgData name="현덕 김" userId="5f120ec4-a520-4453-8a33-bfc0d7bd8ae6" providerId="ADAL" clId="{840E95B7-6B42-F84D-B0C2-517300B6B5B5}" dt="2018-11-02T07:16:21.896" v="23918" actId="1076"/>
          <ac:spMkLst>
            <pc:docMk/>
            <pc:sldMk cId="1518746907" sldId="1016"/>
            <ac:spMk id="12" creationId="{61E5E783-16C4-3E4F-BFB4-B7F26903BB78}"/>
          </ac:spMkLst>
        </pc:spChg>
        <pc:spChg chg="add mod">
          <ac:chgData name="현덕 김" userId="5f120ec4-a520-4453-8a33-bfc0d7bd8ae6" providerId="ADAL" clId="{840E95B7-6B42-F84D-B0C2-517300B6B5B5}" dt="2018-11-02T07:18:31.624" v="24036" actId="1035"/>
          <ac:spMkLst>
            <pc:docMk/>
            <pc:sldMk cId="1518746907" sldId="1016"/>
            <ac:spMk id="13" creationId="{AF44CDC0-1DF1-B94C-B4EC-D3ED697D7CAB}"/>
          </ac:spMkLst>
        </pc:spChg>
        <pc:spChg chg="add mod">
          <ac:chgData name="현덕 김" userId="5f120ec4-a520-4453-8a33-bfc0d7bd8ae6" providerId="ADAL" clId="{840E95B7-6B42-F84D-B0C2-517300B6B5B5}" dt="2018-10-26T06:47:42.732" v="22820" actId="20577"/>
          <ac:spMkLst>
            <pc:docMk/>
            <pc:sldMk cId="1518746907" sldId="1016"/>
            <ac:spMk id="14" creationId="{33CBFF12-16E9-2A49-AB95-463605B5C567}"/>
          </ac:spMkLst>
        </pc:spChg>
        <pc:spChg chg="add del">
          <ac:chgData name="현덕 김" userId="5f120ec4-a520-4453-8a33-bfc0d7bd8ae6" providerId="ADAL" clId="{840E95B7-6B42-F84D-B0C2-517300B6B5B5}" dt="2018-11-02T07:14:24.952" v="23873" actId="478"/>
          <ac:spMkLst>
            <pc:docMk/>
            <pc:sldMk cId="1518746907" sldId="1016"/>
            <ac:spMk id="15" creationId="{B5AC01C6-56D5-2C47-8AA3-9567E3358AF6}"/>
          </ac:spMkLst>
        </pc:spChg>
        <pc:spChg chg="add mod">
          <ac:chgData name="현덕 김" userId="5f120ec4-a520-4453-8a33-bfc0d7bd8ae6" providerId="ADAL" clId="{840E95B7-6B42-F84D-B0C2-517300B6B5B5}" dt="2018-11-02T07:16:30.917" v="23920" actId="1076"/>
          <ac:spMkLst>
            <pc:docMk/>
            <pc:sldMk cId="1518746907" sldId="1016"/>
            <ac:spMk id="16" creationId="{40ACE1D4-3342-C646-81D5-EB644AF19519}"/>
          </ac:spMkLst>
        </pc:spChg>
        <pc:spChg chg="add">
          <ac:chgData name="현덕 김" userId="5f120ec4-a520-4453-8a33-bfc0d7bd8ae6" providerId="ADAL" clId="{840E95B7-6B42-F84D-B0C2-517300B6B5B5}" dt="2018-11-02T07:38:45.438" v="24760"/>
          <ac:spMkLst>
            <pc:docMk/>
            <pc:sldMk cId="1518746907" sldId="1016"/>
            <ac:spMk id="17" creationId="{CA881EC4-EACC-6E42-8B9B-123C863805D5}"/>
          </ac:spMkLst>
        </pc:spChg>
        <pc:spChg chg="add del">
          <ac:chgData name="현덕 김" userId="5f120ec4-a520-4453-8a33-bfc0d7bd8ae6" providerId="ADAL" clId="{840E95B7-6B42-F84D-B0C2-517300B6B5B5}" dt="2018-11-02T09:32:27.482" v="26532" actId="478"/>
          <ac:spMkLst>
            <pc:docMk/>
            <pc:sldMk cId="1518746907" sldId="1016"/>
            <ac:spMk id="18" creationId="{D5A0A9D8-CEB9-9F42-9583-CA079B2D5D38}"/>
          </ac:spMkLst>
        </pc:spChg>
        <pc:picChg chg="add mod">
          <ac:chgData name="현덕 김" userId="5f120ec4-a520-4453-8a33-bfc0d7bd8ae6" providerId="ADAL" clId="{840E95B7-6B42-F84D-B0C2-517300B6B5B5}" dt="2018-10-21T14:15:40.293" v="5600" actId="14100"/>
          <ac:picMkLst>
            <pc:docMk/>
            <pc:sldMk cId="1518746907" sldId="1016"/>
            <ac:picMk id="7" creationId="{B14E1561-3F67-384E-9D0B-2962C2A05530}"/>
          </ac:picMkLst>
        </pc:picChg>
      </pc:sldChg>
      <pc:sldChg chg="addSp delSp modSp add ord">
        <pc:chgData name="현덕 김" userId="5f120ec4-a520-4453-8a33-bfc0d7bd8ae6" providerId="ADAL" clId="{840E95B7-6B42-F84D-B0C2-517300B6B5B5}" dt="2018-11-02T11:00:17.935" v="27260" actId="207"/>
        <pc:sldMkLst>
          <pc:docMk/>
          <pc:sldMk cId="4123160589" sldId="1017"/>
        </pc:sldMkLst>
        <pc:spChg chg="mod">
          <ac:chgData name="현덕 김" userId="5f120ec4-a520-4453-8a33-bfc0d7bd8ae6" providerId="ADAL" clId="{840E95B7-6B42-F84D-B0C2-517300B6B5B5}" dt="2018-11-02T11:00:17.935" v="27260" actId="207"/>
          <ac:spMkLst>
            <pc:docMk/>
            <pc:sldMk cId="4123160589" sldId="1017"/>
            <ac:spMk id="2" creationId="{92F267DC-F693-064E-955B-F005EEA5F9DA}"/>
          </ac:spMkLst>
        </pc:spChg>
        <pc:spChg chg="mod">
          <ac:chgData name="현덕 김" userId="5f120ec4-a520-4453-8a33-bfc0d7bd8ae6" providerId="ADAL" clId="{840E95B7-6B42-F84D-B0C2-517300B6B5B5}" dt="2018-10-26T06:58:09.846" v="23155" actId="20577"/>
          <ac:spMkLst>
            <pc:docMk/>
            <pc:sldMk cId="4123160589" sldId="1017"/>
            <ac:spMk id="3" creationId="{B97163E3-84F2-6F4A-9B75-EBEFE7C527B1}"/>
          </ac:spMkLst>
        </pc:spChg>
        <pc:spChg chg="mod">
          <ac:chgData name="현덕 김" userId="5f120ec4-a520-4453-8a33-bfc0d7bd8ae6" providerId="ADAL" clId="{840E95B7-6B42-F84D-B0C2-517300B6B5B5}" dt="2018-10-26T06:39:31.459" v="22583"/>
          <ac:spMkLst>
            <pc:docMk/>
            <pc:sldMk cId="4123160589" sldId="1017"/>
            <ac:spMk id="4" creationId="{BEE93A4D-A0E3-F343-AD7D-6AE6419CE343}"/>
          </ac:spMkLst>
        </pc:spChg>
        <pc:spChg chg="add del mod">
          <ac:chgData name="현덕 김" userId="5f120ec4-a520-4453-8a33-bfc0d7bd8ae6" providerId="ADAL" clId="{840E95B7-6B42-F84D-B0C2-517300B6B5B5}" dt="2018-10-23T07:12:16.693" v="15228" actId="478"/>
          <ac:spMkLst>
            <pc:docMk/>
            <pc:sldMk cId="4123160589" sldId="1017"/>
            <ac:spMk id="8" creationId="{4D135447-CB72-7441-AFF1-5145DB590AB5}"/>
          </ac:spMkLst>
        </pc:spChg>
        <pc:spChg chg="add del">
          <ac:chgData name="현덕 김" userId="5f120ec4-a520-4453-8a33-bfc0d7bd8ae6" providerId="ADAL" clId="{840E95B7-6B42-F84D-B0C2-517300B6B5B5}" dt="2018-11-02T06:57:55.296" v="23493" actId="478"/>
          <ac:spMkLst>
            <pc:docMk/>
            <pc:sldMk cId="4123160589" sldId="1017"/>
            <ac:spMk id="9" creationId="{0AE12541-FBEB-2D45-A540-74FF2388A79F}"/>
          </ac:spMkLst>
        </pc:spChg>
        <pc:spChg chg="add mod">
          <ac:chgData name="현덕 김" userId="5f120ec4-a520-4453-8a33-bfc0d7bd8ae6" providerId="ADAL" clId="{840E95B7-6B42-F84D-B0C2-517300B6B5B5}" dt="2018-10-26T06:47:51.044" v="22826" actId="20577"/>
          <ac:spMkLst>
            <pc:docMk/>
            <pc:sldMk cId="4123160589" sldId="1017"/>
            <ac:spMk id="10" creationId="{4F0D654E-BD1D-EF45-8577-72B26320FA13}"/>
          </ac:spMkLst>
        </pc:spChg>
        <pc:spChg chg="add del">
          <ac:chgData name="현덕 김" userId="5f120ec4-a520-4453-8a33-bfc0d7bd8ae6" providerId="ADAL" clId="{840E95B7-6B42-F84D-B0C2-517300B6B5B5}" dt="2018-10-23T07:12:19.154" v="15229" actId="478"/>
          <ac:spMkLst>
            <pc:docMk/>
            <pc:sldMk cId="4123160589" sldId="1017"/>
            <ac:spMk id="10" creationId="{6B9FCF39-3136-E44A-9E8D-FAED5D01E83A}"/>
          </ac:spMkLst>
        </pc:spChg>
        <pc:spChg chg="add del">
          <ac:chgData name="현덕 김" userId="5f120ec4-a520-4453-8a33-bfc0d7bd8ae6" providerId="ADAL" clId="{840E95B7-6B42-F84D-B0C2-517300B6B5B5}" dt="2018-10-23T07:12:20.018" v="15230" actId="478"/>
          <ac:spMkLst>
            <pc:docMk/>
            <pc:sldMk cId="4123160589" sldId="1017"/>
            <ac:spMk id="11" creationId="{2021E904-7DC0-734B-ACF8-2C2E507FE40E}"/>
          </ac:spMkLst>
        </pc:spChg>
        <pc:spChg chg="add del">
          <ac:chgData name="현덕 김" userId="5f120ec4-a520-4453-8a33-bfc0d7bd8ae6" providerId="ADAL" clId="{840E95B7-6B42-F84D-B0C2-517300B6B5B5}" dt="2018-11-02T07:17:52.081" v="24021" actId="478"/>
          <ac:spMkLst>
            <pc:docMk/>
            <pc:sldMk cId="4123160589" sldId="1017"/>
            <ac:spMk id="11" creationId="{93B83710-ECD3-034B-BE74-BFB481371138}"/>
          </ac:spMkLst>
        </pc:spChg>
        <pc:spChg chg="add mod">
          <ac:chgData name="현덕 김" userId="5f120ec4-a520-4453-8a33-bfc0d7bd8ae6" providerId="ADAL" clId="{840E95B7-6B42-F84D-B0C2-517300B6B5B5}" dt="2018-11-02T07:17:55.199" v="24022" actId="1076"/>
          <ac:spMkLst>
            <pc:docMk/>
            <pc:sldMk cId="4123160589" sldId="1017"/>
            <ac:spMk id="12" creationId="{B1058326-0453-E447-8219-9F2305A61D4A}"/>
          </ac:spMkLst>
        </pc:spChg>
        <pc:spChg chg="add mod">
          <ac:chgData name="현덕 김" userId="5f120ec4-a520-4453-8a33-bfc0d7bd8ae6" providerId="ADAL" clId="{840E95B7-6B42-F84D-B0C2-517300B6B5B5}" dt="2018-11-02T07:18:22.977" v="24033" actId="1076"/>
          <ac:spMkLst>
            <pc:docMk/>
            <pc:sldMk cId="4123160589" sldId="1017"/>
            <ac:spMk id="13" creationId="{2173A059-B298-8A48-BE9E-5CCF98908FAB}"/>
          </ac:spMkLst>
        </pc:spChg>
        <pc:spChg chg="add mod">
          <ac:chgData name="현덕 김" userId="5f120ec4-a520-4453-8a33-bfc0d7bd8ae6" providerId="ADAL" clId="{840E95B7-6B42-F84D-B0C2-517300B6B5B5}" dt="2018-11-02T07:38:57.084" v="24766" actId="1036"/>
          <ac:spMkLst>
            <pc:docMk/>
            <pc:sldMk cId="4123160589" sldId="1017"/>
            <ac:spMk id="14" creationId="{464CFA10-C313-2A4A-8DFF-01CAAF60BC7C}"/>
          </ac:spMkLst>
        </pc:spChg>
        <pc:spChg chg="add">
          <ac:chgData name="현덕 김" userId="5f120ec4-a520-4453-8a33-bfc0d7bd8ae6" providerId="ADAL" clId="{840E95B7-6B42-F84D-B0C2-517300B6B5B5}" dt="2018-11-02T07:38:50.432" v="24762"/>
          <ac:spMkLst>
            <pc:docMk/>
            <pc:sldMk cId="4123160589" sldId="1017"/>
            <ac:spMk id="15" creationId="{2C8644C9-7B90-984D-A1FF-454B44C1C547}"/>
          </ac:spMkLst>
        </pc:spChg>
        <pc:spChg chg="add del">
          <ac:chgData name="현덕 김" userId="5f120ec4-a520-4453-8a33-bfc0d7bd8ae6" providerId="ADAL" clId="{840E95B7-6B42-F84D-B0C2-517300B6B5B5}" dt="2018-11-02T09:32:31.041" v="26534" actId="478"/>
          <ac:spMkLst>
            <pc:docMk/>
            <pc:sldMk cId="4123160589" sldId="1017"/>
            <ac:spMk id="16" creationId="{F22E8D67-DF3B-6E40-86E2-C3EB1A950B99}"/>
          </ac:spMkLst>
        </pc:spChg>
        <pc:picChg chg="add del mod">
          <ac:chgData name="현덕 김" userId="5f120ec4-a520-4453-8a33-bfc0d7bd8ae6" providerId="ADAL" clId="{840E95B7-6B42-F84D-B0C2-517300B6B5B5}" dt="2018-10-23T07:12:25.836" v="15235" actId="1076"/>
          <ac:picMkLst>
            <pc:docMk/>
            <pc:sldMk cId="4123160589" sldId="1017"/>
            <ac:picMk id="7" creationId="{AF42DD41-E8A0-754E-83CD-06FA5754E6F6}"/>
          </ac:picMkLst>
        </pc:picChg>
      </pc:sldChg>
      <pc:sldChg chg="addSp delSp modSp add">
        <pc:chgData name="현덕 김" userId="5f120ec4-a520-4453-8a33-bfc0d7bd8ae6" providerId="ADAL" clId="{840E95B7-6B42-F84D-B0C2-517300B6B5B5}" dt="2018-11-02T11:02:14.208" v="27339" actId="207"/>
        <pc:sldMkLst>
          <pc:docMk/>
          <pc:sldMk cId="703012684" sldId="1018"/>
        </pc:sldMkLst>
        <pc:spChg chg="mod">
          <ac:chgData name="현덕 김" userId="5f120ec4-a520-4453-8a33-bfc0d7bd8ae6" providerId="ADAL" clId="{840E95B7-6B42-F84D-B0C2-517300B6B5B5}" dt="2018-11-02T11:02:14.208" v="27339" actId="207"/>
          <ac:spMkLst>
            <pc:docMk/>
            <pc:sldMk cId="703012684" sldId="1018"/>
            <ac:spMk id="2" creationId="{93D6B998-3E82-4544-935A-67F0C6A26F16}"/>
          </ac:spMkLst>
        </pc:spChg>
        <pc:spChg chg="mod">
          <ac:chgData name="현덕 김" userId="5f120ec4-a520-4453-8a33-bfc0d7bd8ae6" providerId="ADAL" clId="{840E95B7-6B42-F84D-B0C2-517300B6B5B5}" dt="2018-10-26T06:58:22.951" v="23200" actId="20577"/>
          <ac:spMkLst>
            <pc:docMk/>
            <pc:sldMk cId="703012684" sldId="1018"/>
            <ac:spMk id="3" creationId="{687D2461-768D-3044-8DA8-26C3984ED34B}"/>
          </ac:spMkLst>
        </pc:spChg>
        <pc:spChg chg="mod">
          <ac:chgData name="현덕 김" userId="5f120ec4-a520-4453-8a33-bfc0d7bd8ae6" providerId="ADAL" clId="{840E95B7-6B42-F84D-B0C2-517300B6B5B5}" dt="2018-10-26T06:39:19.938" v="22581"/>
          <ac:spMkLst>
            <pc:docMk/>
            <pc:sldMk cId="703012684" sldId="1018"/>
            <ac:spMk id="4" creationId="{A54D04D5-9670-214E-A1DC-011110843AF5}"/>
          </ac:spMkLst>
        </pc:spChg>
        <pc:spChg chg="add mod">
          <ac:chgData name="현덕 김" userId="5f120ec4-a520-4453-8a33-bfc0d7bd8ae6" providerId="ADAL" clId="{840E95B7-6B42-F84D-B0C2-517300B6B5B5}" dt="2018-10-23T07:23:36.156" v="15389" actId="208"/>
          <ac:spMkLst>
            <pc:docMk/>
            <pc:sldMk cId="703012684" sldId="1018"/>
            <ac:spMk id="6" creationId="{E7686EDC-14DF-6F4F-A801-D26201424E42}"/>
          </ac:spMkLst>
        </pc:spChg>
        <pc:spChg chg="add del">
          <ac:chgData name="현덕 김" userId="5f120ec4-a520-4453-8a33-bfc0d7bd8ae6" providerId="ADAL" clId="{840E95B7-6B42-F84D-B0C2-517300B6B5B5}" dt="2018-10-21T14:22:18.393" v="5619"/>
          <ac:spMkLst>
            <pc:docMk/>
            <pc:sldMk cId="703012684" sldId="1018"/>
            <ac:spMk id="9" creationId="{5A259903-F290-FD45-A61A-8C5C2D2F26D4}"/>
          </ac:spMkLst>
        </pc:spChg>
        <pc:spChg chg="add del mod">
          <ac:chgData name="현덕 김" userId="5f120ec4-a520-4453-8a33-bfc0d7bd8ae6" providerId="ADAL" clId="{840E95B7-6B42-F84D-B0C2-517300B6B5B5}" dt="2018-10-23T07:22:54.166" v="15378" actId="478"/>
          <ac:spMkLst>
            <pc:docMk/>
            <pc:sldMk cId="703012684" sldId="1018"/>
            <ac:spMk id="10" creationId="{1160047E-4C46-E248-A421-641715670A15}"/>
          </ac:spMkLst>
        </pc:spChg>
        <pc:spChg chg="add del mod">
          <ac:chgData name="현덕 김" userId="5f120ec4-a520-4453-8a33-bfc0d7bd8ae6" providerId="ADAL" clId="{840E95B7-6B42-F84D-B0C2-517300B6B5B5}" dt="2018-10-23T07:23:14.867" v="15385" actId="478"/>
          <ac:spMkLst>
            <pc:docMk/>
            <pc:sldMk cId="703012684" sldId="1018"/>
            <ac:spMk id="11" creationId="{6384969C-10A7-254E-B51C-B0F9DD6F198A}"/>
          </ac:spMkLst>
        </pc:spChg>
        <pc:spChg chg="add del mod">
          <ac:chgData name="현덕 김" userId="5f120ec4-a520-4453-8a33-bfc0d7bd8ae6" providerId="ADAL" clId="{840E95B7-6B42-F84D-B0C2-517300B6B5B5}" dt="2018-10-23T07:24:38.035" v="15396" actId="478"/>
          <ac:spMkLst>
            <pc:docMk/>
            <pc:sldMk cId="703012684" sldId="1018"/>
            <ac:spMk id="12" creationId="{22CA9363-730D-8948-8E16-8ED4DB786828}"/>
          </ac:spMkLst>
        </pc:spChg>
        <pc:spChg chg="add del mod">
          <ac:chgData name="현덕 김" userId="5f120ec4-a520-4453-8a33-bfc0d7bd8ae6" providerId="ADAL" clId="{840E95B7-6B42-F84D-B0C2-517300B6B5B5}" dt="2018-11-02T07:19:00.634" v="24039" actId="478"/>
          <ac:spMkLst>
            <pc:docMk/>
            <pc:sldMk cId="703012684" sldId="1018"/>
            <ac:spMk id="15" creationId="{9A803492-9F35-7846-A683-63803FCCA802}"/>
          </ac:spMkLst>
        </pc:spChg>
        <pc:spChg chg="add del">
          <ac:chgData name="현덕 김" userId="5f120ec4-a520-4453-8a33-bfc0d7bd8ae6" providerId="ADAL" clId="{840E95B7-6B42-F84D-B0C2-517300B6B5B5}" dt="2018-11-02T06:57:59.840" v="23495" actId="478"/>
          <ac:spMkLst>
            <pc:docMk/>
            <pc:sldMk cId="703012684" sldId="1018"/>
            <ac:spMk id="16" creationId="{6FC4DE24-2BA3-C24A-A578-3FF0AAEEDFC4}"/>
          </ac:spMkLst>
        </pc:spChg>
        <pc:spChg chg="add del mod">
          <ac:chgData name="현덕 김" userId="5f120ec4-a520-4453-8a33-bfc0d7bd8ae6" providerId="ADAL" clId="{840E95B7-6B42-F84D-B0C2-517300B6B5B5}" dt="2018-11-02T07:19:04.727" v="24041" actId="478"/>
          <ac:spMkLst>
            <pc:docMk/>
            <pc:sldMk cId="703012684" sldId="1018"/>
            <ac:spMk id="18" creationId="{DD1E1D63-11BE-4E4B-8F2F-F5FF86BF7B5E}"/>
          </ac:spMkLst>
        </pc:spChg>
        <pc:spChg chg="add mod">
          <ac:chgData name="현덕 김" userId="5f120ec4-a520-4453-8a33-bfc0d7bd8ae6" providerId="ADAL" clId="{840E95B7-6B42-F84D-B0C2-517300B6B5B5}" dt="2018-11-02T11:01:30.784" v="27268" actId="14100"/>
          <ac:spMkLst>
            <pc:docMk/>
            <pc:sldMk cId="703012684" sldId="1018"/>
            <ac:spMk id="20" creationId="{CE060879-46E6-1143-BBBE-23641E0FF1C2}"/>
          </ac:spMkLst>
        </pc:spChg>
        <pc:spChg chg="add del mod">
          <ac:chgData name="현덕 김" userId="5f120ec4-a520-4453-8a33-bfc0d7bd8ae6" providerId="ADAL" clId="{840E95B7-6B42-F84D-B0C2-517300B6B5B5}" dt="2018-11-02T07:19:02.929" v="24040" actId="478"/>
          <ac:spMkLst>
            <pc:docMk/>
            <pc:sldMk cId="703012684" sldId="1018"/>
            <ac:spMk id="21" creationId="{9DEA3E2A-2DBC-F142-B241-13D7F958C4EF}"/>
          </ac:spMkLst>
        </pc:spChg>
        <pc:spChg chg="add mod">
          <ac:chgData name="현덕 김" userId="5f120ec4-a520-4453-8a33-bfc0d7bd8ae6" providerId="ADAL" clId="{840E95B7-6B42-F84D-B0C2-517300B6B5B5}" dt="2018-10-23T07:23:43.416" v="15392" actId="1076"/>
          <ac:spMkLst>
            <pc:docMk/>
            <pc:sldMk cId="703012684" sldId="1018"/>
            <ac:spMk id="22" creationId="{706C498E-F0FB-6E45-8D8D-225B19E43728}"/>
          </ac:spMkLst>
        </pc:spChg>
        <pc:spChg chg="add mod">
          <ac:chgData name="현덕 김" userId="5f120ec4-a520-4453-8a33-bfc0d7bd8ae6" providerId="ADAL" clId="{840E95B7-6B42-F84D-B0C2-517300B6B5B5}" dt="2018-10-25T16:09:41.787" v="18764" actId="1076"/>
          <ac:spMkLst>
            <pc:docMk/>
            <pc:sldMk cId="703012684" sldId="1018"/>
            <ac:spMk id="23" creationId="{450BA671-EC92-CE41-A107-BA41314E6820}"/>
          </ac:spMkLst>
        </pc:spChg>
        <pc:spChg chg="mod">
          <ac:chgData name="현덕 김" userId="5f120ec4-a520-4453-8a33-bfc0d7bd8ae6" providerId="ADAL" clId="{840E95B7-6B42-F84D-B0C2-517300B6B5B5}" dt="2018-10-25T16:09:35.176" v="18763" actId="113"/>
          <ac:spMkLst>
            <pc:docMk/>
            <pc:sldMk cId="703012684" sldId="1018"/>
            <ac:spMk id="26" creationId="{8319F09A-E1D3-CA42-BF82-391FBF00DEEF}"/>
          </ac:spMkLst>
        </pc:spChg>
        <pc:spChg chg="add mod">
          <ac:chgData name="현덕 김" userId="5f120ec4-a520-4453-8a33-bfc0d7bd8ae6" providerId="ADAL" clId="{840E95B7-6B42-F84D-B0C2-517300B6B5B5}" dt="2018-10-25T16:08:59.731" v="18755" actId="1076"/>
          <ac:spMkLst>
            <pc:docMk/>
            <pc:sldMk cId="703012684" sldId="1018"/>
            <ac:spMk id="28" creationId="{163E69EE-EB56-DC46-AB96-E24E89116CEB}"/>
          </ac:spMkLst>
        </pc:spChg>
        <pc:spChg chg="add mod">
          <ac:chgData name="현덕 김" userId="5f120ec4-a520-4453-8a33-bfc0d7bd8ae6" providerId="ADAL" clId="{840E95B7-6B42-F84D-B0C2-517300B6B5B5}" dt="2018-10-25T16:15:23.777" v="19064" actId="20577"/>
          <ac:spMkLst>
            <pc:docMk/>
            <pc:sldMk cId="703012684" sldId="1018"/>
            <ac:spMk id="29" creationId="{0B82B895-7C91-D54B-BDA1-644347F9BD8E}"/>
          </ac:spMkLst>
        </pc:spChg>
        <pc:spChg chg="add mod">
          <ac:chgData name="현덕 김" userId="5f120ec4-a520-4453-8a33-bfc0d7bd8ae6" providerId="ADAL" clId="{840E95B7-6B42-F84D-B0C2-517300B6B5B5}" dt="2018-10-25T16:15:40.354" v="19069" actId="1076"/>
          <ac:spMkLst>
            <pc:docMk/>
            <pc:sldMk cId="703012684" sldId="1018"/>
            <ac:spMk id="30" creationId="{CE8B0447-D6ED-904A-826E-14922D3CBC66}"/>
          </ac:spMkLst>
        </pc:spChg>
        <pc:spChg chg="add mod">
          <ac:chgData name="현덕 김" userId="5f120ec4-a520-4453-8a33-bfc0d7bd8ae6" providerId="ADAL" clId="{840E95B7-6B42-F84D-B0C2-517300B6B5B5}" dt="2018-10-26T06:48:06.496" v="22835" actId="20577"/>
          <ac:spMkLst>
            <pc:docMk/>
            <pc:sldMk cId="703012684" sldId="1018"/>
            <ac:spMk id="31" creationId="{A9D8F249-16D0-0E49-978A-0EF830FB7F0F}"/>
          </ac:spMkLst>
        </pc:spChg>
        <pc:spChg chg="add">
          <ac:chgData name="현덕 김" userId="5f120ec4-a520-4453-8a33-bfc0d7bd8ae6" providerId="ADAL" clId="{840E95B7-6B42-F84D-B0C2-517300B6B5B5}" dt="2018-11-02T07:39:04.129" v="24767"/>
          <ac:spMkLst>
            <pc:docMk/>
            <pc:sldMk cId="703012684" sldId="1018"/>
            <ac:spMk id="32" creationId="{1CD76565-B9E5-AD41-B1B2-CBEE79CA9602}"/>
          </ac:spMkLst>
        </pc:spChg>
        <pc:spChg chg="add del">
          <ac:chgData name="현덕 김" userId="5f120ec4-a520-4453-8a33-bfc0d7bd8ae6" providerId="ADAL" clId="{840E95B7-6B42-F84D-B0C2-517300B6B5B5}" dt="2018-11-01T09:49:33.535" v="23334" actId="478"/>
          <ac:spMkLst>
            <pc:docMk/>
            <pc:sldMk cId="703012684" sldId="1018"/>
            <ac:spMk id="32" creationId="{84F8C442-2368-2E41-A3BB-9AD4E5CA4778}"/>
          </ac:spMkLst>
        </pc:spChg>
        <pc:spChg chg="add del">
          <ac:chgData name="현덕 김" userId="5f120ec4-a520-4453-8a33-bfc0d7bd8ae6" providerId="ADAL" clId="{840E95B7-6B42-F84D-B0C2-517300B6B5B5}" dt="2018-11-02T10:51:07.511" v="26782" actId="478"/>
          <ac:spMkLst>
            <pc:docMk/>
            <pc:sldMk cId="703012684" sldId="1018"/>
            <ac:spMk id="33" creationId="{3F3E16F1-41A5-554B-AC2F-FCA36343F768}"/>
          </ac:spMkLst>
        </pc:spChg>
        <pc:grpChg chg="add mod">
          <ac:chgData name="현덕 김" userId="5f120ec4-a520-4453-8a33-bfc0d7bd8ae6" providerId="ADAL" clId="{840E95B7-6B42-F84D-B0C2-517300B6B5B5}" dt="2018-10-25T16:07:50.053" v="18699" actId="1076"/>
          <ac:grpSpMkLst>
            <pc:docMk/>
            <pc:sldMk cId="703012684" sldId="1018"/>
            <ac:grpSpMk id="24" creationId="{811A2318-EF86-3448-BB44-994B6F04B38B}"/>
          </ac:grpSpMkLst>
        </pc:grpChg>
        <pc:picChg chg="add mod">
          <ac:chgData name="현덕 김" userId="5f120ec4-a520-4453-8a33-bfc0d7bd8ae6" providerId="ADAL" clId="{840E95B7-6B42-F84D-B0C2-517300B6B5B5}" dt="2018-10-25T16:15:35.447" v="19067" actId="14100"/>
          <ac:picMkLst>
            <pc:docMk/>
            <pc:sldMk cId="703012684" sldId="1018"/>
            <ac:picMk id="7" creationId="{71B2D08B-DF91-0A4B-AFBE-62A0E2A30D26}"/>
          </ac:picMkLst>
        </pc:picChg>
        <pc:picChg chg="add del mod">
          <ac:chgData name="현덕 김" userId="5f120ec4-a520-4453-8a33-bfc0d7bd8ae6" providerId="ADAL" clId="{840E95B7-6B42-F84D-B0C2-517300B6B5B5}" dt="2018-10-21T14:25:27.895" v="5641" actId="478"/>
          <ac:picMkLst>
            <pc:docMk/>
            <pc:sldMk cId="703012684" sldId="1018"/>
            <ac:picMk id="7" creationId="{EAB29827-91E6-EE4F-9EA5-C00BCFE0F8F8}"/>
          </ac:picMkLst>
        </pc:picChg>
        <pc:picChg chg="add del">
          <ac:chgData name="현덕 김" userId="5f120ec4-a520-4453-8a33-bfc0d7bd8ae6" providerId="ADAL" clId="{840E95B7-6B42-F84D-B0C2-517300B6B5B5}" dt="2018-10-21T14:22:18.393" v="5619"/>
          <ac:picMkLst>
            <pc:docMk/>
            <pc:sldMk cId="703012684" sldId="1018"/>
            <ac:picMk id="8" creationId="{48AE0DF6-C7B7-C847-B373-A5241493000F}"/>
          </ac:picMkLst>
        </pc:picChg>
        <pc:picChg chg="add mod">
          <ac:chgData name="현덕 김" userId="5f120ec4-a520-4453-8a33-bfc0d7bd8ae6" providerId="ADAL" clId="{840E95B7-6B42-F84D-B0C2-517300B6B5B5}" dt="2018-10-21T14:23:39.821" v="5632" actId="1076"/>
          <ac:picMkLst>
            <pc:docMk/>
            <pc:sldMk cId="703012684" sldId="1018"/>
            <ac:picMk id="14" creationId="{B5A511F5-D3F8-9C44-904C-52FB96A5F2EB}"/>
          </ac:picMkLst>
        </pc:picChg>
        <pc:picChg chg="add del mod">
          <ac:chgData name="현덕 김" userId="5f120ec4-a520-4453-8a33-bfc0d7bd8ae6" providerId="ADAL" clId="{840E95B7-6B42-F84D-B0C2-517300B6B5B5}" dt="2018-10-25T16:07:46.191" v="18698" actId="478"/>
          <ac:picMkLst>
            <pc:docMk/>
            <pc:sldMk cId="703012684" sldId="1018"/>
            <ac:picMk id="17" creationId="{4EB10BA9-7639-E342-A3C0-E1DF531758BB}"/>
          </ac:picMkLst>
        </pc:picChg>
        <pc:picChg chg="add mod">
          <ac:chgData name="현덕 김" userId="5f120ec4-a520-4453-8a33-bfc0d7bd8ae6" providerId="ADAL" clId="{840E95B7-6B42-F84D-B0C2-517300B6B5B5}" dt="2018-10-23T07:23:39.398" v="15391" actId="1076"/>
          <ac:picMkLst>
            <pc:docMk/>
            <pc:sldMk cId="703012684" sldId="1018"/>
            <ac:picMk id="19" creationId="{9FA43BB4-E571-D343-8CF9-6A2733E8900F}"/>
          </ac:picMkLst>
        </pc:picChg>
        <pc:picChg chg="mod modCrop">
          <ac:chgData name="현덕 김" userId="5f120ec4-a520-4453-8a33-bfc0d7bd8ae6" providerId="ADAL" clId="{840E95B7-6B42-F84D-B0C2-517300B6B5B5}" dt="2018-10-25T16:14:27.136" v="19061" actId="732"/>
          <ac:picMkLst>
            <pc:docMk/>
            <pc:sldMk cId="703012684" sldId="1018"/>
            <ac:picMk id="25" creationId="{3C3ABD45-A605-474E-AC1B-465715757334}"/>
          </ac:picMkLst>
        </pc:picChg>
      </pc:sldChg>
      <pc:sldChg chg="addSp delSp modSp add ord">
        <pc:chgData name="현덕 김" userId="5f120ec4-a520-4453-8a33-bfc0d7bd8ae6" providerId="ADAL" clId="{840E95B7-6B42-F84D-B0C2-517300B6B5B5}" dt="2018-11-02T11:02:32.921" v="27341" actId="207"/>
        <pc:sldMkLst>
          <pc:docMk/>
          <pc:sldMk cId="2978121772" sldId="1019"/>
        </pc:sldMkLst>
        <pc:spChg chg="mod">
          <ac:chgData name="현덕 김" userId="5f120ec4-a520-4453-8a33-bfc0d7bd8ae6" providerId="ADAL" clId="{840E95B7-6B42-F84D-B0C2-517300B6B5B5}" dt="2018-11-02T11:02:32.921" v="27341" actId="207"/>
          <ac:spMkLst>
            <pc:docMk/>
            <pc:sldMk cId="2978121772" sldId="1019"/>
            <ac:spMk id="2" creationId="{FED26C55-BEA7-724E-811E-A078DB9EB7D6}"/>
          </ac:spMkLst>
        </pc:spChg>
        <pc:spChg chg="mod">
          <ac:chgData name="현덕 김" userId="5f120ec4-a520-4453-8a33-bfc0d7bd8ae6" providerId="ADAL" clId="{840E95B7-6B42-F84D-B0C2-517300B6B5B5}" dt="2018-10-26T06:58:38.308" v="23236" actId="20577"/>
          <ac:spMkLst>
            <pc:docMk/>
            <pc:sldMk cId="2978121772" sldId="1019"/>
            <ac:spMk id="3" creationId="{68AC183C-6861-FC45-A8E0-21290244E02A}"/>
          </ac:spMkLst>
        </pc:spChg>
        <pc:spChg chg="mod">
          <ac:chgData name="현덕 김" userId="5f120ec4-a520-4453-8a33-bfc0d7bd8ae6" providerId="ADAL" clId="{840E95B7-6B42-F84D-B0C2-517300B6B5B5}" dt="2018-10-26T06:39:14.395" v="22580" actId="20577"/>
          <ac:spMkLst>
            <pc:docMk/>
            <pc:sldMk cId="2978121772" sldId="1019"/>
            <ac:spMk id="4" creationId="{4DA65BE8-0B13-FF41-947A-A459F20847CA}"/>
          </ac:spMkLst>
        </pc:spChg>
        <pc:spChg chg="add mod">
          <ac:chgData name="현덕 김" userId="5f120ec4-a520-4453-8a33-bfc0d7bd8ae6" providerId="ADAL" clId="{840E95B7-6B42-F84D-B0C2-517300B6B5B5}" dt="2018-11-02T07:22:53.653" v="24393" actId="1076"/>
          <ac:spMkLst>
            <pc:docMk/>
            <pc:sldMk cId="2978121772" sldId="1019"/>
            <ac:spMk id="6" creationId="{F662DC89-EC50-A044-91AB-C78D51E8AA43}"/>
          </ac:spMkLst>
        </pc:spChg>
        <pc:spChg chg="add mod">
          <ac:chgData name="현덕 김" userId="5f120ec4-a520-4453-8a33-bfc0d7bd8ae6" providerId="ADAL" clId="{840E95B7-6B42-F84D-B0C2-517300B6B5B5}" dt="2018-10-21T14:27:05.557" v="5661" actId="14100"/>
          <ac:spMkLst>
            <pc:docMk/>
            <pc:sldMk cId="2978121772" sldId="1019"/>
            <ac:spMk id="8" creationId="{F0BF4176-0A36-5846-984E-1D731F9008F8}"/>
          </ac:spMkLst>
        </pc:spChg>
        <pc:spChg chg="add del mod">
          <ac:chgData name="현덕 김" userId="5f120ec4-a520-4453-8a33-bfc0d7bd8ae6" providerId="ADAL" clId="{840E95B7-6B42-F84D-B0C2-517300B6B5B5}" dt="2018-10-25T16:25:51.817" v="19354" actId="478"/>
          <ac:spMkLst>
            <pc:docMk/>
            <pc:sldMk cId="2978121772" sldId="1019"/>
            <ac:spMk id="9" creationId="{B7C424B1-522A-8049-A26A-88B351F77FE1}"/>
          </ac:spMkLst>
        </pc:spChg>
        <pc:spChg chg="add del">
          <ac:chgData name="현덕 김" userId="5f120ec4-a520-4453-8a33-bfc0d7bd8ae6" providerId="ADAL" clId="{840E95B7-6B42-F84D-B0C2-517300B6B5B5}" dt="2018-11-02T06:58:04.297" v="23496" actId="478"/>
          <ac:spMkLst>
            <pc:docMk/>
            <pc:sldMk cId="2978121772" sldId="1019"/>
            <ac:spMk id="10" creationId="{6990462F-0A90-C341-9E02-F4B145A376D0}"/>
          </ac:spMkLst>
        </pc:spChg>
        <pc:spChg chg="add mod">
          <ac:chgData name="현덕 김" userId="5f120ec4-a520-4453-8a33-bfc0d7bd8ae6" providerId="ADAL" clId="{840E95B7-6B42-F84D-B0C2-517300B6B5B5}" dt="2018-10-25T16:12:53.603" v="19059" actId="1076"/>
          <ac:spMkLst>
            <pc:docMk/>
            <pc:sldMk cId="2978121772" sldId="1019"/>
            <ac:spMk id="11" creationId="{010BF28D-84F9-BC40-86FF-13E799E506AD}"/>
          </ac:spMkLst>
        </pc:spChg>
        <pc:spChg chg="add mod">
          <ac:chgData name="현덕 김" userId="5f120ec4-a520-4453-8a33-bfc0d7bd8ae6" providerId="ADAL" clId="{840E95B7-6B42-F84D-B0C2-517300B6B5B5}" dt="2018-11-02T07:22:53.653" v="24393" actId="1076"/>
          <ac:spMkLst>
            <pc:docMk/>
            <pc:sldMk cId="2978121772" sldId="1019"/>
            <ac:spMk id="12" creationId="{D871D520-2F0B-3047-A4A9-74F39E8EFBD6}"/>
          </ac:spMkLst>
        </pc:spChg>
        <pc:spChg chg="add mod">
          <ac:chgData name="현덕 김" userId="5f120ec4-a520-4453-8a33-bfc0d7bd8ae6" providerId="ADAL" clId="{840E95B7-6B42-F84D-B0C2-517300B6B5B5}" dt="2018-10-26T06:48:12.320" v="22838" actId="20577"/>
          <ac:spMkLst>
            <pc:docMk/>
            <pc:sldMk cId="2978121772" sldId="1019"/>
            <ac:spMk id="13" creationId="{868CE9A0-B97F-3840-8372-E8A39291385C}"/>
          </ac:spMkLst>
        </pc:spChg>
        <pc:spChg chg="add del mod">
          <ac:chgData name="현덕 김" userId="5f120ec4-a520-4453-8a33-bfc0d7bd8ae6" providerId="ADAL" clId="{840E95B7-6B42-F84D-B0C2-517300B6B5B5}" dt="2018-11-02T07:21:42.390" v="24311" actId="478"/>
          <ac:spMkLst>
            <pc:docMk/>
            <pc:sldMk cId="2978121772" sldId="1019"/>
            <ac:spMk id="14" creationId="{3D3A9296-F947-C54B-B3D6-9EB79FE09A28}"/>
          </ac:spMkLst>
        </pc:spChg>
        <pc:spChg chg="add mod">
          <ac:chgData name="현덕 김" userId="5f120ec4-a520-4453-8a33-bfc0d7bd8ae6" providerId="ADAL" clId="{840E95B7-6B42-F84D-B0C2-517300B6B5B5}" dt="2018-11-02T07:22:06.603" v="24342" actId="1038"/>
          <ac:spMkLst>
            <pc:docMk/>
            <pc:sldMk cId="2978121772" sldId="1019"/>
            <ac:spMk id="15" creationId="{6F0A88D3-A886-6B4A-A368-DFCC5E7B6FAA}"/>
          </ac:spMkLst>
        </pc:spChg>
        <pc:spChg chg="add mod">
          <ac:chgData name="현덕 김" userId="5f120ec4-a520-4453-8a33-bfc0d7bd8ae6" providerId="ADAL" clId="{840E95B7-6B42-F84D-B0C2-517300B6B5B5}" dt="2018-11-02T07:22:13.290" v="24355" actId="1036"/>
          <ac:spMkLst>
            <pc:docMk/>
            <pc:sldMk cId="2978121772" sldId="1019"/>
            <ac:spMk id="16" creationId="{F759AEB5-5C3A-3E43-A704-AB41556B6738}"/>
          </ac:spMkLst>
        </pc:spChg>
        <pc:spChg chg="add mod">
          <ac:chgData name="현덕 김" userId="5f120ec4-a520-4453-8a33-bfc0d7bd8ae6" providerId="ADAL" clId="{840E95B7-6B42-F84D-B0C2-517300B6B5B5}" dt="2018-11-02T07:22:16.652" v="24359" actId="1036"/>
          <ac:spMkLst>
            <pc:docMk/>
            <pc:sldMk cId="2978121772" sldId="1019"/>
            <ac:spMk id="17" creationId="{F34739EF-4E89-BD48-9EBE-518264066D61}"/>
          </ac:spMkLst>
        </pc:spChg>
        <pc:spChg chg="add mod">
          <ac:chgData name="현덕 김" userId="5f120ec4-a520-4453-8a33-bfc0d7bd8ae6" providerId="ADAL" clId="{840E95B7-6B42-F84D-B0C2-517300B6B5B5}" dt="2018-11-02T07:22:20.811" v="24366" actId="1037"/>
          <ac:spMkLst>
            <pc:docMk/>
            <pc:sldMk cId="2978121772" sldId="1019"/>
            <ac:spMk id="18" creationId="{F6D58B93-AC76-234E-9CB4-42248F73E0D4}"/>
          </ac:spMkLst>
        </pc:spChg>
        <pc:spChg chg="add mod">
          <ac:chgData name="현덕 김" userId="5f120ec4-a520-4453-8a33-bfc0d7bd8ae6" providerId="ADAL" clId="{840E95B7-6B42-F84D-B0C2-517300B6B5B5}" dt="2018-11-02T07:22:24.615" v="24371" actId="1037"/>
          <ac:spMkLst>
            <pc:docMk/>
            <pc:sldMk cId="2978121772" sldId="1019"/>
            <ac:spMk id="19" creationId="{F8DA1138-E644-7A4E-AF94-70538B6353E8}"/>
          </ac:spMkLst>
        </pc:spChg>
        <pc:spChg chg="add mod">
          <ac:chgData name="현덕 김" userId="5f120ec4-a520-4453-8a33-bfc0d7bd8ae6" providerId="ADAL" clId="{840E95B7-6B42-F84D-B0C2-517300B6B5B5}" dt="2018-11-02T07:22:29.089" v="24376" actId="1035"/>
          <ac:spMkLst>
            <pc:docMk/>
            <pc:sldMk cId="2978121772" sldId="1019"/>
            <ac:spMk id="20" creationId="{B0A7850F-705A-1146-8CDD-264E2392F153}"/>
          </ac:spMkLst>
        </pc:spChg>
        <pc:spChg chg="add mod">
          <ac:chgData name="현덕 김" userId="5f120ec4-a520-4453-8a33-bfc0d7bd8ae6" providerId="ADAL" clId="{840E95B7-6B42-F84D-B0C2-517300B6B5B5}" dt="2018-11-02T07:22:34.796" v="24380" actId="1036"/>
          <ac:spMkLst>
            <pc:docMk/>
            <pc:sldMk cId="2978121772" sldId="1019"/>
            <ac:spMk id="21" creationId="{E76215D8-2C4A-9448-BEDC-2B5DCBF21119}"/>
          </ac:spMkLst>
        </pc:spChg>
        <pc:spChg chg="add mod">
          <ac:chgData name="현덕 김" userId="5f120ec4-a520-4453-8a33-bfc0d7bd8ae6" providerId="ADAL" clId="{840E95B7-6B42-F84D-B0C2-517300B6B5B5}" dt="2018-11-02T07:22:38.642" v="24382" actId="1076"/>
          <ac:spMkLst>
            <pc:docMk/>
            <pc:sldMk cId="2978121772" sldId="1019"/>
            <ac:spMk id="22" creationId="{0B48499A-D00E-3E44-B880-FC3304A58B26}"/>
          </ac:spMkLst>
        </pc:spChg>
        <pc:spChg chg="add mod">
          <ac:chgData name="현덕 김" userId="5f120ec4-a520-4453-8a33-bfc0d7bd8ae6" providerId="ADAL" clId="{840E95B7-6B42-F84D-B0C2-517300B6B5B5}" dt="2018-11-02T07:22:46.491" v="24392" actId="1035"/>
          <ac:spMkLst>
            <pc:docMk/>
            <pc:sldMk cId="2978121772" sldId="1019"/>
            <ac:spMk id="23" creationId="{C0294FAF-0B12-1C47-A3F5-3401B0A85634}"/>
          </ac:spMkLst>
        </pc:spChg>
        <pc:spChg chg="add">
          <ac:chgData name="현덕 김" userId="5f120ec4-a520-4453-8a33-bfc0d7bd8ae6" providerId="ADAL" clId="{840E95B7-6B42-F84D-B0C2-517300B6B5B5}" dt="2018-11-02T07:39:07.332" v="24768"/>
          <ac:spMkLst>
            <pc:docMk/>
            <pc:sldMk cId="2978121772" sldId="1019"/>
            <ac:spMk id="24" creationId="{760674B1-20FF-FB4B-AE0E-E7DEBB98EBB3}"/>
          </ac:spMkLst>
        </pc:spChg>
        <pc:spChg chg="add del">
          <ac:chgData name="현덕 김" userId="5f120ec4-a520-4453-8a33-bfc0d7bd8ae6" providerId="ADAL" clId="{840E95B7-6B42-F84D-B0C2-517300B6B5B5}" dt="2018-11-02T09:32:41.851" v="26535" actId="478"/>
          <ac:spMkLst>
            <pc:docMk/>
            <pc:sldMk cId="2978121772" sldId="1019"/>
            <ac:spMk id="25" creationId="{06F79A97-9261-904B-9E7D-1736E8338BD9}"/>
          </ac:spMkLst>
        </pc:spChg>
        <pc:picChg chg="add mod">
          <ac:chgData name="현덕 김" userId="5f120ec4-a520-4453-8a33-bfc0d7bd8ae6" providerId="ADAL" clId="{840E95B7-6B42-F84D-B0C2-517300B6B5B5}" dt="2018-10-21T14:26:33.262" v="5649" actId="1076"/>
          <ac:picMkLst>
            <pc:docMk/>
            <pc:sldMk cId="2978121772" sldId="1019"/>
            <ac:picMk id="7" creationId="{4FABC505-A061-134F-B140-7D6CFD7EF008}"/>
          </ac:picMkLst>
        </pc:picChg>
      </pc:sldChg>
      <pc:sldChg chg="addSp delSp modSp add ord">
        <pc:chgData name="현덕 김" userId="5f120ec4-a520-4453-8a33-bfc0d7bd8ae6" providerId="ADAL" clId="{840E95B7-6B42-F84D-B0C2-517300B6B5B5}" dt="2018-11-02T10:59:35.685" v="27251" actId="20577"/>
        <pc:sldMkLst>
          <pc:docMk/>
          <pc:sldMk cId="2966976973" sldId="1021"/>
        </pc:sldMkLst>
        <pc:spChg chg="mod">
          <ac:chgData name="현덕 김" userId="5f120ec4-a520-4453-8a33-bfc0d7bd8ae6" providerId="ADAL" clId="{840E95B7-6B42-F84D-B0C2-517300B6B5B5}" dt="2018-10-26T06:39:46.151" v="22589"/>
          <ac:spMkLst>
            <pc:docMk/>
            <pc:sldMk cId="2966976973" sldId="1021"/>
            <ac:spMk id="9" creationId="{FD005555-5EBC-2842-AADA-83B5A320C84E}"/>
          </ac:spMkLst>
        </pc:spChg>
        <pc:spChg chg="mod">
          <ac:chgData name="현덕 김" userId="5f120ec4-a520-4453-8a33-bfc0d7bd8ae6" providerId="ADAL" clId="{840E95B7-6B42-F84D-B0C2-517300B6B5B5}" dt="2018-10-26T06:57:33.030" v="23075" actId="20577"/>
          <ac:spMkLst>
            <pc:docMk/>
            <pc:sldMk cId="2966976973" sldId="1021"/>
            <ac:spMk id="10" creationId="{C8E237ED-EDA5-B546-AA5B-FECCF98C2DAB}"/>
          </ac:spMkLst>
        </pc:spChg>
        <pc:spChg chg="mod">
          <ac:chgData name="현덕 김" userId="5f120ec4-a520-4453-8a33-bfc0d7bd8ae6" providerId="ADAL" clId="{840E95B7-6B42-F84D-B0C2-517300B6B5B5}" dt="2018-11-02T10:59:35.685" v="27251" actId="20577"/>
          <ac:spMkLst>
            <pc:docMk/>
            <pc:sldMk cId="2966976973" sldId="1021"/>
            <ac:spMk id="11" creationId="{97FFD450-8FF9-6E46-A6B3-55FCFBEEACB0}"/>
          </ac:spMkLst>
        </pc:spChg>
        <pc:spChg chg="del">
          <ac:chgData name="현덕 김" userId="5f120ec4-a520-4453-8a33-bfc0d7bd8ae6" providerId="ADAL" clId="{840E95B7-6B42-F84D-B0C2-517300B6B5B5}" dt="2018-10-22T02:34:01.701" v="5768" actId="478"/>
          <ac:spMkLst>
            <pc:docMk/>
            <pc:sldMk cId="2966976973" sldId="1021"/>
            <ac:spMk id="12" creationId="{FEED7E26-9280-AA40-A8E0-092F3DA2CB8F}"/>
          </ac:spMkLst>
        </pc:spChg>
        <pc:spChg chg="del">
          <ac:chgData name="현덕 김" userId="5f120ec4-a520-4453-8a33-bfc0d7bd8ae6" providerId="ADAL" clId="{840E95B7-6B42-F84D-B0C2-517300B6B5B5}" dt="2018-10-22T02:34:01.701" v="5768" actId="478"/>
          <ac:spMkLst>
            <pc:docMk/>
            <pc:sldMk cId="2966976973" sldId="1021"/>
            <ac:spMk id="13" creationId="{F9110B5F-219A-E64F-99DD-6C9698B91A5C}"/>
          </ac:spMkLst>
        </pc:spChg>
        <pc:spChg chg="add del mod">
          <ac:chgData name="현덕 김" userId="5f120ec4-a520-4453-8a33-bfc0d7bd8ae6" providerId="ADAL" clId="{840E95B7-6B42-F84D-B0C2-517300B6B5B5}" dt="2018-10-22T17:51:43.645" v="12857" actId="11529"/>
          <ac:spMkLst>
            <pc:docMk/>
            <pc:sldMk cId="2966976973" sldId="1021"/>
            <ac:spMk id="14" creationId="{240EF5AB-1B4A-F940-826D-D0D5FC404134}"/>
          </ac:spMkLst>
        </pc:spChg>
        <pc:spChg chg="add del mod">
          <ac:chgData name="현덕 김" userId="5f120ec4-a520-4453-8a33-bfc0d7bd8ae6" providerId="ADAL" clId="{840E95B7-6B42-F84D-B0C2-517300B6B5B5}" dt="2018-10-22T17:52:15.725" v="12869" actId="1076"/>
          <ac:spMkLst>
            <pc:docMk/>
            <pc:sldMk cId="2966976973" sldId="1021"/>
            <ac:spMk id="16" creationId="{6F628DA0-173A-284D-B86D-9F2038B3817E}"/>
          </ac:spMkLst>
        </pc:spChg>
        <pc:spChg chg="del">
          <ac:chgData name="현덕 김" userId="5f120ec4-a520-4453-8a33-bfc0d7bd8ae6" providerId="ADAL" clId="{840E95B7-6B42-F84D-B0C2-517300B6B5B5}" dt="2018-10-22T02:34:01.701" v="5768" actId="478"/>
          <ac:spMkLst>
            <pc:docMk/>
            <pc:sldMk cId="2966976973" sldId="1021"/>
            <ac:spMk id="18" creationId="{CD2539CD-5A5A-1241-921D-632ED59F45CF}"/>
          </ac:spMkLst>
        </pc:spChg>
        <pc:spChg chg="add mod">
          <ac:chgData name="현덕 김" userId="5f120ec4-a520-4453-8a33-bfc0d7bd8ae6" providerId="ADAL" clId="{840E95B7-6B42-F84D-B0C2-517300B6B5B5}" dt="2018-10-26T06:47:24.508" v="22816" actId="20577"/>
          <ac:spMkLst>
            <pc:docMk/>
            <pc:sldMk cId="2966976973" sldId="1021"/>
            <ac:spMk id="20" creationId="{99E1B185-D750-F445-B30B-1269199DF148}"/>
          </ac:spMkLst>
        </pc:spChg>
        <pc:spChg chg="add del">
          <ac:chgData name="현덕 김" userId="5f120ec4-a520-4453-8a33-bfc0d7bd8ae6" providerId="ADAL" clId="{840E95B7-6B42-F84D-B0C2-517300B6B5B5}" dt="2018-11-02T07:02:20.400" v="23532" actId="478"/>
          <ac:spMkLst>
            <pc:docMk/>
            <pc:sldMk cId="2966976973" sldId="1021"/>
            <ac:spMk id="21" creationId="{A9156C02-3FED-EE40-B41D-E5820572592C}"/>
          </ac:spMkLst>
        </pc:spChg>
        <pc:spChg chg="add">
          <ac:chgData name="현덕 김" userId="5f120ec4-a520-4453-8a33-bfc0d7bd8ae6" providerId="ADAL" clId="{840E95B7-6B42-F84D-B0C2-517300B6B5B5}" dt="2018-11-02T07:03:27.424" v="23561"/>
          <ac:spMkLst>
            <pc:docMk/>
            <pc:sldMk cId="2966976973" sldId="1021"/>
            <ac:spMk id="22" creationId="{3E126815-70A9-FE49-94F3-C197CF3C1C7D}"/>
          </ac:spMkLst>
        </pc:spChg>
        <pc:spChg chg="add del mod">
          <ac:chgData name="현덕 김" userId="5f120ec4-a520-4453-8a33-bfc0d7bd8ae6" providerId="ADAL" clId="{840E95B7-6B42-F84D-B0C2-517300B6B5B5}" dt="2018-10-25T15:29:12.822" v="16344" actId="478"/>
          <ac:spMkLst>
            <pc:docMk/>
            <pc:sldMk cId="2966976973" sldId="1021"/>
            <ac:spMk id="23" creationId="{DB571A25-D717-BF4F-BC0A-E10A221425E2}"/>
          </ac:spMkLst>
        </pc:spChg>
        <pc:spChg chg="add mod">
          <ac:chgData name="현덕 김" userId="5f120ec4-a520-4453-8a33-bfc0d7bd8ae6" providerId="ADAL" clId="{840E95B7-6B42-F84D-B0C2-517300B6B5B5}" dt="2018-11-02T07:03:11.800" v="23560" actId="1037"/>
          <ac:spMkLst>
            <pc:docMk/>
            <pc:sldMk cId="2966976973" sldId="1021"/>
            <ac:spMk id="24" creationId="{8FEE6418-AD7A-0A4B-95DC-CDA41E2C589F}"/>
          </ac:spMkLst>
        </pc:spChg>
        <pc:spChg chg="add mod">
          <ac:chgData name="현덕 김" userId="5f120ec4-a520-4453-8a33-bfc0d7bd8ae6" providerId="ADAL" clId="{840E95B7-6B42-F84D-B0C2-517300B6B5B5}" dt="2018-10-22T17:52:21.247" v="12871" actId="20577"/>
          <ac:spMkLst>
            <pc:docMk/>
            <pc:sldMk cId="2966976973" sldId="1021"/>
            <ac:spMk id="25" creationId="{D8B917A4-A9B4-8248-84AE-2ED1873666D0}"/>
          </ac:spMkLst>
        </pc:spChg>
        <pc:spChg chg="add mod">
          <ac:chgData name="현덕 김" userId="5f120ec4-a520-4453-8a33-bfc0d7bd8ae6" providerId="ADAL" clId="{840E95B7-6B42-F84D-B0C2-517300B6B5B5}" dt="2018-11-02T07:04:32.136" v="23569" actId="167"/>
          <ac:spMkLst>
            <pc:docMk/>
            <pc:sldMk cId="2966976973" sldId="1021"/>
            <ac:spMk id="26" creationId="{94D0176B-20DB-4E46-AEC4-7D5DC0EC1FDA}"/>
          </ac:spMkLst>
        </pc:spChg>
        <pc:spChg chg="add del">
          <ac:chgData name="현덕 김" userId="5f120ec4-a520-4453-8a33-bfc0d7bd8ae6" providerId="ADAL" clId="{840E95B7-6B42-F84D-B0C2-517300B6B5B5}" dt="2018-11-02T09:38:46.042" v="26543" actId="478"/>
          <ac:spMkLst>
            <pc:docMk/>
            <pc:sldMk cId="2966976973" sldId="1021"/>
            <ac:spMk id="27" creationId="{8A4E5C59-C676-184A-96D4-AA486796CC0E}"/>
          </ac:spMkLst>
        </pc:spChg>
        <pc:spChg chg="add mod">
          <ac:chgData name="현덕 김" userId="5f120ec4-a520-4453-8a33-bfc0d7bd8ae6" providerId="ADAL" clId="{840E95B7-6B42-F84D-B0C2-517300B6B5B5}" dt="2018-10-22T17:52:39.033" v="12875" actId="20577"/>
          <ac:spMkLst>
            <pc:docMk/>
            <pc:sldMk cId="2966976973" sldId="1021"/>
            <ac:spMk id="28" creationId="{DEFB776F-649E-A241-BE96-2471120F1F27}"/>
          </ac:spMkLst>
        </pc:spChg>
        <pc:spChg chg="add del mod">
          <ac:chgData name="현덕 김" userId="5f120ec4-a520-4453-8a33-bfc0d7bd8ae6" providerId="ADAL" clId="{840E95B7-6B42-F84D-B0C2-517300B6B5B5}" dt="2018-10-22T17:44:10.853" v="12581" actId="478"/>
          <ac:spMkLst>
            <pc:docMk/>
            <pc:sldMk cId="2966976973" sldId="1021"/>
            <ac:spMk id="30" creationId="{A1361D27-A7B5-A448-82C7-DDE339B70D28}"/>
          </ac:spMkLst>
        </pc:spChg>
        <pc:spChg chg="add del">
          <ac:chgData name="현덕 김" userId="5f120ec4-a520-4453-8a33-bfc0d7bd8ae6" providerId="ADAL" clId="{840E95B7-6B42-F84D-B0C2-517300B6B5B5}" dt="2018-10-22T02:35:55.412" v="5778" actId="478"/>
          <ac:spMkLst>
            <pc:docMk/>
            <pc:sldMk cId="2966976973" sldId="1021"/>
            <ac:spMk id="31" creationId="{9672E4E3-4376-E74B-8829-2539BD236444}"/>
          </ac:spMkLst>
        </pc:spChg>
        <pc:spChg chg="add del mod">
          <ac:chgData name="현덕 김" userId="5f120ec4-a520-4453-8a33-bfc0d7bd8ae6" providerId="ADAL" clId="{840E95B7-6B42-F84D-B0C2-517300B6B5B5}" dt="2018-10-22T02:35:55.412" v="5778" actId="478"/>
          <ac:spMkLst>
            <pc:docMk/>
            <pc:sldMk cId="2966976973" sldId="1021"/>
            <ac:spMk id="32" creationId="{0ED71C68-D94C-F843-B1AE-467F0144F640}"/>
          </ac:spMkLst>
        </pc:spChg>
        <pc:spChg chg="add del mod">
          <ac:chgData name="현덕 김" userId="5f120ec4-a520-4453-8a33-bfc0d7bd8ae6" providerId="ADAL" clId="{840E95B7-6B42-F84D-B0C2-517300B6B5B5}" dt="2018-10-22T02:35:55.412" v="5778" actId="478"/>
          <ac:spMkLst>
            <pc:docMk/>
            <pc:sldMk cId="2966976973" sldId="1021"/>
            <ac:spMk id="33" creationId="{9422E0F6-65EF-0A48-A335-86013CEF085E}"/>
          </ac:spMkLst>
        </pc:spChg>
        <pc:spChg chg="add del mod">
          <ac:chgData name="현덕 김" userId="5f120ec4-a520-4453-8a33-bfc0d7bd8ae6" providerId="ADAL" clId="{840E95B7-6B42-F84D-B0C2-517300B6B5B5}" dt="2018-10-22T17:44:15.733" v="12582" actId="478"/>
          <ac:spMkLst>
            <pc:docMk/>
            <pc:sldMk cId="2966976973" sldId="1021"/>
            <ac:spMk id="35" creationId="{2F4FC45B-B5C8-924D-A963-BFC1AFC4752E}"/>
          </ac:spMkLst>
        </pc:spChg>
        <pc:spChg chg="add del mod">
          <ac:chgData name="현덕 김" userId="5f120ec4-a520-4453-8a33-bfc0d7bd8ae6" providerId="ADAL" clId="{840E95B7-6B42-F84D-B0C2-517300B6B5B5}" dt="2018-10-22T17:45:24.196" v="12590" actId="478"/>
          <ac:spMkLst>
            <pc:docMk/>
            <pc:sldMk cId="2966976973" sldId="1021"/>
            <ac:spMk id="37" creationId="{E659E398-5FBB-354D-A408-BFFAA4D52949}"/>
          </ac:spMkLst>
        </pc:spChg>
        <pc:spChg chg="add del">
          <ac:chgData name="현덕 김" userId="5f120ec4-a520-4453-8a33-bfc0d7bd8ae6" providerId="ADAL" clId="{840E95B7-6B42-F84D-B0C2-517300B6B5B5}" dt="2018-11-02T07:02:49.919" v="23539" actId="478"/>
          <ac:spMkLst>
            <pc:docMk/>
            <pc:sldMk cId="2966976973" sldId="1021"/>
            <ac:spMk id="39" creationId="{37B4613D-66A2-E449-9E64-7ABCB352265D}"/>
          </ac:spMkLst>
        </pc:spChg>
        <pc:spChg chg="add del">
          <ac:chgData name="현덕 김" userId="5f120ec4-a520-4453-8a33-bfc0d7bd8ae6" providerId="ADAL" clId="{840E95B7-6B42-F84D-B0C2-517300B6B5B5}" dt="2018-11-02T06:57:38.312" v="23486" actId="478"/>
          <ac:spMkLst>
            <pc:docMk/>
            <pc:sldMk cId="2966976973" sldId="1021"/>
            <ac:spMk id="40" creationId="{517F8CB2-1DB2-6D4C-B856-7F9832555DCD}"/>
          </ac:spMkLst>
        </pc:spChg>
        <pc:spChg chg="del">
          <ac:chgData name="현덕 김" userId="5f120ec4-a520-4453-8a33-bfc0d7bd8ae6" providerId="ADAL" clId="{840E95B7-6B42-F84D-B0C2-517300B6B5B5}" dt="2018-10-22T02:34:01.701" v="5768" actId="478"/>
          <ac:spMkLst>
            <pc:docMk/>
            <pc:sldMk cId="2966976973" sldId="1021"/>
            <ac:spMk id="46" creationId="{946F05E9-9885-B24B-A6CB-4631C4E9FA3D}"/>
          </ac:spMkLst>
        </pc:spChg>
        <pc:spChg chg="del">
          <ac:chgData name="현덕 김" userId="5f120ec4-a520-4453-8a33-bfc0d7bd8ae6" providerId="ADAL" clId="{840E95B7-6B42-F84D-B0C2-517300B6B5B5}" dt="2018-10-22T02:34:01.701" v="5768" actId="478"/>
          <ac:spMkLst>
            <pc:docMk/>
            <pc:sldMk cId="2966976973" sldId="1021"/>
            <ac:spMk id="47" creationId="{DAF4061A-5CDE-894D-90D0-622DC94F4FAB}"/>
          </ac:spMkLst>
        </pc:spChg>
        <pc:spChg chg="del">
          <ac:chgData name="현덕 김" userId="5f120ec4-a520-4453-8a33-bfc0d7bd8ae6" providerId="ADAL" clId="{840E95B7-6B42-F84D-B0C2-517300B6B5B5}" dt="2018-10-22T02:34:01.701" v="5768" actId="478"/>
          <ac:spMkLst>
            <pc:docMk/>
            <pc:sldMk cId="2966976973" sldId="1021"/>
            <ac:spMk id="48" creationId="{5A642877-7E61-1C41-9EBB-AF937F70FD97}"/>
          </ac:spMkLst>
        </pc:spChg>
        <pc:grpChg chg="add del">
          <ac:chgData name="현덕 김" userId="5f120ec4-a520-4453-8a33-bfc0d7bd8ae6" providerId="ADAL" clId="{840E95B7-6B42-F84D-B0C2-517300B6B5B5}" dt="2018-10-22T02:35:55.412" v="5778" actId="478"/>
          <ac:grpSpMkLst>
            <pc:docMk/>
            <pc:sldMk cId="2966976973" sldId="1021"/>
            <ac:grpSpMk id="16" creationId="{D0118FE7-1521-9648-9299-459B8FC00B29}"/>
          </ac:grpSpMkLst>
        </pc:grpChg>
        <pc:picChg chg="del">
          <ac:chgData name="현덕 김" userId="5f120ec4-a520-4453-8a33-bfc0d7bd8ae6" providerId="ADAL" clId="{840E95B7-6B42-F84D-B0C2-517300B6B5B5}" dt="2018-10-22T02:34:01.701" v="5768" actId="478"/>
          <ac:picMkLst>
            <pc:docMk/>
            <pc:sldMk cId="2966976973" sldId="1021"/>
            <ac:picMk id="2" creationId="{55D2B97A-CEB0-BB42-82C8-EEC82E7DFA33}"/>
          </ac:picMkLst>
        </pc:picChg>
        <pc:picChg chg="del">
          <ac:chgData name="현덕 김" userId="5f120ec4-a520-4453-8a33-bfc0d7bd8ae6" providerId="ADAL" clId="{840E95B7-6B42-F84D-B0C2-517300B6B5B5}" dt="2018-10-22T02:34:01.701" v="5768" actId="478"/>
          <ac:picMkLst>
            <pc:docMk/>
            <pc:sldMk cId="2966976973" sldId="1021"/>
            <ac:picMk id="3" creationId="{35D3DAD9-E817-2445-BB78-7414EF3E42BA}"/>
          </ac:picMkLst>
        </pc:picChg>
        <pc:picChg chg="add mod modCrop">
          <ac:chgData name="현덕 김" userId="5f120ec4-a520-4453-8a33-bfc0d7bd8ae6" providerId="ADAL" clId="{840E95B7-6B42-F84D-B0C2-517300B6B5B5}" dt="2018-10-22T17:45:13.546" v="12589" actId="2085"/>
          <ac:picMkLst>
            <pc:docMk/>
            <pc:sldMk cId="2966976973" sldId="1021"/>
            <ac:picMk id="6" creationId="{3F5657F5-2E04-B34B-BC98-E7990C328285}"/>
          </ac:picMkLst>
        </pc:picChg>
        <pc:picChg chg="mod">
          <ac:chgData name="현덕 김" userId="5f120ec4-a520-4453-8a33-bfc0d7bd8ae6" providerId="ADAL" clId="{840E95B7-6B42-F84D-B0C2-517300B6B5B5}" dt="2018-11-02T07:04:32.136" v="23569" actId="167"/>
          <ac:picMkLst>
            <pc:docMk/>
            <pc:sldMk cId="2966976973" sldId="1021"/>
            <ac:picMk id="8" creationId="{FD54FABD-2CFA-3B4A-9A03-61F13758CF90}"/>
          </ac:picMkLst>
        </pc:picChg>
        <pc:picChg chg="add mod">
          <ac:chgData name="현덕 김" userId="5f120ec4-a520-4453-8a33-bfc0d7bd8ae6" providerId="ADAL" clId="{840E95B7-6B42-F84D-B0C2-517300B6B5B5}" dt="2018-10-22T02:34:27.414" v="5771" actId="1076"/>
          <ac:picMkLst>
            <pc:docMk/>
            <pc:sldMk cId="2966976973" sldId="1021"/>
            <ac:picMk id="15" creationId="{53DB154D-9A77-C341-A682-0BD409C2537D}"/>
          </ac:picMkLst>
        </pc:picChg>
        <pc:picChg chg="add del mod">
          <ac:chgData name="현덕 김" userId="5f120ec4-a520-4453-8a33-bfc0d7bd8ae6" providerId="ADAL" clId="{840E95B7-6B42-F84D-B0C2-517300B6B5B5}" dt="2018-10-22T02:35:55.412" v="5778" actId="478"/>
          <ac:picMkLst>
            <pc:docMk/>
            <pc:sldMk cId="2966976973" sldId="1021"/>
            <ac:picMk id="29" creationId="{3915EC94-DCB1-E646-885A-31E00C955A94}"/>
          </ac:picMkLst>
        </pc:picChg>
        <pc:picChg chg="add mod">
          <ac:chgData name="현덕 김" userId="5f120ec4-a520-4453-8a33-bfc0d7bd8ae6" providerId="ADAL" clId="{840E95B7-6B42-F84D-B0C2-517300B6B5B5}" dt="2018-10-22T02:39:10.480" v="5795" actId="1035"/>
          <ac:picMkLst>
            <pc:docMk/>
            <pc:sldMk cId="2966976973" sldId="1021"/>
            <ac:picMk id="36" creationId="{0A351733-0FB0-EC42-924F-1ED70D58E6FB}"/>
          </ac:picMkLst>
        </pc:picChg>
        <pc:picChg chg="add mod">
          <ac:chgData name="현덕 김" userId="5f120ec4-a520-4453-8a33-bfc0d7bd8ae6" providerId="ADAL" clId="{840E95B7-6B42-F84D-B0C2-517300B6B5B5}" dt="2018-11-02T07:04:32.136" v="23569" actId="167"/>
          <ac:picMkLst>
            <pc:docMk/>
            <pc:sldMk cId="2966976973" sldId="1021"/>
            <ac:picMk id="38" creationId="{4E2D1D2B-2D29-7C4B-B7DE-D5A21D75E7AE}"/>
          </ac:picMkLst>
        </pc:picChg>
        <pc:cxnChg chg="add mod">
          <ac:chgData name="현덕 김" userId="5f120ec4-a520-4453-8a33-bfc0d7bd8ae6" providerId="ADAL" clId="{840E95B7-6B42-F84D-B0C2-517300B6B5B5}" dt="2018-10-22T17:44:48.714" v="12586" actId="14100"/>
          <ac:cxnSpMkLst>
            <pc:docMk/>
            <pc:sldMk cId="2966976973" sldId="1021"/>
            <ac:cxnSpMk id="3" creationId="{DE37F68B-FEF0-2946-B215-039AD15CFDB4}"/>
          </ac:cxnSpMkLst>
        </pc:cxnChg>
        <pc:cxnChg chg="add mod">
          <ac:chgData name="현덕 김" userId="5f120ec4-a520-4453-8a33-bfc0d7bd8ae6" providerId="ADAL" clId="{840E95B7-6B42-F84D-B0C2-517300B6B5B5}" dt="2018-10-22T17:44:48.714" v="12586" actId="14100"/>
          <ac:cxnSpMkLst>
            <pc:docMk/>
            <pc:sldMk cId="2966976973" sldId="1021"/>
            <ac:cxnSpMk id="18" creationId="{F89EC8EA-1145-3243-9C7E-8C89BBC28C35}"/>
          </ac:cxnSpMkLst>
        </pc:cxnChg>
      </pc:sldChg>
      <pc:sldChg chg="addSp delSp modSp add del">
        <pc:chgData name="현덕 김" userId="5f120ec4-a520-4453-8a33-bfc0d7bd8ae6" providerId="ADAL" clId="{840E95B7-6B42-F84D-B0C2-517300B6B5B5}" dt="2018-11-02T07:39:24.571" v="24770"/>
        <pc:sldMkLst>
          <pc:docMk/>
          <pc:sldMk cId="4146152686" sldId="1023"/>
        </pc:sldMkLst>
        <pc:spChg chg="mod">
          <ac:chgData name="현덕 김" userId="5f120ec4-a520-4453-8a33-bfc0d7bd8ae6" providerId="ADAL" clId="{840E95B7-6B42-F84D-B0C2-517300B6B5B5}" dt="2018-11-02T07:28:38.257" v="24524" actId="20577"/>
          <ac:spMkLst>
            <pc:docMk/>
            <pc:sldMk cId="4146152686" sldId="1023"/>
            <ac:spMk id="4" creationId="{E8C2D3A7-35EC-0F40-8DCB-83F604DF4B1B}"/>
          </ac:spMkLst>
        </pc:spChg>
        <pc:spChg chg="mod">
          <ac:chgData name="현덕 김" userId="5f120ec4-a520-4453-8a33-bfc0d7bd8ae6" providerId="ADAL" clId="{840E95B7-6B42-F84D-B0C2-517300B6B5B5}" dt="2018-10-26T06:40:02.526" v="22592" actId="1035"/>
          <ac:spMkLst>
            <pc:docMk/>
            <pc:sldMk cId="4146152686" sldId="1023"/>
            <ac:spMk id="6" creationId="{00000000-0000-0000-0000-000000000000}"/>
          </ac:spMkLst>
        </pc:spChg>
        <pc:spChg chg="mod">
          <ac:chgData name="현덕 김" userId="5f120ec4-a520-4453-8a33-bfc0d7bd8ae6" providerId="ADAL" clId="{840E95B7-6B42-F84D-B0C2-517300B6B5B5}" dt="2018-10-26T06:43:06.109" v="22784" actId="20577"/>
          <ac:spMkLst>
            <pc:docMk/>
            <pc:sldMk cId="4146152686" sldId="1023"/>
            <ac:spMk id="8" creationId="{72385E0F-AC5C-0042-AABC-47902864E80F}"/>
          </ac:spMkLst>
        </pc:spChg>
        <pc:spChg chg="add">
          <ac:chgData name="현덕 김" userId="5f120ec4-a520-4453-8a33-bfc0d7bd8ae6" providerId="ADAL" clId="{840E95B7-6B42-F84D-B0C2-517300B6B5B5}" dt="2018-10-25T16:34:39.075" v="19639"/>
          <ac:spMkLst>
            <pc:docMk/>
            <pc:sldMk cId="4146152686" sldId="1023"/>
            <ac:spMk id="10" creationId="{97DF5818-843A-0544-BB15-0328C6356131}"/>
          </ac:spMkLst>
        </pc:spChg>
        <pc:spChg chg="add">
          <ac:chgData name="현덕 김" userId="5f120ec4-a520-4453-8a33-bfc0d7bd8ae6" providerId="ADAL" clId="{840E95B7-6B42-F84D-B0C2-517300B6B5B5}" dt="2018-10-25T16:34:39.075" v="19639"/>
          <ac:spMkLst>
            <pc:docMk/>
            <pc:sldMk cId="4146152686" sldId="1023"/>
            <ac:spMk id="11" creationId="{A1CBDAEE-46D5-4744-B7B5-5219F62CB5A0}"/>
          </ac:spMkLst>
        </pc:spChg>
        <pc:spChg chg="add mod">
          <ac:chgData name="현덕 김" userId="5f120ec4-a520-4453-8a33-bfc0d7bd8ae6" providerId="ADAL" clId="{840E95B7-6B42-F84D-B0C2-517300B6B5B5}" dt="2018-11-02T07:27:46.978" v="24515" actId="1076"/>
          <ac:spMkLst>
            <pc:docMk/>
            <pc:sldMk cId="4146152686" sldId="1023"/>
            <ac:spMk id="12" creationId="{4D09B032-DABE-C04B-A7D3-64BDE8E32F88}"/>
          </ac:spMkLst>
        </pc:spChg>
        <pc:spChg chg="del">
          <ac:chgData name="현덕 김" userId="5f120ec4-a520-4453-8a33-bfc0d7bd8ae6" providerId="ADAL" clId="{840E95B7-6B42-F84D-B0C2-517300B6B5B5}" dt="2018-10-22T04:51:35.279" v="5924" actId="478"/>
          <ac:spMkLst>
            <pc:docMk/>
            <pc:sldMk cId="4146152686" sldId="1023"/>
            <ac:spMk id="12" creationId="{901DAA69-267E-4F48-8A28-8197798107ED}"/>
          </ac:spMkLst>
        </pc:spChg>
        <pc:spChg chg="add mod">
          <ac:chgData name="현덕 김" userId="5f120ec4-a520-4453-8a33-bfc0d7bd8ae6" providerId="ADAL" clId="{840E95B7-6B42-F84D-B0C2-517300B6B5B5}" dt="2018-11-02T07:27:46.978" v="24515" actId="1076"/>
          <ac:spMkLst>
            <pc:docMk/>
            <pc:sldMk cId="4146152686" sldId="1023"/>
            <ac:spMk id="13" creationId="{FF69562E-5391-0B44-8535-15526B5D8700}"/>
          </ac:spMkLst>
        </pc:spChg>
        <pc:spChg chg="del mod">
          <ac:chgData name="현덕 김" userId="5f120ec4-a520-4453-8a33-bfc0d7bd8ae6" providerId="ADAL" clId="{840E95B7-6B42-F84D-B0C2-517300B6B5B5}" dt="2018-11-02T06:58:11.955" v="23498" actId="478"/>
          <ac:spMkLst>
            <pc:docMk/>
            <pc:sldMk cId="4146152686" sldId="1023"/>
            <ac:spMk id="14" creationId="{D8162F4D-3153-F248-A36C-E1CC3393C411}"/>
          </ac:spMkLst>
        </pc:spChg>
        <pc:spChg chg="add mod">
          <ac:chgData name="현덕 김" userId="5f120ec4-a520-4453-8a33-bfc0d7bd8ae6" providerId="ADAL" clId="{840E95B7-6B42-F84D-B0C2-517300B6B5B5}" dt="2018-10-26T06:49:12.257" v="22849" actId="20577"/>
          <ac:spMkLst>
            <pc:docMk/>
            <pc:sldMk cId="4146152686" sldId="1023"/>
            <ac:spMk id="15" creationId="{1553D9F2-990E-CF4C-AD8C-8B8214B0F780}"/>
          </ac:spMkLst>
        </pc:spChg>
        <pc:spChg chg="del">
          <ac:chgData name="현덕 김" userId="5f120ec4-a520-4453-8a33-bfc0d7bd8ae6" providerId="ADAL" clId="{840E95B7-6B42-F84D-B0C2-517300B6B5B5}" dt="2018-10-22T04:51:35.279" v="5924" actId="478"/>
          <ac:spMkLst>
            <pc:docMk/>
            <pc:sldMk cId="4146152686" sldId="1023"/>
            <ac:spMk id="15" creationId="{33A2C12A-019C-7A49-87ED-6A7F49E40E2B}"/>
          </ac:spMkLst>
        </pc:spChg>
        <pc:spChg chg="del">
          <ac:chgData name="현덕 김" userId="5f120ec4-a520-4453-8a33-bfc0d7bd8ae6" providerId="ADAL" clId="{840E95B7-6B42-F84D-B0C2-517300B6B5B5}" dt="2018-10-22T04:51:35.279" v="5924" actId="478"/>
          <ac:spMkLst>
            <pc:docMk/>
            <pc:sldMk cId="4146152686" sldId="1023"/>
            <ac:spMk id="16" creationId="{175C3F97-4CB3-8345-BDDD-38D9798D0B96}"/>
          </ac:spMkLst>
        </pc:spChg>
        <pc:spChg chg="add del">
          <ac:chgData name="현덕 김" userId="5f120ec4-a520-4453-8a33-bfc0d7bd8ae6" providerId="ADAL" clId="{840E95B7-6B42-F84D-B0C2-517300B6B5B5}" dt="2018-11-02T07:26:33.480" v="24476" actId="478"/>
          <ac:spMkLst>
            <pc:docMk/>
            <pc:sldMk cId="4146152686" sldId="1023"/>
            <ac:spMk id="16" creationId="{451C5021-AF49-9440-8335-AD60BFB93111}"/>
          </ac:spMkLst>
        </pc:spChg>
        <pc:spChg chg="add del mod">
          <ac:chgData name="현덕 김" userId="5f120ec4-a520-4453-8a33-bfc0d7bd8ae6" providerId="ADAL" clId="{840E95B7-6B42-F84D-B0C2-517300B6B5B5}" dt="2018-11-02T07:27:41.288" v="24514" actId="478"/>
          <ac:spMkLst>
            <pc:docMk/>
            <pc:sldMk cId="4146152686" sldId="1023"/>
            <ac:spMk id="17" creationId="{0965F6CD-6307-D247-A177-B453669BD809}"/>
          </ac:spMkLst>
        </pc:spChg>
        <pc:spChg chg="add del mod">
          <ac:chgData name="현덕 김" userId="5f120ec4-a520-4453-8a33-bfc0d7bd8ae6" providerId="ADAL" clId="{840E95B7-6B42-F84D-B0C2-517300B6B5B5}" dt="2018-11-02T07:27:41.288" v="24514" actId="478"/>
          <ac:spMkLst>
            <pc:docMk/>
            <pc:sldMk cId="4146152686" sldId="1023"/>
            <ac:spMk id="18" creationId="{B9D0FA9A-DE24-AF4E-A7D0-88D377BD44A8}"/>
          </ac:spMkLst>
        </pc:spChg>
        <pc:spChg chg="del">
          <ac:chgData name="현덕 김" userId="5f120ec4-a520-4453-8a33-bfc0d7bd8ae6" providerId="ADAL" clId="{840E95B7-6B42-F84D-B0C2-517300B6B5B5}" dt="2018-10-22T04:51:35.279" v="5924" actId="478"/>
          <ac:spMkLst>
            <pc:docMk/>
            <pc:sldMk cId="4146152686" sldId="1023"/>
            <ac:spMk id="19" creationId="{00000000-0000-0000-0000-000000000000}"/>
          </ac:spMkLst>
        </pc:spChg>
        <pc:spChg chg="add mod">
          <ac:chgData name="현덕 김" userId="5f120ec4-a520-4453-8a33-bfc0d7bd8ae6" providerId="ADAL" clId="{840E95B7-6B42-F84D-B0C2-517300B6B5B5}" dt="2018-11-02T07:27:11.406" v="24484" actId="1038"/>
          <ac:spMkLst>
            <pc:docMk/>
            <pc:sldMk cId="4146152686" sldId="1023"/>
            <ac:spMk id="19" creationId="{E7B95D4A-A05F-4E49-AA25-2D87B61F800B}"/>
          </ac:spMkLst>
        </pc:spChg>
        <pc:spChg chg="del">
          <ac:chgData name="현덕 김" userId="5f120ec4-a520-4453-8a33-bfc0d7bd8ae6" providerId="ADAL" clId="{840E95B7-6B42-F84D-B0C2-517300B6B5B5}" dt="2018-10-22T04:51:35.279" v="5924" actId="478"/>
          <ac:spMkLst>
            <pc:docMk/>
            <pc:sldMk cId="4146152686" sldId="1023"/>
            <ac:spMk id="20" creationId="{2C9425CB-AF56-BA42-97BF-CDA105E48ADB}"/>
          </ac:spMkLst>
        </pc:spChg>
        <pc:spChg chg="add mod">
          <ac:chgData name="현덕 김" userId="5f120ec4-a520-4453-8a33-bfc0d7bd8ae6" providerId="ADAL" clId="{840E95B7-6B42-F84D-B0C2-517300B6B5B5}" dt="2018-11-02T07:27:08.942" v="24482" actId="1036"/>
          <ac:spMkLst>
            <pc:docMk/>
            <pc:sldMk cId="4146152686" sldId="1023"/>
            <ac:spMk id="20" creationId="{43D02C9D-2F84-B24D-A7F5-5FEF11E0ACF4}"/>
          </ac:spMkLst>
        </pc:spChg>
        <pc:spChg chg="add del mod">
          <ac:chgData name="현덕 김" userId="5f120ec4-a520-4453-8a33-bfc0d7bd8ae6" providerId="ADAL" clId="{840E95B7-6B42-F84D-B0C2-517300B6B5B5}" dt="2018-10-25T16:34:38.119" v="19638" actId="478"/>
          <ac:spMkLst>
            <pc:docMk/>
            <pc:sldMk cId="4146152686" sldId="1023"/>
            <ac:spMk id="21" creationId="{521577A1-79C9-F349-9246-5CD0919BA6BF}"/>
          </ac:spMkLst>
        </pc:spChg>
        <pc:spChg chg="add mod">
          <ac:chgData name="현덕 김" userId="5f120ec4-a520-4453-8a33-bfc0d7bd8ae6" providerId="ADAL" clId="{840E95B7-6B42-F84D-B0C2-517300B6B5B5}" dt="2018-11-02T07:27:13.548" v="24487" actId="1036"/>
          <ac:spMkLst>
            <pc:docMk/>
            <pc:sldMk cId="4146152686" sldId="1023"/>
            <ac:spMk id="21" creationId="{B84CA558-B3DF-9049-A602-38170E5363C1}"/>
          </ac:spMkLst>
        </pc:spChg>
        <pc:spChg chg="add mod">
          <ac:chgData name="현덕 김" userId="5f120ec4-a520-4453-8a33-bfc0d7bd8ae6" providerId="ADAL" clId="{840E95B7-6B42-F84D-B0C2-517300B6B5B5}" dt="2018-11-02T07:27:16.334" v="24491" actId="1038"/>
          <ac:spMkLst>
            <pc:docMk/>
            <pc:sldMk cId="4146152686" sldId="1023"/>
            <ac:spMk id="22" creationId="{011B27C2-4C2B-7C46-8C22-3006C63CC908}"/>
          </ac:spMkLst>
        </pc:spChg>
        <pc:spChg chg="add mod">
          <ac:chgData name="현덕 김" userId="5f120ec4-a520-4453-8a33-bfc0d7bd8ae6" providerId="ADAL" clId="{840E95B7-6B42-F84D-B0C2-517300B6B5B5}" dt="2018-11-02T07:27:20.404" v="24500" actId="1037"/>
          <ac:spMkLst>
            <pc:docMk/>
            <pc:sldMk cId="4146152686" sldId="1023"/>
            <ac:spMk id="23" creationId="{A2D5832C-2BAD-E745-B4AD-9A1E060BCDD1}"/>
          </ac:spMkLst>
        </pc:spChg>
        <pc:spChg chg="add mod">
          <ac:chgData name="현덕 김" userId="5f120ec4-a520-4453-8a33-bfc0d7bd8ae6" providerId="ADAL" clId="{840E95B7-6B42-F84D-B0C2-517300B6B5B5}" dt="2018-11-02T07:27:22.828" v="24507" actId="1038"/>
          <ac:spMkLst>
            <pc:docMk/>
            <pc:sldMk cId="4146152686" sldId="1023"/>
            <ac:spMk id="24" creationId="{269DFE2E-AE61-2B49-952E-63E15A5A4D2B}"/>
          </ac:spMkLst>
        </pc:spChg>
        <pc:spChg chg="add mod">
          <ac:chgData name="현덕 김" userId="5f120ec4-a520-4453-8a33-bfc0d7bd8ae6" providerId="ADAL" clId="{840E95B7-6B42-F84D-B0C2-517300B6B5B5}" dt="2018-11-02T07:27:26.739" v="24510" actId="1036"/>
          <ac:spMkLst>
            <pc:docMk/>
            <pc:sldMk cId="4146152686" sldId="1023"/>
            <ac:spMk id="25" creationId="{E0A73DEB-A1C2-2B4F-B3B9-8EFD50591747}"/>
          </ac:spMkLst>
        </pc:spChg>
        <pc:spChg chg="add mod">
          <ac:chgData name="현덕 김" userId="5f120ec4-a520-4453-8a33-bfc0d7bd8ae6" providerId="ADAL" clId="{840E95B7-6B42-F84D-B0C2-517300B6B5B5}" dt="2018-11-02T07:27:29.369" v="24511" actId="1076"/>
          <ac:spMkLst>
            <pc:docMk/>
            <pc:sldMk cId="4146152686" sldId="1023"/>
            <ac:spMk id="26" creationId="{0CB537B2-0931-BC44-AEC6-33875C3442F4}"/>
          </ac:spMkLst>
        </pc:spChg>
        <pc:spChg chg="del">
          <ac:chgData name="현덕 김" userId="5f120ec4-a520-4453-8a33-bfc0d7bd8ae6" providerId="ADAL" clId="{840E95B7-6B42-F84D-B0C2-517300B6B5B5}" dt="2018-10-22T04:51:35.279" v="5924" actId="478"/>
          <ac:spMkLst>
            <pc:docMk/>
            <pc:sldMk cId="4146152686" sldId="1023"/>
            <ac:spMk id="27" creationId="{A69DB5D7-583E-9D4F-98D7-2DBB3820DC41}"/>
          </ac:spMkLst>
        </pc:spChg>
        <pc:spChg chg="add mod">
          <ac:chgData name="현덕 김" userId="5f120ec4-a520-4453-8a33-bfc0d7bd8ae6" providerId="ADAL" clId="{840E95B7-6B42-F84D-B0C2-517300B6B5B5}" dt="2018-11-02T07:27:33.590" v="24513" actId="1076"/>
          <ac:spMkLst>
            <pc:docMk/>
            <pc:sldMk cId="4146152686" sldId="1023"/>
            <ac:spMk id="27" creationId="{F01E5EED-35F3-7E48-9884-63E464B8FBCC}"/>
          </ac:spMkLst>
        </pc:spChg>
        <pc:spChg chg="add">
          <ac:chgData name="현덕 김" userId="5f120ec4-a520-4453-8a33-bfc0d7bd8ae6" providerId="ADAL" clId="{840E95B7-6B42-F84D-B0C2-517300B6B5B5}" dt="2018-11-02T07:39:24.571" v="24770"/>
          <ac:spMkLst>
            <pc:docMk/>
            <pc:sldMk cId="4146152686" sldId="1023"/>
            <ac:spMk id="28" creationId="{95EBE7CE-AB3E-5A4C-BE6A-3B418151957C}"/>
          </ac:spMkLst>
        </pc:spChg>
        <pc:spChg chg="del">
          <ac:chgData name="현덕 김" userId="5f120ec4-a520-4453-8a33-bfc0d7bd8ae6" providerId="ADAL" clId="{840E95B7-6B42-F84D-B0C2-517300B6B5B5}" dt="2018-10-22T04:51:35.279" v="5924" actId="478"/>
          <ac:spMkLst>
            <pc:docMk/>
            <pc:sldMk cId="4146152686" sldId="1023"/>
            <ac:spMk id="30" creationId="{4E07A4AE-3D21-0540-9F00-67A3AEA90229}"/>
          </ac:spMkLst>
        </pc:spChg>
        <pc:spChg chg="del">
          <ac:chgData name="현덕 김" userId="5f120ec4-a520-4453-8a33-bfc0d7bd8ae6" providerId="ADAL" clId="{840E95B7-6B42-F84D-B0C2-517300B6B5B5}" dt="2018-10-22T04:51:35.279" v="5924" actId="478"/>
          <ac:spMkLst>
            <pc:docMk/>
            <pc:sldMk cId="4146152686" sldId="1023"/>
            <ac:spMk id="33" creationId="{3A1859EB-EFBA-5340-9F33-2E5A90BD6C46}"/>
          </ac:spMkLst>
        </pc:spChg>
        <pc:picChg chg="add mod">
          <ac:chgData name="현덕 김" userId="5f120ec4-a520-4453-8a33-bfc0d7bd8ae6" providerId="ADAL" clId="{840E95B7-6B42-F84D-B0C2-517300B6B5B5}" dt="2018-11-02T07:26:58.250" v="24480" actId="1076"/>
          <ac:picMkLst>
            <pc:docMk/>
            <pc:sldMk cId="4146152686" sldId="1023"/>
            <ac:picMk id="2" creationId="{5C2B1E44-D9A1-D640-BA9E-A81D77473F81}"/>
          </ac:picMkLst>
        </pc:picChg>
        <pc:picChg chg="add mod modCrop">
          <ac:chgData name="현덕 김" userId="5f120ec4-a520-4453-8a33-bfc0d7bd8ae6" providerId="ADAL" clId="{840E95B7-6B42-F84D-B0C2-517300B6B5B5}" dt="2018-10-25T16:34:15.522" v="19637" actId="732"/>
          <ac:picMkLst>
            <pc:docMk/>
            <pc:sldMk cId="4146152686" sldId="1023"/>
            <ac:picMk id="9" creationId="{E3DD2306-8D3E-124B-ACE5-69AC496E8B79}"/>
          </ac:picMkLst>
        </pc:picChg>
        <pc:picChg chg="del">
          <ac:chgData name="현덕 김" userId="5f120ec4-a520-4453-8a33-bfc0d7bd8ae6" providerId="ADAL" clId="{840E95B7-6B42-F84D-B0C2-517300B6B5B5}" dt="2018-10-22T04:51:35.279" v="5924" actId="478"/>
          <ac:picMkLst>
            <pc:docMk/>
            <pc:sldMk cId="4146152686" sldId="1023"/>
            <ac:picMk id="22" creationId="{54A83A2F-9B82-FB4B-BFDF-0BAA7D9EEA74}"/>
          </ac:picMkLst>
        </pc:picChg>
        <pc:picChg chg="del">
          <ac:chgData name="현덕 김" userId="5f120ec4-a520-4453-8a33-bfc0d7bd8ae6" providerId="ADAL" clId="{840E95B7-6B42-F84D-B0C2-517300B6B5B5}" dt="2018-10-22T04:51:35.279" v="5924" actId="478"/>
          <ac:picMkLst>
            <pc:docMk/>
            <pc:sldMk cId="4146152686" sldId="1023"/>
            <ac:picMk id="23" creationId="{A37A69B7-0B50-1A40-AF29-B815F2106381}"/>
          </ac:picMkLst>
        </pc:picChg>
        <pc:picChg chg="del">
          <ac:chgData name="현덕 김" userId="5f120ec4-a520-4453-8a33-bfc0d7bd8ae6" providerId="ADAL" clId="{840E95B7-6B42-F84D-B0C2-517300B6B5B5}" dt="2018-10-22T04:51:35.279" v="5924" actId="478"/>
          <ac:picMkLst>
            <pc:docMk/>
            <pc:sldMk cId="4146152686" sldId="1023"/>
            <ac:picMk id="26" creationId="{532ECEFE-8950-6F41-BA50-10A12EE768F0}"/>
          </ac:picMkLst>
        </pc:picChg>
      </pc:sldChg>
      <pc:sldChg chg="addSp delSp modSp add">
        <pc:chgData name="현덕 김" userId="5f120ec4-a520-4453-8a33-bfc0d7bd8ae6" providerId="ADAL" clId="{840E95B7-6B42-F84D-B0C2-517300B6B5B5}" dt="2018-11-02T10:51:25.765" v="26784" actId="478"/>
        <pc:sldMkLst>
          <pc:docMk/>
          <pc:sldMk cId="2607578404" sldId="1024"/>
        </pc:sldMkLst>
        <pc:spChg chg="mod">
          <ac:chgData name="현덕 김" userId="5f120ec4-a520-4453-8a33-bfc0d7bd8ae6" providerId="ADAL" clId="{840E95B7-6B42-F84D-B0C2-517300B6B5B5}" dt="2018-11-02T07:29:16.997" v="24528" actId="400"/>
          <ac:spMkLst>
            <pc:docMk/>
            <pc:sldMk cId="2607578404" sldId="1024"/>
            <ac:spMk id="4" creationId="{E8C2D3A7-35EC-0F40-8DCB-83F604DF4B1B}"/>
          </ac:spMkLst>
        </pc:spChg>
        <pc:spChg chg="mod">
          <ac:chgData name="현덕 김" userId="5f120ec4-a520-4453-8a33-bfc0d7bd8ae6" providerId="ADAL" clId="{840E95B7-6B42-F84D-B0C2-517300B6B5B5}" dt="2018-10-26T06:42:51.032" v="22729" actId="20577"/>
          <ac:spMkLst>
            <pc:docMk/>
            <pc:sldMk cId="2607578404" sldId="1024"/>
            <ac:spMk id="8" creationId="{72385E0F-AC5C-0042-AABC-47902864E80F}"/>
          </ac:spMkLst>
        </pc:spChg>
        <pc:spChg chg="add mod">
          <ac:chgData name="현덕 김" userId="5f120ec4-a520-4453-8a33-bfc0d7bd8ae6" providerId="ADAL" clId="{840E95B7-6B42-F84D-B0C2-517300B6B5B5}" dt="2018-10-25T16:36:07.937" v="19648" actId="1035"/>
          <ac:spMkLst>
            <pc:docMk/>
            <pc:sldMk cId="2607578404" sldId="1024"/>
            <ac:spMk id="9" creationId="{C3340AE2-1768-E646-8F4D-BCC3567BB415}"/>
          </ac:spMkLst>
        </pc:spChg>
        <pc:spChg chg="add del mod">
          <ac:chgData name="현덕 김" userId="5f120ec4-a520-4453-8a33-bfc0d7bd8ae6" providerId="ADAL" clId="{840E95B7-6B42-F84D-B0C2-517300B6B5B5}" dt="2018-11-02T10:51:25.765" v="26784" actId="478"/>
          <ac:spMkLst>
            <pc:docMk/>
            <pc:sldMk cId="2607578404" sldId="1024"/>
            <ac:spMk id="10" creationId="{0951B52F-AB9E-E148-8C44-972185125761}"/>
          </ac:spMkLst>
        </pc:spChg>
        <pc:spChg chg="add del mod">
          <ac:chgData name="현덕 김" userId="5f120ec4-a520-4453-8a33-bfc0d7bd8ae6" providerId="ADAL" clId="{840E95B7-6B42-F84D-B0C2-517300B6B5B5}" dt="2018-10-25T16:35:55.453" v="19641" actId="478"/>
          <ac:spMkLst>
            <pc:docMk/>
            <pc:sldMk cId="2607578404" sldId="1024"/>
            <ac:spMk id="11" creationId="{5B6B4B39-C5D9-1645-9E47-133BD91ED9C2}"/>
          </ac:spMkLst>
        </pc:spChg>
        <pc:spChg chg="add mod">
          <ac:chgData name="현덕 김" userId="5f120ec4-a520-4453-8a33-bfc0d7bd8ae6" providerId="ADAL" clId="{840E95B7-6B42-F84D-B0C2-517300B6B5B5}" dt="2018-10-25T16:36:57.079" v="19689" actId="1038"/>
          <ac:spMkLst>
            <pc:docMk/>
            <pc:sldMk cId="2607578404" sldId="1024"/>
            <ac:spMk id="12" creationId="{56B7A2CC-9F8A-254C-8715-F48B7244507C}"/>
          </ac:spMkLst>
        </pc:spChg>
        <pc:spChg chg="add del mod">
          <ac:chgData name="현덕 김" userId="5f120ec4-a520-4453-8a33-bfc0d7bd8ae6" providerId="ADAL" clId="{840E95B7-6B42-F84D-B0C2-517300B6B5B5}" dt="2018-11-02T10:51:24.096" v="26783" actId="478"/>
          <ac:spMkLst>
            <pc:docMk/>
            <pc:sldMk cId="2607578404" sldId="1024"/>
            <ac:spMk id="13" creationId="{8B37CD5F-08B2-2E47-9536-0E470B9A4F65}"/>
          </ac:spMkLst>
        </pc:spChg>
        <pc:spChg chg="del mod">
          <ac:chgData name="현덕 김" userId="5f120ec4-a520-4453-8a33-bfc0d7bd8ae6" providerId="ADAL" clId="{840E95B7-6B42-F84D-B0C2-517300B6B5B5}" dt="2018-11-02T06:58:15.266" v="23499" actId="478"/>
          <ac:spMkLst>
            <pc:docMk/>
            <pc:sldMk cId="2607578404" sldId="1024"/>
            <ac:spMk id="14" creationId="{D8162F4D-3153-F248-A36C-E1CC3393C411}"/>
          </ac:spMkLst>
        </pc:spChg>
        <pc:spChg chg="add mod">
          <ac:chgData name="현덕 김" userId="5f120ec4-a520-4453-8a33-bfc0d7bd8ae6" providerId="ADAL" clId="{840E95B7-6B42-F84D-B0C2-517300B6B5B5}" dt="2018-10-25T16:36:20.669" v="19652" actId="1076"/>
          <ac:spMkLst>
            <pc:docMk/>
            <pc:sldMk cId="2607578404" sldId="1024"/>
            <ac:spMk id="15" creationId="{79D4F6E1-37CF-FD4B-A1C8-0855EC24FF32}"/>
          </ac:spMkLst>
        </pc:spChg>
        <pc:spChg chg="add mod">
          <ac:chgData name="현덕 김" userId="5f120ec4-a520-4453-8a33-bfc0d7bd8ae6" providerId="ADAL" clId="{840E95B7-6B42-F84D-B0C2-517300B6B5B5}" dt="2018-10-26T06:49:29.208" v="22855" actId="20577"/>
          <ac:spMkLst>
            <pc:docMk/>
            <pc:sldMk cId="2607578404" sldId="1024"/>
            <ac:spMk id="16" creationId="{D6BE15C5-ED00-8C4F-9B68-CECC8164D168}"/>
          </ac:spMkLst>
        </pc:spChg>
        <pc:spChg chg="add del">
          <ac:chgData name="현덕 김" userId="5f120ec4-a520-4453-8a33-bfc0d7bd8ae6" providerId="ADAL" clId="{840E95B7-6B42-F84D-B0C2-517300B6B5B5}" dt="2018-11-02T07:29:06.101" v="24525" actId="478"/>
          <ac:spMkLst>
            <pc:docMk/>
            <pc:sldMk cId="2607578404" sldId="1024"/>
            <ac:spMk id="17" creationId="{FA1F8AF9-A27D-4F48-80D3-86FB6A8FA703}"/>
          </ac:spMkLst>
        </pc:spChg>
        <pc:spChg chg="add">
          <ac:chgData name="현덕 김" userId="5f120ec4-a520-4453-8a33-bfc0d7bd8ae6" providerId="ADAL" clId="{840E95B7-6B42-F84D-B0C2-517300B6B5B5}" dt="2018-11-02T07:39:28.898" v="24771"/>
          <ac:spMkLst>
            <pc:docMk/>
            <pc:sldMk cId="2607578404" sldId="1024"/>
            <ac:spMk id="18" creationId="{DC6D37EF-173B-A446-9553-90991919BE19}"/>
          </ac:spMkLst>
        </pc:spChg>
        <pc:spChg chg="del">
          <ac:chgData name="현덕 김" userId="5f120ec4-a520-4453-8a33-bfc0d7bd8ae6" providerId="ADAL" clId="{840E95B7-6B42-F84D-B0C2-517300B6B5B5}" dt="2018-10-22T05:08:28.040" v="5935" actId="478"/>
          <ac:spMkLst>
            <pc:docMk/>
            <pc:sldMk cId="2607578404" sldId="1024"/>
            <ac:spMk id="21" creationId="{521577A1-79C9-F349-9246-5CD0919BA6BF}"/>
          </ac:spMkLst>
        </pc:spChg>
        <pc:picChg chg="del">
          <ac:chgData name="현덕 김" userId="5f120ec4-a520-4453-8a33-bfc0d7bd8ae6" providerId="ADAL" clId="{840E95B7-6B42-F84D-B0C2-517300B6B5B5}" dt="2018-10-22T05:08:26.054" v="5934" actId="478"/>
          <ac:picMkLst>
            <pc:docMk/>
            <pc:sldMk cId="2607578404" sldId="1024"/>
            <ac:picMk id="2" creationId="{5C2B1E44-D9A1-D640-BA9E-A81D77473F81}"/>
          </ac:picMkLst>
        </pc:picChg>
        <pc:picChg chg="add mod">
          <ac:chgData name="현덕 김" userId="5f120ec4-a520-4453-8a33-bfc0d7bd8ae6" providerId="ADAL" clId="{840E95B7-6B42-F84D-B0C2-517300B6B5B5}" dt="2018-10-22T05:09:47.061" v="5940" actId="1076"/>
          <ac:picMkLst>
            <pc:docMk/>
            <pc:sldMk cId="2607578404" sldId="1024"/>
            <ac:picMk id="7" creationId="{212676A0-5313-944C-B5BB-DDF26D8A99D9}"/>
          </ac:picMkLst>
        </pc:picChg>
      </pc:sldChg>
      <pc:sldChg chg="addSp delSp modSp add">
        <pc:chgData name="현덕 김" userId="5f120ec4-a520-4453-8a33-bfc0d7bd8ae6" providerId="ADAL" clId="{840E95B7-6B42-F84D-B0C2-517300B6B5B5}" dt="2018-11-02T11:04:04.259" v="27373" actId="207"/>
        <pc:sldMkLst>
          <pc:docMk/>
          <pc:sldMk cId="3229004987" sldId="1025"/>
        </pc:sldMkLst>
        <pc:spChg chg="mod">
          <ac:chgData name="현덕 김" userId="5f120ec4-a520-4453-8a33-bfc0d7bd8ae6" providerId="ADAL" clId="{840E95B7-6B42-F84D-B0C2-517300B6B5B5}" dt="2018-11-02T11:04:04.259" v="27373" actId="207"/>
          <ac:spMkLst>
            <pc:docMk/>
            <pc:sldMk cId="3229004987" sldId="1025"/>
            <ac:spMk id="4" creationId="{E8C2D3A7-35EC-0F40-8DCB-83F604DF4B1B}"/>
          </ac:spMkLst>
        </pc:spChg>
        <pc:spChg chg="mod">
          <ac:chgData name="현덕 김" userId="5f120ec4-a520-4453-8a33-bfc0d7bd8ae6" providerId="ADAL" clId="{840E95B7-6B42-F84D-B0C2-517300B6B5B5}" dt="2018-10-26T06:42:41.165" v="22724" actId="20577"/>
          <ac:spMkLst>
            <pc:docMk/>
            <pc:sldMk cId="3229004987" sldId="1025"/>
            <ac:spMk id="8" creationId="{72385E0F-AC5C-0042-AABC-47902864E80F}"/>
          </ac:spMkLst>
        </pc:spChg>
        <pc:spChg chg="add del mod">
          <ac:chgData name="현덕 김" userId="5f120ec4-a520-4453-8a33-bfc0d7bd8ae6" providerId="ADAL" clId="{840E95B7-6B42-F84D-B0C2-517300B6B5B5}" dt="2018-10-25T16:37:38.636" v="19690" actId="478"/>
          <ac:spMkLst>
            <pc:docMk/>
            <pc:sldMk cId="3229004987" sldId="1025"/>
            <ac:spMk id="10" creationId="{11CC3A18-B825-BE46-953E-5E126D321F78}"/>
          </ac:spMkLst>
        </pc:spChg>
        <pc:spChg chg="del mod">
          <ac:chgData name="현덕 김" userId="5f120ec4-a520-4453-8a33-bfc0d7bd8ae6" providerId="ADAL" clId="{840E95B7-6B42-F84D-B0C2-517300B6B5B5}" dt="2018-10-25T16:37:38.636" v="19690" actId="478"/>
          <ac:spMkLst>
            <pc:docMk/>
            <pc:sldMk cId="3229004987" sldId="1025"/>
            <ac:spMk id="11" creationId="{5B6B4B39-C5D9-1645-9E47-133BD91ED9C2}"/>
          </ac:spMkLst>
        </pc:spChg>
        <pc:spChg chg="add del mod">
          <ac:chgData name="현덕 김" userId="5f120ec4-a520-4453-8a33-bfc0d7bd8ae6" providerId="ADAL" clId="{840E95B7-6B42-F84D-B0C2-517300B6B5B5}" dt="2018-11-02T07:31:22.370" v="24587" actId="478"/>
          <ac:spMkLst>
            <pc:docMk/>
            <pc:sldMk cId="3229004987" sldId="1025"/>
            <ac:spMk id="12" creationId="{31CA74ED-0A78-DA4D-BBF6-C93971EC3D0C}"/>
          </ac:spMkLst>
        </pc:spChg>
        <pc:spChg chg="add mod">
          <ac:chgData name="현덕 김" userId="5f120ec4-a520-4453-8a33-bfc0d7bd8ae6" providerId="ADAL" clId="{840E95B7-6B42-F84D-B0C2-517300B6B5B5}" dt="2018-11-02T07:30:39.439" v="24582" actId="1076"/>
          <ac:spMkLst>
            <pc:docMk/>
            <pc:sldMk cId="3229004987" sldId="1025"/>
            <ac:spMk id="13" creationId="{353EB3F0-4ABB-9A40-AB9C-15B129956773}"/>
          </ac:spMkLst>
        </pc:spChg>
        <pc:spChg chg="del mod">
          <ac:chgData name="현덕 김" userId="5f120ec4-a520-4453-8a33-bfc0d7bd8ae6" providerId="ADAL" clId="{840E95B7-6B42-F84D-B0C2-517300B6B5B5}" dt="2018-11-02T06:58:17.947" v="23500" actId="478"/>
          <ac:spMkLst>
            <pc:docMk/>
            <pc:sldMk cId="3229004987" sldId="1025"/>
            <ac:spMk id="14" creationId="{D8162F4D-3153-F248-A36C-E1CC3393C411}"/>
          </ac:spMkLst>
        </pc:spChg>
        <pc:spChg chg="add mod">
          <ac:chgData name="현덕 김" userId="5f120ec4-a520-4453-8a33-bfc0d7bd8ae6" providerId="ADAL" clId="{840E95B7-6B42-F84D-B0C2-517300B6B5B5}" dt="2018-11-02T07:30:39.439" v="24582" actId="1076"/>
          <ac:spMkLst>
            <pc:docMk/>
            <pc:sldMk cId="3229004987" sldId="1025"/>
            <ac:spMk id="15" creationId="{DCF0DFC5-F5EF-1B43-AB3F-DD7E5EF1425E}"/>
          </ac:spMkLst>
        </pc:spChg>
        <pc:spChg chg="add mod">
          <ac:chgData name="현덕 김" userId="5f120ec4-a520-4453-8a33-bfc0d7bd8ae6" providerId="ADAL" clId="{840E95B7-6B42-F84D-B0C2-517300B6B5B5}" dt="2018-10-25T16:37:43.269" v="19692" actId="1076"/>
          <ac:spMkLst>
            <pc:docMk/>
            <pc:sldMk cId="3229004987" sldId="1025"/>
            <ac:spMk id="16" creationId="{9EDFDDFA-6763-2B49-B22E-F824142692C4}"/>
          </ac:spMkLst>
        </pc:spChg>
        <pc:spChg chg="add mod">
          <ac:chgData name="현덕 김" userId="5f120ec4-a520-4453-8a33-bfc0d7bd8ae6" providerId="ADAL" clId="{840E95B7-6B42-F84D-B0C2-517300B6B5B5}" dt="2018-10-26T06:49:35.974" v="22859" actId="20577"/>
          <ac:spMkLst>
            <pc:docMk/>
            <pc:sldMk cId="3229004987" sldId="1025"/>
            <ac:spMk id="17" creationId="{3A9EFC71-304F-B045-873A-3B4AD9501C1A}"/>
          </ac:spMkLst>
        </pc:spChg>
        <pc:spChg chg="add del">
          <ac:chgData name="현덕 김" userId="5f120ec4-a520-4453-8a33-bfc0d7bd8ae6" providerId="ADAL" clId="{840E95B7-6B42-F84D-B0C2-517300B6B5B5}" dt="2018-11-02T07:29:28.220" v="24529" actId="478"/>
          <ac:spMkLst>
            <pc:docMk/>
            <pc:sldMk cId="3229004987" sldId="1025"/>
            <ac:spMk id="18" creationId="{6EF70EE5-B601-714D-9EBF-04DC63CE9025}"/>
          </ac:spMkLst>
        </pc:spChg>
        <pc:spChg chg="add mod">
          <ac:chgData name="현덕 김" userId="5f120ec4-a520-4453-8a33-bfc0d7bd8ae6" providerId="ADAL" clId="{840E95B7-6B42-F84D-B0C2-517300B6B5B5}" dt="2018-11-02T07:29:59.806" v="24539" actId="1036"/>
          <ac:spMkLst>
            <pc:docMk/>
            <pc:sldMk cId="3229004987" sldId="1025"/>
            <ac:spMk id="19" creationId="{D98CED6E-8504-3949-BA98-15E53705834F}"/>
          </ac:spMkLst>
        </pc:spChg>
        <pc:spChg chg="add mod">
          <ac:chgData name="현덕 김" userId="5f120ec4-a520-4453-8a33-bfc0d7bd8ae6" providerId="ADAL" clId="{840E95B7-6B42-F84D-B0C2-517300B6B5B5}" dt="2018-11-02T07:30:03.680" v="24546" actId="1036"/>
          <ac:spMkLst>
            <pc:docMk/>
            <pc:sldMk cId="3229004987" sldId="1025"/>
            <ac:spMk id="20" creationId="{B54E3339-8302-F441-A283-388C66215F22}"/>
          </ac:spMkLst>
        </pc:spChg>
        <pc:spChg chg="add mod">
          <ac:chgData name="현덕 김" userId="5f120ec4-a520-4453-8a33-bfc0d7bd8ae6" providerId="ADAL" clId="{840E95B7-6B42-F84D-B0C2-517300B6B5B5}" dt="2018-11-02T07:30:06.603" v="24551" actId="1035"/>
          <ac:spMkLst>
            <pc:docMk/>
            <pc:sldMk cId="3229004987" sldId="1025"/>
            <ac:spMk id="21" creationId="{D7E0A050-E7F3-F948-86EB-E0A537D67DB8}"/>
          </ac:spMkLst>
        </pc:spChg>
        <pc:spChg chg="add mod">
          <ac:chgData name="현덕 김" userId="5f120ec4-a520-4453-8a33-bfc0d7bd8ae6" providerId="ADAL" clId="{840E95B7-6B42-F84D-B0C2-517300B6B5B5}" dt="2018-11-02T07:30:11.954" v="24562" actId="1038"/>
          <ac:spMkLst>
            <pc:docMk/>
            <pc:sldMk cId="3229004987" sldId="1025"/>
            <ac:spMk id="22" creationId="{8CB18AA8-3F8E-9844-B921-34D805CA2CC1}"/>
          </ac:spMkLst>
        </pc:spChg>
        <pc:spChg chg="add mod">
          <ac:chgData name="현덕 김" userId="5f120ec4-a520-4453-8a33-bfc0d7bd8ae6" providerId="ADAL" clId="{840E95B7-6B42-F84D-B0C2-517300B6B5B5}" dt="2018-11-02T07:30:20.730" v="24576" actId="1038"/>
          <ac:spMkLst>
            <pc:docMk/>
            <pc:sldMk cId="3229004987" sldId="1025"/>
            <ac:spMk id="23" creationId="{4A3D7DD2-5347-F944-A9BD-C7E55F1B271B}"/>
          </ac:spMkLst>
        </pc:spChg>
        <pc:spChg chg="add mod">
          <ac:chgData name="현덕 김" userId="5f120ec4-a520-4453-8a33-bfc0d7bd8ae6" providerId="ADAL" clId="{840E95B7-6B42-F84D-B0C2-517300B6B5B5}" dt="2018-11-02T07:30:25.290" v="24578" actId="1038"/>
          <ac:spMkLst>
            <pc:docMk/>
            <pc:sldMk cId="3229004987" sldId="1025"/>
            <ac:spMk id="24" creationId="{2A55375C-9BB1-314A-AD7F-0E9FA79723E4}"/>
          </ac:spMkLst>
        </pc:spChg>
        <pc:spChg chg="add mod">
          <ac:chgData name="현덕 김" userId="5f120ec4-a520-4453-8a33-bfc0d7bd8ae6" providerId="ADAL" clId="{840E95B7-6B42-F84D-B0C2-517300B6B5B5}" dt="2018-11-02T07:30:28.846" v="24579" actId="1076"/>
          <ac:spMkLst>
            <pc:docMk/>
            <pc:sldMk cId="3229004987" sldId="1025"/>
            <ac:spMk id="25" creationId="{9AFF08BC-27F1-BE47-9BD2-41E67D216469}"/>
          </ac:spMkLst>
        </pc:spChg>
        <pc:spChg chg="add mod">
          <ac:chgData name="현덕 김" userId="5f120ec4-a520-4453-8a33-bfc0d7bd8ae6" providerId="ADAL" clId="{840E95B7-6B42-F84D-B0C2-517300B6B5B5}" dt="2018-11-02T07:30:31.959" v="24580" actId="1076"/>
          <ac:spMkLst>
            <pc:docMk/>
            <pc:sldMk cId="3229004987" sldId="1025"/>
            <ac:spMk id="26" creationId="{6A067398-1B3E-3241-A294-F9446D9E89AF}"/>
          </ac:spMkLst>
        </pc:spChg>
        <pc:spChg chg="add del mod">
          <ac:chgData name="현덕 김" userId="5f120ec4-a520-4453-8a33-bfc0d7bd8ae6" providerId="ADAL" clId="{840E95B7-6B42-F84D-B0C2-517300B6B5B5}" dt="2018-11-02T07:30:33.890" v="24581" actId="478"/>
          <ac:spMkLst>
            <pc:docMk/>
            <pc:sldMk cId="3229004987" sldId="1025"/>
            <ac:spMk id="27" creationId="{FA1C4EB0-ACD9-0B4B-BE9A-E921E670957B}"/>
          </ac:spMkLst>
        </pc:spChg>
        <pc:spChg chg="add">
          <ac:chgData name="현덕 김" userId="5f120ec4-a520-4453-8a33-bfc0d7bd8ae6" providerId="ADAL" clId="{840E95B7-6B42-F84D-B0C2-517300B6B5B5}" dt="2018-11-02T07:39:30.985" v="24772"/>
          <ac:spMkLst>
            <pc:docMk/>
            <pc:sldMk cId="3229004987" sldId="1025"/>
            <ac:spMk id="28" creationId="{A05F5618-85CB-9D49-A8FF-0EED169D7AF5}"/>
          </ac:spMkLst>
        </pc:spChg>
        <pc:picChg chg="add mod">
          <ac:chgData name="현덕 김" userId="5f120ec4-a520-4453-8a33-bfc0d7bd8ae6" providerId="ADAL" clId="{840E95B7-6B42-F84D-B0C2-517300B6B5B5}" dt="2018-10-22T05:12:11.699" v="5954" actId="1076"/>
          <ac:picMkLst>
            <pc:docMk/>
            <pc:sldMk cId="3229004987" sldId="1025"/>
            <ac:picMk id="2" creationId="{8F1EA53D-6342-574D-91EE-B0DF1DBB951D}"/>
          </ac:picMkLst>
        </pc:picChg>
        <pc:picChg chg="add del mod">
          <ac:chgData name="현덕 김" userId="5f120ec4-a520-4453-8a33-bfc0d7bd8ae6" providerId="ADAL" clId="{840E95B7-6B42-F84D-B0C2-517300B6B5B5}" dt="2018-10-22T05:11:55.022" v="5950"/>
          <ac:picMkLst>
            <pc:docMk/>
            <pc:sldMk cId="3229004987" sldId="1025"/>
            <ac:picMk id="7" creationId="{212676A0-5313-944C-B5BB-DDF26D8A99D9}"/>
          </ac:picMkLst>
        </pc:picChg>
      </pc:sldChg>
      <pc:sldChg chg="addSp delSp modSp add">
        <pc:chgData name="현덕 김" userId="5f120ec4-a520-4453-8a33-bfc0d7bd8ae6" providerId="ADAL" clId="{840E95B7-6B42-F84D-B0C2-517300B6B5B5}" dt="2018-11-02T11:04:11.276" v="27374" actId="207"/>
        <pc:sldMkLst>
          <pc:docMk/>
          <pc:sldMk cId="796985493" sldId="1026"/>
        </pc:sldMkLst>
        <pc:spChg chg="mod">
          <ac:chgData name="현덕 김" userId="5f120ec4-a520-4453-8a33-bfc0d7bd8ae6" providerId="ADAL" clId="{840E95B7-6B42-F84D-B0C2-517300B6B5B5}" dt="2018-11-02T11:04:11.276" v="27374" actId="207"/>
          <ac:spMkLst>
            <pc:docMk/>
            <pc:sldMk cId="796985493" sldId="1026"/>
            <ac:spMk id="4" creationId="{E8C2D3A7-35EC-0F40-8DCB-83F604DF4B1B}"/>
          </ac:spMkLst>
        </pc:spChg>
        <pc:spChg chg="mod">
          <ac:chgData name="현덕 김" userId="5f120ec4-a520-4453-8a33-bfc0d7bd8ae6" providerId="ADAL" clId="{840E95B7-6B42-F84D-B0C2-517300B6B5B5}" dt="2018-10-26T06:42:45.866" v="22725"/>
          <ac:spMkLst>
            <pc:docMk/>
            <pc:sldMk cId="796985493" sldId="1026"/>
            <ac:spMk id="8" creationId="{72385E0F-AC5C-0042-AABC-47902864E80F}"/>
          </ac:spMkLst>
        </pc:spChg>
        <pc:spChg chg="del">
          <ac:chgData name="현덕 김" userId="5f120ec4-a520-4453-8a33-bfc0d7bd8ae6" providerId="ADAL" clId="{840E95B7-6B42-F84D-B0C2-517300B6B5B5}" dt="2018-10-22T05:13:40.001" v="5975" actId="478"/>
          <ac:spMkLst>
            <pc:docMk/>
            <pc:sldMk cId="796985493" sldId="1026"/>
            <ac:spMk id="10" creationId="{11CC3A18-B825-BE46-953E-5E126D321F78}"/>
          </ac:spMkLst>
        </pc:spChg>
        <pc:spChg chg="del mod">
          <ac:chgData name="현덕 김" userId="5f120ec4-a520-4453-8a33-bfc0d7bd8ae6" providerId="ADAL" clId="{840E95B7-6B42-F84D-B0C2-517300B6B5B5}" dt="2018-11-02T07:31:35.817" v="24589" actId="478"/>
          <ac:spMkLst>
            <pc:docMk/>
            <pc:sldMk cId="796985493" sldId="1026"/>
            <ac:spMk id="11" creationId="{5B6B4B39-C5D9-1645-9E47-133BD91ED9C2}"/>
          </ac:spMkLst>
        </pc:spChg>
        <pc:spChg chg="add mod">
          <ac:chgData name="현덕 김" userId="5f120ec4-a520-4453-8a33-bfc0d7bd8ae6" providerId="ADAL" clId="{840E95B7-6B42-F84D-B0C2-517300B6B5B5}" dt="2018-10-26T06:49:46.097" v="22862" actId="20577"/>
          <ac:spMkLst>
            <pc:docMk/>
            <pc:sldMk cId="796985493" sldId="1026"/>
            <ac:spMk id="12" creationId="{82FD1B7A-1912-F846-BFAB-4A852182CD10}"/>
          </ac:spMkLst>
        </pc:spChg>
        <pc:spChg chg="add del">
          <ac:chgData name="현덕 김" userId="5f120ec4-a520-4453-8a33-bfc0d7bd8ae6" providerId="ADAL" clId="{840E95B7-6B42-F84D-B0C2-517300B6B5B5}" dt="2018-11-02T07:31:27.152" v="24588" actId="478"/>
          <ac:spMkLst>
            <pc:docMk/>
            <pc:sldMk cId="796985493" sldId="1026"/>
            <ac:spMk id="13" creationId="{8E8E8660-2978-3C44-91D7-0DD1DF2A9BEE}"/>
          </ac:spMkLst>
        </pc:spChg>
        <pc:spChg chg="del mod">
          <ac:chgData name="현덕 김" userId="5f120ec4-a520-4453-8a33-bfc0d7bd8ae6" providerId="ADAL" clId="{840E95B7-6B42-F84D-B0C2-517300B6B5B5}" dt="2018-11-02T06:58:20.821" v="23501" actId="478"/>
          <ac:spMkLst>
            <pc:docMk/>
            <pc:sldMk cId="796985493" sldId="1026"/>
            <ac:spMk id="14" creationId="{D8162F4D-3153-F248-A36C-E1CC3393C411}"/>
          </ac:spMkLst>
        </pc:spChg>
        <pc:spChg chg="add mod">
          <ac:chgData name="현덕 김" userId="5f120ec4-a520-4453-8a33-bfc0d7bd8ae6" providerId="ADAL" clId="{840E95B7-6B42-F84D-B0C2-517300B6B5B5}" dt="2018-11-02T07:32:09.601" v="24593" actId="1036"/>
          <ac:spMkLst>
            <pc:docMk/>
            <pc:sldMk cId="796985493" sldId="1026"/>
            <ac:spMk id="15" creationId="{80FA3153-9426-1E4C-A79D-2232A582AAEE}"/>
          </ac:spMkLst>
        </pc:spChg>
        <pc:spChg chg="add">
          <ac:chgData name="현덕 김" userId="5f120ec4-a520-4453-8a33-bfc0d7bd8ae6" providerId="ADAL" clId="{840E95B7-6B42-F84D-B0C2-517300B6B5B5}" dt="2018-11-02T07:39:34.500" v="24773"/>
          <ac:spMkLst>
            <pc:docMk/>
            <pc:sldMk cId="796985493" sldId="1026"/>
            <ac:spMk id="16" creationId="{9CFECBF4-5D1B-6A4E-B92E-554888B44021}"/>
          </ac:spMkLst>
        </pc:spChg>
        <pc:spChg chg="add mod">
          <ac:chgData name="현덕 김" userId="5f120ec4-a520-4453-8a33-bfc0d7bd8ae6" providerId="ADAL" clId="{840E95B7-6B42-F84D-B0C2-517300B6B5B5}" dt="2018-11-02T07:31:38.131" v="24590" actId="1076"/>
          <ac:spMkLst>
            <pc:docMk/>
            <pc:sldMk cId="796985493" sldId="1026"/>
            <ac:spMk id="22" creationId="{FFF24CC6-7B9E-074C-8734-897C24CE59A2}"/>
          </ac:spMkLst>
        </pc:spChg>
        <pc:grpChg chg="add del">
          <ac:chgData name="현덕 김" userId="5f120ec4-a520-4453-8a33-bfc0d7bd8ae6" providerId="ADAL" clId="{840E95B7-6B42-F84D-B0C2-517300B6B5B5}" dt="2018-10-25T14:59:15.758" v="15674"/>
          <ac:grpSpMkLst>
            <pc:docMk/>
            <pc:sldMk cId="796985493" sldId="1026"/>
            <ac:grpSpMk id="10" creationId="{F00C50BD-0F1B-344D-87A8-ACA8DB1794F4}"/>
          </ac:grpSpMkLst>
        </pc:grpChg>
        <pc:picChg chg="del">
          <ac:chgData name="현덕 김" userId="5f120ec4-a520-4453-8a33-bfc0d7bd8ae6" providerId="ADAL" clId="{840E95B7-6B42-F84D-B0C2-517300B6B5B5}" dt="2018-10-22T05:13:10.861" v="5967" actId="478"/>
          <ac:picMkLst>
            <pc:docMk/>
            <pc:sldMk cId="796985493" sldId="1026"/>
            <ac:picMk id="2" creationId="{8F1EA53D-6342-574D-91EE-B0DF1DBB951D}"/>
          </ac:picMkLst>
        </pc:picChg>
        <pc:picChg chg="add del mod">
          <ac:chgData name="현덕 김" userId="5f120ec4-a520-4453-8a33-bfc0d7bd8ae6" providerId="ADAL" clId="{840E95B7-6B42-F84D-B0C2-517300B6B5B5}" dt="2018-10-22T05:13:35.744" v="5974" actId="167"/>
          <ac:picMkLst>
            <pc:docMk/>
            <pc:sldMk cId="796985493" sldId="1026"/>
            <ac:picMk id="5" creationId="{A2D1B94F-EDE7-CA45-AB8F-6BA54D7B3ABA}"/>
          </ac:picMkLst>
        </pc:picChg>
        <pc:picChg chg="add del mod">
          <ac:chgData name="현덕 김" userId="5f120ec4-a520-4453-8a33-bfc0d7bd8ae6" providerId="ADAL" clId="{840E95B7-6B42-F84D-B0C2-517300B6B5B5}" dt="2018-10-22T05:13:35.744" v="5974" actId="167"/>
          <ac:picMkLst>
            <pc:docMk/>
            <pc:sldMk cId="796985493" sldId="1026"/>
            <ac:picMk id="7" creationId="{212676A0-5313-944C-B5BB-DDF26D8A99D9}"/>
          </ac:picMkLst>
        </pc:picChg>
      </pc:sldChg>
      <pc:sldChg chg="addSp delSp modSp add">
        <pc:chgData name="현덕 김" userId="5f120ec4-a520-4453-8a33-bfc0d7bd8ae6" providerId="ADAL" clId="{840E95B7-6B42-F84D-B0C2-517300B6B5B5}" dt="2018-11-02T11:04:45.255" v="27380" actId="1035"/>
        <pc:sldMkLst>
          <pc:docMk/>
          <pc:sldMk cId="396526413" sldId="1027"/>
        </pc:sldMkLst>
        <pc:spChg chg="mod">
          <ac:chgData name="현덕 김" userId="5f120ec4-a520-4453-8a33-bfc0d7bd8ae6" providerId="ADAL" clId="{840E95B7-6B42-F84D-B0C2-517300B6B5B5}" dt="2018-11-02T11:04:17.933" v="27375" actId="400"/>
          <ac:spMkLst>
            <pc:docMk/>
            <pc:sldMk cId="396526413" sldId="1027"/>
            <ac:spMk id="4" creationId="{E8C2D3A7-35EC-0F40-8DCB-83F604DF4B1B}"/>
          </ac:spMkLst>
        </pc:spChg>
        <pc:spChg chg="mod">
          <ac:chgData name="현덕 김" userId="5f120ec4-a520-4453-8a33-bfc0d7bd8ae6" providerId="ADAL" clId="{840E95B7-6B42-F84D-B0C2-517300B6B5B5}" dt="2018-10-26T06:42:16.997" v="22685" actId="20577"/>
          <ac:spMkLst>
            <pc:docMk/>
            <pc:sldMk cId="396526413" sldId="1027"/>
            <ac:spMk id="8" creationId="{72385E0F-AC5C-0042-AABC-47902864E80F}"/>
          </ac:spMkLst>
        </pc:spChg>
        <pc:spChg chg="add mod">
          <ac:chgData name="현덕 김" userId="5f120ec4-a520-4453-8a33-bfc0d7bd8ae6" providerId="ADAL" clId="{840E95B7-6B42-F84D-B0C2-517300B6B5B5}" dt="2018-10-25T16:41:08.328" v="19721" actId="14100"/>
          <ac:spMkLst>
            <pc:docMk/>
            <pc:sldMk cId="396526413" sldId="1027"/>
            <ac:spMk id="10" creationId="{24F570EC-F885-3B4B-B24C-25346D21C1A9}"/>
          </ac:spMkLst>
        </pc:spChg>
        <pc:spChg chg="del">
          <ac:chgData name="현덕 김" userId="5f120ec4-a520-4453-8a33-bfc0d7bd8ae6" providerId="ADAL" clId="{840E95B7-6B42-F84D-B0C2-517300B6B5B5}" dt="2018-10-22T05:15:32.561" v="5979" actId="478"/>
          <ac:spMkLst>
            <pc:docMk/>
            <pc:sldMk cId="396526413" sldId="1027"/>
            <ac:spMk id="11" creationId="{5B6B4B39-C5D9-1645-9E47-133BD91ED9C2}"/>
          </ac:spMkLst>
        </pc:spChg>
        <pc:spChg chg="add mod">
          <ac:chgData name="현덕 김" userId="5f120ec4-a520-4453-8a33-bfc0d7bd8ae6" providerId="ADAL" clId="{840E95B7-6B42-F84D-B0C2-517300B6B5B5}" dt="2018-10-25T16:41:03.971" v="19719" actId="1076"/>
          <ac:spMkLst>
            <pc:docMk/>
            <pc:sldMk cId="396526413" sldId="1027"/>
            <ac:spMk id="11" creationId="{F6B11E31-8C65-E545-A0F4-ACAD5084FB07}"/>
          </ac:spMkLst>
        </pc:spChg>
        <pc:spChg chg="add mod">
          <ac:chgData name="현덕 김" userId="5f120ec4-a520-4453-8a33-bfc0d7bd8ae6" providerId="ADAL" clId="{840E95B7-6B42-F84D-B0C2-517300B6B5B5}" dt="2018-10-26T06:50:02.239" v="22869" actId="20577"/>
          <ac:spMkLst>
            <pc:docMk/>
            <pc:sldMk cId="396526413" sldId="1027"/>
            <ac:spMk id="12" creationId="{62F427C4-4BF1-9644-97C9-24D681B2EA0E}"/>
          </ac:spMkLst>
        </pc:spChg>
        <pc:spChg chg="add del mod">
          <ac:chgData name="현덕 김" userId="5f120ec4-a520-4453-8a33-bfc0d7bd8ae6" providerId="ADAL" clId="{840E95B7-6B42-F84D-B0C2-517300B6B5B5}" dt="2018-10-25T14:59:08.871" v="15672" actId="478"/>
          <ac:spMkLst>
            <pc:docMk/>
            <pc:sldMk cId="396526413" sldId="1027"/>
            <ac:spMk id="12" creationId="{A27BB6FD-2787-774A-B77B-817FDD4461E4}"/>
          </ac:spMkLst>
        </pc:spChg>
        <pc:spChg chg="add mod">
          <ac:chgData name="현덕 김" userId="5f120ec4-a520-4453-8a33-bfc0d7bd8ae6" providerId="ADAL" clId="{840E95B7-6B42-F84D-B0C2-517300B6B5B5}" dt="2018-11-02T11:04:45.255" v="27380" actId="1035"/>
          <ac:spMkLst>
            <pc:docMk/>
            <pc:sldMk cId="396526413" sldId="1027"/>
            <ac:spMk id="13" creationId="{628CE91B-1AB6-774D-994C-D86C43EF642F}"/>
          </ac:spMkLst>
        </pc:spChg>
        <pc:spChg chg="add del mod">
          <ac:chgData name="현덕 김" userId="5f120ec4-a520-4453-8a33-bfc0d7bd8ae6" providerId="ADAL" clId="{840E95B7-6B42-F84D-B0C2-517300B6B5B5}" dt="2018-10-25T14:59:08.871" v="15672" actId="478"/>
          <ac:spMkLst>
            <pc:docMk/>
            <pc:sldMk cId="396526413" sldId="1027"/>
            <ac:spMk id="13" creationId="{8BECA387-7392-FA49-8E1A-4AFC25EFE684}"/>
          </ac:spMkLst>
        </pc:spChg>
        <pc:spChg chg="add del">
          <ac:chgData name="현덕 김" userId="5f120ec4-a520-4453-8a33-bfc0d7bd8ae6" providerId="ADAL" clId="{840E95B7-6B42-F84D-B0C2-517300B6B5B5}" dt="2018-11-02T07:32:52.943" v="24598" actId="478"/>
          <ac:spMkLst>
            <pc:docMk/>
            <pc:sldMk cId="396526413" sldId="1027"/>
            <ac:spMk id="13" creationId="{C39A03A6-1791-1042-B6D4-A80222DF8913}"/>
          </ac:spMkLst>
        </pc:spChg>
        <pc:spChg chg="del mod">
          <ac:chgData name="현덕 김" userId="5f120ec4-a520-4453-8a33-bfc0d7bd8ae6" providerId="ADAL" clId="{840E95B7-6B42-F84D-B0C2-517300B6B5B5}" dt="2018-11-02T06:58:23.410" v="23502" actId="478"/>
          <ac:spMkLst>
            <pc:docMk/>
            <pc:sldMk cId="396526413" sldId="1027"/>
            <ac:spMk id="14" creationId="{D8162F4D-3153-F248-A36C-E1CC3393C411}"/>
          </ac:spMkLst>
        </pc:spChg>
        <pc:picChg chg="del">
          <ac:chgData name="현덕 김" userId="5f120ec4-a520-4453-8a33-bfc0d7bd8ae6" providerId="ADAL" clId="{840E95B7-6B42-F84D-B0C2-517300B6B5B5}" dt="2018-10-22T05:15:32.561" v="5979" actId="478"/>
          <ac:picMkLst>
            <pc:docMk/>
            <pc:sldMk cId="396526413" sldId="1027"/>
            <ac:picMk id="5" creationId="{A2D1B94F-EDE7-CA45-AB8F-6BA54D7B3ABA}"/>
          </ac:picMkLst>
        </pc:picChg>
        <pc:picChg chg="del">
          <ac:chgData name="현덕 김" userId="5f120ec4-a520-4453-8a33-bfc0d7bd8ae6" providerId="ADAL" clId="{840E95B7-6B42-F84D-B0C2-517300B6B5B5}" dt="2018-10-22T05:15:32.561" v="5979" actId="478"/>
          <ac:picMkLst>
            <pc:docMk/>
            <pc:sldMk cId="396526413" sldId="1027"/>
            <ac:picMk id="7" creationId="{212676A0-5313-944C-B5BB-DDF26D8A99D9}"/>
          </ac:picMkLst>
        </pc:picChg>
        <pc:picChg chg="add mod">
          <ac:chgData name="현덕 김" userId="5f120ec4-a520-4453-8a33-bfc0d7bd8ae6" providerId="ADAL" clId="{840E95B7-6B42-F84D-B0C2-517300B6B5B5}" dt="2018-10-22T05:17:51.175" v="6051" actId="1076"/>
          <ac:picMkLst>
            <pc:docMk/>
            <pc:sldMk cId="396526413" sldId="1027"/>
            <ac:picMk id="9" creationId="{35C0D34E-C52B-1048-8EC9-DB91F6A8664D}"/>
          </ac:picMkLst>
        </pc:picChg>
      </pc:sldChg>
      <pc:sldChg chg="addSp delSp modSp add">
        <pc:chgData name="현덕 김" userId="5f120ec4-a520-4453-8a33-bfc0d7bd8ae6" providerId="ADAL" clId="{840E95B7-6B42-F84D-B0C2-517300B6B5B5}" dt="2018-11-02T11:04:48.038" v="27381"/>
        <pc:sldMkLst>
          <pc:docMk/>
          <pc:sldMk cId="2387012772" sldId="1028"/>
        </pc:sldMkLst>
        <pc:spChg chg="mod">
          <ac:chgData name="현덕 김" userId="5f120ec4-a520-4453-8a33-bfc0d7bd8ae6" providerId="ADAL" clId="{840E95B7-6B42-F84D-B0C2-517300B6B5B5}" dt="2018-11-02T11:04:24.054" v="27376" actId="400"/>
          <ac:spMkLst>
            <pc:docMk/>
            <pc:sldMk cId="2387012772" sldId="1028"/>
            <ac:spMk id="4" creationId="{E8C2D3A7-35EC-0F40-8DCB-83F604DF4B1B}"/>
          </ac:spMkLst>
        </pc:spChg>
        <pc:spChg chg="mod">
          <ac:chgData name="현덕 김" userId="5f120ec4-a520-4453-8a33-bfc0d7bd8ae6" providerId="ADAL" clId="{840E95B7-6B42-F84D-B0C2-517300B6B5B5}" dt="2018-10-26T06:42:10.686" v="22670" actId="20577"/>
          <ac:spMkLst>
            <pc:docMk/>
            <pc:sldMk cId="2387012772" sldId="1028"/>
            <ac:spMk id="8" creationId="{72385E0F-AC5C-0042-AABC-47902864E80F}"/>
          </ac:spMkLst>
        </pc:spChg>
        <pc:spChg chg="add mod">
          <ac:chgData name="현덕 김" userId="5f120ec4-a520-4453-8a33-bfc0d7bd8ae6" providerId="ADAL" clId="{840E95B7-6B42-F84D-B0C2-517300B6B5B5}" dt="2018-10-25T16:44:37.506" v="19808" actId="14100"/>
          <ac:spMkLst>
            <pc:docMk/>
            <pc:sldMk cId="2387012772" sldId="1028"/>
            <ac:spMk id="10" creationId="{AA942D23-377B-204C-88F9-066EDF90BCDA}"/>
          </ac:spMkLst>
        </pc:spChg>
        <pc:spChg chg="add mod">
          <ac:chgData name="현덕 김" userId="5f120ec4-a520-4453-8a33-bfc0d7bd8ae6" providerId="ADAL" clId="{840E95B7-6B42-F84D-B0C2-517300B6B5B5}" dt="2018-10-25T16:44:32.034" v="19806" actId="1076"/>
          <ac:spMkLst>
            <pc:docMk/>
            <pc:sldMk cId="2387012772" sldId="1028"/>
            <ac:spMk id="11" creationId="{5BE6E99E-4014-3040-9683-BFA454B0A4E7}"/>
          </ac:spMkLst>
        </pc:spChg>
        <pc:spChg chg="add mod">
          <ac:chgData name="현덕 김" userId="5f120ec4-a520-4453-8a33-bfc0d7bd8ae6" providerId="ADAL" clId="{840E95B7-6B42-F84D-B0C2-517300B6B5B5}" dt="2018-10-26T06:50:08.168" v="22871" actId="20577"/>
          <ac:spMkLst>
            <pc:docMk/>
            <pc:sldMk cId="2387012772" sldId="1028"/>
            <ac:spMk id="12" creationId="{2719A5A6-9AB5-2548-9C95-8151B0DFCED8}"/>
          </ac:spMkLst>
        </pc:spChg>
        <pc:spChg chg="del mod">
          <ac:chgData name="현덕 김" userId="5f120ec4-a520-4453-8a33-bfc0d7bd8ae6" providerId="ADAL" clId="{840E95B7-6B42-F84D-B0C2-517300B6B5B5}" dt="2018-10-25T14:59:04.297" v="15671" actId="478"/>
          <ac:spMkLst>
            <pc:docMk/>
            <pc:sldMk cId="2387012772" sldId="1028"/>
            <ac:spMk id="12" creationId="{A27BB6FD-2787-774A-B77B-817FDD4461E4}"/>
          </ac:spMkLst>
        </pc:spChg>
        <pc:spChg chg="add">
          <ac:chgData name="현덕 김" userId="5f120ec4-a520-4453-8a33-bfc0d7bd8ae6" providerId="ADAL" clId="{840E95B7-6B42-F84D-B0C2-517300B6B5B5}" dt="2018-11-02T11:04:48.038" v="27381"/>
          <ac:spMkLst>
            <pc:docMk/>
            <pc:sldMk cId="2387012772" sldId="1028"/>
            <ac:spMk id="13" creationId="{41243264-1E19-1549-A581-F022640508A9}"/>
          </ac:spMkLst>
        </pc:spChg>
        <pc:spChg chg="del mod">
          <ac:chgData name="현덕 김" userId="5f120ec4-a520-4453-8a33-bfc0d7bd8ae6" providerId="ADAL" clId="{840E95B7-6B42-F84D-B0C2-517300B6B5B5}" dt="2018-10-25T14:59:04.297" v="15671" actId="478"/>
          <ac:spMkLst>
            <pc:docMk/>
            <pc:sldMk cId="2387012772" sldId="1028"/>
            <ac:spMk id="13" creationId="{8BECA387-7392-FA49-8E1A-4AFC25EFE684}"/>
          </ac:spMkLst>
        </pc:spChg>
        <pc:spChg chg="add del">
          <ac:chgData name="현덕 김" userId="5f120ec4-a520-4453-8a33-bfc0d7bd8ae6" providerId="ADAL" clId="{840E95B7-6B42-F84D-B0C2-517300B6B5B5}" dt="2018-11-02T07:32:56.032" v="24599" actId="478"/>
          <ac:spMkLst>
            <pc:docMk/>
            <pc:sldMk cId="2387012772" sldId="1028"/>
            <ac:spMk id="13" creationId="{C25A4AC7-961D-734E-958C-F6B993A087E5}"/>
          </ac:spMkLst>
        </pc:spChg>
        <pc:spChg chg="del">
          <ac:chgData name="현덕 김" userId="5f120ec4-a520-4453-8a33-bfc0d7bd8ae6" providerId="ADAL" clId="{840E95B7-6B42-F84D-B0C2-517300B6B5B5}" dt="2018-11-02T06:58:25.750" v="23503" actId="478"/>
          <ac:spMkLst>
            <pc:docMk/>
            <pc:sldMk cId="2387012772" sldId="1028"/>
            <ac:spMk id="14" creationId="{D8162F4D-3153-F248-A36C-E1CC3393C411}"/>
          </ac:spMkLst>
        </pc:spChg>
        <pc:picChg chg="add mod">
          <ac:chgData name="현덕 김" userId="5f120ec4-a520-4453-8a33-bfc0d7bd8ae6" providerId="ADAL" clId="{840E95B7-6B42-F84D-B0C2-517300B6B5B5}" dt="2018-10-22T05:22:09.364" v="6347" actId="1035"/>
          <ac:picMkLst>
            <pc:docMk/>
            <pc:sldMk cId="2387012772" sldId="1028"/>
            <ac:picMk id="5" creationId="{557E22F7-7BC9-9B40-A1FC-B93FDD5FA72B}"/>
          </ac:picMkLst>
        </pc:picChg>
        <pc:picChg chg="del">
          <ac:chgData name="현덕 김" userId="5f120ec4-a520-4453-8a33-bfc0d7bd8ae6" providerId="ADAL" clId="{840E95B7-6B42-F84D-B0C2-517300B6B5B5}" dt="2018-10-22T05:22:03.186" v="6344" actId="478"/>
          <ac:picMkLst>
            <pc:docMk/>
            <pc:sldMk cId="2387012772" sldId="1028"/>
            <ac:picMk id="9" creationId="{35C0D34E-C52B-1048-8EC9-DB91F6A8664D}"/>
          </ac:picMkLst>
        </pc:picChg>
      </pc:sldChg>
      <pc:sldChg chg="addSp delSp modSp add">
        <pc:chgData name="현덕 김" userId="5f120ec4-a520-4453-8a33-bfc0d7bd8ae6" providerId="ADAL" clId="{840E95B7-6B42-F84D-B0C2-517300B6B5B5}" dt="2018-11-02T11:04:50.278" v="27382"/>
        <pc:sldMkLst>
          <pc:docMk/>
          <pc:sldMk cId="3022128483" sldId="1029"/>
        </pc:sldMkLst>
        <pc:spChg chg="mod">
          <ac:chgData name="현덕 김" userId="5f120ec4-a520-4453-8a33-bfc0d7bd8ae6" providerId="ADAL" clId="{840E95B7-6B42-F84D-B0C2-517300B6B5B5}" dt="2018-11-02T11:04:34.698" v="27377" actId="400"/>
          <ac:spMkLst>
            <pc:docMk/>
            <pc:sldMk cId="3022128483" sldId="1029"/>
            <ac:spMk id="4" creationId="{E8C2D3A7-35EC-0F40-8DCB-83F604DF4B1B}"/>
          </ac:spMkLst>
        </pc:spChg>
        <pc:spChg chg="mod">
          <ac:chgData name="현덕 김" userId="5f120ec4-a520-4453-8a33-bfc0d7bd8ae6" providerId="ADAL" clId="{840E95B7-6B42-F84D-B0C2-517300B6B5B5}" dt="2018-10-26T06:42:02.179" v="22655" actId="20577"/>
          <ac:spMkLst>
            <pc:docMk/>
            <pc:sldMk cId="3022128483" sldId="1029"/>
            <ac:spMk id="8" creationId="{72385E0F-AC5C-0042-AABC-47902864E80F}"/>
          </ac:spMkLst>
        </pc:spChg>
        <pc:spChg chg="add mod">
          <ac:chgData name="현덕 김" userId="5f120ec4-a520-4453-8a33-bfc0d7bd8ae6" providerId="ADAL" clId="{840E95B7-6B42-F84D-B0C2-517300B6B5B5}" dt="2018-10-25T16:47:22.630" v="20028" actId="20577"/>
          <ac:spMkLst>
            <pc:docMk/>
            <pc:sldMk cId="3022128483" sldId="1029"/>
            <ac:spMk id="11" creationId="{9C919B73-06D0-1640-AABD-6B3981A92BE2}"/>
          </ac:spMkLst>
        </pc:spChg>
        <pc:spChg chg="add del">
          <ac:chgData name="현덕 김" userId="5f120ec4-a520-4453-8a33-bfc0d7bd8ae6" providerId="ADAL" clId="{840E95B7-6B42-F84D-B0C2-517300B6B5B5}" dt="2018-10-25T14:58:55.953" v="15670" actId="478"/>
          <ac:spMkLst>
            <pc:docMk/>
            <pc:sldMk cId="3022128483" sldId="1029"/>
            <ac:spMk id="12" creationId="{A27BB6FD-2787-774A-B77B-817FDD4461E4}"/>
          </ac:spMkLst>
        </pc:spChg>
        <pc:spChg chg="add mod">
          <ac:chgData name="현덕 김" userId="5f120ec4-a520-4453-8a33-bfc0d7bd8ae6" providerId="ADAL" clId="{840E95B7-6B42-F84D-B0C2-517300B6B5B5}" dt="2018-10-26T06:50:28.279" v="22874" actId="20577"/>
          <ac:spMkLst>
            <pc:docMk/>
            <pc:sldMk cId="3022128483" sldId="1029"/>
            <ac:spMk id="12" creationId="{C45AB514-2C47-A04D-9A5B-70CEC9857ED0}"/>
          </ac:spMkLst>
        </pc:spChg>
        <pc:spChg chg="add del">
          <ac:chgData name="현덕 김" userId="5f120ec4-a520-4453-8a33-bfc0d7bd8ae6" providerId="ADAL" clId="{840E95B7-6B42-F84D-B0C2-517300B6B5B5}" dt="2018-11-02T07:33:06.398" v="24600" actId="478"/>
          <ac:spMkLst>
            <pc:docMk/>
            <pc:sldMk cId="3022128483" sldId="1029"/>
            <ac:spMk id="13" creationId="{540E394A-170A-3741-860C-33B8012DE921}"/>
          </ac:spMkLst>
        </pc:spChg>
        <pc:spChg chg="add del mod">
          <ac:chgData name="현덕 김" userId="5f120ec4-a520-4453-8a33-bfc0d7bd8ae6" providerId="ADAL" clId="{840E95B7-6B42-F84D-B0C2-517300B6B5B5}" dt="2018-10-25T14:58:55.953" v="15670" actId="478"/>
          <ac:spMkLst>
            <pc:docMk/>
            <pc:sldMk cId="3022128483" sldId="1029"/>
            <ac:spMk id="13" creationId="{8BECA387-7392-FA49-8E1A-4AFC25EFE684}"/>
          </ac:spMkLst>
        </pc:spChg>
        <pc:spChg chg="add">
          <ac:chgData name="현덕 김" userId="5f120ec4-a520-4453-8a33-bfc0d7bd8ae6" providerId="ADAL" clId="{840E95B7-6B42-F84D-B0C2-517300B6B5B5}" dt="2018-11-02T11:04:50.278" v="27382"/>
          <ac:spMkLst>
            <pc:docMk/>
            <pc:sldMk cId="3022128483" sldId="1029"/>
            <ac:spMk id="13" creationId="{E70DC3DA-E7BA-FE42-9295-D6AB55020377}"/>
          </ac:spMkLst>
        </pc:spChg>
        <pc:spChg chg="del">
          <ac:chgData name="현덕 김" userId="5f120ec4-a520-4453-8a33-bfc0d7bd8ae6" providerId="ADAL" clId="{840E95B7-6B42-F84D-B0C2-517300B6B5B5}" dt="2018-11-02T06:58:27.957" v="23504" actId="478"/>
          <ac:spMkLst>
            <pc:docMk/>
            <pc:sldMk cId="3022128483" sldId="1029"/>
            <ac:spMk id="14" creationId="{D8162F4D-3153-F248-A36C-E1CC3393C411}"/>
          </ac:spMkLst>
        </pc:spChg>
        <pc:spChg chg="add del">
          <ac:chgData name="현덕 김" userId="5f120ec4-a520-4453-8a33-bfc0d7bd8ae6" providerId="ADAL" clId="{840E95B7-6B42-F84D-B0C2-517300B6B5B5}" dt="2018-10-25T14:58:55.953" v="15670" actId="478"/>
          <ac:spMkLst>
            <pc:docMk/>
            <pc:sldMk cId="3022128483" sldId="1029"/>
            <ac:spMk id="15" creationId="{D1304988-60C8-1F48-A1CE-35D5515A9F7F}"/>
          </ac:spMkLst>
        </pc:spChg>
        <pc:spChg chg="add del">
          <ac:chgData name="현덕 김" userId="5f120ec4-a520-4453-8a33-bfc0d7bd8ae6" providerId="ADAL" clId="{840E95B7-6B42-F84D-B0C2-517300B6B5B5}" dt="2018-10-25T16:45:35.436" v="19851" actId="478"/>
          <ac:spMkLst>
            <pc:docMk/>
            <pc:sldMk cId="3022128483" sldId="1029"/>
            <ac:spMk id="16" creationId="{0E74A3BF-F41A-EB41-8074-E4FB5148340E}"/>
          </ac:spMkLst>
        </pc:spChg>
        <pc:spChg chg="add mod">
          <ac:chgData name="현덕 김" userId="5f120ec4-a520-4453-8a33-bfc0d7bd8ae6" providerId="ADAL" clId="{840E95B7-6B42-F84D-B0C2-517300B6B5B5}" dt="2018-10-25T16:45:56.298" v="19857" actId="14100"/>
          <ac:spMkLst>
            <pc:docMk/>
            <pc:sldMk cId="3022128483" sldId="1029"/>
            <ac:spMk id="17" creationId="{58B04E4B-C6C9-4C47-B504-7E3720660E49}"/>
          </ac:spMkLst>
        </pc:spChg>
        <pc:picChg chg="add del">
          <ac:chgData name="현덕 김" userId="5f120ec4-a520-4453-8a33-bfc0d7bd8ae6" providerId="ADAL" clId="{840E95B7-6B42-F84D-B0C2-517300B6B5B5}" dt="2018-10-22T05:30:05.382" v="6365" actId="478"/>
          <ac:picMkLst>
            <pc:docMk/>
            <pc:sldMk cId="3022128483" sldId="1029"/>
            <ac:picMk id="5" creationId="{557E22F7-7BC9-9B40-A1FC-B93FDD5FA72B}"/>
          </ac:picMkLst>
        </pc:picChg>
        <pc:picChg chg="add del mod">
          <ac:chgData name="현덕 김" userId="5f120ec4-a520-4453-8a33-bfc0d7bd8ae6" providerId="ADAL" clId="{840E95B7-6B42-F84D-B0C2-517300B6B5B5}" dt="2018-10-22T05:29:33.372" v="6358"/>
          <ac:picMkLst>
            <pc:docMk/>
            <pc:sldMk cId="3022128483" sldId="1029"/>
            <ac:picMk id="7" creationId="{4874CF44-580E-064C-9127-CB53ABCE4C7B}"/>
          </ac:picMkLst>
        </pc:picChg>
        <pc:picChg chg="add mod">
          <ac:chgData name="현덕 김" userId="5f120ec4-a520-4453-8a33-bfc0d7bd8ae6" providerId="ADAL" clId="{840E95B7-6B42-F84D-B0C2-517300B6B5B5}" dt="2018-10-22T05:30:17.154" v="6368" actId="167"/>
          <ac:picMkLst>
            <pc:docMk/>
            <pc:sldMk cId="3022128483" sldId="1029"/>
            <ac:picMk id="10" creationId="{EEDD14C8-355F-454E-8057-6E9F8DE9A0A9}"/>
          </ac:picMkLst>
        </pc:picChg>
      </pc:sldChg>
      <pc:sldChg chg="addSp delSp modSp add">
        <pc:chgData name="현덕 김" userId="5f120ec4-a520-4453-8a33-bfc0d7bd8ae6" providerId="ADAL" clId="{840E95B7-6B42-F84D-B0C2-517300B6B5B5}" dt="2018-11-02T11:05:01.348" v="27384" actId="400"/>
        <pc:sldMkLst>
          <pc:docMk/>
          <pc:sldMk cId="4167456014" sldId="1030"/>
        </pc:sldMkLst>
        <pc:spChg chg="mod">
          <ac:chgData name="현덕 김" userId="5f120ec4-a520-4453-8a33-bfc0d7bd8ae6" providerId="ADAL" clId="{840E95B7-6B42-F84D-B0C2-517300B6B5B5}" dt="2018-11-02T11:05:01.348" v="27384" actId="400"/>
          <ac:spMkLst>
            <pc:docMk/>
            <pc:sldMk cId="4167456014" sldId="1030"/>
            <ac:spMk id="4" creationId="{E8C2D3A7-35EC-0F40-8DCB-83F604DF4B1B}"/>
          </ac:spMkLst>
        </pc:spChg>
        <pc:spChg chg="mod">
          <ac:chgData name="현덕 김" userId="5f120ec4-a520-4453-8a33-bfc0d7bd8ae6" providerId="ADAL" clId="{840E95B7-6B42-F84D-B0C2-517300B6B5B5}" dt="2018-10-26T06:41:53.582" v="22624" actId="20577"/>
          <ac:spMkLst>
            <pc:docMk/>
            <pc:sldMk cId="4167456014" sldId="1030"/>
            <ac:spMk id="8" creationId="{72385E0F-AC5C-0042-AABC-47902864E80F}"/>
          </ac:spMkLst>
        </pc:spChg>
        <pc:spChg chg="add mod">
          <ac:chgData name="현덕 김" userId="5f120ec4-a520-4453-8a33-bfc0d7bd8ae6" providerId="ADAL" clId="{840E95B7-6B42-F84D-B0C2-517300B6B5B5}" dt="2018-10-26T06:50:34.231" v="22877" actId="20577"/>
          <ac:spMkLst>
            <pc:docMk/>
            <pc:sldMk cId="4167456014" sldId="1030"/>
            <ac:spMk id="10" creationId="{3F4B3BC8-D954-704D-A8FA-979854AF4E3A}"/>
          </ac:spMkLst>
        </pc:spChg>
        <pc:spChg chg="add mod">
          <ac:chgData name="현덕 김" userId="5f120ec4-a520-4453-8a33-bfc0d7bd8ae6" providerId="ADAL" clId="{840E95B7-6B42-F84D-B0C2-517300B6B5B5}" dt="2018-10-25T16:47:43.628" v="20031" actId="14100"/>
          <ac:spMkLst>
            <pc:docMk/>
            <pc:sldMk cId="4167456014" sldId="1030"/>
            <ac:spMk id="11" creationId="{0B5E18F8-E3DC-6848-9E51-522D4C769A78}"/>
          </ac:spMkLst>
        </pc:spChg>
        <pc:spChg chg="add del">
          <ac:chgData name="현덕 김" userId="5f120ec4-a520-4453-8a33-bfc0d7bd8ae6" providerId="ADAL" clId="{840E95B7-6B42-F84D-B0C2-517300B6B5B5}" dt="2018-11-02T07:33:11.653" v="24601" actId="478"/>
          <ac:spMkLst>
            <pc:docMk/>
            <pc:sldMk cId="4167456014" sldId="1030"/>
            <ac:spMk id="12" creationId="{67175B96-0D33-5446-89BF-480A2ACF39F4}"/>
          </ac:spMkLst>
        </pc:spChg>
        <pc:spChg chg="del">
          <ac:chgData name="현덕 김" userId="5f120ec4-a520-4453-8a33-bfc0d7bd8ae6" providerId="ADAL" clId="{840E95B7-6B42-F84D-B0C2-517300B6B5B5}" dt="2018-10-25T14:58:48.974" v="15669" actId="478"/>
          <ac:spMkLst>
            <pc:docMk/>
            <pc:sldMk cId="4167456014" sldId="1030"/>
            <ac:spMk id="12" creationId="{A27BB6FD-2787-774A-B77B-817FDD4461E4}"/>
          </ac:spMkLst>
        </pc:spChg>
        <pc:spChg chg="add">
          <ac:chgData name="현덕 김" userId="5f120ec4-a520-4453-8a33-bfc0d7bd8ae6" providerId="ADAL" clId="{840E95B7-6B42-F84D-B0C2-517300B6B5B5}" dt="2018-11-02T11:04:53.225" v="27383"/>
          <ac:spMkLst>
            <pc:docMk/>
            <pc:sldMk cId="4167456014" sldId="1030"/>
            <ac:spMk id="12" creationId="{C6095198-D481-CA42-A658-6DB84A69F439}"/>
          </ac:spMkLst>
        </pc:spChg>
        <pc:spChg chg="del mod">
          <ac:chgData name="현덕 김" userId="5f120ec4-a520-4453-8a33-bfc0d7bd8ae6" providerId="ADAL" clId="{840E95B7-6B42-F84D-B0C2-517300B6B5B5}" dt="2018-10-25T14:58:40.148" v="15668" actId="478"/>
          <ac:spMkLst>
            <pc:docMk/>
            <pc:sldMk cId="4167456014" sldId="1030"/>
            <ac:spMk id="13" creationId="{8BECA387-7392-FA49-8E1A-4AFC25EFE684}"/>
          </ac:spMkLst>
        </pc:spChg>
        <pc:spChg chg="del">
          <ac:chgData name="현덕 김" userId="5f120ec4-a520-4453-8a33-bfc0d7bd8ae6" providerId="ADAL" clId="{840E95B7-6B42-F84D-B0C2-517300B6B5B5}" dt="2018-11-02T06:58:29.902" v="23505" actId="478"/>
          <ac:spMkLst>
            <pc:docMk/>
            <pc:sldMk cId="4167456014" sldId="1030"/>
            <ac:spMk id="14" creationId="{D8162F4D-3153-F248-A36C-E1CC3393C411}"/>
          </ac:spMkLst>
        </pc:spChg>
        <pc:spChg chg="add del mod">
          <ac:chgData name="현덕 김" userId="5f120ec4-a520-4453-8a33-bfc0d7bd8ae6" providerId="ADAL" clId="{840E95B7-6B42-F84D-B0C2-517300B6B5B5}" dt="2018-10-25T14:58:27.572" v="15667" actId="478"/>
          <ac:spMkLst>
            <pc:docMk/>
            <pc:sldMk cId="4167456014" sldId="1030"/>
            <ac:spMk id="15" creationId="{14066872-0369-BB4F-8016-8B4A7FD91D76}"/>
          </ac:spMkLst>
        </pc:spChg>
        <pc:spChg chg="add mod">
          <ac:chgData name="현덕 김" userId="5f120ec4-a520-4453-8a33-bfc0d7bd8ae6" providerId="ADAL" clId="{840E95B7-6B42-F84D-B0C2-517300B6B5B5}" dt="2018-10-25T16:47:46.055" v="20032" actId="1076"/>
          <ac:spMkLst>
            <pc:docMk/>
            <pc:sldMk cId="4167456014" sldId="1030"/>
            <ac:spMk id="16" creationId="{91F41868-9ACE-BE4E-862E-CCCEEEE0E1D5}"/>
          </ac:spMkLst>
        </pc:spChg>
        <pc:picChg chg="add mod">
          <ac:chgData name="현덕 김" userId="5f120ec4-a520-4453-8a33-bfc0d7bd8ae6" providerId="ADAL" clId="{840E95B7-6B42-F84D-B0C2-517300B6B5B5}" dt="2018-10-22T05:35:12.974" v="6402" actId="1076"/>
          <ac:picMkLst>
            <pc:docMk/>
            <pc:sldMk cId="4167456014" sldId="1030"/>
            <ac:picMk id="5" creationId="{1AE7D8CF-5C19-F948-8F31-95F7D3967161}"/>
          </ac:picMkLst>
        </pc:picChg>
        <pc:picChg chg="del">
          <ac:chgData name="현덕 김" userId="5f120ec4-a520-4453-8a33-bfc0d7bd8ae6" providerId="ADAL" clId="{840E95B7-6B42-F84D-B0C2-517300B6B5B5}" dt="2018-10-22T05:34:59.736" v="6398" actId="478"/>
          <ac:picMkLst>
            <pc:docMk/>
            <pc:sldMk cId="4167456014" sldId="1030"/>
            <ac:picMk id="10" creationId="{EEDD14C8-355F-454E-8057-6E9F8DE9A0A9}"/>
          </ac:picMkLst>
        </pc:picChg>
      </pc:sldChg>
      <pc:sldChg chg="addSp delSp modSp add del">
        <pc:chgData name="현덕 김" userId="5f120ec4-a520-4453-8a33-bfc0d7bd8ae6" providerId="ADAL" clId="{840E95B7-6B42-F84D-B0C2-517300B6B5B5}" dt="2018-11-02T10:45:51.924" v="26656" actId="2696"/>
        <pc:sldMkLst>
          <pc:docMk/>
          <pc:sldMk cId="1900502042" sldId="1031"/>
        </pc:sldMkLst>
        <pc:spChg chg="del mod">
          <ac:chgData name="현덕 김" userId="5f120ec4-a520-4453-8a33-bfc0d7bd8ae6" providerId="ADAL" clId="{840E95B7-6B42-F84D-B0C2-517300B6B5B5}" dt="2018-10-22T13:32:32.684" v="6633"/>
          <ac:spMkLst>
            <pc:docMk/>
            <pc:sldMk cId="1900502042" sldId="1031"/>
            <ac:spMk id="2" creationId="{FECBE39E-37FB-064B-A0F5-EEFC3855D2BE}"/>
          </ac:spMkLst>
        </pc:spChg>
        <pc:spChg chg="del">
          <ac:chgData name="현덕 김" userId="5f120ec4-a520-4453-8a33-bfc0d7bd8ae6" providerId="ADAL" clId="{840E95B7-6B42-F84D-B0C2-517300B6B5B5}" dt="2018-10-22T13:32:32.684" v="6633"/>
          <ac:spMkLst>
            <pc:docMk/>
            <pc:sldMk cId="1900502042" sldId="1031"/>
            <ac:spMk id="3" creationId="{346EE758-E855-F145-BF1A-37AC71D332A8}"/>
          </ac:spMkLst>
        </pc:spChg>
        <pc:spChg chg="add mod">
          <ac:chgData name="현덕 김" userId="5f120ec4-a520-4453-8a33-bfc0d7bd8ae6" providerId="ADAL" clId="{840E95B7-6B42-F84D-B0C2-517300B6B5B5}" dt="2018-10-22T13:33:48.998" v="6634"/>
          <ac:spMkLst>
            <pc:docMk/>
            <pc:sldMk cId="1900502042" sldId="1031"/>
            <ac:spMk id="4" creationId="{DC39578D-60C6-E44F-9AD6-BE6488B49A10}"/>
          </ac:spMkLst>
        </pc:spChg>
        <pc:spChg chg="add mod">
          <ac:chgData name="현덕 김" userId="5f120ec4-a520-4453-8a33-bfc0d7bd8ae6" providerId="ADAL" clId="{840E95B7-6B42-F84D-B0C2-517300B6B5B5}" dt="2018-10-22T13:34:01.674" v="6640"/>
          <ac:spMkLst>
            <pc:docMk/>
            <pc:sldMk cId="1900502042" sldId="1031"/>
            <ac:spMk id="5" creationId="{AD76B12B-E74D-0242-BBC2-43DC8AA983A7}"/>
          </ac:spMkLst>
        </pc:spChg>
        <pc:spChg chg="add del mod">
          <ac:chgData name="현덕 김" userId="5f120ec4-a520-4453-8a33-bfc0d7bd8ae6" providerId="ADAL" clId="{840E95B7-6B42-F84D-B0C2-517300B6B5B5}" dt="2018-11-02T07:38:11.873" v="24748" actId="478"/>
          <ac:spMkLst>
            <pc:docMk/>
            <pc:sldMk cId="1900502042" sldId="1031"/>
            <ac:spMk id="7" creationId="{12FB0278-EF0E-9143-9F0C-2DE29F2BCE73}"/>
          </ac:spMkLst>
        </pc:spChg>
        <pc:spChg chg="add">
          <ac:chgData name="현덕 김" userId="5f120ec4-a520-4453-8a33-bfc0d7bd8ae6" providerId="ADAL" clId="{840E95B7-6B42-F84D-B0C2-517300B6B5B5}" dt="2018-11-02T07:38:09.798" v="24747"/>
          <ac:spMkLst>
            <pc:docMk/>
            <pc:sldMk cId="1900502042" sldId="1031"/>
            <ac:spMk id="8" creationId="{C225A567-01DB-9F49-A511-2FD22C14BF86}"/>
          </ac:spMkLst>
        </pc:spChg>
        <pc:graphicFrameChg chg="add mod modGraphic">
          <ac:chgData name="현덕 김" userId="5f120ec4-a520-4453-8a33-bfc0d7bd8ae6" providerId="ADAL" clId="{840E95B7-6B42-F84D-B0C2-517300B6B5B5}" dt="2018-10-26T06:32:09.107" v="22302" actId="207"/>
          <ac:graphicFrameMkLst>
            <pc:docMk/>
            <pc:sldMk cId="1900502042" sldId="1031"/>
            <ac:graphicFrameMk id="6" creationId="{D941032A-6A79-0A42-B488-AEAF8C16E8C2}"/>
          </ac:graphicFrameMkLst>
        </pc:graphicFrameChg>
      </pc:sldChg>
      <pc:sldChg chg="addSp delSp modSp add">
        <pc:chgData name="현덕 김" userId="5f120ec4-a520-4453-8a33-bfc0d7bd8ae6" providerId="ADAL" clId="{840E95B7-6B42-F84D-B0C2-517300B6B5B5}" dt="2018-11-02T06:57:13.464" v="23480" actId="478"/>
        <pc:sldMkLst>
          <pc:docMk/>
          <pc:sldMk cId="1070018310" sldId="1032"/>
        </pc:sldMkLst>
        <pc:spChg chg="mod">
          <ac:chgData name="현덕 김" userId="5f120ec4-a520-4453-8a33-bfc0d7bd8ae6" providerId="ADAL" clId="{840E95B7-6B42-F84D-B0C2-517300B6B5B5}" dt="2018-10-25T15:37:07.359" v="16609" actId="20577"/>
          <ac:spMkLst>
            <pc:docMk/>
            <pc:sldMk cId="1070018310" sldId="1032"/>
            <ac:spMk id="2" creationId="{A38EEF14-4382-D64F-80EA-AFFDD3C273E6}"/>
          </ac:spMkLst>
        </pc:spChg>
        <pc:spChg chg="mod">
          <ac:chgData name="현덕 김" userId="5f120ec4-a520-4453-8a33-bfc0d7bd8ae6" providerId="ADAL" clId="{840E95B7-6B42-F84D-B0C2-517300B6B5B5}" dt="2018-10-25T15:36:23.284" v="16605" actId="113"/>
          <ac:spMkLst>
            <pc:docMk/>
            <pc:sldMk cId="1070018310" sldId="1032"/>
            <ac:spMk id="3" creationId="{0D3D0829-A07A-D946-A19E-7C485ACF2288}"/>
          </ac:spMkLst>
        </pc:spChg>
        <pc:spChg chg="add del">
          <ac:chgData name="현덕 김" userId="5f120ec4-a520-4453-8a33-bfc0d7bd8ae6" providerId="ADAL" clId="{840E95B7-6B42-F84D-B0C2-517300B6B5B5}" dt="2018-10-25T15:35:59.094" v="16544" actId="478"/>
          <ac:spMkLst>
            <pc:docMk/>
            <pc:sldMk cId="1070018310" sldId="1032"/>
            <ac:spMk id="7" creationId="{5D702760-11CD-4E44-A64D-B5F32BF3AC81}"/>
          </ac:spMkLst>
        </pc:spChg>
        <pc:spChg chg="add del">
          <ac:chgData name="현덕 김" userId="5f120ec4-a520-4453-8a33-bfc0d7bd8ae6" providerId="ADAL" clId="{840E95B7-6B42-F84D-B0C2-517300B6B5B5}" dt="2018-10-25T15:35:59.094" v="16544" actId="478"/>
          <ac:spMkLst>
            <pc:docMk/>
            <pc:sldMk cId="1070018310" sldId="1032"/>
            <ac:spMk id="8" creationId="{D937AA45-39F0-884F-A5CE-1250D9AFD728}"/>
          </ac:spMkLst>
        </pc:spChg>
        <pc:spChg chg="add del mod">
          <ac:chgData name="현덕 김" userId="5f120ec4-a520-4453-8a33-bfc0d7bd8ae6" providerId="ADAL" clId="{840E95B7-6B42-F84D-B0C2-517300B6B5B5}" dt="2018-10-25T15:35:59.094" v="16544" actId="478"/>
          <ac:spMkLst>
            <pc:docMk/>
            <pc:sldMk cId="1070018310" sldId="1032"/>
            <ac:spMk id="9" creationId="{7699DBF4-6032-904E-9473-AFAE13676C54}"/>
          </ac:spMkLst>
        </pc:spChg>
        <pc:spChg chg="add del mod">
          <ac:chgData name="현덕 김" userId="5f120ec4-a520-4453-8a33-bfc0d7bd8ae6" providerId="ADAL" clId="{840E95B7-6B42-F84D-B0C2-517300B6B5B5}" dt="2018-10-25T15:35:59.094" v="16544" actId="478"/>
          <ac:spMkLst>
            <pc:docMk/>
            <pc:sldMk cId="1070018310" sldId="1032"/>
            <ac:spMk id="10" creationId="{0A51546C-71C7-AD4F-BDE9-076035EDC35C}"/>
          </ac:spMkLst>
        </pc:spChg>
        <pc:spChg chg="add del mod">
          <ac:chgData name="현덕 김" userId="5f120ec4-a520-4453-8a33-bfc0d7bd8ae6" providerId="ADAL" clId="{840E95B7-6B42-F84D-B0C2-517300B6B5B5}" dt="2018-10-25T15:35:59.094" v="16544" actId="478"/>
          <ac:spMkLst>
            <pc:docMk/>
            <pc:sldMk cId="1070018310" sldId="1032"/>
            <ac:spMk id="15" creationId="{B3F09869-8FE8-544F-9EC6-1CDE8E1E2323}"/>
          </ac:spMkLst>
        </pc:spChg>
        <pc:spChg chg="add del mod">
          <ac:chgData name="현덕 김" userId="5f120ec4-a520-4453-8a33-bfc0d7bd8ae6" providerId="ADAL" clId="{840E95B7-6B42-F84D-B0C2-517300B6B5B5}" dt="2018-10-25T15:35:59.094" v="16544" actId="478"/>
          <ac:spMkLst>
            <pc:docMk/>
            <pc:sldMk cId="1070018310" sldId="1032"/>
            <ac:spMk id="16" creationId="{A6821B3E-6F9E-0840-846F-FE32ECF41620}"/>
          </ac:spMkLst>
        </pc:spChg>
        <pc:spChg chg="add mod">
          <ac:chgData name="현덕 김" userId="5f120ec4-a520-4453-8a33-bfc0d7bd8ae6" providerId="ADAL" clId="{840E95B7-6B42-F84D-B0C2-517300B6B5B5}" dt="2018-11-01T09:47:23.448" v="23305" actId="20577"/>
          <ac:spMkLst>
            <pc:docMk/>
            <pc:sldMk cId="1070018310" sldId="1032"/>
            <ac:spMk id="17" creationId="{165DB548-F604-FA4B-B318-2BA69A83BE49}"/>
          </ac:spMkLst>
        </pc:spChg>
        <pc:spChg chg="add del mod">
          <ac:chgData name="현덕 김" userId="5f120ec4-a520-4453-8a33-bfc0d7bd8ae6" providerId="ADAL" clId="{840E95B7-6B42-F84D-B0C2-517300B6B5B5}" dt="2018-10-25T15:35:59.094" v="16544" actId="478"/>
          <ac:spMkLst>
            <pc:docMk/>
            <pc:sldMk cId="1070018310" sldId="1032"/>
            <ac:spMk id="18" creationId="{5C8E9673-6044-8B40-AC32-EB4C41DCE9D0}"/>
          </ac:spMkLst>
        </pc:spChg>
        <pc:spChg chg="add del mod">
          <ac:chgData name="현덕 김" userId="5f120ec4-a520-4453-8a33-bfc0d7bd8ae6" providerId="ADAL" clId="{840E95B7-6B42-F84D-B0C2-517300B6B5B5}" dt="2018-10-25T15:35:59.094" v="16544" actId="478"/>
          <ac:spMkLst>
            <pc:docMk/>
            <pc:sldMk cId="1070018310" sldId="1032"/>
            <ac:spMk id="19" creationId="{204139A6-FE84-3745-885C-33CF11403BDB}"/>
          </ac:spMkLst>
        </pc:spChg>
        <pc:spChg chg="add del mod">
          <ac:chgData name="현덕 김" userId="5f120ec4-a520-4453-8a33-bfc0d7bd8ae6" providerId="ADAL" clId="{840E95B7-6B42-F84D-B0C2-517300B6B5B5}" dt="2018-10-25T15:35:59.094" v="16544" actId="478"/>
          <ac:spMkLst>
            <pc:docMk/>
            <pc:sldMk cId="1070018310" sldId="1032"/>
            <ac:spMk id="20" creationId="{256B8C93-5520-864D-B1A2-6BF4EEA3DAA8}"/>
          </ac:spMkLst>
        </pc:spChg>
        <pc:spChg chg="add del mod">
          <ac:chgData name="현덕 김" userId="5f120ec4-a520-4453-8a33-bfc0d7bd8ae6" providerId="ADAL" clId="{840E95B7-6B42-F84D-B0C2-517300B6B5B5}" dt="2018-10-25T15:35:59.094" v="16544" actId="478"/>
          <ac:spMkLst>
            <pc:docMk/>
            <pc:sldMk cId="1070018310" sldId="1032"/>
            <ac:spMk id="21" creationId="{FB5FE689-328C-4247-B28A-D09EA94AA5B4}"/>
          </ac:spMkLst>
        </pc:spChg>
        <pc:spChg chg="add del">
          <ac:chgData name="현덕 김" userId="5f120ec4-a520-4453-8a33-bfc0d7bd8ae6" providerId="ADAL" clId="{840E95B7-6B42-F84D-B0C2-517300B6B5B5}" dt="2018-10-25T15:35:59.094" v="16544" actId="478"/>
          <ac:spMkLst>
            <pc:docMk/>
            <pc:sldMk cId="1070018310" sldId="1032"/>
            <ac:spMk id="23" creationId="{EB30FB89-BC17-E84F-852A-4FE235E18F49}"/>
          </ac:spMkLst>
        </pc:spChg>
        <pc:spChg chg="add del">
          <ac:chgData name="현덕 김" userId="5f120ec4-a520-4453-8a33-bfc0d7bd8ae6" providerId="ADAL" clId="{840E95B7-6B42-F84D-B0C2-517300B6B5B5}" dt="2018-10-25T15:35:59.094" v="16544" actId="478"/>
          <ac:spMkLst>
            <pc:docMk/>
            <pc:sldMk cId="1070018310" sldId="1032"/>
            <ac:spMk id="24" creationId="{68F54554-C613-764D-8B2A-770C264F443E}"/>
          </ac:spMkLst>
        </pc:spChg>
        <pc:spChg chg="add del mod">
          <ac:chgData name="현덕 김" userId="5f120ec4-a520-4453-8a33-bfc0d7bd8ae6" providerId="ADAL" clId="{840E95B7-6B42-F84D-B0C2-517300B6B5B5}" dt="2018-10-25T15:35:59.094" v="16544" actId="478"/>
          <ac:spMkLst>
            <pc:docMk/>
            <pc:sldMk cId="1070018310" sldId="1032"/>
            <ac:spMk id="25" creationId="{39F2A17F-A3AD-E747-B8C4-6A27C22207A6}"/>
          </ac:spMkLst>
        </pc:spChg>
        <pc:spChg chg="add del">
          <ac:chgData name="현덕 김" userId="5f120ec4-a520-4453-8a33-bfc0d7bd8ae6" providerId="ADAL" clId="{840E95B7-6B42-F84D-B0C2-517300B6B5B5}" dt="2018-10-25T15:35:59.094" v="16544" actId="478"/>
          <ac:spMkLst>
            <pc:docMk/>
            <pc:sldMk cId="1070018310" sldId="1032"/>
            <ac:spMk id="30" creationId="{E3CC618E-41E9-BC4C-A3C1-0FACDAF4AC60}"/>
          </ac:spMkLst>
        </pc:spChg>
        <pc:spChg chg="add del">
          <ac:chgData name="현덕 김" userId="5f120ec4-a520-4453-8a33-bfc0d7bd8ae6" providerId="ADAL" clId="{840E95B7-6B42-F84D-B0C2-517300B6B5B5}" dt="2018-10-25T15:35:59.094" v="16544" actId="478"/>
          <ac:spMkLst>
            <pc:docMk/>
            <pc:sldMk cId="1070018310" sldId="1032"/>
            <ac:spMk id="31" creationId="{02EA4AB9-85B2-9D4C-8673-1A013D5CAA6A}"/>
          </ac:spMkLst>
        </pc:spChg>
        <pc:spChg chg="add del">
          <ac:chgData name="현덕 김" userId="5f120ec4-a520-4453-8a33-bfc0d7bd8ae6" providerId="ADAL" clId="{840E95B7-6B42-F84D-B0C2-517300B6B5B5}" dt="2018-10-25T15:35:59.094" v="16544" actId="478"/>
          <ac:spMkLst>
            <pc:docMk/>
            <pc:sldMk cId="1070018310" sldId="1032"/>
            <ac:spMk id="32" creationId="{1C1C8D63-F673-8F41-A206-BC981785B3FE}"/>
          </ac:spMkLst>
        </pc:spChg>
        <pc:spChg chg="add del">
          <ac:chgData name="현덕 김" userId="5f120ec4-a520-4453-8a33-bfc0d7bd8ae6" providerId="ADAL" clId="{840E95B7-6B42-F84D-B0C2-517300B6B5B5}" dt="2018-10-25T15:35:59.094" v="16544" actId="478"/>
          <ac:spMkLst>
            <pc:docMk/>
            <pc:sldMk cId="1070018310" sldId="1032"/>
            <ac:spMk id="35" creationId="{563B9276-6F3E-EB47-8086-885240C3C9E4}"/>
          </ac:spMkLst>
        </pc:spChg>
        <pc:spChg chg="add del">
          <ac:chgData name="현덕 김" userId="5f120ec4-a520-4453-8a33-bfc0d7bd8ae6" providerId="ADAL" clId="{840E95B7-6B42-F84D-B0C2-517300B6B5B5}" dt="2018-10-25T15:35:59.094" v="16544" actId="478"/>
          <ac:spMkLst>
            <pc:docMk/>
            <pc:sldMk cId="1070018310" sldId="1032"/>
            <ac:spMk id="39" creationId="{ACCAEC4C-A014-5C4F-88BD-BBB5502494F5}"/>
          </ac:spMkLst>
        </pc:spChg>
        <pc:spChg chg="add del mod">
          <ac:chgData name="현덕 김" userId="5f120ec4-a520-4453-8a33-bfc0d7bd8ae6" providerId="ADAL" clId="{840E95B7-6B42-F84D-B0C2-517300B6B5B5}" dt="2018-10-25T15:35:59.094" v="16544" actId="478"/>
          <ac:spMkLst>
            <pc:docMk/>
            <pc:sldMk cId="1070018310" sldId="1032"/>
            <ac:spMk id="41" creationId="{C9789268-173B-6E47-AC63-5AAC317458F5}"/>
          </ac:spMkLst>
        </pc:spChg>
        <pc:spChg chg="add del mod">
          <ac:chgData name="현덕 김" userId="5f120ec4-a520-4453-8a33-bfc0d7bd8ae6" providerId="ADAL" clId="{840E95B7-6B42-F84D-B0C2-517300B6B5B5}" dt="2018-10-25T15:35:59.094" v="16544" actId="478"/>
          <ac:spMkLst>
            <pc:docMk/>
            <pc:sldMk cId="1070018310" sldId="1032"/>
            <ac:spMk id="44" creationId="{E01F78C6-3973-4647-915F-725A3C93DF5E}"/>
          </ac:spMkLst>
        </pc:spChg>
        <pc:spChg chg="add del">
          <ac:chgData name="현덕 김" userId="5f120ec4-a520-4453-8a33-bfc0d7bd8ae6" providerId="ADAL" clId="{840E95B7-6B42-F84D-B0C2-517300B6B5B5}" dt="2018-10-25T15:35:59.094" v="16544" actId="478"/>
          <ac:spMkLst>
            <pc:docMk/>
            <pc:sldMk cId="1070018310" sldId="1032"/>
            <ac:spMk id="46" creationId="{97E58C07-E7AB-3144-B361-96EF4428070C}"/>
          </ac:spMkLst>
        </pc:spChg>
        <pc:spChg chg="add del">
          <ac:chgData name="현덕 김" userId="5f120ec4-a520-4453-8a33-bfc0d7bd8ae6" providerId="ADAL" clId="{840E95B7-6B42-F84D-B0C2-517300B6B5B5}" dt="2018-10-25T15:35:59.094" v="16544" actId="478"/>
          <ac:spMkLst>
            <pc:docMk/>
            <pc:sldMk cId="1070018310" sldId="1032"/>
            <ac:spMk id="47" creationId="{5CB8BFBE-7FE4-DF4F-9262-2F2BCD1A8EF9}"/>
          </ac:spMkLst>
        </pc:spChg>
        <pc:spChg chg="add del">
          <ac:chgData name="현덕 김" userId="5f120ec4-a520-4453-8a33-bfc0d7bd8ae6" providerId="ADAL" clId="{840E95B7-6B42-F84D-B0C2-517300B6B5B5}" dt="2018-10-25T15:35:59.094" v="16544" actId="478"/>
          <ac:spMkLst>
            <pc:docMk/>
            <pc:sldMk cId="1070018310" sldId="1032"/>
            <ac:spMk id="48" creationId="{CAADE671-9F44-9B47-9B50-164582157C6F}"/>
          </ac:spMkLst>
        </pc:spChg>
        <pc:spChg chg="add del">
          <ac:chgData name="현덕 김" userId="5f120ec4-a520-4453-8a33-bfc0d7bd8ae6" providerId="ADAL" clId="{840E95B7-6B42-F84D-B0C2-517300B6B5B5}" dt="2018-10-25T15:35:59.094" v="16544" actId="478"/>
          <ac:spMkLst>
            <pc:docMk/>
            <pc:sldMk cId="1070018310" sldId="1032"/>
            <ac:spMk id="49" creationId="{A68103B5-E918-A04C-92A6-6F6862A90C38}"/>
          </ac:spMkLst>
        </pc:spChg>
        <pc:spChg chg="add del">
          <ac:chgData name="현덕 김" userId="5f120ec4-a520-4453-8a33-bfc0d7bd8ae6" providerId="ADAL" clId="{840E95B7-6B42-F84D-B0C2-517300B6B5B5}" dt="2018-10-25T15:35:59.094" v="16544" actId="478"/>
          <ac:spMkLst>
            <pc:docMk/>
            <pc:sldMk cId="1070018310" sldId="1032"/>
            <ac:spMk id="50" creationId="{3BB15FF4-1A6C-A941-B796-C77E623DA00F}"/>
          </ac:spMkLst>
        </pc:spChg>
        <pc:spChg chg="add del">
          <ac:chgData name="현덕 김" userId="5f120ec4-a520-4453-8a33-bfc0d7bd8ae6" providerId="ADAL" clId="{840E95B7-6B42-F84D-B0C2-517300B6B5B5}" dt="2018-10-25T15:35:59.094" v="16544" actId="478"/>
          <ac:spMkLst>
            <pc:docMk/>
            <pc:sldMk cId="1070018310" sldId="1032"/>
            <ac:spMk id="51" creationId="{BC800A72-93C1-8E41-A2D6-89180D582D4D}"/>
          </ac:spMkLst>
        </pc:spChg>
        <pc:spChg chg="add del">
          <ac:chgData name="현덕 김" userId="5f120ec4-a520-4453-8a33-bfc0d7bd8ae6" providerId="ADAL" clId="{840E95B7-6B42-F84D-B0C2-517300B6B5B5}" dt="2018-10-25T15:35:59.094" v="16544" actId="478"/>
          <ac:spMkLst>
            <pc:docMk/>
            <pc:sldMk cId="1070018310" sldId="1032"/>
            <ac:spMk id="52" creationId="{2A1D4683-E5C0-9244-940A-89C96E6E521C}"/>
          </ac:spMkLst>
        </pc:spChg>
        <pc:spChg chg="add del mod">
          <ac:chgData name="현덕 김" userId="5f120ec4-a520-4453-8a33-bfc0d7bd8ae6" providerId="ADAL" clId="{840E95B7-6B42-F84D-B0C2-517300B6B5B5}" dt="2018-10-25T15:35:59.094" v="16544" actId="478"/>
          <ac:spMkLst>
            <pc:docMk/>
            <pc:sldMk cId="1070018310" sldId="1032"/>
            <ac:spMk id="55" creationId="{9F167C07-9E95-884B-A4CA-FE651CBF543C}"/>
          </ac:spMkLst>
        </pc:spChg>
        <pc:spChg chg="add del mod">
          <ac:chgData name="현덕 김" userId="5f120ec4-a520-4453-8a33-bfc0d7bd8ae6" providerId="ADAL" clId="{840E95B7-6B42-F84D-B0C2-517300B6B5B5}" dt="2018-10-25T15:40:09.846" v="16810" actId="478"/>
          <ac:spMkLst>
            <pc:docMk/>
            <pc:sldMk cId="1070018310" sldId="1032"/>
            <ac:spMk id="56" creationId="{B224DF44-1C9E-A547-9C44-132D179B8942}"/>
          </ac:spMkLst>
        </pc:spChg>
        <pc:spChg chg="add mod">
          <ac:chgData name="현덕 김" userId="5f120ec4-a520-4453-8a33-bfc0d7bd8ae6" providerId="ADAL" clId="{840E95B7-6B42-F84D-B0C2-517300B6B5B5}" dt="2018-10-25T16:00:05.627" v="18091"/>
          <ac:spMkLst>
            <pc:docMk/>
            <pc:sldMk cId="1070018310" sldId="1032"/>
            <ac:spMk id="57" creationId="{A4C51C9F-78D6-054E-AEFD-8CC57CB42048}"/>
          </ac:spMkLst>
        </pc:spChg>
        <pc:spChg chg="add mod">
          <ac:chgData name="현덕 김" userId="5f120ec4-a520-4453-8a33-bfc0d7bd8ae6" providerId="ADAL" clId="{840E95B7-6B42-F84D-B0C2-517300B6B5B5}" dt="2018-10-25T16:00:03.287" v="18090" actId="20577"/>
          <ac:spMkLst>
            <pc:docMk/>
            <pc:sldMk cId="1070018310" sldId="1032"/>
            <ac:spMk id="58" creationId="{72DA0DA1-BED6-1B4F-9DBF-8E9040F9F5EB}"/>
          </ac:spMkLst>
        </pc:spChg>
        <pc:spChg chg="add del mod">
          <ac:chgData name="현덕 김" userId="5f120ec4-a520-4453-8a33-bfc0d7bd8ae6" providerId="ADAL" clId="{840E95B7-6B42-F84D-B0C2-517300B6B5B5}" dt="2018-10-22T14:02:03.908" v="7351" actId="478"/>
          <ac:spMkLst>
            <pc:docMk/>
            <pc:sldMk cId="1070018310" sldId="1032"/>
            <ac:spMk id="59" creationId="{78D2A8B5-D5D1-1649-A0B6-02B6B39F2DCC}"/>
          </ac:spMkLst>
        </pc:spChg>
        <pc:spChg chg="add del mod">
          <ac:chgData name="현덕 김" userId="5f120ec4-a520-4453-8a33-bfc0d7bd8ae6" providerId="ADAL" clId="{840E95B7-6B42-F84D-B0C2-517300B6B5B5}" dt="2018-10-25T15:40:09.846" v="16810" actId="478"/>
          <ac:spMkLst>
            <pc:docMk/>
            <pc:sldMk cId="1070018310" sldId="1032"/>
            <ac:spMk id="59" creationId="{D8C0EC6D-56B4-9741-BB3F-412E3235ABAC}"/>
          </ac:spMkLst>
        </pc:spChg>
        <pc:spChg chg="add del mod">
          <ac:chgData name="현덕 김" userId="5f120ec4-a520-4453-8a33-bfc0d7bd8ae6" providerId="ADAL" clId="{840E95B7-6B42-F84D-B0C2-517300B6B5B5}" dt="2018-10-25T15:35:59.094" v="16544" actId="478"/>
          <ac:spMkLst>
            <pc:docMk/>
            <pc:sldMk cId="1070018310" sldId="1032"/>
            <ac:spMk id="61" creationId="{F6013742-3F88-094A-99E3-0F7BC3095A19}"/>
          </ac:spMkLst>
        </pc:spChg>
        <pc:spChg chg="add del mod">
          <ac:chgData name="현덕 김" userId="5f120ec4-a520-4453-8a33-bfc0d7bd8ae6" providerId="ADAL" clId="{840E95B7-6B42-F84D-B0C2-517300B6B5B5}" dt="2018-10-25T15:35:59.094" v="16544" actId="478"/>
          <ac:spMkLst>
            <pc:docMk/>
            <pc:sldMk cId="1070018310" sldId="1032"/>
            <ac:spMk id="62" creationId="{9E2B35E2-10B7-5041-A27E-A3228FAB32DB}"/>
          </ac:spMkLst>
        </pc:spChg>
        <pc:spChg chg="add del mod">
          <ac:chgData name="현덕 김" userId="5f120ec4-a520-4453-8a33-bfc0d7bd8ae6" providerId="ADAL" clId="{840E95B7-6B42-F84D-B0C2-517300B6B5B5}" dt="2018-10-22T14:05:12.602" v="7397" actId="478"/>
          <ac:spMkLst>
            <pc:docMk/>
            <pc:sldMk cId="1070018310" sldId="1032"/>
            <ac:spMk id="63" creationId="{07B53F30-1196-3944-AE1B-B995C82B2F43}"/>
          </ac:spMkLst>
        </pc:spChg>
        <pc:spChg chg="add del mod">
          <ac:chgData name="현덕 김" userId="5f120ec4-a520-4453-8a33-bfc0d7bd8ae6" providerId="ADAL" clId="{840E95B7-6B42-F84D-B0C2-517300B6B5B5}" dt="2018-11-02T06:57:13.464" v="23480" actId="478"/>
          <ac:spMkLst>
            <pc:docMk/>
            <pc:sldMk cId="1070018310" sldId="1032"/>
            <ac:spMk id="63" creationId="{290341D4-0A6F-5142-8386-A0FAFC93699E}"/>
          </ac:spMkLst>
        </pc:spChg>
        <pc:spChg chg="add del">
          <ac:chgData name="현덕 김" userId="5f120ec4-a520-4453-8a33-bfc0d7bd8ae6" providerId="ADAL" clId="{840E95B7-6B42-F84D-B0C2-517300B6B5B5}" dt="2018-10-25T15:36:48.301" v="16607"/>
          <ac:spMkLst>
            <pc:docMk/>
            <pc:sldMk cId="1070018310" sldId="1032"/>
            <ac:spMk id="64" creationId="{EDBBFF80-FEF7-E24E-9237-9807FBAB4B39}"/>
          </ac:spMkLst>
        </pc:spChg>
        <pc:spChg chg="add mod">
          <ac:chgData name="현덕 김" userId="5f120ec4-a520-4453-8a33-bfc0d7bd8ae6" providerId="ADAL" clId="{840E95B7-6B42-F84D-B0C2-517300B6B5B5}" dt="2018-10-25T16:00:11.116" v="18093"/>
          <ac:spMkLst>
            <pc:docMk/>
            <pc:sldMk cId="1070018310" sldId="1032"/>
            <ac:spMk id="68" creationId="{8D368199-BF46-454B-B469-F07C3CE64642}"/>
          </ac:spMkLst>
        </pc:spChg>
        <pc:spChg chg="add mod">
          <ac:chgData name="현덕 김" userId="5f120ec4-a520-4453-8a33-bfc0d7bd8ae6" providerId="ADAL" clId="{840E95B7-6B42-F84D-B0C2-517300B6B5B5}" dt="2018-10-25T16:00:08.747" v="18092"/>
          <ac:spMkLst>
            <pc:docMk/>
            <pc:sldMk cId="1070018310" sldId="1032"/>
            <ac:spMk id="69" creationId="{7C949D64-C504-9944-904E-41D408A1002C}"/>
          </ac:spMkLst>
        </pc:spChg>
        <pc:spChg chg="add mod">
          <ac:chgData name="현덕 김" userId="5f120ec4-a520-4453-8a33-bfc0d7bd8ae6" providerId="ADAL" clId="{840E95B7-6B42-F84D-B0C2-517300B6B5B5}" dt="2018-10-25T16:00:13.424" v="18094"/>
          <ac:spMkLst>
            <pc:docMk/>
            <pc:sldMk cId="1070018310" sldId="1032"/>
            <ac:spMk id="70" creationId="{7A4BBE09-B15C-0F42-977F-68A34D191194}"/>
          </ac:spMkLst>
        </pc:spChg>
        <pc:spChg chg="add del mod">
          <ac:chgData name="현덕 김" userId="5f120ec4-a520-4453-8a33-bfc0d7bd8ae6" providerId="ADAL" clId="{840E95B7-6B42-F84D-B0C2-517300B6B5B5}" dt="2018-10-25T15:35:59.094" v="16544" actId="478"/>
          <ac:spMkLst>
            <pc:docMk/>
            <pc:sldMk cId="1070018310" sldId="1032"/>
            <ac:spMk id="71" creationId="{E2DED1B8-6ED4-DC4C-9940-F2D9C586365A}"/>
          </ac:spMkLst>
        </pc:spChg>
        <pc:spChg chg="add del mod">
          <ac:chgData name="현덕 김" userId="5f120ec4-a520-4453-8a33-bfc0d7bd8ae6" providerId="ADAL" clId="{840E95B7-6B42-F84D-B0C2-517300B6B5B5}" dt="2018-10-25T15:35:59.094" v="16544" actId="478"/>
          <ac:spMkLst>
            <pc:docMk/>
            <pc:sldMk cId="1070018310" sldId="1032"/>
            <ac:spMk id="72" creationId="{0AE332F0-8E2D-804C-8C98-C1A21B56A1B9}"/>
          </ac:spMkLst>
        </pc:spChg>
        <pc:spChg chg="add del mod">
          <ac:chgData name="현덕 김" userId="5f120ec4-a520-4453-8a33-bfc0d7bd8ae6" providerId="ADAL" clId="{840E95B7-6B42-F84D-B0C2-517300B6B5B5}" dt="2018-10-25T15:42:02.352" v="16919" actId="478"/>
          <ac:spMkLst>
            <pc:docMk/>
            <pc:sldMk cId="1070018310" sldId="1032"/>
            <ac:spMk id="73" creationId="{C6A29AAF-9394-FB4B-9AF1-BB48B08548C4}"/>
          </ac:spMkLst>
        </pc:spChg>
        <pc:spChg chg="add mod">
          <ac:chgData name="현덕 김" userId="5f120ec4-a520-4453-8a33-bfc0d7bd8ae6" providerId="ADAL" clId="{840E95B7-6B42-F84D-B0C2-517300B6B5B5}" dt="2018-10-25T16:00:14.564" v="18095"/>
          <ac:spMkLst>
            <pc:docMk/>
            <pc:sldMk cId="1070018310" sldId="1032"/>
            <ac:spMk id="74" creationId="{8BC23BE3-AA83-DC44-B92D-0AEB1097E785}"/>
          </ac:spMkLst>
        </pc:spChg>
        <pc:spChg chg="add mod">
          <ac:chgData name="현덕 김" userId="5f120ec4-a520-4453-8a33-bfc0d7bd8ae6" providerId="ADAL" clId="{840E95B7-6B42-F84D-B0C2-517300B6B5B5}" dt="2018-10-25T16:00:17.093" v="18096"/>
          <ac:spMkLst>
            <pc:docMk/>
            <pc:sldMk cId="1070018310" sldId="1032"/>
            <ac:spMk id="75" creationId="{22A8798A-4271-EB44-91DC-970EA1B8AF6C}"/>
          </ac:spMkLst>
        </pc:spChg>
        <pc:spChg chg="add mod">
          <ac:chgData name="현덕 김" userId="5f120ec4-a520-4453-8a33-bfc0d7bd8ae6" providerId="ADAL" clId="{840E95B7-6B42-F84D-B0C2-517300B6B5B5}" dt="2018-10-25T15:52:01.300" v="17993" actId="1076"/>
          <ac:spMkLst>
            <pc:docMk/>
            <pc:sldMk cId="1070018310" sldId="1032"/>
            <ac:spMk id="76" creationId="{A22B4AEF-F1AE-574A-B45D-ED4B389ACC6F}"/>
          </ac:spMkLst>
        </pc:spChg>
        <pc:spChg chg="add del mod">
          <ac:chgData name="현덕 김" userId="5f120ec4-a520-4453-8a33-bfc0d7bd8ae6" providerId="ADAL" clId="{840E95B7-6B42-F84D-B0C2-517300B6B5B5}" dt="2018-10-25T15:43:41.118" v="17048"/>
          <ac:spMkLst>
            <pc:docMk/>
            <pc:sldMk cId="1070018310" sldId="1032"/>
            <ac:spMk id="77" creationId="{A6B29E36-B0C3-E74C-9DBD-33C8F6553BFC}"/>
          </ac:spMkLst>
        </pc:spChg>
        <pc:spChg chg="add mod">
          <ac:chgData name="현덕 김" userId="5f120ec4-a520-4453-8a33-bfc0d7bd8ae6" providerId="ADAL" clId="{840E95B7-6B42-F84D-B0C2-517300B6B5B5}" dt="2018-10-25T16:00:25.199" v="18099" actId="14100"/>
          <ac:spMkLst>
            <pc:docMk/>
            <pc:sldMk cId="1070018310" sldId="1032"/>
            <ac:spMk id="78" creationId="{C1CD4C30-2C4A-B54B-9B3E-AEBDE4921A6E}"/>
          </ac:spMkLst>
        </pc:spChg>
        <pc:spChg chg="add mod">
          <ac:chgData name="현덕 김" userId="5f120ec4-a520-4453-8a33-bfc0d7bd8ae6" providerId="ADAL" clId="{840E95B7-6B42-F84D-B0C2-517300B6B5B5}" dt="2018-10-25T16:00:27.349" v="18100" actId="14100"/>
          <ac:spMkLst>
            <pc:docMk/>
            <pc:sldMk cId="1070018310" sldId="1032"/>
            <ac:spMk id="79" creationId="{FDFE62E6-013B-874E-86E5-BCD4C9FEC548}"/>
          </ac:spMkLst>
        </pc:spChg>
        <pc:spChg chg="add del mod">
          <ac:chgData name="현덕 김" userId="5f120ec4-a520-4453-8a33-bfc0d7bd8ae6" providerId="ADAL" clId="{840E95B7-6B42-F84D-B0C2-517300B6B5B5}" dt="2018-10-25T15:35:59.094" v="16544" actId="478"/>
          <ac:spMkLst>
            <pc:docMk/>
            <pc:sldMk cId="1070018310" sldId="1032"/>
            <ac:spMk id="80" creationId="{6B776CDE-FD7B-4E42-8551-38C1A1C39F9E}"/>
          </ac:spMkLst>
        </pc:spChg>
        <pc:spChg chg="add mod">
          <ac:chgData name="현덕 김" userId="5f120ec4-a520-4453-8a33-bfc0d7bd8ae6" providerId="ADAL" clId="{840E95B7-6B42-F84D-B0C2-517300B6B5B5}" dt="2018-10-25T15:59:58.416" v="18088" actId="20577"/>
          <ac:spMkLst>
            <pc:docMk/>
            <pc:sldMk cId="1070018310" sldId="1032"/>
            <ac:spMk id="81" creationId="{67598AAD-E554-0948-BD82-5B36FCE205F7}"/>
          </ac:spMkLst>
        </pc:spChg>
        <pc:spChg chg="add del mod">
          <ac:chgData name="현덕 김" userId="5f120ec4-a520-4453-8a33-bfc0d7bd8ae6" providerId="ADAL" clId="{840E95B7-6B42-F84D-B0C2-517300B6B5B5}" dt="2018-10-22T14:23:09.152" v="7508" actId="478"/>
          <ac:spMkLst>
            <pc:docMk/>
            <pc:sldMk cId="1070018310" sldId="1032"/>
            <ac:spMk id="89" creationId="{B523D66E-292E-EC47-BE20-E70BD2DDD5D9}"/>
          </ac:spMkLst>
        </pc:spChg>
        <pc:grpChg chg="add del">
          <ac:chgData name="현덕 김" userId="5f120ec4-a520-4453-8a33-bfc0d7bd8ae6" providerId="ADAL" clId="{840E95B7-6B42-F84D-B0C2-517300B6B5B5}" dt="2018-10-25T15:35:59.094" v="16544" actId="478"/>
          <ac:grpSpMkLst>
            <pc:docMk/>
            <pc:sldMk cId="1070018310" sldId="1032"/>
            <ac:grpSpMk id="36" creationId="{275C824A-485E-124E-A553-49C1913A96A1}"/>
          </ac:grpSpMkLst>
        </pc:grpChg>
        <pc:picChg chg="add del">
          <ac:chgData name="현덕 김" userId="5f120ec4-a520-4453-8a33-bfc0d7bd8ae6" providerId="ADAL" clId="{840E95B7-6B42-F84D-B0C2-517300B6B5B5}" dt="2018-10-25T15:35:59.094" v="16544" actId="478"/>
          <ac:picMkLst>
            <pc:docMk/>
            <pc:sldMk cId="1070018310" sldId="1032"/>
            <ac:picMk id="33" creationId="{7C4324C5-E19F-784A-B2A4-9B47A02401DE}"/>
          </ac:picMkLst>
        </pc:picChg>
        <pc:picChg chg="add del">
          <ac:chgData name="현덕 김" userId="5f120ec4-a520-4453-8a33-bfc0d7bd8ae6" providerId="ADAL" clId="{840E95B7-6B42-F84D-B0C2-517300B6B5B5}" dt="2018-10-25T15:35:59.094" v="16544" actId="478"/>
          <ac:picMkLst>
            <pc:docMk/>
            <pc:sldMk cId="1070018310" sldId="1032"/>
            <ac:picMk id="34" creationId="{BDE4CDEA-3924-D14B-95B1-CCAAC5680DCC}"/>
          </ac:picMkLst>
        </pc:picChg>
        <pc:picChg chg="add del">
          <ac:chgData name="현덕 김" userId="5f120ec4-a520-4453-8a33-bfc0d7bd8ae6" providerId="ADAL" clId="{840E95B7-6B42-F84D-B0C2-517300B6B5B5}" dt="2018-10-25T15:35:59.094" v="16544" actId="478"/>
          <ac:picMkLst>
            <pc:docMk/>
            <pc:sldMk cId="1070018310" sldId="1032"/>
            <ac:picMk id="42" creationId="{487DF76F-40FB-964D-BE3C-28635FA63DD8}"/>
          </ac:picMkLst>
        </pc:picChg>
        <pc:picChg chg="add del">
          <ac:chgData name="현덕 김" userId="5f120ec4-a520-4453-8a33-bfc0d7bd8ae6" providerId="ADAL" clId="{840E95B7-6B42-F84D-B0C2-517300B6B5B5}" dt="2018-10-25T15:35:59.094" v="16544" actId="478"/>
          <ac:picMkLst>
            <pc:docMk/>
            <pc:sldMk cId="1070018310" sldId="1032"/>
            <ac:picMk id="43" creationId="{1027FD05-C7C1-1645-B126-E3BCC1609C4E}"/>
          </ac:picMkLst>
        </pc:picChg>
        <pc:picChg chg="add del">
          <ac:chgData name="현덕 김" userId="5f120ec4-a520-4453-8a33-bfc0d7bd8ae6" providerId="ADAL" clId="{840E95B7-6B42-F84D-B0C2-517300B6B5B5}" dt="2018-10-25T15:35:59.094" v="16544" actId="478"/>
          <ac:picMkLst>
            <pc:docMk/>
            <pc:sldMk cId="1070018310" sldId="1032"/>
            <ac:picMk id="45" creationId="{BFE7385D-29E9-6642-8764-05D91B877021}"/>
          </ac:picMkLst>
        </pc:picChg>
        <pc:picChg chg="add del">
          <ac:chgData name="현덕 김" userId="5f120ec4-a520-4453-8a33-bfc0d7bd8ae6" providerId="ADAL" clId="{840E95B7-6B42-F84D-B0C2-517300B6B5B5}" dt="2018-10-25T15:35:59.094" v="16544" actId="478"/>
          <ac:picMkLst>
            <pc:docMk/>
            <pc:sldMk cId="1070018310" sldId="1032"/>
            <ac:picMk id="54" creationId="{441A93BE-0603-D342-AAFB-A02CE8D09533}"/>
          </ac:picMkLst>
        </pc:picChg>
        <pc:cxnChg chg="add del mod">
          <ac:chgData name="현덕 김" userId="5f120ec4-a520-4453-8a33-bfc0d7bd8ae6" providerId="ADAL" clId="{840E95B7-6B42-F84D-B0C2-517300B6B5B5}" dt="2018-10-25T15:35:59.094" v="16544" actId="478"/>
          <ac:cxnSpMkLst>
            <pc:docMk/>
            <pc:sldMk cId="1070018310" sldId="1032"/>
            <ac:cxnSpMk id="5" creationId="{FAF169EE-2082-D444-8304-881CF7222E02}"/>
          </ac:cxnSpMkLst>
        </pc:cxnChg>
        <pc:cxnChg chg="add del mod">
          <ac:chgData name="현덕 김" userId="5f120ec4-a520-4453-8a33-bfc0d7bd8ae6" providerId="ADAL" clId="{840E95B7-6B42-F84D-B0C2-517300B6B5B5}" dt="2018-10-25T15:35:59.094" v="16544" actId="478"/>
          <ac:cxnSpMkLst>
            <pc:docMk/>
            <pc:sldMk cId="1070018310" sldId="1032"/>
            <ac:cxnSpMk id="6" creationId="{80ACCA47-3D1D-5745-94F3-73A54E75FB16}"/>
          </ac:cxnSpMkLst>
        </pc:cxnChg>
        <pc:cxnChg chg="add del mod">
          <ac:chgData name="현덕 김" userId="5f120ec4-a520-4453-8a33-bfc0d7bd8ae6" providerId="ADAL" clId="{840E95B7-6B42-F84D-B0C2-517300B6B5B5}" dt="2018-10-25T15:35:59.094" v="16544" actId="478"/>
          <ac:cxnSpMkLst>
            <pc:docMk/>
            <pc:sldMk cId="1070018310" sldId="1032"/>
            <ac:cxnSpMk id="11" creationId="{A36239BA-58D9-3B43-B623-7A194FF81992}"/>
          </ac:cxnSpMkLst>
        </pc:cxnChg>
        <pc:cxnChg chg="add del mod">
          <ac:chgData name="현덕 김" userId="5f120ec4-a520-4453-8a33-bfc0d7bd8ae6" providerId="ADAL" clId="{840E95B7-6B42-F84D-B0C2-517300B6B5B5}" dt="2018-10-25T15:35:59.094" v="16544" actId="478"/>
          <ac:cxnSpMkLst>
            <pc:docMk/>
            <pc:sldMk cId="1070018310" sldId="1032"/>
            <ac:cxnSpMk id="12" creationId="{5E5CED42-1B9B-4B4B-8832-6BD56AB8EAEB}"/>
          </ac:cxnSpMkLst>
        </pc:cxnChg>
        <pc:cxnChg chg="add del mod">
          <ac:chgData name="현덕 김" userId="5f120ec4-a520-4453-8a33-bfc0d7bd8ae6" providerId="ADAL" clId="{840E95B7-6B42-F84D-B0C2-517300B6B5B5}" dt="2018-10-25T15:35:59.094" v="16544" actId="478"/>
          <ac:cxnSpMkLst>
            <pc:docMk/>
            <pc:sldMk cId="1070018310" sldId="1032"/>
            <ac:cxnSpMk id="13" creationId="{E7D5C4BB-3EBB-1B45-96A7-AF558C0F224B}"/>
          </ac:cxnSpMkLst>
        </pc:cxnChg>
        <pc:cxnChg chg="add del mod">
          <ac:chgData name="현덕 김" userId="5f120ec4-a520-4453-8a33-bfc0d7bd8ae6" providerId="ADAL" clId="{840E95B7-6B42-F84D-B0C2-517300B6B5B5}" dt="2018-10-25T15:35:59.094" v="16544" actId="478"/>
          <ac:cxnSpMkLst>
            <pc:docMk/>
            <pc:sldMk cId="1070018310" sldId="1032"/>
            <ac:cxnSpMk id="14" creationId="{0A505C14-6D37-FF4B-ACE5-6DD0D7C6AFC6}"/>
          </ac:cxnSpMkLst>
        </pc:cxnChg>
        <pc:cxnChg chg="add del mod">
          <ac:chgData name="현덕 김" userId="5f120ec4-a520-4453-8a33-bfc0d7bd8ae6" providerId="ADAL" clId="{840E95B7-6B42-F84D-B0C2-517300B6B5B5}" dt="2018-10-25T15:35:59.094" v="16544" actId="478"/>
          <ac:cxnSpMkLst>
            <pc:docMk/>
            <pc:sldMk cId="1070018310" sldId="1032"/>
            <ac:cxnSpMk id="17" creationId="{4007BB1A-D085-D74B-B221-F426C9A77AB8}"/>
          </ac:cxnSpMkLst>
        </pc:cxnChg>
        <pc:cxnChg chg="add del">
          <ac:chgData name="현덕 김" userId="5f120ec4-a520-4453-8a33-bfc0d7bd8ae6" providerId="ADAL" clId="{840E95B7-6B42-F84D-B0C2-517300B6B5B5}" dt="2018-10-25T15:35:59.094" v="16544" actId="478"/>
          <ac:cxnSpMkLst>
            <pc:docMk/>
            <pc:sldMk cId="1070018310" sldId="1032"/>
            <ac:cxnSpMk id="22" creationId="{25AE560D-D361-DC43-8F50-05172F7C87F3}"/>
          </ac:cxnSpMkLst>
        </pc:cxnChg>
        <pc:cxnChg chg="add del mod">
          <ac:chgData name="현덕 김" userId="5f120ec4-a520-4453-8a33-bfc0d7bd8ae6" providerId="ADAL" clId="{840E95B7-6B42-F84D-B0C2-517300B6B5B5}" dt="2018-10-25T15:35:59.094" v="16544" actId="478"/>
          <ac:cxnSpMkLst>
            <pc:docMk/>
            <pc:sldMk cId="1070018310" sldId="1032"/>
            <ac:cxnSpMk id="26" creationId="{293623C9-CD7B-894B-9E7C-64A94CFC0519}"/>
          </ac:cxnSpMkLst>
        </pc:cxnChg>
        <pc:cxnChg chg="add del mod">
          <ac:chgData name="현덕 김" userId="5f120ec4-a520-4453-8a33-bfc0d7bd8ae6" providerId="ADAL" clId="{840E95B7-6B42-F84D-B0C2-517300B6B5B5}" dt="2018-10-25T15:35:59.094" v="16544" actId="478"/>
          <ac:cxnSpMkLst>
            <pc:docMk/>
            <pc:sldMk cId="1070018310" sldId="1032"/>
            <ac:cxnSpMk id="27" creationId="{CB561572-E38D-D94E-94E2-87C7A061F5E9}"/>
          </ac:cxnSpMkLst>
        </pc:cxnChg>
        <pc:cxnChg chg="add del mod">
          <ac:chgData name="현덕 김" userId="5f120ec4-a520-4453-8a33-bfc0d7bd8ae6" providerId="ADAL" clId="{840E95B7-6B42-F84D-B0C2-517300B6B5B5}" dt="2018-10-25T15:35:59.094" v="16544" actId="478"/>
          <ac:cxnSpMkLst>
            <pc:docMk/>
            <pc:sldMk cId="1070018310" sldId="1032"/>
            <ac:cxnSpMk id="28" creationId="{72CB6B11-BCFD-694F-8929-1D6C410D96CF}"/>
          </ac:cxnSpMkLst>
        </pc:cxnChg>
        <pc:cxnChg chg="add del mod">
          <ac:chgData name="현덕 김" userId="5f120ec4-a520-4453-8a33-bfc0d7bd8ae6" providerId="ADAL" clId="{840E95B7-6B42-F84D-B0C2-517300B6B5B5}" dt="2018-10-25T15:35:59.094" v="16544" actId="478"/>
          <ac:cxnSpMkLst>
            <pc:docMk/>
            <pc:sldMk cId="1070018310" sldId="1032"/>
            <ac:cxnSpMk id="29" creationId="{60ADDFCD-5FAB-154E-A3C3-62B7CC431CB1}"/>
          </ac:cxnSpMkLst>
        </pc:cxnChg>
        <pc:cxnChg chg="add del mod">
          <ac:chgData name="현덕 김" userId="5f120ec4-a520-4453-8a33-bfc0d7bd8ae6" providerId="ADAL" clId="{840E95B7-6B42-F84D-B0C2-517300B6B5B5}" dt="2018-10-25T15:35:59.094" v="16544" actId="478"/>
          <ac:cxnSpMkLst>
            <pc:docMk/>
            <pc:sldMk cId="1070018310" sldId="1032"/>
            <ac:cxnSpMk id="40" creationId="{FDE4C9F7-7AB3-944C-A820-3A6441E0DE6F}"/>
          </ac:cxnSpMkLst>
        </pc:cxnChg>
        <pc:cxnChg chg="add del mod">
          <ac:chgData name="현덕 김" userId="5f120ec4-a520-4453-8a33-bfc0d7bd8ae6" providerId="ADAL" clId="{840E95B7-6B42-F84D-B0C2-517300B6B5B5}" dt="2018-10-25T15:35:59.094" v="16544" actId="478"/>
          <ac:cxnSpMkLst>
            <pc:docMk/>
            <pc:sldMk cId="1070018310" sldId="1032"/>
            <ac:cxnSpMk id="53" creationId="{72FB12C3-3725-6644-81D2-2D90D44C3532}"/>
          </ac:cxnSpMkLst>
        </pc:cxnChg>
        <pc:cxnChg chg="add del mod">
          <ac:chgData name="현덕 김" userId="5f120ec4-a520-4453-8a33-bfc0d7bd8ae6" providerId="ADAL" clId="{840E95B7-6B42-F84D-B0C2-517300B6B5B5}" dt="2018-10-22T14:04:54.384" v="7395" actId="478"/>
          <ac:cxnSpMkLst>
            <pc:docMk/>
            <pc:sldMk cId="1070018310" sldId="1032"/>
            <ac:cxnSpMk id="57" creationId="{70232CF3-D452-B14A-9CFD-BD9A46AE8F09}"/>
          </ac:cxnSpMkLst>
        </pc:cxnChg>
        <pc:cxnChg chg="add del mod">
          <ac:chgData name="현덕 김" userId="5f120ec4-a520-4453-8a33-bfc0d7bd8ae6" providerId="ADAL" clId="{840E95B7-6B42-F84D-B0C2-517300B6B5B5}" dt="2018-10-22T14:02:03.908" v="7351" actId="478"/>
          <ac:cxnSpMkLst>
            <pc:docMk/>
            <pc:sldMk cId="1070018310" sldId="1032"/>
            <ac:cxnSpMk id="60" creationId="{AA1A7CB3-DF55-844A-BAE8-2A2FCDAD5C00}"/>
          </ac:cxnSpMkLst>
        </pc:cxnChg>
        <pc:cxnChg chg="add del mod">
          <ac:chgData name="현덕 김" userId="5f120ec4-a520-4453-8a33-bfc0d7bd8ae6" providerId="ADAL" clId="{840E95B7-6B42-F84D-B0C2-517300B6B5B5}" dt="2018-10-22T14:07:15.460" v="7399" actId="478"/>
          <ac:cxnSpMkLst>
            <pc:docMk/>
            <pc:sldMk cId="1070018310" sldId="1032"/>
            <ac:cxnSpMk id="64" creationId="{F4EC4003-57E0-C043-9BCE-6AD697111738}"/>
          </ac:cxnSpMkLst>
        </pc:cxnChg>
        <pc:cxnChg chg="add del mod">
          <ac:chgData name="현덕 김" userId="5f120ec4-a520-4453-8a33-bfc0d7bd8ae6" providerId="ADAL" clId="{840E95B7-6B42-F84D-B0C2-517300B6B5B5}" dt="2018-10-22T14:19:34.864" v="7429" actId="478"/>
          <ac:cxnSpMkLst>
            <pc:docMk/>
            <pc:sldMk cId="1070018310" sldId="1032"/>
            <ac:cxnSpMk id="74" creationId="{7981690E-23DB-A642-AB0B-9EBE0983ABE7}"/>
          </ac:cxnSpMkLst>
        </pc:cxnChg>
        <pc:cxnChg chg="add del mod">
          <ac:chgData name="현덕 김" userId="5f120ec4-a520-4453-8a33-bfc0d7bd8ae6" providerId="ADAL" clId="{840E95B7-6B42-F84D-B0C2-517300B6B5B5}" dt="2018-10-25T15:35:59.094" v="16544" actId="478"/>
          <ac:cxnSpMkLst>
            <pc:docMk/>
            <pc:sldMk cId="1070018310" sldId="1032"/>
            <ac:cxnSpMk id="83" creationId="{7648B78C-A11C-DB4B-8290-DC37A30E3603}"/>
          </ac:cxnSpMkLst>
        </pc:cxnChg>
      </pc:sldChg>
      <pc:sldChg chg="addSp delSp modSp add ord">
        <pc:chgData name="현덕 김" userId="5f120ec4-a520-4453-8a33-bfc0d7bd8ae6" providerId="ADAL" clId="{840E95B7-6B42-F84D-B0C2-517300B6B5B5}" dt="2018-11-02T07:02:09.974" v="23531" actId="400"/>
        <pc:sldMkLst>
          <pc:docMk/>
          <pc:sldMk cId="253918613" sldId="1034"/>
        </pc:sldMkLst>
        <pc:spChg chg="add del mod">
          <ac:chgData name="현덕 김" userId="5f120ec4-a520-4453-8a33-bfc0d7bd8ae6" providerId="ADAL" clId="{840E95B7-6B42-F84D-B0C2-517300B6B5B5}" dt="2018-11-02T07:01:58.550" v="23529" actId="478"/>
          <ac:spMkLst>
            <pc:docMk/>
            <pc:sldMk cId="253918613" sldId="1034"/>
            <ac:spMk id="2" creationId="{9ABF3377-4F50-7841-A0A6-6EEBC7FCE05A}"/>
          </ac:spMkLst>
        </pc:spChg>
        <pc:spChg chg="mod">
          <ac:chgData name="현덕 김" userId="5f120ec4-a520-4453-8a33-bfc0d7bd8ae6" providerId="ADAL" clId="{840E95B7-6B42-F84D-B0C2-517300B6B5B5}" dt="2018-11-02T07:02:09.974" v="23531" actId="400"/>
          <ac:spMkLst>
            <pc:docMk/>
            <pc:sldMk cId="253918613" sldId="1034"/>
            <ac:spMk id="4" creationId="{E8C2D3A7-35EC-0F40-8DCB-83F604DF4B1B}"/>
          </ac:spMkLst>
        </pc:spChg>
        <pc:spChg chg="mod">
          <ac:chgData name="현덕 김" userId="5f120ec4-a520-4453-8a33-bfc0d7bd8ae6" providerId="ADAL" clId="{840E95B7-6B42-F84D-B0C2-517300B6B5B5}" dt="2018-10-26T06:40:55.323" v="22595"/>
          <ac:spMkLst>
            <pc:docMk/>
            <pc:sldMk cId="253918613" sldId="1034"/>
            <ac:spMk id="6" creationId="{00000000-0000-0000-0000-000000000000}"/>
          </ac:spMkLst>
        </pc:spChg>
        <pc:spChg chg="mod">
          <ac:chgData name="현덕 김" userId="5f120ec4-a520-4453-8a33-bfc0d7bd8ae6" providerId="ADAL" clId="{840E95B7-6B42-F84D-B0C2-517300B6B5B5}" dt="2018-10-26T06:56:46.118" v="22980" actId="20577"/>
          <ac:spMkLst>
            <pc:docMk/>
            <pc:sldMk cId="253918613" sldId="1034"/>
            <ac:spMk id="8" creationId="{72385E0F-AC5C-0042-AABC-47902864E80F}"/>
          </ac:spMkLst>
        </pc:spChg>
        <pc:spChg chg="add">
          <ac:chgData name="현덕 김" userId="5f120ec4-a520-4453-8a33-bfc0d7bd8ae6" providerId="ADAL" clId="{840E95B7-6B42-F84D-B0C2-517300B6B5B5}" dt="2018-10-22T17:21:49.491" v="11569"/>
          <ac:spMkLst>
            <pc:docMk/>
            <pc:sldMk cId="253918613" sldId="1034"/>
            <ac:spMk id="11" creationId="{8FE79301-5117-FB42-8769-B45EE81F6993}"/>
          </ac:spMkLst>
        </pc:spChg>
        <pc:spChg chg="del">
          <ac:chgData name="현덕 김" userId="5f120ec4-a520-4453-8a33-bfc0d7bd8ae6" providerId="ADAL" clId="{840E95B7-6B42-F84D-B0C2-517300B6B5B5}" dt="2018-10-22T17:20:59.808" v="11539" actId="478"/>
          <ac:spMkLst>
            <pc:docMk/>
            <pc:sldMk cId="253918613" sldId="1034"/>
            <ac:spMk id="12" creationId="{A27BB6FD-2787-774A-B77B-817FDD4461E4}"/>
          </ac:spMkLst>
        </pc:spChg>
        <pc:spChg chg="del">
          <ac:chgData name="현덕 김" userId="5f120ec4-a520-4453-8a33-bfc0d7bd8ae6" providerId="ADAL" clId="{840E95B7-6B42-F84D-B0C2-517300B6B5B5}" dt="2018-10-22T17:20:59.808" v="11539" actId="478"/>
          <ac:spMkLst>
            <pc:docMk/>
            <pc:sldMk cId="253918613" sldId="1034"/>
            <ac:spMk id="13" creationId="{8BECA387-7392-FA49-8E1A-4AFC25EFE684}"/>
          </ac:spMkLst>
        </pc:spChg>
        <pc:spChg chg="del">
          <ac:chgData name="현덕 김" userId="5f120ec4-a520-4453-8a33-bfc0d7bd8ae6" providerId="ADAL" clId="{840E95B7-6B42-F84D-B0C2-517300B6B5B5}" dt="2018-11-02T06:57:36.176" v="23485" actId="478"/>
          <ac:spMkLst>
            <pc:docMk/>
            <pc:sldMk cId="253918613" sldId="1034"/>
            <ac:spMk id="14" creationId="{D8162F4D-3153-F248-A36C-E1CC3393C411}"/>
          </ac:spMkLst>
        </pc:spChg>
        <pc:spChg chg="del">
          <ac:chgData name="현덕 김" userId="5f120ec4-a520-4453-8a33-bfc0d7bd8ae6" providerId="ADAL" clId="{840E95B7-6B42-F84D-B0C2-517300B6B5B5}" dt="2018-10-22T17:20:59.808" v="11539" actId="478"/>
          <ac:spMkLst>
            <pc:docMk/>
            <pc:sldMk cId="253918613" sldId="1034"/>
            <ac:spMk id="15" creationId="{14066872-0369-BB4F-8016-8B4A7FD91D76}"/>
          </ac:spMkLst>
        </pc:spChg>
        <pc:spChg chg="add">
          <ac:chgData name="현덕 김" userId="5f120ec4-a520-4453-8a33-bfc0d7bd8ae6" providerId="ADAL" clId="{840E95B7-6B42-F84D-B0C2-517300B6B5B5}" dt="2018-10-22T17:21:49.491" v="11569"/>
          <ac:spMkLst>
            <pc:docMk/>
            <pc:sldMk cId="253918613" sldId="1034"/>
            <ac:spMk id="16" creationId="{366428F7-A832-FB42-AC6C-0A8543D7BF1E}"/>
          </ac:spMkLst>
        </pc:spChg>
        <pc:spChg chg="add">
          <ac:chgData name="현덕 김" userId="5f120ec4-a520-4453-8a33-bfc0d7bd8ae6" providerId="ADAL" clId="{840E95B7-6B42-F84D-B0C2-517300B6B5B5}" dt="2018-10-22T17:21:49.491" v="11569"/>
          <ac:spMkLst>
            <pc:docMk/>
            <pc:sldMk cId="253918613" sldId="1034"/>
            <ac:spMk id="17" creationId="{AA80F608-8270-B64C-8461-BAC3D157CE15}"/>
          </ac:spMkLst>
        </pc:spChg>
        <pc:spChg chg="add">
          <ac:chgData name="현덕 김" userId="5f120ec4-a520-4453-8a33-bfc0d7bd8ae6" providerId="ADAL" clId="{840E95B7-6B42-F84D-B0C2-517300B6B5B5}" dt="2018-10-22T17:21:49.491" v="11569"/>
          <ac:spMkLst>
            <pc:docMk/>
            <pc:sldMk cId="253918613" sldId="1034"/>
            <ac:spMk id="19" creationId="{F4516A86-66D2-B742-825F-7F0622D0119B}"/>
          </ac:spMkLst>
        </pc:spChg>
        <pc:spChg chg="add mod">
          <ac:chgData name="현덕 김" userId="5f120ec4-a520-4453-8a33-bfc0d7bd8ae6" providerId="ADAL" clId="{840E95B7-6B42-F84D-B0C2-517300B6B5B5}" dt="2018-10-25T16:51:12.865" v="20186" actId="1076"/>
          <ac:spMkLst>
            <pc:docMk/>
            <pc:sldMk cId="253918613" sldId="1034"/>
            <ac:spMk id="20" creationId="{277334A6-604B-454E-AF3D-5C784D14BC3B}"/>
          </ac:spMkLst>
        </pc:spChg>
        <pc:spChg chg="add mod">
          <ac:chgData name="현덕 김" userId="5f120ec4-a520-4453-8a33-bfc0d7bd8ae6" providerId="ADAL" clId="{840E95B7-6B42-F84D-B0C2-517300B6B5B5}" dt="2018-10-25T16:51:26.408" v="20189" actId="1076"/>
          <ac:spMkLst>
            <pc:docMk/>
            <pc:sldMk cId="253918613" sldId="1034"/>
            <ac:spMk id="21" creationId="{5C896F59-9B0B-F74D-B23B-80D7A8CC64B4}"/>
          </ac:spMkLst>
        </pc:spChg>
        <pc:spChg chg="add">
          <ac:chgData name="현덕 김" userId="5f120ec4-a520-4453-8a33-bfc0d7bd8ae6" providerId="ADAL" clId="{840E95B7-6B42-F84D-B0C2-517300B6B5B5}" dt="2018-10-22T17:21:49.491" v="11569"/>
          <ac:spMkLst>
            <pc:docMk/>
            <pc:sldMk cId="253918613" sldId="1034"/>
            <ac:spMk id="22" creationId="{0E5ED1FF-A4CC-BF4F-A9FF-13251D9A92F2}"/>
          </ac:spMkLst>
        </pc:spChg>
        <pc:spChg chg="add del">
          <ac:chgData name="현덕 김" userId="5f120ec4-a520-4453-8a33-bfc0d7bd8ae6" providerId="ADAL" clId="{840E95B7-6B42-F84D-B0C2-517300B6B5B5}" dt="2018-10-25T16:52:37.537" v="20195" actId="478"/>
          <ac:spMkLst>
            <pc:docMk/>
            <pc:sldMk cId="253918613" sldId="1034"/>
            <ac:spMk id="26" creationId="{5F5FC715-AA3F-F245-B01C-130143B00A93}"/>
          </ac:spMkLst>
        </pc:spChg>
        <pc:spChg chg="add mod">
          <ac:chgData name="현덕 김" userId="5f120ec4-a520-4453-8a33-bfc0d7bd8ae6" providerId="ADAL" clId="{840E95B7-6B42-F84D-B0C2-517300B6B5B5}" dt="2018-10-25T16:56:26.062" v="20430" actId="20577"/>
          <ac:spMkLst>
            <pc:docMk/>
            <pc:sldMk cId="253918613" sldId="1034"/>
            <ac:spMk id="27" creationId="{4FB63EE7-0BBF-0F4D-8F08-F0B384EB0CFF}"/>
          </ac:spMkLst>
        </pc:spChg>
        <pc:spChg chg="add del">
          <ac:chgData name="현덕 김" userId="5f120ec4-a520-4453-8a33-bfc0d7bd8ae6" providerId="ADAL" clId="{840E95B7-6B42-F84D-B0C2-517300B6B5B5}" dt="2018-10-22T17:22:22.625" v="11575" actId="478"/>
          <ac:spMkLst>
            <pc:docMk/>
            <pc:sldMk cId="253918613" sldId="1034"/>
            <ac:spMk id="28" creationId="{67ABB5EB-00A3-794D-89BA-ED28A1018238}"/>
          </ac:spMkLst>
        </pc:spChg>
        <pc:spChg chg="add">
          <ac:chgData name="현덕 김" userId="5f120ec4-a520-4453-8a33-bfc0d7bd8ae6" providerId="ADAL" clId="{840E95B7-6B42-F84D-B0C2-517300B6B5B5}" dt="2018-10-22T17:21:49.491" v="11569"/>
          <ac:spMkLst>
            <pc:docMk/>
            <pc:sldMk cId="253918613" sldId="1034"/>
            <ac:spMk id="29" creationId="{D4C74F15-9CA0-3F48-8030-DF342EBCCA50}"/>
          </ac:spMkLst>
        </pc:spChg>
        <pc:spChg chg="add del">
          <ac:chgData name="현덕 김" userId="5f120ec4-a520-4453-8a33-bfc0d7bd8ae6" providerId="ADAL" clId="{840E95B7-6B42-F84D-B0C2-517300B6B5B5}" dt="2018-10-22T17:22:16.370" v="11570" actId="478"/>
          <ac:spMkLst>
            <pc:docMk/>
            <pc:sldMk cId="253918613" sldId="1034"/>
            <ac:spMk id="30" creationId="{0F75207B-698A-4E49-841C-474496207ABD}"/>
          </ac:spMkLst>
        </pc:spChg>
        <pc:spChg chg="add del">
          <ac:chgData name="현덕 김" userId="5f120ec4-a520-4453-8a33-bfc0d7bd8ae6" providerId="ADAL" clId="{840E95B7-6B42-F84D-B0C2-517300B6B5B5}" dt="2018-10-22T17:22:20.217" v="11573" actId="478"/>
          <ac:spMkLst>
            <pc:docMk/>
            <pc:sldMk cId="253918613" sldId="1034"/>
            <ac:spMk id="31" creationId="{B473B913-BBD6-9342-A8D7-A18B637A20A5}"/>
          </ac:spMkLst>
        </pc:spChg>
        <pc:spChg chg="add">
          <ac:chgData name="현덕 김" userId="5f120ec4-a520-4453-8a33-bfc0d7bd8ae6" providerId="ADAL" clId="{840E95B7-6B42-F84D-B0C2-517300B6B5B5}" dt="2018-10-22T17:21:49.491" v="11569"/>
          <ac:spMkLst>
            <pc:docMk/>
            <pc:sldMk cId="253918613" sldId="1034"/>
            <ac:spMk id="32" creationId="{AD8EBEDE-BE1C-7149-9BBD-26AE3FF1A79A}"/>
          </ac:spMkLst>
        </pc:spChg>
        <pc:spChg chg="add del">
          <ac:chgData name="현덕 김" userId="5f120ec4-a520-4453-8a33-bfc0d7bd8ae6" providerId="ADAL" clId="{840E95B7-6B42-F84D-B0C2-517300B6B5B5}" dt="2018-10-22T17:22:18.256" v="11572" actId="478"/>
          <ac:spMkLst>
            <pc:docMk/>
            <pc:sldMk cId="253918613" sldId="1034"/>
            <ac:spMk id="33" creationId="{4A20FB13-A1BF-F544-8590-3D1BFD6D460D}"/>
          </ac:spMkLst>
        </pc:spChg>
        <pc:spChg chg="add">
          <ac:chgData name="현덕 김" userId="5f120ec4-a520-4453-8a33-bfc0d7bd8ae6" providerId="ADAL" clId="{840E95B7-6B42-F84D-B0C2-517300B6B5B5}" dt="2018-10-22T17:21:49.491" v="11569"/>
          <ac:spMkLst>
            <pc:docMk/>
            <pc:sldMk cId="253918613" sldId="1034"/>
            <ac:spMk id="34" creationId="{D8FC78F6-B39D-3344-BFE9-6D117A1F2B84}"/>
          </ac:spMkLst>
        </pc:spChg>
        <pc:spChg chg="add del">
          <ac:chgData name="현덕 김" userId="5f120ec4-a520-4453-8a33-bfc0d7bd8ae6" providerId="ADAL" clId="{840E95B7-6B42-F84D-B0C2-517300B6B5B5}" dt="2018-10-22T17:22:21.545" v="11574" actId="478"/>
          <ac:spMkLst>
            <pc:docMk/>
            <pc:sldMk cId="253918613" sldId="1034"/>
            <ac:spMk id="35" creationId="{5A8E788C-DBF0-ED48-AB0B-0B6A5696CA49}"/>
          </ac:spMkLst>
        </pc:spChg>
        <pc:spChg chg="add del mod">
          <ac:chgData name="현덕 김" userId="5f120ec4-a520-4453-8a33-bfc0d7bd8ae6" providerId="ADAL" clId="{840E95B7-6B42-F84D-B0C2-517300B6B5B5}" dt="2018-11-02T07:01:57.615" v="23528" actId="478"/>
          <ac:spMkLst>
            <pc:docMk/>
            <pc:sldMk cId="253918613" sldId="1034"/>
            <ac:spMk id="35" creationId="{EA0BC3CC-6B46-6C44-BBCB-EF1717E4A95E}"/>
          </ac:spMkLst>
        </pc:spChg>
        <pc:spChg chg="add mod">
          <ac:chgData name="현덕 김" userId="5f120ec4-a520-4453-8a33-bfc0d7bd8ae6" providerId="ADAL" clId="{840E95B7-6B42-F84D-B0C2-517300B6B5B5}" dt="2018-10-26T06:46:34.805" v="22801" actId="20577"/>
          <ac:spMkLst>
            <pc:docMk/>
            <pc:sldMk cId="253918613" sldId="1034"/>
            <ac:spMk id="36" creationId="{DFFEA82C-6FDA-3E4A-86B8-77616E10EDB3}"/>
          </ac:spMkLst>
        </pc:spChg>
        <pc:spChg chg="add del">
          <ac:chgData name="현덕 김" userId="5f120ec4-a520-4453-8a33-bfc0d7bd8ae6" providerId="ADAL" clId="{840E95B7-6B42-F84D-B0C2-517300B6B5B5}" dt="2018-10-25T16:52:36.077" v="20194" actId="478"/>
          <ac:spMkLst>
            <pc:docMk/>
            <pc:sldMk cId="253918613" sldId="1034"/>
            <ac:spMk id="36" creationId="{E607038D-5AE9-0741-B774-D5C1FB5CF8C0}"/>
          </ac:spMkLst>
        </pc:spChg>
        <pc:spChg chg="add">
          <ac:chgData name="현덕 김" userId="5f120ec4-a520-4453-8a33-bfc0d7bd8ae6" providerId="ADAL" clId="{840E95B7-6B42-F84D-B0C2-517300B6B5B5}" dt="2018-10-22T17:21:49.491" v="11569"/>
          <ac:spMkLst>
            <pc:docMk/>
            <pc:sldMk cId="253918613" sldId="1034"/>
            <ac:spMk id="37" creationId="{51727FC5-C366-6C45-A3A7-ECCDED1F18D4}"/>
          </ac:spMkLst>
        </pc:spChg>
        <pc:spChg chg="add">
          <ac:chgData name="현덕 김" userId="5f120ec4-a520-4453-8a33-bfc0d7bd8ae6" providerId="ADAL" clId="{840E95B7-6B42-F84D-B0C2-517300B6B5B5}" dt="2018-10-22T17:21:49.491" v="11569"/>
          <ac:spMkLst>
            <pc:docMk/>
            <pc:sldMk cId="253918613" sldId="1034"/>
            <ac:spMk id="41" creationId="{E0A5FD00-ED78-BC46-BBDD-35B201A9E468}"/>
          </ac:spMkLst>
        </pc:spChg>
        <pc:spChg chg="add">
          <ac:chgData name="현덕 김" userId="5f120ec4-a520-4453-8a33-bfc0d7bd8ae6" providerId="ADAL" clId="{840E95B7-6B42-F84D-B0C2-517300B6B5B5}" dt="2018-10-22T17:21:49.491" v="11569"/>
          <ac:spMkLst>
            <pc:docMk/>
            <pc:sldMk cId="253918613" sldId="1034"/>
            <ac:spMk id="42" creationId="{4C660F6E-2F09-8642-9B39-57D9DC06EF3F}"/>
          </ac:spMkLst>
        </pc:spChg>
        <pc:spChg chg="add">
          <ac:chgData name="현덕 김" userId="5f120ec4-a520-4453-8a33-bfc0d7bd8ae6" providerId="ADAL" clId="{840E95B7-6B42-F84D-B0C2-517300B6B5B5}" dt="2018-10-22T17:21:49.491" v="11569"/>
          <ac:spMkLst>
            <pc:docMk/>
            <pc:sldMk cId="253918613" sldId="1034"/>
            <ac:spMk id="43" creationId="{DD4C610D-3F5B-204D-98FC-93B0E9331CEF}"/>
          </ac:spMkLst>
        </pc:spChg>
        <pc:spChg chg="add">
          <ac:chgData name="현덕 김" userId="5f120ec4-a520-4453-8a33-bfc0d7bd8ae6" providerId="ADAL" clId="{840E95B7-6B42-F84D-B0C2-517300B6B5B5}" dt="2018-10-22T17:21:49.491" v="11569"/>
          <ac:spMkLst>
            <pc:docMk/>
            <pc:sldMk cId="253918613" sldId="1034"/>
            <ac:spMk id="44" creationId="{48410AB3-AE73-4E41-8E46-6C04F520FC64}"/>
          </ac:spMkLst>
        </pc:spChg>
        <pc:spChg chg="add del mod">
          <ac:chgData name="현덕 김" userId="5f120ec4-a520-4453-8a33-bfc0d7bd8ae6" providerId="ADAL" clId="{840E95B7-6B42-F84D-B0C2-517300B6B5B5}" dt="2018-11-02T06:59:48.663" v="23513" actId="478"/>
          <ac:spMkLst>
            <pc:docMk/>
            <pc:sldMk cId="253918613" sldId="1034"/>
            <ac:spMk id="46" creationId="{483903E2-6A75-3647-B7E0-C4EF0A84FD7A}"/>
          </ac:spMkLst>
        </pc:spChg>
        <pc:spChg chg="add del">
          <ac:chgData name="현덕 김" userId="5f120ec4-a520-4453-8a33-bfc0d7bd8ae6" providerId="ADAL" clId="{840E95B7-6B42-F84D-B0C2-517300B6B5B5}" dt="2018-10-25T16:52:41.978" v="20197" actId="478"/>
          <ac:spMkLst>
            <pc:docMk/>
            <pc:sldMk cId="253918613" sldId="1034"/>
            <ac:spMk id="46" creationId="{CFFC17B3-C41D-1B44-BDA6-5AC00A077DC9}"/>
          </ac:spMkLst>
        </pc:spChg>
        <pc:spChg chg="add del">
          <ac:chgData name="현덕 김" userId="5f120ec4-a520-4453-8a33-bfc0d7bd8ae6" providerId="ADAL" clId="{840E95B7-6B42-F84D-B0C2-517300B6B5B5}" dt="2018-10-25T16:52:33.737" v="20193" actId="478"/>
          <ac:spMkLst>
            <pc:docMk/>
            <pc:sldMk cId="253918613" sldId="1034"/>
            <ac:spMk id="47" creationId="{79C5D39E-6746-2C43-B9B4-AFCF831BE4CF}"/>
          </ac:spMkLst>
        </pc:spChg>
        <pc:spChg chg="add">
          <ac:chgData name="현덕 김" userId="5f120ec4-a520-4453-8a33-bfc0d7bd8ae6" providerId="ADAL" clId="{840E95B7-6B42-F84D-B0C2-517300B6B5B5}" dt="2018-11-02T07:01:45.096" v="23527"/>
          <ac:spMkLst>
            <pc:docMk/>
            <pc:sldMk cId="253918613" sldId="1034"/>
            <ac:spMk id="47" creationId="{DD77EAC2-F454-9642-BA7C-A7B2372A1B77}"/>
          </ac:spMkLst>
        </pc:spChg>
        <pc:spChg chg="add del mod">
          <ac:chgData name="현덕 김" userId="5f120ec4-a520-4453-8a33-bfc0d7bd8ae6" providerId="ADAL" clId="{840E95B7-6B42-F84D-B0C2-517300B6B5B5}" dt="2018-10-25T16:52:31.243" v="20192" actId="478"/>
          <ac:spMkLst>
            <pc:docMk/>
            <pc:sldMk cId="253918613" sldId="1034"/>
            <ac:spMk id="48" creationId="{28DB1F9E-59E9-074E-AB4E-D9A80D2CA837}"/>
          </ac:spMkLst>
        </pc:spChg>
        <pc:spChg chg="add del">
          <ac:chgData name="현덕 김" userId="5f120ec4-a520-4453-8a33-bfc0d7bd8ae6" providerId="ADAL" clId="{840E95B7-6B42-F84D-B0C2-517300B6B5B5}" dt="2018-10-22T17:22:17.337" v="11571" actId="478"/>
          <ac:spMkLst>
            <pc:docMk/>
            <pc:sldMk cId="253918613" sldId="1034"/>
            <ac:spMk id="48" creationId="{E234431A-4C0C-9C4F-9EBE-06CF11F3307B}"/>
          </ac:spMkLst>
        </pc:spChg>
        <pc:spChg chg="add mod">
          <ac:chgData name="현덕 김" userId="5f120ec4-a520-4453-8a33-bfc0d7bd8ae6" providerId="ADAL" clId="{840E95B7-6B42-F84D-B0C2-517300B6B5B5}" dt="2018-10-25T16:55:11.634" v="20310" actId="14100"/>
          <ac:spMkLst>
            <pc:docMk/>
            <pc:sldMk cId="253918613" sldId="1034"/>
            <ac:spMk id="49" creationId="{CDB40A10-3E6D-014B-8399-38BDB0ABB4E4}"/>
          </ac:spMkLst>
        </pc:spChg>
        <pc:grpChg chg="add">
          <ac:chgData name="현덕 김" userId="5f120ec4-a520-4453-8a33-bfc0d7bd8ae6" providerId="ADAL" clId="{840E95B7-6B42-F84D-B0C2-517300B6B5B5}" dt="2018-10-22T17:21:49.491" v="11569"/>
          <ac:grpSpMkLst>
            <pc:docMk/>
            <pc:sldMk cId="253918613" sldId="1034"/>
            <ac:grpSpMk id="23" creationId="{020E3DE9-9D32-F540-8FAC-899AAD08B764}"/>
          </ac:grpSpMkLst>
        </pc:grpChg>
        <pc:grpChg chg="add">
          <ac:chgData name="현덕 김" userId="5f120ec4-a520-4453-8a33-bfc0d7bd8ae6" providerId="ADAL" clId="{840E95B7-6B42-F84D-B0C2-517300B6B5B5}" dt="2018-10-22T17:21:49.491" v="11569"/>
          <ac:grpSpMkLst>
            <pc:docMk/>
            <pc:sldMk cId="253918613" sldId="1034"/>
            <ac:grpSpMk id="38" creationId="{0CDC0D4A-F738-1C43-9E23-B468A902D6D0}"/>
          </ac:grpSpMkLst>
        </pc:grpChg>
        <pc:picChg chg="del">
          <ac:chgData name="현덕 김" userId="5f120ec4-a520-4453-8a33-bfc0d7bd8ae6" providerId="ADAL" clId="{840E95B7-6B42-F84D-B0C2-517300B6B5B5}" dt="2018-10-22T17:20:59.808" v="11539" actId="478"/>
          <ac:picMkLst>
            <pc:docMk/>
            <pc:sldMk cId="253918613" sldId="1034"/>
            <ac:picMk id="5" creationId="{1AE7D8CF-5C19-F948-8F31-95F7D3967161}"/>
          </ac:picMkLst>
        </pc:picChg>
        <pc:picChg chg="add">
          <ac:chgData name="현덕 김" userId="5f120ec4-a520-4453-8a33-bfc0d7bd8ae6" providerId="ADAL" clId="{840E95B7-6B42-F84D-B0C2-517300B6B5B5}" dt="2018-10-22T17:21:49.491" v="11569"/>
          <ac:picMkLst>
            <pc:docMk/>
            <pc:sldMk cId="253918613" sldId="1034"/>
            <ac:picMk id="18" creationId="{4768E272-7338-0146-8A05-441C601770A9}"/>
          </ac:picMkLst>
        </pc:picChg>
        <pc:cxnChg chg="add">
          <ac:chgData name="현덕 김" userId="5f120ec4-a520-4453-8a33-bfc0d7bd8ae6" providerId="ADAL" clId="{840E95B7-6B42-F84D-B0C2-517300B6B5B5}" dt="2018-10-22T17:21:49.491" v="11569"/>
          <ac:cxnSpMkLst>
            <pc:docMk/>
            <pc:sldMk cId="253918613" sldId="1034"/>
            <ac:cxnSpMk id="45" creationId="{758BF545-BF53-3641-A60E-692C01DEB0C7}"/>
          </ac:cxnSpMkLst>
        </pc:cxnChg>
      </pc:sldChg>
      <pc:sldChg chg="addSp delSp modSp add ord">
        <pc:chgData name="현덕 김" userId="5f120ec4-a520-4453-8a33-bfc0d7bd8ae6" providerId="ADAL" clId="{840E95B7-6B42-F84D-B0C2-517300B6B5B5}" dt="2018-11-02T07:18:41.269" v="24038" actId="478"/>
        <pc:sldMkLst>
          <pc:docMk/>
          <pc:sldMk cId="3272780529" sldId="1035"/>
        </pc:sldMkLst>
        <pc:spChg chg="mod">
          <ac:chgData name="현덕 김" userId="5f120ec4-a520-4453-8a33-bfc0d7bd8ae6" providerId="ADAL" clId="{840E95B7-6B42-F84D-B0C2-517300B6B5B5}" dt="2018-10-26T06:39:28.787" v="22582"/>
          <ac:spMkLst>
            <pc:docMk/>
            <pc:sldMk cId="3272780529" sldId="1035"/>
            <ac:spMk id="4" creationId="{4FBE3A9B-0816-F740-A707-EDBEFE6133EB}"/>
          </ac:spMkLst>
        </pc:spChg>
        <pc:spChg chg="mod">
          <ac:chgData name="현덕 김" userId="5f120ec4-a520-4453-8a33-bfc0d7bd8ae6" providerId="ADAL" clId="{840E95B7-6B42-F84D-B0C2-517300B6B5B5}" dt="2018-10-26T06:58:16.423" v="23181" actId="20577"/>
          <ac:spMkLst>
            <pc:docMk/>
            <pc:sldMk cId="3272780529" sldId="1035"/>
            <ac:spMk id="7" creationId="{58AB75E3-F5D8-8D41-9D57-AA88950C40FF}"/>
          </ac:spMkLst>
        </pc:spChg>
        <pc:spChg chg="mod">
          <ac:chgData name="현덕 김" userId="5f120ec4-a520-4453-8a33-bfc0d7bd8ae6" providerId="ADAL" clId="{840E95B7-6B42-F84D-B0C2-517300B6B5B5}" dt="2018-10-25T16:06:43.019" v="18694" actId="20577"/>
          <ac:spMkLst>
            <pc:docMk/>
            <pc:sldMk cId="3272780529" sldId="1035"/>
            <ac:spMk id="8" creationId="{8FB7B0CE-81FE-2043-A5F2-08A4C252EF15}"/>
          </ac:spMkLst>
        </pc:spChg>
        <pc:spChg chg="add mod">
          <ac:chgData name="현덕 김" userId="5f120ec4-a520-4453-8a33-bfc0d7bd8ae6" providerId="ADAL" clId="{840E95B7-6B42-F84D-B0C2-517300B6B5B5}" dt="2018-10-29T02:40:23.003" v="23275" actId="1035"/>
          <ac:spMkLst>
            <pc:docMk/>
            <pc:sldMk cId="3272780529" sldId="1035"/>
            <ac:spMk id="10" creationId="{0AD28CF5-AD6D-2D47-AA5A-ABF1850DD88F}"/>
          </ac:spMkLst>
        </pc:spChg>
        <pc:spChg chg="del">
          <ac:chgData name="현덕 김" userId="5f120ec4-a520-4453-8a33-bfc0d7bd8ae6" providerId="ADAL" clId="{840E95B7-6B42-F84D-B0C2-517300B6B5B5}" dt="2018-10-25T14:55:44.260" v="15596" actId="478"/>
          <ac:spMkLst>
            <pc:docMk/>
            <pc:sldMk cId="3272780529" sldId="1035"/>
            <ac:spMk id="12" creationId="{EC5427B8-D70D-8642-8EB2-6F60B55BBDB4}"/>
          </ac:spMkLst>
        </pc:spChg>
        <pc:spChg chg="del">
          <ac:chgData name="현덕 김" userId="5f120ec4-a520-4453-8a33-bfc0d7bd8ae6" providerId="ADAL" clId="{840E95B7-6B42-F84D-B0C2-517300B6B5B5}" dt="2018-11-02T06:57:57.977" v="23494" actId="478"/>
          <ac:spMkLst>
            <pc:docMk/>
            <pc:sldMk cId="3272780529" sldId="1035"/>
            <ac:spMk id="13" creationId="{B9AB1259-2F1E-6148-A4AE-7135CC225826}"/>
          </ac:spMkLst>
        </pc:spChg>
        <pc:spChg chg="del">
          <ac:chgData name="현덕 김" userId="5f120ec4-a520-4453-8a33-bfc0d7bd8ae6" providerId="ADAL" clId="{840E95B7-6B42-F84D-B0C2-517300B6B5B5}" dt="2018-10-25T14:55:44.260" v="15596" actId="478"/>
          <ac:spMkLst>
            <pc:docMk/>
            <pc:sldMk cId="3272780529" sldId="1035"/>
            <ac:spMk id="14" creationId="{2D339783-BA85-2945-99B4-A9FB01C24E4F}"/>
          </ac:spMkLst>
        </pc:spChg>
        <pc:spChg chg="del">
          <ac:chgData name="현덕 김" userId="5f120ec4-a520-4453-8a33-bfc0d7bd8ae6" providerId="ADAL" clId="{840E95B7-6B42-F84D-B0C2-517300B6B5B5}" dt="2018-10-25T14:55:44.260" v="15596" actId="478"/>
          <ac:spMkLst>
            <pc:docMk/>
            <pc:sldMk cId="3272780529" sldId="1035"/>
            <ac:spMk id="15" creationId="{2FAA2AA0-D448-CC4F-92B8-1BC349462FB4}"/>
          </ac:spMkLst>
        </pc:spChg>
        <pc:spChg chg="del">
          <ac:chgData name="현덕 김" userId="5f120ec4-a520-4453-8a33-bfc0d7bd8ae6" providerId="ADAL" clId="{840E95B7-6B42-F84D-B0C2-517300B6B5B5}" dt="2018-10-25T14:55:44.260" v="15596" actId="478"/>
          <ac:spMkLst>
            <pc:docMk/>
            <pc:sldMk cId="3272780529" sldId="1035"/>
            <ac:spMk id="16" creationId="{E199D509-3F0A-994D-8FA9-42B074BFD06A}"/>
          </ac:spMkLst>
        </pc:spChg>
        <pc:spChg chg="del">
          <ac:chgData name="현덕 김" userId="5f120ec4-a520-4453-8a33-bfc0d7bd8ae6" providerId="ADAL" clId="{840E95B7-6B42-F84D-B0C2-517300B6B5B5}" dt="2018-10-25T14:59:43.531" v="15677" actId="478"/>
          <ac:spMkLst>
            <pc:docMk/>
            <pc:sldMk cId="3272780529" sldId="1035"/>
            <ac:spMk id="18" creationId="{280D6FB1-09C2-CF4B-B71D-1C7FC0051010}"/>
          </ac:spMkLst>
        </pc:spChg>
        <pc:spChg chg="add mod">
          <ac:chgData name="현덕 김" userId="5f120ec4-a520-4453-8a33-bfc0d7bd8ae6" providerId="ADAL" clId="{840E95B7-6B42-F84D-B0C2-517300B6B5B5}" dt="2018-10-26T06:47:56.606" v="22829" actId="20577"/>
          <ac:spMkLst>
            <pc:docMk/>
            <pc:sldMk cId="3272780529" sldId="1035"/>
            <ac:spMk id="19" creationId="{A82FC943-4DBD-2C45-B933-A4C11D34A4B5}"/>
          </ac:spMkLst>
        </pc:spChg>
        <pc:spChg chg="mod">
          <ac:chgData name="현덕 김" userId="5f120ec4-a520-4453-8a33-bfc0d7bd8ae6" providerId="ADAL" clId="{840E95B7-6B42-F84D-B0C2-517300B6B5B5}" dt="2018-10-29T02:39:26.297" v="23251" actId="20577"/>
          <ac:spMkLst>
            <pc:docMk/>
            <pc:sldMk cId="3272780529" sldId="1035"/>
            <ac:spMk id="22" creationId="{98158761-4279-5E4F-9572-8CBA65CFF3B3}"/>
          </ac:spMkLst>
        </pc:spChg>
        <pc:spChg chg="mod">
          <ac:chgData name="현덕 김" userId="5f120ec4-a520-4453-8a33-bfc0d7bd8ae6" providerId="ADAL" clId="{840E95B7-6B42-F84D-B0C2-517300B6B5B5}" dt="2018-10-29T02:39:44.729" v="23253" actId="1076"/>
          <ac:spMkLst>
            <pc:docMk/>
            <pc:sldMk cId="3272780529" sldId="1035"/>
            <ac:spMk id="23" creationId="{C6AAC9EB-D24C-5540-9C38-E7CF5177A0DE}"/>
          </ac:spMkLst>
        </pc:spChg>
        <pc:spChg chg="mod">
          <ac:chgData name="현덕 김" userId="5f120ec4-a520-4453-8a33-bfc0d7bd8ae6" providerId="ADAL" clId="{840E95B7-6B42-F84D-B0C2-517300B6B5B5}" dt="2018-10-29T02:39:42.526" v="23252" actId="1076"/>
          <ac:spMkLst>
            <pc:docMk/>
            <pc:sldMk cId="3272780529" sldId="1035"/>
            <ac:spMk id="25" creationId="{AB74175A-3464-7142-AC34-60D347B39CC4}"/>
          </ac:spMkLst>
        </pc:spChg>
        <pc:spChg chg="mod">
          <ac:chgData name="현덕 김" userId="5f120ec4-a520-4453-8a33-bfc0d7bd8ae6" providerId="ADAL" clId="{840E95B7-6B42-F84D-B0C2-517300B6B5B5}" dt="2018-10-29T02:39:42.526" v="23252" actId="1076"/>
          <ac:spMkLst>
            <pc:docMk/>
            <pc:sldMk cId="3272780529" sldId="1035"/>
            <ac:spMk id="26" creationId="{0795AE13-A93F-A940-A4EC-7633C099A298}"/>
          </ac:spMkLst>
        </pc:spChg>
        <pc:spChg chg="add mod">
          <ac:chgData name="현덕 김" userId="5f120ec4-a520-4453-8a33-bfc0d7bd8ae6" providerId="ADAL" clId="{840E95B7-6B42-F84D-B0C2-517300B6B5B5}" dt="2018-10-29T02:40:33.002" v="23278" actId="14100"/>
          <ac:spMkLst>
            <pc:docMk/>
            <pc:sldMk cId="3272780529" sldId="1035"/>
            <ac:spMk id="27" creationId="{F8860A61-E43B-924F-B945-AD205A189264}"/>
          </ac:spMkLst>
        </pc:spChg>
        <pc:spChg chg="add mod">
          <ac:chgData name="현덕 김" userId="5f120ec4-a520-4453-8a33-bfc0d7bd8ae6" providerId="ADAL" clId="{840E95B7-6B42-F84D-B0C2-517300B6B5B5}" dt="2018-10-29T02:40:29.924" v="23277" actId="1076"/>
          <ac:spMkLst>
            <pc:docMk/>
            <pc:sldMk cId="3272780529" sldId="1035"/>
            <ac:spMk id="28" creationId="{D3A6ECBE-07CF-7745-8AE6-EF9D9813B1B0}"/>
          </ac:spMkLst>
        </pc:spChg>
        <pc:spChg chg="add del">
          <ac:chgData name="현덕 김" userId="5f120ec4-a520-4453-8a33-bfc0d7bd8ae6" providerId="ADAL" clId="{840E95B7-6B42-F84D-B0C2-517300B6B5B5}" dt="2018-11-02T07:18:41.269" v="24038" actId="478"/>
          <ac:spMkLst>
            <pc:docMk/>
            <pc:sldMk cId="3272780529" sldId="1035"/>
            <ac:spMk id="29" creationId="{2D2360FC-DC05-A341-9AE8-A315DAFA221E}"/>
          </ac:spMkLst>
        </pc:spChg>
        <pc:spChg chg="add del mod">
          <ac:chgData name="현덕 김" userId="5f120ec4-a520-4453-8a33-bfc0d7bd8ae6" providerId="ADAL" clId="{840E95B7-6B42-F84D-B0C2-517300B6B5B5}" dt="2018-10-25T15:58:07.947" v="18079" actId="478"/>
          <ac:spMkLst>
            <pc:docMk/>
            <pc:sldMk cId="3272780529" sldId="1035"/>
            <ac:spMk id="29" creationId="{AEE611B4-480E-F441-81E3-6C29678F0B65}"/>
          </ac:spMkLst>
        </pc:spChg>
        <pc:spChg chg="add mod">
          <ac:chgData name="현덕 김" userId="5f120ec4-a520-4453-8a33-bfc0d7bd8ae6" providerId="ADAL" clId="{840E95B7-6B42-F84D-B0C2-517300B6B5B5}" dt="2018-10-29T02:40:27.593" v="23276" actId="1076"/>
          <ac:spMkLst>
            <pc:docMk/>
            <pc:sldMk cId="3272780529" sldId="1035"/>
            <ac:spMk id="30" creationId="{93EE123B-290B-9240-88F9-C8345C427F97}"/>
          </ac:spMkLst>
        </pc:spChg>
        <pc:grpChg chg="add del">
          <ac:chgData name="현덕 김" userId="5f120ec4-a520-4453-8a33-bfc0d7bd8ae6" providerId="ADAL" clId="{840E95B7-6B42-F84D-B0C2-517300B6B5B5}" dt="2018-10-25T14:59:45.162" v="15678" actId="478"/>
          <ac:grpSpMkLst>
            <pc:docMk/>
            <pc:sldMk cId="3272780529" sldId="1035"/>
            <ac:grpSpMk id="17" creationId="{2C2897E0-9A5C-6B45-BFA4-B954B69AA7B6}"/>
          </ac:grpSpMkLst>
        </pc:grpChg>
        <pc:grpChg chg="mod topLvl">
          <ac:chgData name="현덕 김" userId="5f120ec4-a520-4453-8a33-bfc0d7bd8ae6" providerId="ADAL" clId="{840E95B7-6B42-F84D-B0C2-517300B6B5B5}" dt="2018-10-25T15:00:15.193" v="15682" actId="1076"/>
          <ac:grpSpMkLst>
            <pc:docMk/>
            <pc:sldMk cId="3272780529" sldId="1035"/>
            <ac:grpSpMk id="21" creationId="{BA0B9AD0-128F-1B4C-A551-F54FBC9DA46A}"/>
          </ac:grpSpMkLst>
        </pc:grpChg>
        <pc:picChg chg="add mod">
          <ac:chgData name="현덕 김" userId="5f120ec4-a520-4453-8a33-bfc0d7bd8ae6" providerId="ADAL" clId="{840E95B7-6B42-F84D-B0C2-517300B6B5B5}" dt="2018-10-25T15:57:43.372" v="18070" actId="1076"/>
          <ac:picMkLst>
            <pc:docMk/>
            <pc:sldMk cId="3272780529" sldId="1035"/>
            <ac:picMk id="3" creationId="{4EDCECF9-6E2E-2742-9792-A838D3373E23}"/>
          </ac:picMkLst>
        </pc:picChg>
        <pc:picChg chg="del">
          <ac:chgData name="현덕 김" userId="5f120ec4-a520-4453-8a33-bfc0d7bd8ae6" providerId="ADAL" clId="{840E95B7-6B42-F84D-B0C2-517300B6B5B5}" dt="2018-10-25T14:55:42.277" v="15595" actId="478"/>
          <ac:picMkLst>
            <pc:docMk/>
            <pc:sldMk cId="3272780529" sldId="1035"/>
            <ac:picMk id="11" creationId="{0EAC8568-F7A5-AC4B-943A-D740524A0041}"/>
          </ac:picMkLst>
        </pc:picChg>
        <pc:picChg chg="del topLvl">
          <ac:chgData name="현덕 김" userId="5f120ec4-a520-4453-8a33-bfc0d7bd8ae6" providerId="ADAL" clId="{840E95B7-6B42-F84D-B0C2-517300B6B5B5}" dt="2018-10-25T14:59:45.162" v="15678" actId="478"/>
          <ac:picMkLst>
            <pc:docMk/>
            <pc:sldMk cId="3272780529" sldId="1035"/>
            <ac:picMk id="19" creationId="{2BBCEB0A-69BE-D941-94E8-CD7473E11EB4}"/>
          </ac:picMkLst>
        </pc:picChg>
        <pc:picChg chg="add mod">
          <ac:chgData name="현덕 김" userId="5f120ec4-a520-4453-8a33-bfc0d7bd8ae6" providerId="ADAL" clId="{840E95B7-6B42-F84D-B0C2-517300B6B5B5}" dt="2018-10-29T02:39:14.308" v="23244" actId="1037"/>
          <ac:picMkLst>
            <pc:docMk/>
            <pc:sldMk cId="3272780529" sldId="1035"/>
            <ac:picMk id="20" creationId="{1A18BCAC-4381-5948-A17F-C80626B89589}"/>
          </ac:picMkLst>
        </pc:picChg>
        <pc:picChg chg="del">
          <ac:chgData name="현덕 김" userId="5f120ec4-a520-4453-8a33-bfc0d7bd8ae6" providerId="ADAL" clId="{840E95B7-6B42-F84D-B0C2-517300B6B5B5}" dt="2018-10-25T14:59:41.720" v="15676" actId="478"/>
          <ac:picMkLst>
            <pc:docMk/>
            <pc:sldMk cId="3272780529" sldId="1035"/>
            <ac:picMk id="20" creationId="{A9DCD424-E12E-984B-8024-EA2F3BEF7367}"/>
          </ac:picMkLst>
        </pc:picChg>
        <pc:cxnChg chg="add mod">
          <ac:chgData name="현덕 김" userId="5f120ec4-a520-4453-8a33-bfc0d7bd8ae6" providerId="ADAL" clId="{840E95B7-6B42-F84D-B0C2-517300B6B5B5}" dt="2018-10-25T15:00:05.766" v="15681" actId="1076"/>
          <ac:cxnSpMkLst>
            <pc:docMk/>
            <pc:sldMk cId="3272780529" sldId="1035"/>
            <ac:cxnSpMk id="9" creationId="{7DDF5958-C08F-0844-8D8C-942D7ABFD946}"/>
          </ac:cxnSpMkLst>
        </pc:cxnChg>
      </pc:sldChg>
      <pc:sldChg chg="addSp delSp modSp add del ord">
        <pc:chgData name="현덕 김" userId="5f120ec4-a520-4453-8a33-bfc0d7bd8ae6" providerId="ADAL" clId="{840E95B7-6B42-F84D-B0C2-517300B6B5B5}" dt="2018-11-02T10:46:06.362" v="26660" actId="478"/>
        <pc:sldMkLst>
          <pc:docMk/>
          <pc:sldMk cId="3566384713" sldId="1036"/>
        </pc:sldMkLst>
        <pc:spChg chg="mod">
          <ac:chgData name="현덕 김" userId="5f120ec4-a520-4453-8a33-bfc0d7bd8ae6" providerId="ADAL" clId="{840E95B7-6B42-F84D-B0C2-517300B6B5B5}" dt="2018-11-02T10:46:04.936" v="26659" actId="1076"/>
          <ac:spMkLst>
            <pc:docMk/>
            <pc:sldMk cId="3566384713" sldId="1036"/>
            <ac:spMk id="2" creationId="{A38EEF14-4382-D64F-80EA-AFFDD3C273E6}"/>
          </ac:spMkLst>
        </pc:spChg>
        <pc:spChg chg="mod">
          <ac:chgData name="현덕 김" userId="5f120ec4-a520-4453-8a33-bfc0d7bd8ae6" providerId="ADAL" clId="{840E95B7-6B42-F84D-B0C2-517300B6B5B5}" dt="2018-10-25T15:32:32.240" v="16503" actId="20577"/>
          <ac:spMkLst>
            <pc:docMk/>
            <pc:sldMk cId="3566384713" sldId="1036"/>
            <ac:spMk id="3" creationId="{0D3D0829-A07A-D946-A19E-7C485ACF2288}"/>
          </ac:spMkLst>
        </pc:spChg>
        <pc:spChg chg="mod">
          <ac:chgData name="현덕 김" userId="5f120ec4-a520-4453-8a33-bfc0d7bd8ae6" providerId="ADAL" clId="{840E95B7-6B42-F84D-B0C2-517300B6B5B5}" dt="2018-10-25T15:35:45.844" v="16542" actId="1076"/>
          <ac:spMkLst>
            <pc:docMk/>
            <pc:sldMk cId="3566384713" sldId="1036"/>
            <ac:spMk id="35" creationId="{563B9276-6F3E-EB47-8086-885240C3C9E4}"/>
          </ac:spMkLst>
        </pc:spChg>
        <pc:spChg chg="mod">
          <ac:chgData name="현덕 김" userId="5f120ec4-a520-4453-8a33-bfc0d7bd8ae6" providerId="ADAL" clId="{840E95B7-6B42-F84D-B0C2-517300B6B5B5}" dt="2018-10-25T15:35:45.844" v="16542" actId="1076"/>
          <ac:spMkLst>
            <pc:docMk/>
            <pc:sldMk cId="3566384713" sldId="1036"/>
            <ac:spMk id="39" creationId="{ACCAEC4C-A014-5C4F-88BD-BBB5502494F5}"/>
          </ac:spMkLst>
        </pc:spChg>
        <pc:spChg chg="mod">
          <ac:chgData name="현덕 김" userId="5f120ec4-a520-4453-8a33-bfc0d7bd8ae6" providerId="ADAL" clId="{840E95B7-6B42-F84D-B0C2-517300B6B5B5}" dt="2018-10-25T15:35:45.844" v="16542" actId="1076"/>
          <ac:spMkLst>
            <pc:docMk/>
            <pc:sldMk cId="3566384713" sldId="1036"/>
            <ac:spMk id="41" creationId="{C9789268-173B-6E47-AC63-5AAC317458F5}"/>
          </ac:spMkLst>
        </pc:spChg>
        <pc:spChg chg="mod">
          <ac:chgData name="현덕 김" userId="5f120ec4-a520-4453-8a33-bfc0d7bd8ae6" providerId="ADAL" clId="{840E95B7-6B42-F84D-B0C2-517300B6B5B5}" dt="2018-10-25T15:35:45.844" v="16542" actId="1076"/>
          <ac:spMkLst>
            <pc:docMk/>
            <pc:sldMk cId="3566384713" sldId="1036"/>
            <ac:spMk id="44" creationId="{E01F78C6-3973-4647-915F-725A3C93DF5E}"/>
          </ac:spMkLst>
        </pc:spChg>
        <pc:spChg chg="mod">
          <ac:chgData name="현덕 김" userId="5f120ec4-a520-4453-8a33-bfc0d7bd8ae6" providerId="ADAL" clId="{840E95B7-6B42-F84D-B0C2-517300B6B5B5}" dt="2018-10-25T15:35:45.844" v="16542" actId="1076"/>
          <ac:spMkLst>
            <pc:docMk/>
            <pc:sldMk cId="3566384713" sldId="1036"/>
            <ac:spMk id="46" creationId="{97E58C07-E7AB-3144-B361-96EF4428070C}"/>
          </ac:spMkLst>
        </pc:spChg>
        <pc:spChg chg="mod">
          <ac:chgData name="현덕 김" userId="5f120ec4-a520-4453-8a33-bfc0d7bd8ae6" providerId="ADAL" clId="{840E95B7-6B42-F84D-B0C2-517300B6B5B5}" dt="2018-10-25T15:35:45.844" v="16542" actId="1076"/>
          <ac:spMkLst>
            <pc:docMk/>
            <pc:sldMk cId="3566384713" sldId="1036"/>
            <ac:spMk id="47" creationId="{5CB8BFBE-7FE4-DF4F-9262-2F2BCD1A8EF9}"/>
          </ac:spMkLst>
        </pc:spChg>
        <pc:spChg chg="mod">
          <ac:chgData name="현덕 김" userId="5f120ec4-a520-4453-8a33-bfc0d7bd8ae6" providerId="ADAL" clId="{840E95B7-6B42-F84D-B0C2-517300B6B5B5}" dt="2018-10-25T15:35:45.844" v="16542" actId="1076"/>
          <ac:spMkLst>
            <pc:docMk/>
            <pc:sldMk cId="3566384713" sldId="1036"/>
            <ac:spMk id="48" creationId="{CAADE671-9F44-9B47-9B50-164582157C6F}"/>
          </ac:spMkLst>
        </pc:spChg>
        <pc:spChg chg="mod">
          <ac:chgData name="현덕 김" userId="5f120ec4-a520-4453-8a33-bfc0d7bd8ae6" providerId="ADAL" clId="{840E95B7-6B42-F84D-B0C2-517300B6B5B5}" dt="2018-10-25T15:35:45.844" v="16542" actId="1076"/>
          <ac:spMkLst>
            <pc:docMk/>
            <pc:sldMk cId="3566384713" sldId="1036"/>
            <ac:spMk id="49" creationId="{A68103B5-E918-A04C-92A6-6F6862A90C38}"/>
          </ac:spMkLst>
        </pc:spChg>
        <pc:spChg chg="mod">
          <ac:chgData name="현덕 김" userId="5f120ec4-a520-4453-8a33-bfc0d7bd8ae6" providerId="ADAL" clId="{840E95B7-6B42-F84D-B0C2-517300B6B5B5}" dt="2018-10-25T15:35:45.844" v="16542" actId="1076"/>
          <ac:spMkLst>
            <pc:docMk/>
            <pc:sldMk cId="3566384713" sldId="1036"/>
            <ac:spMk id="50" creationId="{3BB15FF4-1A6C-A941-B796-C77E623DA00F}"/>
          </ac:spMkLst>
        </pc:spChg>
        <pc:spChg chg="mod">
          <ac:chgData name="현덕 김" userId="5f120ec4-a520-4453-8a33-bfc0d7bd8ae6" providerId="ADAL" clId="{840E95B7-6B42-F84D-B0C2-517300B6B5B5}" dt="2018-10-25T15:35:45.844" v="16542" actId="1076"/>
          <ac:spMkLst>
            <pc:docMk/>
            <pc:sldMk cId="3566384713" sldId="1036"/>
            <ac:spMk id="52" creationId="{2A1D4683-E5C0-9244-940A-89C96E6E521C}"/>
          </ac:spMkLst>
        </pc:spChg>
        <pc:spChg chg="mod">
          <ac:chgData name="현덕 김" userId="5f120ec4-a520-4453-8a33-bfc0d7bd8ae6" providerId="ADAL" clId="{840E95B7-6B42-F84D-B0C2-517300B6B5B5}" dt="2018-11-02T09:36:31.474" v="26541" actId="1076"/>
          <ac:spMkLst>
            <pc:docMk/>
            <pc:sldMk cId="3566384713" sldId="1036"/>
            <ac:spMk id="55" creationId="{9F167C07-9E95-884B-A4CA-FE651CBF543C}"/>
          </ac:spMkLst>
        </pc:spChg>
        <pc:spChg chg="del">
          <ac:chgData name="현덕 김" userId="5f120ec4-a520-4453-8a33-bfc0d7bd8ae6" providerId="ADAL" clId="{840E95B7-6B42-F84D-B0C2-517300B6B5B5}" dt="2018-11-02T06:57:10.496" v="23479" actId="478"/>
          <ac:spMkLst>
            <pc:docMk/>
            <pc:sldMk cId="3566384713" sldId="1036"/>
            <ac:spMk id="63" creationId="{290341D4-0A6F-5142-8386-A0FAFC93699E}"/>
          </ac:spMkLst>
        </pc:spChg>
        <pc:spChg chg="add mod">
          <ac:chgData name="현덕 김" userId="5f120ec4-a520-4453-8a33-bfc0d7bd8ae6" providerId="ADAL" clId="{840E95B7-6B42-F84D-B0C2-517300B6B5B5}" dt="2018-10-25T15:35:45.844" v="16542" actId="1076"/>
          <ac:spMkLst>
            <pc:docMk/>
            <pc:sldMk cId="3566384713" sldId="1036"/>
            <ac:spMk id="64" creationId="{19037F8B-DBEC-5A47-84E6-ED8813FAEA0D}"/>
          </ac:spMkLst>
        </pc:spChg>
        <pc:spChg chg="add del">
          <ac:chgData name="현덕 김" userId="5f120ec4-a520-4453-8a33-bfc0d7bd8ae6" providerId="ADAL" clId="{840E95B7-6B42-F84D-B0C2-517300B6B5B5}" dt="2018-11-02T09:34:35.713" v="26536" actId="478"/>
          <ac:spMkLst>
            <pc:docMk/>
            <pc:sldMk cId="3566384713" sldId="1036"/>
            <ac:spMk id="66" creationId="{38B8C5A1-CCC4-F745-AEAE-8FF4780E6C1C}"/>
          </ac:spMkLst>
        </pc:spChg>
        <pc:spChg chg="add del">
          <ac:chgData name="현덕 김" userId="5f120ec4-a520-4453-8a33-bfc0d7bd8ae6" providerId="ADAL" clId="{840E95B7-6B42-F84D-B0C2-517300B6B5B5}" dt="2018-10-25T15:35:11.932" v="16536" actId="478"/>
          <ac:spMkLst>
            <pc:docMk/>
            <pc:sldMk cId="3566384713" sldId="1036"/>
            <ac:spMk id="66" creationId="{E2B7FB6A-EEB0-9B42-9DDB-52C15EE60910}"/>
          </ac:spMkLst>
        </pc:spChg>
        <pc:spChg chg="add del">
          <ac:chgData name="현덕 김" userId="5f120ec4-a520-4453-8a33-bfc0d7bd8ae6" providerId="ADAL" clId="{840E95B7-6B42-F84D-B0C2-517300B6B5B5}" dt="2018-11-02T10:46:06.362" v="26660" actId="478"/>
          <ac:spMkLst>
            <pc:docMk/>
            <pc:sldMk cId="3566384713" sldId="1036"/>
            <ac:spMk id="67" creationId="{8D49CF9B-1A83-FB4C-9DB6-3D8E6C0B7018}"/>
          </ac:spMkLst>
        </pc:spChg>
        <pc:spChg chg="add">
          <ac:chgData name="현덕 김" userId="5f120ec4-a520-4453-8a33-bfc0d7bd8ae6" providerId="ADAL" clId="{840E95B7-6B42-F84D-B0C2-517300B6B5B5}" dt="2018-11-02T09:36:35.363" v="26542"/>
          <ac:spMkLst>
            <pc:docMk/>
            <pc:sldMk cId="3566384713" sldId="1036"/>
            <ac:spMk id="68" creationId="{FC26EF50-BDCC-974D-9AFE-9D09A085E29F}"/>
          </ac:spMkLst>
        </pc:spChg>
        <pc:grpChg chg="mod">
          <ac:chgData name="현덕 김" userId="5f120ec4-a520-4453-8a33-bfc0d7bd8ae6" providerId="ADAL" clId="{840E95B7-6B42-F84D-B0C2-517300B6B5B5}" dt="2018-10-25T15:35:45.844" v="16542" actId="1076"/>
          <ac:grpSpMkLst>
            <pc:docMk/>
            <pc:sldMk cId="3566384713" sldId="1036"/>
            <ac:grpSpMk id="36" creationId="{275C824A-485E-124E-A553-49C1913A96A1}"/>
          </ac:grpSpMkLst>
        </pc:grpChg>
        <pc:picChg chg="mod">
          <ac:chgData name="현덕 김" userId="5f120ec4-a520-4453-8a33-bfc0d7bd8ae6" providerId="ADAL" clId="{840E95B7-6B42-F84D-B0C2-517300B6B5B5}" dt="2018-10-25T15:35:45.844" v="16542" actId="1076"/>
          <ac:picMkLst>
            <pc:docMk/>
            <pc:sldMk cId="3566384713" sldId="1036"/>
            <ac:picMk id="42" creationId="{487DF76F-40FB-964D-BE3C-28635FA63DD8}"/>
          </ac:picMkLst>
        </pc:picChg>
        <pc:picChg chg="mod">
          <ac:chgData name="현덕 김" userId="5f120ec4-a520-4453-8a33-bfc0d7bd8ae6" providerId="ADAL" clId="{840E95B7-6B42-F84D-B0C2-517300B6B5B5}" dt="2018-10-25T15:35:45.844" v="16542" actId="1076"/>
          <ac:picMkLst>
            <pc:docMk/>
            <pc:sldMk cId="3566384713" sldId="1036"/>
            <ac:picMk id="43" creationId="{1027FD05-C7C1-1645-B126-E3BCC1609C4E}"/>
          </ac:picMkLst>
        </pc:picChg>
        <pc:picChg chg="mod">
          <ac:chgData name="현덕 김" userId="5f120ec4-a520-4453-8a33-bfc0d7bd8ae6" providerId="ADAL" clId="{840E95B7-6B42-F84D-B0C2-517300B6B5B5}" dt="2018-10-25T15:35:45.844" v="16542" actId="1076"/>
          <ac:picMkLst>
            <pc:docMk/>
            <pc:sldMk cId="3566384713" sldId="1036"/>
            <ac:picMk id="45" creationId="{BFE7385D-29E9-6642-8764-05D91B877021}"/>
          </ac:picMkLst>
        </pc:picChg>
        <pc:picChg chg="mod">
          <ac:chgData name="현덕 김" userId="5f120ec4-a520-4453-8a33-bfc0d7bd8ae6" providerId="ADAL" clId="{840E95B7-6B42-F84D-B0C2-517300B6B5B5}" dt="2018-10-25T15:35:45.844" v="16542" actId="1076"/>
          <ac:picMkLst>
            <pc:docMk/>
            <pc:sldMk cId="3566384713" sldId="1036"/>
            <ac:picMk id="54" creationId="{441A93BE-0603-D342-AAFB-A02CE8D09533}"/>
          </ac:picMkLst>
        </pc:picChg>
        <pc:cxnChg chg="mod">
          <ac:chgData name="현덕 김" userId="5f120ec4-a520-4453-8a33-bfc0d7bd8ae6" providerId="ADAL" clId="{840E95B7-6B42-F84D-B0C2-517300B6B5B5}" dt="2018-10-25T15:35:45.844" v="16542" actId="1076"/>
          <ac:cxnSpMkLst>
            <pc:docMk/>
            <pc:sldMk cId="3566384713" sldId="1036"/>
            <ac:cxnSpMk id="5" creationId="{FAF169EE-2082-D444-8304-881CF7222E02}"/>
          </ac:cxnSpMkLst>
        </pc:cxnChg>
        <pc:cxnChg chg="mod">
          <ac:chgData name="현덕 김" userId="5f120ec4-a520-4453-8a33-bfc0d7bd8ae6" providerId="ADAL" clId="{840E95B7-6B42-F84D-B0C2-517300B6B5B5}" dt="2018-10-25T15:35:45.844" v="16542" actId="1076"/>
          <ac:cxnSpMkLst>
            <pc:docMk/>
            <pc:sldMk cId="3566384713" sldId="1036"/>
            <ac:cxnSpMk id="40" creationId="{FDE4C9F7-7AB3-944C-A820-3A6441E0DE6F}"/>
          </ac:cxnSpMkLst>
        </pc:cxnChg>
        <pc:cxnChg chg="mod">
          <ac:chgData name="현덕 김" userId="5f120ec4-a520-4453-8a33-bfc0d7bd8ae6" providerId="ADAL" clId="{840E95B7-6B42-F84D-B0C2-517300B6B5B5}" dt="2018-10-25T15:35:45.844" v="16542" actId="1076"/>
          <ac:cxnSpMkLst>
            <pc:docMk/>
            <pc:sldMk cId="3566384713" sldId="1036"/>
            <ac:cxnSpMk id="53" creationId="{72FB12C3-3725-6644-81D2-2D90D44C3532}"/>
          </ac:cxnSpMkLst>
        </pc:cxnChg>
        <pc:cxnChg chg="add mod">
          <ac:chgData name="현덕 김" userId="5f120ec4-a520-4453-8a33-bfc0d7bd8ae6" providerId="ADAL" clId="{840E95B7-6B42-F84D-B0C2-517300B6B5B5}" dt="2018-10-25T15:35:45.844" v="16542" actId="1076"/>
          <ac:cxnSpMkLst>
            <pc:docMk/>
            <pc:sldMk cId="3566384713" sldId="1036"/>
            <ac:cxnSpMk id="57" creationId="{CF714C5C-DBB4-E448-BD13-B731477F5B0A}"/>
          </ac:cxnSpMkLst>
        </pc:cxnChg>
        <pc:cxnChg chg="add del">
          <ac:chgData name="현덕 김" userId="5f120ec4-a520-4453-8a33-bfc0d7bd8ae6" providerId="ADAL" clId="{840E95B7-6B42-F84D-B0C2-517300B6B5B5}" dt="2018-10-25T15:35:11.932" v="16536" actId="478"/>
          <ac:cxnSpMkLst>
            <pc:docMk/>
            <pc:sldMk cId="3566384713" sldId="1036"/>
            <ac:cxnSpMk id="67" creationId="{9472271C-0926-304C-BC28-301115F6B613}"/>
          </ac:cxnSpMkLst>
        </pc:cxnChg>
        <pc:cxnChg chg="add mod">
          <ac:chgData name="현덕 김" userId="5f120ec4-a520-4453-8a33-bfc0d7bd8ae6" providerId="ADAL" clId="{840E95B7-6B42-F84D-B0C2-517300B6B5B5}" dt="2018-10-25T15:35:45.844" v="16542" actId="1076"/>
          <ac:cxnSpMkLst>
            <pc:docMk/>
            <pc:sldMk cId="3566384713" sldId="1036"/>
            <ac:cxnSpMk id="69" creationId="{02D2A897-613B-3A4A-AC53-8E6A3210A277}"/>
          </ac:cxnSpMkLst>
        </pc:cxnChg>
      </pc:sldChg>
      <pc:sldChg chg="addSp delSp modSp add">
        <pc:chgData name="현덕 김" userId="5f120ec4-a520-4453-8a33-bfc0d7bd8ae6" providerId="ADAL" clId="{840E95B7-6B42-F84D-B0C2-517300B6B5B5}" dt="2018-11-02T11:16:29.980" v="27891" actId="1076"/>
        <pc:sldMkLst>
          <pc:docMk/>
          <pc:sldMk cId="3219765180" sldId="1037"/>
        </pc:sldMkLst>
        <pc:spChg chg="mod">
          <ac:chgData name="현덕 김" userId="5f120ec4-a520-4453-8a33-bfc0d7bd8ae6" providerId="ADAL" clId="{840E95B7-6B42-F84D-B0C2-517300B6B5B5}" dt="2018-11-02T11:16:17.801" v="27889" actId="20577"/>
          <ac:spMkLst>
            <pc:docMk/>
            <pc:sldMk cId="3219765180" sldId="1037"/>
            <ac:spMk id="2" creationId="{A38EEF14-4382-D64F-80EA-AFFDD3C273E6}"/>
          </ac:spMkLst>
        </pc:spChg>
        <pc:spChg chg="add del mod">
          <ac:chgData name="현덕 김" userId="5f120ec4-a520-4453-8a33-bfc0d7bd8ae6" providerId="ADAL" clId="{840E95B7-6B42-F84D-B0C2-517300B6B5B5}" dt="2018-11-02T11:13:43.454" v="27752" actId="478"/>
          <ac:spMkLst>
            <pc:docMk/>
            <pc:sldMk cId="3219765180" sldId="1037"/>
            <ac:spMk id="6" creationId="{034D8ADD-B7E6-574C-8A3E-CA0EF6E10DC4}"/>
          </ac:spMkLst>
        </pc:spChg>
        <pc:spChg chg="del">
          <ac:chgData name="현덕 김" userId="5f120ec4-a520-4453-8a33-bfc0d7bd8ae6" providerId="ADAL" clId="{840E95B7-6B42-F84D-B0C2-517300B6B5B5}" dt="2018-11-02T06:57:02.355" v="23478" actId="478"/>
          <ac:spMkLst>
            <pc:docMk/>
            <pc:sldMk cId="3219765180" sldId="1037"/>
            <ac:spMk id="17" creationId="{165DB548-F604-FA4B-B318-2BA69A83BE49}"/>
          </ac:spMkLst>
        </pc:spChg>
        <pc:spChg chg="mod">
          <ac:chgData name="현덕 김" userId="5f120ec4-a520-4453-8a33-bfc0d7bd8ae6" providerId="ADAL" clId="{840E95B7-6B42-F84D-B0C2-517300B6B5B5}" dt="2018-11-02T11:16:27.503" v="27890" actId="1076"/>
          <ac:spMkLst>
            <pc:docMk/>
            <pc:sldMk cId="3219765180" sldId="1037"/>
            <ac:spMk id="57" creationId="{A4C51C9F-78D6-054E-AEFD-8CC57CB42048}"/>
          </ac:spMkLst>
        </pc:spChg>
        <pc:spChg chg="del mod">
          <ac:chgData name="현덕 김" userId="5f120ec4-a520-4453-8a33-bfc0d7bd8ae6" providerId="ADAL" clId="{840E95B7-6B42-F84D-B0C2-517300B6B5B5}" dt="2018-11-02T11:13:40.041" v="27751" actId="478"/>
          <ac:spMkLst>
            <pc:docMk/>
            <pc:sldMk cId="3219765180" sldId="1037"/>
            <ac:spMk id="58" creationId="{72DA0DA1-BED6-1B4F-9DBF-8E9040F9F5EB}"/>
          </ac:spMkLst>
        </pc:spChg>
        <pc:spChg chg="mod">
          <ac:chgData name="현덕 김" userId="5f120ec4-a520-4453-8a33-bfc0d7bd8ae6" providerId="ADAL" clId="{840E95B7-6B42-F84D-B0C2-517300B6B5B5}" dt="2018-11-02T06:59:06.134" v="23511" actId="20577"/>
          <ac:spMkLst>
            <pc:docMk/>
            <pc:sldMk cId="3219765180" sldId="1037"/>
            <ac:spMk id="63" creationId="{290341D4-0A6F-5142-8386-A0FAFC93699E}"/>
          </ac:spMkLst>
        </pc:spChg>
        <pc:spChg chg="mod">
          <ac:chgData name="현덕 김" userId="5f120ec4-a520-4453-8a33-bfc0d7bd8ae6" providerId="ADAL" clId="{840E95B7-6B42-F84D-B0C2-517300B6B5B5}" dt="2018-11-02T11:16:27.503" v="27890" actId="1076"/>
          <ac:spMkLst>
            <pc:docMk/>
            <pc:sldMk cId="3219765180" sldId="1037"/>
            <ac:spMk id="68" creationId="{8D368199-BF46-454B-B469-F07C3CE64642}"/>
          </ac:spMkLst>
        </pc:spChg>
        <pc:spChg chg="mod">
          <ac:chgData name="현덕 김" userId="5f120ec4-a520-4453-8a33-bfc0d7bd8ae6" providerId="ADAL" clId="{840E95B7-6B42-F84D-B0C2-517300B6B5B5}" dt="2018-11-02T11:16:27.503" v="27890" actId="1076"/>
          <ac:spMkLst>
            <pc:docMk/>
            <pc:sldMk cId="3219765180" sldId="1037"/>
            <ac:spMk id="69" creationId="{7C949D64-C504-9944-904E-41D408A1002C}"/>
          </ac:spMkLst>
        </pc:spChg>
        <pc:spChg chg="del mod">
          <ac:chgData name="현덕 김" userId="5f120ec4-a520-4453-8a33-bfc0d7bd8ae6" providerId="ADAL" clId="{840E95B7-6B42-F84D-B0C2-517300B6B5B5}" dt="2018-11-02T11:16:00.575" v="27874" actId="478"/>
          <ac:spMkLst>
            <pc:docMk/>
            <pc:sldMk cId="3219765180" sldId="1037"/>
            <ac:spMk id="70" creationId="{7A4BBE09-B15C-0F42-977F-68A34D191194}"/>
          </ac:spMkLst>
        </pc:spChg>
        <pc:spChg chg="del mod">
          <ac:chgData name="현덕 김" userId="5f120ec4-a520-4453-8a33-bfc0d7bd8ae6" providerId="ADAL" clId="{840E95B7-6B42-F84D-B0C2-517300B6B5B5}" dt="2018-11-02T11:16:00.575" v="27874" actId="478"/>
          <ac:spMkLst>
            <pc:docMk/>
            <pc:sldMk cId="3219765180" sldId="1037"/>
            <ac:spMk id="74" creationId="{8BC23BE3-AA83-DC44-B92D-0AEB1097E785}"/>
          </ac:spMkLst>
        </pc:spChg>
        <pc:spChg chg="del">
          <ac:chgData name="현덕 김" userId="5f120ec4-a520-4453-8a33-bfc0d7bd8ae6" providerId="ADAL" clId="{840E95B7-6B42-F84D-B0C2-517300B6B5B5}" dt="2018-11-02T11:14:53.317" v="27866" actId="478"/>
          <ac:spMkLst>
            <pc:docMk/>
            <pc:sldMk cId="3219765180" sldId="1037"/>
            <ac:spMk id="75" creationId="{22A8798A-4271-EB44-91DC-970EA1B8AF6C}"/>
          </ac:spMkLst>
        </pc:spChg>
        <pc:spChg chg="mod">
          <ac:chgData name="현덕 김" userId="5f120ec4-a520-4453-8a33-bfc0d7bd8ae6" providerId="ADAL" clId="{840E95B7-6B42-F84D-B0C2-517300B6B5B5}" dt="2018-11-02T11:15:57.166" v="27873" actId="1076"/>
          <ac:spMkLst>
            <pc:docMk/>
            <pc:sldMk cId="3219765180" sldId="1037"/>
            <ac:spMk id="76" creationId="{A22B4AEF-F1AE-574A-B45D-ED4B389ACC6F}"/>
          </ac:spMkLst>
        </pc:spChg>
        <pc:spChg chg="del">
          <ac:chgData name="현덕 김" userId="5f120ec4-a520-4453-8a33-bfc0d7bd8ae6" providerId="ADAL" clId="{840E95B7-6B42-F84D-B0C2-517300B6B5B5}" dt="2018-11-02T11:14:56.597" v="27867" actId="478"/>
          <ac:spMkLst>
            <pc:docMk/>
            <pc:sldMk cId="3219765180" sldId="1037"/>
            <ac:spMk id="78" creationId="{C1CD4C30-2C4A-B54B-9B3E-AEBDE4921A6E}"/>
          </ac:spMkLst>
        </pc:spChg>
        <pc:spChg chg="del mod">
          <ac:chgData name="현덕 김" userId="5f120ec4-a520-4453-8a33-bfc0d7bd8ae6" providerId="ADAL" clId="{840E95B7-6B42-F84D-B0C2-517300B6B5B5}" dt="2018-11-02T11:15:53.104" v="27872" actId="478"/>
          <ac:spMkLst>
            <pc:docMk/>
            <pc:sldMk cId="3219765180" sldId="1037"/>
            <ac:spMk id="79" creationId="{FDFE62E6-013B-874E-86E5-BCD4C9FEC548}"/>
          </ac:spMkLst>
        </pc:spChg>
        <pc:spChg chg="mod">
          <ac:chgData name="현덕 김" userId="5f120ec4-a520-4453-8a33-bfc0d7bd8ae6" providerId="ADAL" clId="{840E95B7-6B42-F84D-B0C2-517300B6B5B5}" dt="2018-11-02T11:16:29.980" v="27891" actId="1076"/>
          <ac:spMkLst>
            <pc:docMk/>
            <pc:sldMk cId="3219765180" sldId="1037"/>
            <ac:spMk id="81" creationId="{67598AAD-E554-0948-BD82-5B36FCE205F7}"/>
          </ac:spMkLst>
        </pc:spChg>
      </pc:sldChg>
      <pc:sldChg chg="addSp delSp modSp add del">
        <pc:chgData name="현덕 김" userId="5f120ec4-a520-4453-8a33-bfc0d7bd8ae6" providerId="ADAL" clId="{840E95B7-6B42-F84D-B0C2-517300B6B5B5}" dt="2018-11-02T09:28:21.403" v="26520" actId="2696"/>
        <pc:sldMkLst>
          <pc:docMk/>
          <pc:sldMk cId="3069677306" sldId="1038"/>
        </pc:sldMkLst>
        <pc:spChg chg="del">
          <ac:chgData name="현덕 김" userId="5f120ec4-a520-4453-8a33-bfc0d7bd8ae6" providerId="ADAL" clId="{840E95B7-6B42-F84D-B0C2-517300B6B5B5}" dt="2018-11-02T08:06:22.195" v="24779"/>
          <ac:spMkLst>
            <pc:docMk/>
            <pc:sldMk cId="3069677306" sldId="1038"/>
            <ac:spMk id="2" creationId="{728BE9C5-3B41-B14D-8972-66D1572D8FFC}"/>
          </ac:spMkLst>
        </pc:spChg>
        <pc:spChg chg="del">
          <ac:chgData name="현덕 김" userId="5f120ec4-a520-4453-8a33-bfc0d7bd8ae6" providerId="ADAL" clId="{840E95B7-6B42-F84D-B0C2-517300B6B5B5}" dt="2018-11-02T08:06:22.195" v="24779"/>
          <ac:spMkLst>
            <pc:docMk/>
            <pc:sldMk cId="3069677306" sldId="1038"/>
            <ac:spMk id="3" creationId="{DBA26DEC-85CB-7C46-8777-74B27EF15A59}"/>
          </ac:spMkLst>
        </pc:spChg>
        <pc:spChg chg="del">
          <ac:chgData name="현덕 김" userId="5f120ec4-a520-4453-8a33-bfc0d7bd8ae6" providerId="ADAL" clId="{840E95B7-6B42-F84D-B0C2-517300B6B5B5}" dt="2018-11-02T08:06:22.195" v="24779"/>
          <ac:spMkLst>
            <pc:docMk/>
            <pc:sldMk cId="3069677306" sldId="1038"/>
            <ac:spMk id="5" creationId="{6696A469-1600-2345-B361-77D079A5CFF1}"/>
          </ac:spMkLst>
        </pc:spChg>
        <pc:spChg chg="add del mod">
          <ac:chgData name="현덕 김" userId="5f120ec4-a520-4453-8a33-bfc0d7bd8ae6" providerId="ADAL" clId="{840E95B7-6B42-F84D-B0C2-517300B6B5B5}" dt="2018-11-02T08:06:29.007" v="24780"/>
          <ac:spMkLst>
            <pc:docMk/>
            <pc:sldMk cId="3069677306" sldId="1038"/>
            <ac:spMk id="6" creationId="{2F46E375-1279-904C-B9F2-7A7D051E54C2}"/>
          </ac:spMkLst>
        </pc:spChg>
        <pc:spChg chg="add del mod">
          <ac:chgData name="현덕 김" userId="5f120ec4-a520-4453-8a33-bfc0d7bd8ae6" providerId="ADAL" clId="{840E95B7-6B42-F84D-B0C2-517300B6B5B5}" dt="2018-11-02T08:06:29.007" v="24780"/>
          <ac:spMkLst>
            <pc:docMk/>
            <pc:sldMk cId="3069677306" sldId="1038"/>
            <ac:spMk id="7" creationId="{BDDC79FF-63EC-4240-9BCB-AC77EBD6996E}"/>
          </ac:spMkLst>
        </pc:spChg>
        <pc:spChg chg="add del mod">
          <ac:chgData name="현덕 김" userId="5f120ec4-a520-4453-8a33-bfc0d7bd8ae6" providerId="ADAL" clId="{840E95B7-6B42-F84D-B0C2-517300B6B5B5}" dt="2018-11-02T08:06:29.007" v="24780"/>
          <ac:spMkLst>
            <pc:docMk/>
            <pc:sldMk cId="3069677306" sldId="1038"/>
            <ac:spMk id="8" creationId="{931F3F20-504E-3F46-B524-2B1D70EF5866}"/>
          </ac:spMkLst>
        </pc:spChg>
        <pc:spChg chg="add del mod">
          <ac:chgData name="현덕 김" userId="5f120ec4-a520-4453-8a33-bfc0d7bd8ae6" providerId="ADAL" clId="{840E95B7-6B42-F84D-B0C2-517300B6B5B5}" dt="2018-11-02T08:06:33.446" v="24781"/>
          <ac:spMkLst>
            <pc:docMk/>
            <pc:sldMk cId="3069677306" sldId="1038"/>
            <ac:spMk id="9" creationId="{6CDA9CCE-75FD-CD46-B4D2-81BAFE07E4FF}"/>
          </ac:spMkLst>
        </pc:spChg>
        <pc:spChg chg="add del mod">
          <ac:chgData name="현덕 김" userId="5f120ec4-a520-4453-8a33-bfc0d7bd8ae6" providerId="ADAL" clId="{840E95B7-6B42-F84D-B0C2-517300B6B5B5}" dt="2018-11-02T08:06:33.446" v="24781"/>
          <ac:spMkLst>
            <pc:docMk/>
            <pc:sldMk cId="3069677306" sldId="1038"/>
            <ac:spMk id="10" creationId="{33F03111-F46E-F549-B01C-B18E50665C73}"/>
          </ac:spMkLst>
        </pc:spChg>
        <pc:spChg chg="add del mod">
          <ac:chgData name="현덕 김" userId="5f120ec4-a520-4453-8a33-bfc0d7bd8ae6" providerId="ADAL" clId="{840E95B7-6B42-F84D-B0C2-517300B6B5B5}" dt="2018-11-02T08:06:33.446" v="24781"/>
          <ac:spMkLst>
            <pc:docMk/>
            <pc:sldMk cId="3069677306" sldId="1038"/>
            <ac:spMk id="11" creationId="{836F68C5-E406-B94D-85FB-711F5C6C613A}"/>
          </ac:spMkLst>
        </pc:spChg>
        <pc:spChg chg="add mod">
          <ac:chgData name="현덕 김" userId="5f120ec4-a520-4453-8a33-bfc0d7bd8ae6" providerId="ADAL" clId="{840E95B7-6B42-F84D-B0C2-517300B6B5B5}" dt="2018-11-02T08:06:33.446" v="24781"/>
          <ac:spMkLst>
            <pc:docMk/>
            <pc:sldMk cId="3069677306" sldId="1038"/>
            <ac:spMk id="12" creationId="{762858EE-EC63-B746-9274-FA39FD12F3B8}"/>
          </ac:spMkLst>
        </pc:spChg>
        <pc:spChg chg="add mod">
          <ac:chgData name="현덕 김" userId="5f120ec4-a520-4453-8a33-bfc0d7bd8ae6" providerId="ADAL" clId="{840E95B7-6B42-F84D-B0C2-517300B6B5B5}" dt="2018-11-02T08:06:33.446" v="24781"/>
          <ac:spMkLst>
            <pc:docMk/>
            <pc:sldMk cId="3069677306" sldId="1038"/>
            <ac:spMk id="13" creationId="{8BFA1834-4689-0A42-B1CD-A8A456D3E39F}"/>
          </ac:spMkLst>
        </pc:spChg>
        <pc:spChg chg="add mod">
          <ac:chgData name="현덕 김" userId="5f120ec4-a520-4453-8a33-bfc0d7bd8ae6" providerId="ADAL" clId="{840E95B7-6B42-F84D-B0C2-517300B6B5B5}" dt="2018-11-02T08:06:33.446" v="24781"/>
          <ac:spMkLst>
            <pc:docMk/>
            <pc:sldMk cId="3069677306" sldId="1038"/>
            <ac:spMk id="14" creationId="{DA1FDB3F-30C9-4A42-9710-F74D55A40716}"/>
          </ac:spMkLst>
        </pc:spChg>
        <pc:picChg chg="add del mod">
          <ac:chgData name="현덕 김" userId="5f120ec4-a520-4453-8a33-bfc0d7bd8ae6" providerId="ADAL" clId="{840E95B7-6B42-F84D-B0C2-517300B6B5B5}" dt="2018-11-02T08:07:00.071" v="24787" actId="478"/>
          <ac:picMkLst>
            <pc:docMk/>
            <pc:sldMk cId="3069677306" sldId="1038"/>
            <ac:picMk id="16" creationId="{C72C2512-C9C0-A040-8443-51B7C361B7B1}"/>
          </ac:picMkLst>
        </pc:picChg>
        <pc:picChg chg="add del mod">
          <ac:chgData name="현덕 김" userId="5f120ec4-a520-4453-8a33-bfc0d7bd8ae6" providerId="ADAL" clId="{840E95B7-6B42-F84D-B0C2-517300B6B5B5}" dt="2018-11-02T08:07:48.028" v="24797" actId="478"/>
          <ac:picMkLst>
            <pc:docMk/>
            <pc:sldMk cId="3069677306" sldId="1038"/>
            <ac:picMk id="18" creationId="{F06057B8-9268-F940-BAA4-CE99B70CF2C5}"/>
          </ac:picMkLst>
        </pc:picChg>
        <pc:picChg chg="add mod">
          <ac:chgData name="현덕 김" userId="5f120ec4-a520-4453-8a33-bfc0d7bd8ae6" providerId="ADAL" clId="{840E95B7-6B42-F84D-B0C2-517300B6B5B5}" dt="2018-11-02T08:09:42.252" v="24807"/>
          <ac:picMkLst>
            <pc:docMk/>
            <pc:sldMk cId="3069677306" sldId="1038"/>
            <ac:picMk id="20" creationId="{0F8D1BD5-046F-7841-AEFC-6BA99BF278C4}"/>
          </ac:picMkLst>
        </pc:picChg>
        <pc:picChg chg="add mod">
          <ac:chgData name="현덕 김" userId="5f120ec4-a520-4453-8a33-bfc0d7bd8ae6" providerId="ADAL" clId="{840E95B7-6B42-F84D-B0C2-517300B6B5B5}" dt="2018-11-02T08:10:10.024" v="24815" actId="1076"/>
          <ac:picMkLst>
            <pc:docMk/>
            <pc:sldMk cId="3069677306" sldId="1038"/>
            <ac:picMk id="22" creationId="{A8CBDCF1-822F-6C43-9B3A-B0A5DC8C3388}"/>
          </ac:picMkLst>
        </pc:picChg>
      </pc:sldChg>
      <pc:sldChg chg="addSp delSp modSp add del">
        <pc:chgData name="현덕 김" userId="5f120ec4-a520-4453-8a33-bfc0d7bd8ae6" providerId="ADAL" clId="{840E95B7-6B42-F84D-B0C2-517300B6B5B5}" dt="2018-11-02T10:51:37.274" v="26785" actId="2696"/>
        <pc:sldMkLst>
          <pc:docMk/>
          <pc:sldMk cId="2199121577" sldId="1039"/>
        </pc:sldMkLst>
        <pc:spChg chg="mod">
          <ac:chgData name="현덕 김" userId="5f120ec4-a520-4453-8a33-bfc0d7bd8ae6" providerId="ADAL" clId="{840E95B7-6B42-F84D-B0C2-517300B6B5B5}" dt="2018-11-02T09:51:01.352" v="26633" actId="20577"/>
          <ac:spMkLst>
            <pc:docMk/>
            <pc:sldMk cId="2199121577" sldId="1039"/>
            <ac:spMk id="4" creationId="{E8C2D3A7-35EC-0F40-8DCB-83F604DF4B1B}"/>
          </ac:spMkLst>
        </pc:spChg>
        <pc:spChg chg="mod">
          <ac:chgData name="현덕 김" userId="5f120ec4-a520-4453-8a33-bfc0d7bd8ae6" providerId="ADAL" clId="{840E95B7-6B42-F84D-B0C2-517300B6B5B5}" dt="2018-11-02T09:49:50.440" v="26579" actId="1076"/>
          <ac:spMkLst>
            <pc:docMk/>
            <pc:sldMk cId="2199121577" sldId="1039"/>
            <ac:spMk id="12" creationId="{82FD1B7A-1912-F846-BFAB-4A852182CD10}"/>
          </ac:spMkLst>
        </pc:spChg>
        <pc:spChg chg="add mod">
          <ac:chgData name="현덕 김" userId="5f120ec4-a520-4453-8a33-bfc0d7bd8ae6" providerId="ADAL" clId="{840E95B7-6B42-F84D-B0C2-517300B6B5B5}" dt="2018-11-02T09:48:56.186" v="26561" actId="1076"/>
          <ac:spMkLst>
            <pc:docMk/>
            <pc:sldMk cId="2199121577" sldId="1039"/>
            <ac:spMk id="13" creationId="{F31773BB-6908-DF4E-AA33-E1D7D7FCDABE}"/>
          </ac:spMkLst>
        </pc:spChg>
        <pc:spChg chg="del mod">
          <ac:chgData name="현덕 김" userId="5f120ec4-a520-4453-8a33-bfc0d7bd8ae6" providerId="ADAL" clId="{840E95B7-6B42-F84D-B0C2-517300B6B5B5}" dt="2018-11-02T09:19:06.861" v="26048" actId="478"/>
          <ac:spMkLst>
            <pc:docMk/>
            <pc:sldMk cId="2199121577" sldId="1039"/>
            <ac:spMk id="15" creationId="{80FA3153-9426-1E4C-A79D-2232A582AAEE}"/>
          </ac:spMkLst>
        </pc:spChg>
        <pc:spChg chg="add del mod">
          <ac:chgData name="현덕 김" userId="5f120ec4-a520-4453-8a33-bfc0d7bd8ae6" providerId="ADAL" clId="{840E95B7-6B42-F84D-B0C2-517300B6B5B5}" dt="2018-11-02T09:53:20.242" v="26635" actId="478"/>
          <ac:spMkLst>
            <pc:docMk/>
            <pc:sldMk cId="2199121577" sldId="1039"/>
            <ac:spMk id="16" creationId="{9CFECBF4-5D1B-6A4E-B92E-554888B44021}"/>
          </ac:spMkLst>
        </pc:spChg>
        <pc:spChg chg="add del mod">
          <ac:chgData name="현덕 김" userId="5f120ec4-a520-4453-8a33-bfc0d7bd8ae6" providerId="ADAL" clId="{840E95B7-6B42-F84D-B0C2-517300B6B5B5}" dt="2018-11-02T09:19:06.861" v="26048" actId="478"/>
          <ac:spMkLst>
            <pc:docMk/>
            <pc:sldMk cId="2199121577" sldId="1039"/>
            <ac:spMk id="17" creationId="{DB8F6150-1CB2-9447-9ABF-5FD10E4F30ED}"/>
          </ac:spMkLst>
        </pc:spChg>
        <pc:spChg chg="add del mod">
          <ac:chgData name="현덕 김" userId="5f120ec4-a520-4453-8a33-bfc0d7bd8ae6" providerId="ADAL" clId="{840E95B7-6B42-F84D-B0C2-517300B6B5B5}" dt="2018-11-02T09:19:06.861" v="26048" actId="478"/>
          <ac:spMkLst>
            <pc:docMk/>
            <pc:sldMk cId="2199121577" sldId="1039"/>
            <ac:spMk id="18" creationId="{BA1742BE-0272-9147-90DB-B6AFC4014413}"/>
          </ac:spMkLst>
        </pc:spChg>
        <pc:spChg chg="add del mod">
          <ac:chgData name="현덕 김" userId="5f120ec4-a520-4453-8a33-bfc0d7bd8ae6" providerId="ADAL" clId="{840E95B7-6B42-F84D-B0C2-517300B6B5B5}" dt="2018-11-02T09:19:06.861" v="26048" actId="478"/>
          <ac:spMkLst>
            <pc:docMk/>
            <pc:sldMk cId="2199121577" sldId="1039"/>
            <ac:spMk id="19" creationId="{0B527A4A-1F51-744C-B513-0EC3675037AE}"/>
          </ac:spMkLst>
        </pc:spChg>
        <pc:spChg chg="add del mod">
          <ac:chgData name="현덕 김" userId="5f120ec4-a520-4453-8a33-bfc0d7bd8ae6" providerId="ADAL" clId="{840E95B7-6B42-F84D-B0C2-517300B6B5B5}" dt="2018-11-02T09:09:50.197" v="25417" actId="478"/>
          <ac:spMkLst>
            <pc:docMk/>
            <pc:sldMk cId="2199121577" sldId="1039"/>
            <ac:spMk id="20" creationId="{6E9854B3-0C85-A34D-B8B4-984EAA35B62A}"/>
          </ac:spMkLst>
        </pc:spChg>
        <pc:spChg chg="add del mod">
          <ac:chgData name="현덕 김" userId="5f120ec4-a520-4453-8a33-bfc0d7bd8ae6" providerId="ADAL" clId="{840E95B7-6B42-F84D-B0C2-517300B6B5B5}" dt="2018-11-02T09:05:09.332" v="25054" actId="478"/>
          <ac:spMkLst>
            <pc:docMk/>
            <pc:sldMk cId="2199121577" sldId="1039"/>
            <ac:spMk id="21" creationId="{BE4D57E7-3EFD-D847-92D5-F8F271DFCEF6}"/>
          </ac:spMkLst>
        </pc:spChg>
        <pc:spChg chg="mod">
          <ac:chgData name="현덕 김" userId="5f120ec4-a520-4453-8a33-bfc0d7bd8ae6" providerId="ADAL" clId="{840E95B7-6B42-F84D-B0C2-517300B6B5B5}" dt="2018-11-02T09:49:41.290" v="26576" actId="1076"/>
          <ac:spMkLst>
            <pc:docMk/>
            <pc:sldMk cId="2199121577" sldId="1039"/>
            <ac:spMk id="22" creationId="{FFF24CC6-7B9E-074C-8734-897C24CE59A2}"/>
          </ac:spMkLst>
        </pc:spChg>
        <pc:spChg chg="add del mod">
          <ac:chgData name="현덕 김" userId="5f120ec4-a520-4453-8a33-bfc0d7bd8ae6" providerId="ADAL" clId="{840E95B7-6B42-F84D-B0C2-517300B6B5B5}" dt="2018-11-02T09:05:09.332" v="25054" actId="478"/>
          <ac:spMkLst>
            <pc:docMk/>
            <pc:sldMk cId="2199121577" sldId="1039"/>
            <ac:spMk id="23" creationId="{00D1C902-D94D-104A-A5E2-FA7A1E95E840}"/>
          </ac:spMkLst>
        </pc:spChg>
        <pc:spChg chg="add mod">
          <ac:chgData name="현덕 김" userId="5f120ec4-a520-4453-8a33-bfc0d7bd8ae6" providerId="ADAL" clId="{840E95B7-6B42-F84D-B0C2-517300B6B5B5}" dt="2018-11-02T09:49:28.347" v="26575" actId="1076"/>
          <ac:spMkLst>
            <pc:docMk/>
            <pc:sldMk cId="2199121577" sldId="1039"/>
            <ac:spMk id="24" creationId="{AFCAED6B-6196-E847-83F6-92575E97151E}"/>
          </ac:spMkLst>
        </pc:spChg>
        <pc:spChg chg="add del mod">
          <ac:chgData name="현덕 김" userId="5f120ec4-a520-4453-8a33-bfc0d7bd8ae6" providerId="ADAL" clId="{840E95B7-6B42-F84D-B0C2-517300B6B5B5}" dt="2018-11-02T09:19:06.861" v="26048" actId="478"/>
          <ac:spMkLst>
            <pc:docMk/>
            <pc:sldMk cId="2199121577" sldId="1039"/>
            <ac:spMk id="25" creationId="{A1011AC1-4CA3-BC42-AD43-EDFD27E87307}"/>
          </ac:spMkLst>
        </pc:spChg>
        <pc:spChg chg="add del mod">
          <ac:chgData name="현덕 김" userId="5f120ec4-a520-4453-8a33-bfc0d7bd8ae6" providerId="ADAL" clId="{840E95B7-6B42-F84D-B0C2-517300B6B5B5}" dt="2018-11-02T09:19:06.861" v="26048" actId="478"/>
          <ac:spMkLst>
            <pc:docMk/>
            <pc:sldMk cId="2199121577" sldId="1039"/>
            <ac:spMk id="26" creationId="{0CDE0075-AEF5-8041-B412-0C06B620C519}"/>
          </ac:spMkLst>
        </pc:spChg>
        <pc:spChg chg="add mod">
          <ac:chgData name="현덕 김" userId="5f120ec4-a520-4453-8a33-bfc0d7bd8ae6" providerId="ADAL" clId="{840E95B7-6B42-F84D-B0C2-517300B6B5B5}" dt="2018-11-02T09:49:08.923" v="26563" actId="14100"/>
          <ac:spMkLst>
            <pc:docMk/>
            <pc:sldMk cId="2199121577" sldId="1039"/>
            <ac:spMk id="28" creationId="{4A147738-CA85-F747-B5D7-768DFAE52D39}"/>
          </ac:spMkLst>
        </pc:spChg>
        <pc:spChg chg="add mod">
          <ac:chgData name="현덕 김" userId="5f120ec4-a520-4453-8a33-bfc0d7bd8ae6" providerId="ADAL" clId="{840E95B7-6B42-F84D-B0C2-517300B6B5B5}" dt="2018-11-02T09:49:14.917" v="26564" actId="1076"/>
          <ac:spMkLst>
            <pc:docMk/>
            <pc:sldMk cId="2199121577" sldId="1039"/>
            <ac:spMk id="29" creationId="{661A208C-AB8D-FC41-808A-49119E60CFF3}"/>
          </ac:spMkLst>
        </pc:spChg>
        <pc:spChg chg="add mod">
          <ac:chgData name="현덕 김" userId="5f120ec4-a520-4453-8a33-bfc0d7bd8ae6" providerId="ADAL" clId="{840E95B7-6B42-F84D-B0C2-517300B6B5B5}" dt="2018-11-02T09:49:45.260" v="26577" actId="1076"/>
          <ac:spMkLst>
            <pc:docMk/>
            <pc:sldMk cId="2199121577" sldId="1039"/>
            <ac:spMk id="31" creationId="{B7D11B1C-4D4F-2C4F-91D9-728FB200C793}"/>
          </ac:spMkLst>
        </pc:spChg>
        <pc:spChg chg="add mod">
          <ac:chgData name="현덕 김" userId="5f120ec4-a520-4453-8a33-bfc0d7bd8ae6" providerId="ADAL" clId="{840E95B7-6B42-F84D-B0C2-517300B6B5B5}" dt="2018-11-02T09:48:41.441" v="26557" actId="1076"/>
          <ac:spMkLst>
            <pc:docMk/>
            <pc:sldMk cId="2199121577" sldId="1039"/>
            <ac:spMk id="32" creationId="{90054BB5-04A7-5545-8281-B368815DEF82}"/>
          </ac:spMkLst>
        </pc:spChg>
        <pc:picChg chg="del">
          <ac:chgData name="현덕 김" userId="5f120ec4-a520-4453-8a33-bfc0d7bd8ae6" providerId="ADAL" clId="{840E95B7-6B42-F84D-B0C2-517300B6B5B5}" dt="2018-11-02T08:50:50.500" v="24819" actId="478"/>
          <ac:picMkLst>
            <pc:docMk/>
            <pc:sldMk cId="2199121577" sldId="1039"/>
            <ac:picMk id="5" creationId="{A2D1B94F-EDE7-CA45-AB8F-6BA54D7B3ABA}"/>
          </ac:picMkLst>
        </pc:picChg>
        <pc:picChg chg="del">
          <ac:chgData name="현덕 김" userId="5f120ec4-a520-4453-8a33-bfc0d7bd8ae6" providerId="ADAL" clId="{840E95B7-6B42-F84D-B0C2-517300B6B5B5}" dt="2018-11-02T08:50:51.949" v="24820" actId="478"/>
          <ac:picMkLst>
            <pc:docMk/>
            <pc:sldMk cId="2199121577" sldId="1039"/>
            <ac:picMk id="7" creationId="{212676A0-5313-944C-B5BB-DDF26D8A99D9}"/>
          </ac:picMkLst>
        </pc:picChg>
        <pc:picChg chg="add del mod">
          <ac:chgData name="현덕 김" userId="5f120ec4-a520-4453-8a33-bfc0d7bd8ae6" providerId="ADAL" clId="{840E95B7-6B42-F84D-B0C2-517300B6B5B5}" dt="2018-11-02T08:54:24.051" v="24844" actId="478"/>
          <ac:picMkLst>
            <pc:docMk/>
            <pc:sldMk cId="2199121577" sldId="1039"/>
            <ac:picMk id="9" creationId="{2EA15AB3-4EA1-A34B-A7B6-B61139EAB163}"/>
          </ac:picMkLst>
        </pc:picChg>
        <pc:picChg chg="add mod">
          <ac:chgData name="현덕 김" userId="5f120ec4-a520-4453-8a33-bfc0d7bd8ae6" providerId="ADAL" clId="{840E95B7-6B42-F84D-B0C2-517300B6B5B5}" dt="2018-11-02T09:18:03.808" v="26033" actId="167"/>
          <ac:picMkLst>
            <pc:docMk/>
            <pc:sldMk cId="2199121577" sldId="1039"/>
            <ac:picMk id="11" creationId="{A40559DA-B481-6943-8BC3-EA48EF69EB14}"/>
          </ac:picMkLst>
        </pc:picChg>
        <pc:cxnChg chg="add del mod">
          <ac:chgData name="현덕 김" userId="5f120ec4-a520-4453-8a33-bfc0d7bd8ae6" providerId="ADAL" clId="{840E95B7-6B42-F84D-B0C2-517300B6B5B5}" dt="2018-11-02T09:49:46.933" v="26578" actId="478"/>
          <ac:cxnSpMkLst>
            <pc:docMk/>
            <pc:sldMk cId="2199121577" sldId="1039"/>
            <ac:cxnSpMk id="27" creationId="{E8ACF9AC-9AB3-F64D-8CD9-061C4EEF90CE}"/>
          </ac:cxnSpMkLst>
        </pc:cxnChg>
      </pc:sldChg>
      <pc:sldChg chg="addSp delSp modSp add">
        <pc:chgData name="현덕 김" userId="5f120ec4-a520-4453-8a33-bfc0d7bd8ae6" providerId="ADAL" clId="{840E95B7-6B42-F84D-B0C2-517300B6B5B5}" dt="2018-11-02T11:03:15.592" v="27368" actId="20577"/>
        <pc:sldMkLst>
          <pc:docMk/>
          <pc:sldMk cId="1843978141" sldId="1040"/>
        </pc:sldMkLst>
        <pc:spChg chg="del">
          <ac:chgData name="현덕 김" userId="5f120ec4-a520-4453-8a33-bfc0d7bd8ae6" providerId="ADAL" clId="{840E95B7-6B42-F84D-B0C2-517300B6B5B5}" dt="2018-11-02T10:48:17.625" v="26662"/>
          <ac:spMkLst>
            <pc:docMk/>
            <pc:sldMk cId="1843978141" sldId="1040"/>
            <ac:spMk id="2" creationId="{C26A202E-A380-1A42-9E2A-313BC690BB20}"/>
          </ac:spMkLst>
        </pc:spChg>
        <pc:spChg chg="del">
          <ac:chgData name="현덕 김" userId="5f120ec4-a520-4453-8a33-bfc0d7bd8ae6" providerId="ADAL" clId="{840E95B7-6B42-F84D-B0C2-517300B6B5B5}" dt="2018-11-02T10:48:17.625" v="26662"/>
          <ac:spMkLst>
            <pc:docMk/>
            <pc:sldMk cId="1843978141" sldId="1040"/>
            <ac:spMk id="3" creationId="{7CDE9B58-2581-D94F-B0FA-0B2BD3BF75E6}"/>
          </ac:spMkLst>
        </pc:spChg>
        <pc:spChg chg="del">
          <ac:chgData name="현덕 김" userId="5f120ec4-a520-4453-8a33-bfc0d7bd8ae6" providerId="ADAL" clId="{840E95B7-6B42-F84D-B0C2-517300B6B5B5}" dt="2018-11-02T10:48:17.625" v="26662"/>
          <ac:spMkLst>
            <pc:docMk/>
            <pc:sldMk cId="1843978141" sldId="1040"/>
            <ac:spMk id="5" creationId="{F3559B53-D212-C94A-9DAD-D9FDEDDF5928}"/>
          </ac:spMkLst>
        </pc:spChg>
        <pc:spChg chg="add mod">
          <ac:chgData name="현덕 김" userId="5f120ec4-a520-4453-8a33-bfc0d7bd8ae6" providerId="ADAL" clId="{840E95B7-6B42-F84D-B0C2-517300B6B5B5}" dt="2018-11-02T10:49:58.497" v="26780" actId="20577"/>
          <ac:spMkLst>
            <pc:docMk/>
            <pc:sldMk cId="1843978141" sldId="1040"/>
            <ac:spMk id="6" creationId="{7A7FA1FD-AA7B-CA46-A6F1-AB254BB74451}"/>
          </ac:spMkLst>
        </pc:spChg>
        <pc:spChg chg="add mod">
          <ac:chgData name="현덕 김" userId="5f120ec4-a520-4453-8a33-bfc0d7bd8ae6" providerId="ADAL" clId="{840E95B7-6B42-F84D-B0C2-517300B6B5B5}" dt="2018-11-02T10:48:17.625" v="26662"/>
          <ac:spMkLst>
            <pc:docMk/>
            <pc:sldMk cId="1843978141" sldId="1040"/>
            <ac:spMk id="7" creationId="{77B56576-2C1F-EB47-BDA9-256BBA77C312}"/>
          </ac:spMkLst>
        </pc:spChg>
        <pc:spChg chg="add mod">
          <ac:chgData name="현덕 김" userId="5f120ec4-a520-4453-8a33-bfc0d7bd8ae6" providerId="ADAL" clId="{840E95B7-6B42-F84D-B0C2-517300B6B5B5}" dt="2018-11-02T11:03:15.592" v="27368" actId="20577"/>
          <ac:spMkLst>
            <pc:docMk/>
            <pc:sldMk cId="1843978141" sldId="1040"/>
            <ac:spMk id="8" creationId="{FBE3976D-BB56-3B44-9705-01FD63D705FE}"/>
          </ac:spMkLst>
        </pc:spChg>
        <pc:spChg chg="mod">
          <ac:chgData name="현덕 김" userId="5f120ec4-a520-4453-8a33-bfc0d7bd8ae6" providerId="ADAL" clId="{840E95B7-6B42-F84D-B0C2-517300B6B5B5}" dt="2018-11-02T11:03:01.834" v="27343" actId="20577"/>
          <ac:spMkLst>
            <pc:docMk/>
            <pc:sldMk cId="1843978141" sldId="1040"/>
            <ac:spMk id="11" creationId="{E88BF24C-B772-C941-AF2B-11203AB1F941}"/>
          </ac:spMkLst>
        </pc:spChg>
        <pc:spChg chg="add mod">
          <ac:chgData name="현덕 김" userId="5f120ec4-a520-4453-8a33-bfc0d7bd8ae6" providerId="ADAL" clId="{840E95B7-6B42-F84D-B0C2-517300B6B5B5}" dt="2018-11-02T10:48:54.651" v="26665" actId="1076"/>
          <ac:spMkLst>
            <pc:docMk/>
            <pc:sldMk cId="1843978141" sldId="1040"/>
            <ac:spMk id="15" creationId="{6E2FB17F-9A2C-FA4B-872D-09497B3704C3}"/>
          </ac:spMkLst>
        </pc:spChg>
        <pc:spChg chg="add mod">
          <ac:chgData name="현덕 김" userId="5f120ec4-a520-4453-8a33-bfc0d7bd8ae6" providerId="ADAL" clId="{840E95B7-6B42-F84D-B0C2-517300B6B5B5}" dt="2018-11-02T11:00:07.123" v="27259" actId="20577"/>
          <ac:spMkLst>
            <pc:docMk/>
            <pc:sldMk cId="1843978141" sldId="1040"/>
            <ac:spMk id="16" creationId="{463A01C5-3AAC-7648-929E-C0FF6C5FBB52}"/>
          </ac:spMkLst>
        </pc:spChg>
        <pc:grpChg chg="add">
          <ac:chgData name="현덕 김" userId="5f120ec4-a520-4453-8a33-bfc0d7bd8ae6" providerId="ADAL" clId="{840E95B7-6B42-F84D-B0C2-517300B6B5B5}" dt="2018-11-02T10:48:44.455" v="26663"/>
          <ac:grpSpMkLst>
            <pc:docMk/>
            <pc:sldMk cId="1843978141" sldId="1040"/>
            <ac:grpSpMk id="9" creationId="{F7E6D002-CE15-444E-B531-5C29F34F369A}"/>
          </ac:grpSpMkLst>
        </pc:grpChg>
      </pc:sldChg>
    </pc:docChg>
  </pc:docChgLst>
  <pc:docChgLst>
    <pc:chgData name="박충의" userId="461597d3-33b2-4040-8903-8daea7a08b52" providerId="ADAL" clId="{A907704F-5D6C-1D48-90C1-DF13FEC6B4F1}"/>
  </pc:docChgLst>
  <pc:docChgLst>
    <pc:chgData name="이세진" userId="26d095fe-ed4f-4185-987b-8c4312f51dc4" providerId="ADAL" clId="{C855C74B-CA35-4AC1-B2C4-11C73D61D778}"/>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ko-KR" altLang="en-US" dirty="0">
              <a:latin typeface="Nanum Gothic Regular" charset="-127"/>
              <a:ea typeface="Nanum Gothic Regular" charset="-127"/>
            </a:endParaRPr>
          </a:p>
        </p:txBody>
      </p:sp>
      <p:sp>
        <p:nvSpPr>
          <p:cNvPr id="4" name="바닥글 개체 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ko-KR" altLang="en-US" dirty="0">
              <a:latin typeface="Nanum Gothic Regular" charset="-127"/>
              <a:ea typeface="Nanum Gothic Regular" charset="-127"/>
            </a:endParaRPr>
          </a:p>
        </p:txBody>
      </p:sp>
      <p:sp>
        <p:nvSpPr>
          <p:cNvPr id="5" name="슬라이드 번호 개체 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02BF08E-228B-0C4E-A280-30B9D23018F4}" type="slidenum">
              <a:rPr kumimoji="1" lang="ko-KR" altLang="en-US" smtClean="0">
                <a:latin typeface="Nanum Gothic Regular" charset="-127"/>
                <a:ea typeface="Nanum Gothic Regular" charset="-127"/>
              </a:rPr>
              <a:t>‹#›</a:t>
            </a:fld>
            <a:endParaRPr kumimoji="1" lang="ko-KR" altLang="en-US" dirty="0">
              <a:latin typeface="Nanum Gothic Regular" charset="-127"/>
              <a:ea typeface="Nanum Gothic Regular" charset="-127"/>
            </a:endParaRPr>
          </a:p>
        </p:txBody>
      </p:sp>
    </p:spTree>
    <p:extLst>
      <p:ext uri="{BB962C8B-B14F-4D97-AF65-F5344CB8AC3E}">
        <p14:creationId xmlns:p14="http://schemas.microsoft.com/office/powerpoint/2010/main" val="11625803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Nanum Gothic Regular" charset="-127"/>
                <a:ea typeface="Nanum Gothic Regular" charset="-127"/>
              </a:defRPr>
            </a:lvl1pPr>
          </a:lstStyle>
          <a:p>
            <a:endParaRPr kumimoji="1" lang="ko-KR" altLang="en-US" dirty="0"/>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Nanum Gothic Regular" charset="-127"/>
                <a:ea typeface="Nanum Gothic Regular" charset="-127"/>
              </a:defRPr>
            </a:lvl1pPr>
          </a:lstStyle>
          <a:p>
            <a:fld id="{B5EEDAC0-8DF8-6646-BC57-4297EE3730E0}" type="datetimeFigureOut">
              <a:rPr kumimoji="1" lang="ko-KR" altLang="en-US" smtClean="0"/>
              <a:pPr/>
              <a:t>2019. 1. 9.</a:t>
            </a:fld>
            <a:endParaRPr kumimoji="1" lang="ko-KR" altLang="en-US" dirty="0"/>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dirty="0"/>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a:p>
            <a:pPr lvl="3"/>
            <a:r>
              <a:rPr kumimoji="1" lang="ko-KR" altLang="en-US" dirty="0"/>
              <a:t>네 번째 수준</a:t>
            </a:r>
          </a:p>
          <a:p>
            <a:pPr lvl="4"/>
            <a:r>
              <a:rPr kumimoji="1" lang="ko-KR" altLang="en-US" dirty="0"/>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Nanum Gothic Regular" charset="-127"/>
                <a:ea typeface="Nanum Gothic Regular" charset="-127"/>
              </a:defRPr>
            </a:lvl1pPr>
          </a:lstStyle>
          <a:p>
            <a:endParaRPr kumimoji="1" lang="ko-KR" altLang="en-US" dirty="0"/>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Nanum Gothic Regular" charset="-127"/>
                <a:ea typeface="Nanum Gothic Regular" charset="-127"/>
              </a:defRPr>
            </a:lvl1pPr>
          </a:lstStyle>
          <a:p>
            <a:fld id="{B4B1FB97-C505-7F45-B21E-BCD91B104B94}" type="slidenum">
              <a:rPr kumimoji="1" lang="ko-KR" altLang="en-US" smtClean="0"/>
              <a:pPr/>
              <a:t>‹#›</a:t>
            </a:fld>
            <a:endParaRPr kumimoji="1" lang="ko-KR" altLang="en-US" dirty="0"/>
          </a:p>
        </p:txBody>
      </p:sp>
    </p:spTree>
    <p:extLst>
      <p:ext uri="{BB962C8B-B14F-4D97-AF65-F5344CB8AC3E}">
        <p14:creationId xmlns:p14="http://schemas.microsoft.com/office/powerpoint/2010/main" val="1182645483"/>
      </p:ext>
    </p:extLst>
  </p:cSld>
  <p:clrMap bg1="lt1" tx1="dk1" bg2="lt2" tx2="dk2" accent1="accent1" accent2="accent2" accent3="accent3" accent4="accent4" accent5="accent5" accent6="accent6" hlink="hlink" folHlink="folHlink"/>
  <p:notesStyle>
    <a:lvl1pPr marL="0" algn="l" defTabSz="914400" rtl="0" eaLnBrk="1" latinLnBrk="1" hangingPunct="1">
      <a:defRPr sz="1200" b="0" i="0" kern="1200">
        <a:solidFill>
          <a:schemeClr val="tx1"/>
        </a:solidFill>
        <a:latin typeface="Nanum Gothic Regular" charset="-127"/>
        <a:ea typeface="Nanum Gothic Regular" charset="-127"/>
        <a:cs typeface="+mn-cs"/>
      </a:defRPr>
    </a:lvl1pPr>
    <a:lvl2pPr marL="457200" algn="l" defTabSz="914400" rtl="0" eaLnBrk="1" latinLnBrk="1" hangingPunct="1">
      <a:defRPr sz="1200" b="0" i="0" kern="1200">
        <a:solidFill>
          <a:schemeClr val="tx1"/>
        </a:solidFill>
        <a:latin typeface="Nanum Gothic Regular" charset="-127"/>
        <a:ea typeface="Nanum Gothic Regular" charset="-127"/>
        <a:cs typeface="+mn-cs"/>
      </a:defRPr>
    </a:lvl2pPr>
    <a:lvl3pPr marL="914400" algn="l" defTabSz="914400" rtl="0" eaLnBrk="1" latinLnBrk="1" hangingPunct="1">
      <a:defRPr sz="1200" b="0" i="0" kern="1200">
        <a:solidFill>
          <a:schemeClr val="tx1"/>
        </a:solidFill>
        <a:latin typeface="Nanum Gothic Regular" charset="-127"/>
        <a:ea typeface="Nanum Gothic Regular" charset="-127"/>
        <a:cs typeface="+mn-cs"/>
      </a:defRPr>
    </a:lvl3pPr>
    <a:lvl4pPr marL="1371600" algn="l" defTabSz="914400" rtl="0" eaLnBrk="1" latinLnBrk="1" hangingPunct="1">
      <a:defRPr sz="1200" b="0" i="0" kern="1200">
        <a:solidFill>
          <a:schemeClr val="tx1"/>
        </a:solidFill>
        <a:latin typeface="Nanum Gothic Regular" charset="-127"/>
        <a:ea typeface="Nanum Gothic Regular" charset="-127"/>
        <a:cs typeface="+mn-cs"/>
      </a:defRPr>
    </a:lvl4pPr>
    <a:lvl5pPr marL="1828800" algn="l" defTabSz="914400" rtl="0" eaLnBrk="1" latinLnBrk="1" hangingPunct="1">
      <a:defRPr sz="1200" b="0" i="0" kern="1200">
        <a:solidFill>
          <a:schemeClr val="tx1"/>
        </a:solidFill>
        <a:latin typeface="Nanum Gothic Regular" charset="-127"/>
        <a:ea typeface="Nanum Gothic Regular"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Tree>
    <p:extLst>
      <p:ext uri="{BB962C8B-B14F-4D97-AF65-F5344CB8AC3E}">
        <p14:creationId xmlns:p14="http://schemas.microsoft.com/office/powerpoint/2010/main" val="1351734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6913671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4464917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139</a:t>
            </a:fld>
            <a:endParaRPr kumimoji="1" lang="ko-KR" altLang="en-US" dirty="0"/>
          </a:p>
        </p:txBody>
      </p:sp>
    </p:spTree>
    <p:extLst>
      <p:ext uri="{BB962C8B-B14F-4D97-AF65-F5344CB8AC3E}">
        <p14:creationId xmlns:p14="http://schemas.microsoft.com/office/powerpoint/2010/main" val="12680806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140</a:t>
            </a:fld>
            <a:endParaRPr kumimoji="1" lang="ko-KR" altLang="en-US" dirty="0"/>
          </a:p>
        </p:txBody>
      </p:sp>
    </p:spTree>
    <p:extLst>
      <p:ext uri="{BB962C8B-B14F-4D97-AF65-F5344CB8AC3E}">
        <p14:creationId xmlns:p14="http://schemas.microsoft.com/office/powerpoint/2010/main" val="9084296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141</a:t>
            </a:fld>
            <a:endParaRPr kumimoji="1" lang="ko-KR" altLang="en-US" dirty="0"/>
          </a:p>
        </p:txBody>
      </p:sp>
    </p:spTree>
    <p:extLst>
      <p:ext uri="{BB962C8B-B14F-4D97-AF65-F5344CB8AC3E}">
        <p14:creationId xmlns:p14="http://schemas.microsoft.com/office/powerpoint/2010/main" val="429283441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142</a:t>
            </a:fld>
            <a:endParaRPr kumimoji="1" lang="ko-KR" altLang="en-US" dirty="0"/>
          </a:p>
        </p:txBody>
      </p:sp>
    </p:spTree>
    <p:extLst>
      <p:ext uri="{BB962C8B-B14F-4D97-AF65-F5344CB8AC3E}">
        <p14:creationId xmlns:p14="http://schemas.microsoft.com/office/powerpoint/2010/main" val="13791936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143</a:t>
            </a:fld>
            <a:endParaRPr kumimoji="1" lang="ko-KR" altLang="en-US" dirty="0"/>
          </a:p>
        </p:txBody>
      </p:sp>
    </p:spTree>
    <p:extLst>
      <p:ext uri="{BB962C8B-B14F-4D97-AF65-F5344CB8AC3E}">
        <p14:creationId xmlns:p14="http://schemas.microsoft.com/office/powerpoint/2010/main" val="393381509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144</a:t>
            </a:fld>
            <a:endParaRPr kumimoji="1" lang="ko-KR" altLang="en-US" dirty="0"/>
          </a:p>
        </p:txBody>
      </p:sp>
    </p:spTree>
    <p:extLst>
      <p:ext uri="{BB962C8B-B14F-4D97-AF65-F5344CB8AC3E}">
        <p14:creationId xmlns:p14="http://schemas.microsoft.com/office/powerpoint/2010/main" val="255408081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145</a:t>
            </a:fld>
            <a:endParaRPr kumimoji="1" lang="ko-KR" altLang="en-US" dirty="0"/>
          </a:p>
        </p:txBody>
      </p:sp>
    </p:spTree>
    <p:extLst>
      <p:ext uri="{BB962C8B-B14F-4D97-AF65-F5344CB8AC3E}">
        <p14:creationId xmlns:p14="http://schemas.microsoft.com/office/powerpoint/2010/main" val="19175219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19045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82299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47209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15080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24724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73868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1926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932632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83935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45423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22165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07678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8294DAB-06A7-164C-A8C1-6351F42693E2}" type="slidenum">
              <a:rPr kumimoji="1" lang="ko-KR" altLang="en-US" smtClean="0"/>
              <a:t>29</a:t>
            </a:fld>
            <a:endParaRPr kumimoji="1" lang="ko-KR" altLang="en-US"/>
          </a:p>
        </p:txBody>
      </p:sp>
    </p:spTree>
    <p:extLst>
      <p:ext uri="{BB962C8B-B14F-4D97-AF65-F5344CB8AC3E}">
        <p14:creationId xmlns:p14="http://schemas.microsoft.com/office/powerpoint/2010/main" val="3195221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051220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752705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05082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36</a:t>
            </a:fld>
            <a:endParaRPr kumimoji="1" lang="ko-KR" altLang="en-US" dirty="0"/>
          </a:p>
        </p:txBody>
      </p:sp>
    </p:spTree>
    <p:extLst>
      <p:ext uri="{BB962C8B-B14F-4D97-AF65-F5344CB8AC3E}">
        <p14:creationId xmlns:p14="http://schemas.microsoft.com/office/powerpoint/2010/main" val="1102790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37</a:t>
            </a:fld>
            <a:endParaRPr kumimoji="1" lang="ko-KR" altLang="en-US" dirty="0"/>
          </a:p>
        </p:txBody>
      </p:sp>
    </p:spTree>
    <p:extLst>
      <p:ext uri="{BB962C8B-B14F-4D97-AF65-F5344CB8AC3E}">
        <p14:creationId xmlns:p14="http://schemas.microsoft.com/office/powerpoint/2010/main" val="18090047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38</a:t>
            </a:fld>
            <a:endParaRPr kumimoji="1" lang="ko-KR" altLang="en-US" dirty="0"/>
          </a:p>
        </p:txBody>
      </p:sp>
    </p:spTree>
    <p:extLst>
      <p:ext uri="{BB962C8B-B14F-4D97-AF65-F5344CB8AC3E}">
        <p14:creationId xmlns:p14="http://schemas.microsoft.com/office/powerpoint/2010/main" val="377035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39</a:t>
            </a:fld>
            <a:endParaRPr kumimoji="1" lang="ko-KR" altLang="en-US" dirty="0"/>
          </a:p>
        </p:txBody>
      </p:sp>
    </p:spTree>
    <p:extLst>
      <p:ext uri="{BB962C8B-B14F-4D97-AF65-F5344CB8AC3E}">
        <p14:creationId xmlns:p14="http://schemas.microsoft.com/office/powerpoint/2010/main" val="949234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8210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4783033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531875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96776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453757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46</a:t>
            </a:fld>
            <a:endParaRPr kumimoji="1" lang="ko-KR" altLang="en-US" dirty="0"/>
          </a:p>
        </p:txBody>
      </p:sp>
    </p:spTree>
    <p:extLst>
      <p:ext uri="{BB962C8B-B14F-4D97-AF65-F5344CB8AC3E}">
        <p14:creationId xmlns:p14="http://schemas.microsoft.com/office/powerpoint/2010/main" val="486993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49</a:t>
            </a:fld>
            <a:endParaRPr kumimoji="1" lang="ko-KR" altLang="en-US" dirty="0"/>
          </a:p>
        </p:txBody>
      </p:sp>
    </p:spTree>
    <p:extLst>
      <p:ext uri="{BB962C8B-B14F-4D97-AF65-F5344CB8AC3E}">
        <p14:creationId xmlns:p14="http://schemas.microsoft.com/office/powerpoint/2010/main" val="19883134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445892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1101115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3189652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92383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83813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3900871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2060652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Tree>
    <p:extLst>
      <p:ext uri="{BB962C8B-B14F-4D97-AF65-F5344CB8AC3E}">
        <p14:creationId xmlns:p14="http://schemas.microsoft.com/office/powerpoint/2010/main" val="11047462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8145510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036115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60</a:t>
            </a:fld>
            <a:endParaRPr kumimoji="1" lang="ko-KR" altLang="en-US" dirty="0"/>
          </a:p>
        </p:txBody>
      </p:sp>
    </p:spTree>
    <p:extLst>
      <p:ext uri="{BB962C8B-B14F-4D97-AF65-F5344CB8AC3E}">
        <p14:creationId xmlns:p14="http://schemas.microsoft.com/office/powerpoint/2010/main" val="889314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30297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092385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solidFill>
                  <a:prstClr val="black"/>
                </a:solidFill>
              </a:rPr>
              <a:pPr/>
              <a:t>63</a:t>
            </a:fld>
            <a:endParaRPr kumimoji="1" lang="ko-KR" altLang="en-US">
              <a:solidFill>
                <a:prstClr val="black"/>
              </a:solidFill>
            </a:endParaRPr>
          </a:p>
        </p:txBody>
      </p:sp>
    </p:spTree>
    <p:extLst>
      <p:ext uri="{BB962C8B-B14F-4D97-AF65-F5344CB8AC3E}">
        <p14:creationId xmlns:p14="http://schemas.microsoft.com/office/powerpoint/2010/main" val="11843473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r>
              <a:rPr lang="ko-KR" altLang="en-US" dirty="0"/>
              <a:t>권한 별로 나눠야</a:t>
            </a:r>
          </a:p>
        </p:txBody>
      </p:sp>
    </p:spTree>
    <p:extLst>
      <p:ext uri="{BB962C8B-B14F-4D97-AF65-F5344CB8AC3E}">
        <p14:creationId xmlns:p14="http://schemas.microsoft.com/office/powerpoint/2010/main" val="635587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8294DAB-06A7-164C-A8C1-6351F42693E2}" type="slidenum">
              <a:rPr kumimoji="1" lang="ko-KR" altLang="en-US" smtClean="0"/>
              <a:t>10</a:t>
            </a:fld>
            <a:endParaRPr kumimoji="1" lang="ko-KR" altLang="en-US"/>
          </a:p>
        </p:txBody>
      </p:sp>
    </p:spTree>
    <p:extLst>
      <p:ext uri="{BB962C8B-B14F-4D97-AF65-F5344CB8AC3E}">
        <p14:creationId xmlns:p14="http://schemas.microsoft.com/office/powerpoint/2010/main" val="16839015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38412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24077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8973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0514640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5610951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1851904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7925613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73</a:t>
            </a:fld>
            <a:endParaRPr kumimoji="1" lang="ko-KR" altLang="en-US" dirty="0"/>
          </a:p>
        </p:txBody>
      </p:sp>
    </p:spTree>
    <p:extLst>
      <p:ext uri="{BB962C8B-B14F-4D97-AF65-F5344CB8AC3E}">
        <p14:creationId xmlns:p14="http://schemas.microsoft.com/office/powerpoint/2010/main" val="1980685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74</a:t>
            </a:fld>
            <a:endParaRPr kumimoji="1" lang="ko-KR" altLang="en-US" dirty="0"/>
          </a:p>
        </p:txBody>
      </p:sp>
    </p:spTree>
    <p:extLst>
      <p:ext uri="{BB962C8B-B14F-4D97-AF65-F5344CB8AC3E}">
        <p14:creationId xmlns:p14="http://schemas.microsoft.com/office/powerpoint/2010/main" val="23007801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75</a:t>
            </a:fld>
            <a:endParaRPr kumimoji="1" lang="ko-KR" altLang="en-US" dirty="0"/>
          </a:p>
        </p:txBody>
      </p:sp>
    </p:spTree>
    <p:extLst>
      <p:ext uri="{BB962C8B-B14F-4D97-AF65-F5344CB8AC3E}">
        <p14:creationId xmlns:p14="http://schemas.microsoft.com/office/powerpoint/2010/main" val="287630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18294DAB-06A7-164C-A8C1-6351F42693E2}" type="slidenum">
              <a:rPr kumimoji="1" lang="ko-KR" altLang="en-US" smtClean="0"/>
              <a:t>11</a:t>
            </a:fld>
            <a:endParaRPr kumimoji="1" lang="ko-KR" altLang="en-US"/>
          </a:p>
        </p:txBody>
      </p:sp>
    </p:spTree>
    <p:extLst>
      <p:ext uri="{BB962C8B-B14F-4D97-AF65-F5344CB8AC3E}">
        <p14:creationId xmlns:p14="http://schemas.microsoft.com/office/powerpoint/2010/main" val="17389011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76</a:t>
            </a:fld>
            <a:endParaRPr kumimoji="1" lang="ko-KR" altLang="en-US" dirty="0"/>
          </a:p>
        </p:txBody>
      </p:sp>
    </p:spTree>
    <p:extLst>
      <p:ext uri="{BB962C8B-B14F-4D97-AF65-F5344CB8AC3E}">
        <p14:creationId xmlns:p14="http://schemas.microsoft.com/office/powerpoint/2010/main" val="670988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dirty="0"/>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77</a:t>
            </a:fld>
            <a:endParaRPr kumimoji="1" lang="ko-KR" altLang="en-US" dirty="0"/>
          </a:p>
        </p:txBody>
      </p:sp>
    </p:spTree>
    <p:extLst>
      <p:ext uri="{BB962C8B-B14F-4D97-AF65-F5344CB8AC3E}">
        <p14:creationId xmlns:p14="http://schemas.microsoft.com/office/powerpoint/2010/main" val="149768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78</a:t>
            </a:fld>
            <a:endParaRPr kumimoji="1" lang="ko-KR" altLang="en-US" dirty="0"/>
          </a:p>
        </p:txBody>
      </p:sp>
    </p:spTree>
    <p:extLst>
      <p:ext uri="{BB962C8B-B14F-4D97-AF65-F5344CB8AC3E}">
        <p14:creationId xmlns:p14="http://schemas.microsoft.com/office/powerpoint/2010/main" val="7787966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79</a:t>
            </a:fld>
            <a:endParaRPr kumimoji="1" lang="ko-KR" altLang="en-US" dirty="0"/>
          </a:p>
        </p:txBody>
      </p:sp>
    </p:spTree>
    <p:extLst>
      <p:ext uri="{BB962C8B-B14F-4D97-AF65-F5344CB8AC3E}">
        <p14:creationId xmlns:p14="http://schemas.microsoft.com/office/powerpoint/2010/main" val="351325910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80</a:t>
            </a:fld>
            <a:endParaRPr kumimoji="1" lang="ko-KR" altLang="en-US" dirty="0"/>
          </a:p>
        </p:txBody>
      </p:sp>
    </p:spTree>
    <p:extLst>
      <p:ext uri="{BB962C8B-B14F-4D97-AF65-F5344CB8AC3E}">
        <p14:creationId xmlns:p14="http://schemas.microsoft.com/office/powerpoint/2010/main" val="1642037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81</a:t>
            </a:fld>
            <a:endParaRPr kumimoji="1" lang="ko-KR" altLang="en-US" dirty="0"/>
          </a:p>
        </p:txBody>
      </p:sp>
    </p:spTree>
    <p:extLst>
      <p:ext uri="{BB962C8B-B14F-4D97-AF65-F5344CB8AC3E}">
        <p14:creationId xmlns:p14="http://schemas.microsoft.com/office/powerpoint/2010/main" val="139979031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82</a:t>
            </a:fld>
            <a:endParaRPr kumimoji="1" lang="ko-KR" altLang="en-US" dirty="0"/>
          </a:p>
        </p:txBody>
      </p:sp>
    </p:spTree>
    <p:extLst>
      <p:ext uri="{BB962C8B-B14F-4D97-AF65-F5344CB8AC3E}">
        <p14:creationId xmlns:p14="http://schemas.microsoft.com/office/powerpoint/2010/main" val="26145802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83</a:t>
            </a:fld>
            <a:endParaRPr kumimoji="1" lang="ko-KR" altLang="en-US" dirty="0"/>
          </a:p>
        </p:txBody>
      </p:sp>
    </p:spTree>
    <p:extLst>
      <p:ext uri="{BB962C8B-B14F-4D97-AF65-F5344CB8AC3E}">
        <p14:creationId xmlns:p14="http://schemas.microsoft.com/office/powerpoint/2010/main" val="12412060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84</a:t>
            </a:fld>
            <a:endParaRPr kumimoji="1" lang="ko-KR" altLang="en-US" dirty="0"/>
          </a:p>
        </p:txBody>
      </p:sp>
    </p:spTree>
    <p:extLst>
      <p:ext uri="{BB962C8B-B14F-4D97-AF65-F5344CB8AC3E}">
        <p14:creationId xmlns:p14="http://schemas.microsoft.com/office/powerpoint/2010/main" val="39712390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86</a:t>
            </a:fld>
            <a:endParaRPr kumimoji="1" lang="ko-KR" altLang="en-US" dirty="0"/>
          </a:p>
        </p:txBody>
      </p:sp>
    </p:spTree>
    <p:extLst>
      <p:ext uri="{BB962C8B-B14F-4D97-AF65-F5344CB8AC3E}">
        <p14:creationId xmlns:p14="http://schemas.microsoft.com/office/powerpoint/2010/main" val="169612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77082632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87</a:t>
            </a:fld>
            <a:endParaRPr kumimoji="1" lang="ko-KR" altLang="en-US" dirty="0"/>
          </a:p>
        </p:txBody>
      </p:sp>
    </p:spTree>
    <p:extLst>
      <p:ext uri="{BB962C8B-B14F-4D97-AF65-F5344CB8AC3E}">
        <p14:creationId xmlns:p14="http://schemas.microsoft.com/office/powerpoint/2010/main" val="268820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9353369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39166360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29022039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694943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9386543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9719781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4347388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5476451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4678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765321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10125228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74780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101</a:t>
            </a:fld>
            <a:endParaRPr kumimoji="1" lang="ko-KR" altLang="en-US" dirty="0"/>
          </a:p>
        </p:txBody>
      </p:sp>
    </p:spTree>
    <p:extLst>
      <p:ext uri="{BB962C8B-B14F-4D97-AF65-F5344CB8AC3E}">
        <p14:creationId xmlns:p14="http://schemas.microsoft.com/office/powerpoint/2010/main" val="21410426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379188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4768549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15821454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238048870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32967185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6393764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115</a:t>
            </a:fld>
            <a:endParaRPr kumimoji="1" lang="ko-KR" altLang="en-US" dirty="0"/>
          </a:p>
        </p:txBody>
      </p:sp>
    </p:spTree>
    <p:extLst>
      <p:ext uri="{BB962C8B-B14F-4D97-AF65-F5344CB8AC3E}">
        <p14:creationId xmlns:p14="http://schemas.microsoft.com/office/powerpoint/2010/main" val="2238872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523875" y="1211263"/>
            <a:ext cx="5810250" cy="3268662"/>
          </a:xfrm>
        </p:spPr>
      </p:sp>
      <p:sp>
        <p:nvSpPr>
          <p:cNvPr id="3" name="슬라이드 노트 개체 틀 2"/>
          <p:cNvSpPr>
            <a:spLocks noGrp="1"/>
          </p:cNvSpPr>
          <p:nvPr>
            <p:ph type="body" idx="1"/>
          </p:nvPr>
        </p:nvSpPr>
        <p:spPr/>
        <p:txBody>
          <a:bodyPr/>
          <a:lstStyle/>
          <a:p>
            <a:endParaRPr lang="ko-KR" altLang="en-US" dirty="0"/>
          </a:p>
        </p:txBody>
      </p:sp>
    </p:spTree>
    <p:extLst>
      <p:ext uri="{BB962C8B-B14F-4D97-AF65-F5344CB8AC3E}">
        <p14:creationId xmlns:p14="http://schemas.microsoft.com/office/powerpoint/2010/main" val="98373416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128</a:t>
            </a:fld>
            <a:endParaRPr kumimoji="1" lang="ko-KR" altLang="en-US" dirty="0"/>
          </a:p>
        </p:txBody>
      </p:sp>
    </p:spTree>
    <p:extLst>
      <p:ext uri="{BB962C8B-B14F-4D97-AF65-F5344CB8AC3E}">
        <p14:creationId xmlns:p14="http://schemas.microsoft.com/office/powerpoint/2010/main" val="69701274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129</a:t>
            </a:fld>
            <a:endParaRPr kumimoji="1" lang="ko-KR" altLang="en-US" dirty="0"/>
          </a:p>
        </p:txBody>
      </p:sp>
    </p:spTree>
    <p:extLst>
      <p:ext uri="{BB962C8B-B14F-4D97-AF65-F5344CB8AC3E}">
        <p14:creationId xmlns:p14="http://schemas.microsoft.com/office/powerpoint/2010/main" val="5655510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130</a:t>
            </a:fld>
            <a:endParaRPr kumimoji="1" lang="ko-KR" altLang="en-US" dirty="0"/>
          </a:p>
        </p:txBody>
      </p:sp>
    </p:spTree>
    <p:extLst>
      <p:ext uri="{BB962C8B-B14F-4D97-AF65-F5344CB8AC3E}">
        <p14:creationId xmlns:p14="http://schemas.microsoft.com/office/powerpoint/2010/main" val="374351420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131</a:t>
            </a:fld>
            <a:endParaRPr kumimoji="1" lang="ko-KR" altLang="en-US" dirty="0"/>
          </a:p>
        </p:txBody>
      </p:sp>
    </p:spTree>
    <p:extLst>
      <p:ext uri="{BB962C8B-B14F-4D97-AF65-F5344CB8AC3E}">
        <p14:creationId xmlns:p14="http://schemas.microsoft.com/office/powerpoint/2010/main" val="365100772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132</a:t>
            </a:fld>
            <a:endParaRPr kumimoji="1" lang="ko-KR" altLang="en-US" dirty="0"/>
          </a:p>
        </p:txBody>
      </p:sp>
    </p:spTree>
    <p:extLst>
      <p:ext uri="{BB962C8B-B14F-4D97-AF65-F5344CB8AC3E}">
        <p14:creationId xmlns:p14="http://schemas.microsoft.com/office/powerpoint/2010/main" val="6759865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133</a:t>
            </a:fld>
            <a:endParaRPr kumimoji="1" lang="ko-KR" altLang="en-US" dirty="0"/>
          </a:p>
        </p:txBody>
      </p:sp>
    </p:spTree>
    <p:extLst>
      <p:ext uri="{BB962C8B-B14F-4D97-AF65-F5344CB8AC3E}">
        <p14:creationId xmlns:p14="http://schemas.microsoft.com/office/powerpoint/2010/main" val="45818055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134</a:t>
            </a:fld>
            <a:endParaRPr kumimoji="1" lang="ko-KR" altLang="en-US" dirty="0"/>
          </a:p>
        </p:txBody>
      </p:sp>
    </p:spTree>
    <p:extLst>
      <p:ext uri="{BB962C8B-B14F-4D97-AF65-F5344CB8AC3E}">
        <p14:creationId xmlns:p14="http://schemas.microsoft.com/office/powerpoint/2010/main" val="24351620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135</a:t>
            </a:fld>
            <a:endParaRPr kumimoji="1" lang="ko-KR" altLang="en-US" dirty="0"/>
          </a:p>
        </p:txBody>
      </p:sp>
    </p:spTree>
    <p:extLst>
      <p:ext uri="{BB962C8B-B14F-4D97-AF65-F5344CB8AC3E}">
        <p14:creationId xmlns:p14="http://schemas.microsoft.com/office/powerpoint/2010/main" val="254202129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136</a:t>
            </a:fld>
            <a:endParaRPr kumimoji="1" lang="ko-KR" altLang="en-US" dirty="0"/>
          </a:p>
        </p:txBody>
      </p:sp>
    </p:spTree>
    <p:extLst>
      <p:ext uri="{BB962C8B-B14F-4D97-AF65-F5344CB8AC3E}">
        <p14:creationId xmlns:p14="http://schemas.microsoft.com/office/powerpoint/2010/main" val="2706479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kumimoji="1" lang="ko-KR" altLang="en-US"/>
          </a:p>
        </p:txBody>
      </p:sp>
      <p:sp>
        <p:nvSpPr>
          <p:cNvPr id="4" name="슬라이드 번호 개체 틀 3"/>
          <p:cNvSpPr>
            <a:spLocks noGrp="1"/>
          </p:cNvSpPr>
          <p:nvPr>
            <p:ph type="sldNum" sz="quarter" idx="10"/>
          </p:nvPr>
        </p:nvSpPr>
        <p:spPr/>
        <p:txBody>
          <a:bodyPr/>
          <a:lstStyle/>
          <a:p>
            <a:fld id="{B4B1FB97-C505-7F45-B21E-BCD91B104B94}" type="slidenum">
              <a:rPr kumimoji="1" lang="ko-KR" altLang="en-US" smtClean="0"/>
              <a:pPr/>
              <a:t>137</a:t>
            </a:fld>
            <a:endParaRPr kumimoji="1" lang="ko-KR" altLang="en-US" dirty="0"/>
          </a:p>
        </p:txBody>
      </p:sp>
    </p:spTree>
    <p:extLst>
      <p:ext uri="{BB962C8B-B14F-4D97-AF65-F5344CB8AC3E}">
        <p14:creationId xmlns:p14="http://schemas.microsoft.com/office/powerpoint/2010/main" val="3737447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5" Type="http://schemas.openxmlformats.org/officeDocument/2006/relationships/image" Target="../media/image16.png"/><Relationship Id="rId10" Type="http://schemas.openxmlformats.org/officeDocument/2006/relationships/image" Target="../media/image11.png"/><Relationship Id="rId4" Type="http://schemas.microsoft.com/office/2007/relationships/hdphoto" Target="../media/hdphoto1.wdp"/><Relationship Id="rId9" Type="http://schemas.openxmlformats.org/officeDocument/2006/relationships/image" Target="../media/image10.png"/><Relationship Id="rId14" Type="http://schemas.openxmlformats.org/officeDocument/2006/relationships/image" Target="../media/image15.pn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8.png"/><Relationship Id="rId18" Type="http://schemas.openxmlformats.org/officeDocument/2006/relationships/image" Target="../media/image16.png"/><Relationship Id="rId3" Type="http://schemas.openxmlformats.org/officeDocument/2006/relationships/image" Target="../media/image17.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19.png"/><Relationship Id="rId2" Type="http://schemas.openxmlformats.org/officeDocument/2006/relationships/image" Target="../media/image6.png"/><Relationship Id="rId16"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5.png"/><Relationship Id="rId11" Type="http://schemas.openxmlformats.org/officeDocument/2006/relationships/image" Target="../media/image12.png"/><Relationship Id="rId5" Type="http://schemas.openxmlformats.org/officeDocument/2006/relationships/image" Target="../media/image14.png"/><Relationship Id="rId1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7.png"/><Relationship Id="rId9" Type="http://schemas.microsoft.com/office/2007/relationships/hdphoto" Target="../media/hdphoto1.wdp"/><Relationship Id="rId1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3.png"/><Relationship Id="rId18" Type="http://schemas.openxmlformats.org/officeDocument/2006/relationships/image" Target="../media/image21.png"/><Relationship Id="rId3" Type="http://schemas.openxmlformats.org/officeDocument/2006/relationships/slideMaster" Target="../slideMasters/slideMaster1.xml"/><Relationship Id="rId21" Type="http://schemas.openxmlformats.org/officeDocument/2006/relationships/image" Target="../media/image23.png"/><Relationship Id="rId7" Type="http://schemas.openxmlformats.org/officeDocument/2006/relationships/image" Target="../media/image15.png"/><Relationship Id="rId12" Type="http://schemas.openxmlformats.org/officeDocument/2006/relationships/image" Target="../media/image12.png"/><Relationship Id="rId17" Type="http://schemas.openxmlformats.org/officeDocument/2006/relationships/image" Target="../media/image20.png"/><Relationship Id="rId25" Type="http://schemas.openxmlformats.org/officeDocument/2006/relationships/image" Target="../media/image16.png"/><Relationship Id="rId2" Type="http://schemas.openxmlformats.org/officeDocument/2006/relationships/tags" Target="../tags/tag2.xml"/><Relationship Id="rId16" Type="http://schemas.openxmlformats.org/officeDocument/2006/relationships/image" Target="../media/image10.png"/><Relationship Id="rId20" Type="http://schemas.openxmlformats.org/officeDocument/2006/relationships/image" Target="../media/image22.png"/><Relationship Id="rId1" Type="http://schemas.openxmlformats.org/officeDocument/2006/relationships/tags" Target="../tags/tag1.xml"/><Relationship Id="rId6" Type="http://schemas.openxmlformats.org/officeDocument/2006/relationships/image" Target="../media/image14.png"/><Relationship Id="rId11" Type="http://schemas.openxmlformats.org/officeDocument/2006/relationships/image" Target="../media/image11.png"/><Relationship Id="rId24" Type="http://schemas.openxmlformats.org/officeDocument/2006/relationships/image" Target="../media/image19.png"/><Relationship Id="rId5" Type="http://schemas.openxmlformats.org/officeDocument/2006/relationships/image" Target="../media/image7.png"/><Relationship Id="rId15" Type="http://schemas.openxmlformats.org/officeDocument/2006/relationships/image" Target="../media/image9.png"/><Relationship Id="rId23" Type="http://schemas.openxmlformats.org/officeDocument/2006/relationships/image" Target="../media/image18.png"/><Relationship Id="rId10" Type="http://schemas.microsoft.com/office/2007/relationships/hdphoto" Target="../media/hdphoto1.wdp"/><Relationship Id="rId19"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5.png"/><Relationship Id="rId14" Type="http://schemas.openxmlformats.org/officeDocument/2006/relationships/image" Target="../media/image8.png"/><Relationship Id="rId2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slideMaster" Target="../slideMasters/slideMaster1.xml"/><Relationship Id="rId7" Type="http://schemas.openxmlformats.org/officeDocument/2006/relationships/image" Target="../media/image27.png"/><Relationship Id="rId12" Type="http://schemas.microsoft.com/office/2007/relationships/hdphoto" Target="../media/hdphoto2.wdp"/><Relationship Id="rId2" Type="http://schemas.openxmlformats.org/officeDocument/2006/relationships/tags" Target="../tags/tag4.xml"/><Relationship Id="rId16" Type="http://schemas.openxmlformats.org/officeDocument/2006/relationships/image" Target="../media/image13.png"/><Relationship Id="rId1" Type="http://schemas.openxmlformats.org/officeDocument/2006/relationships/tags" Target="../tags/tag3.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18" Type="http://schemas.openxmlformats.org/officeDocument/2006/relationships/image" Target="../media/image31.png"/><Relationship Id="rId3" Type="http://schemas.openxmlformats.org/officeDocument/2006/relationships/slideMaster" Target="../slideMasters/slideMaster1.xml"/><Relationship Id="rId7" Type="http://schemas.openxmlformats.org/officeDocument/2006/relationships/image" Target="../media/image27.png"/><Relationship Id="rId12" Type="http://schemas.microsoft.com/office/2007/relationships/hdphoto" Target="../media/hdphoto2.wdp"/><Relationship Id="rId17" Type="http://schemas.openxmlformats.org/officeDocument/2006/relationships/image" Target="../media/image30.png"/><Relationship Id="rId2" Type="http://schemas.openxmlformats.org/officeDocument/2006/relationships/tags" Target="../tags/tag6.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tags" Target="../tags/tag5.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32.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18" Type="http://schemas.openxmlformats.org/officeDocument/2006/relationships/image" Target="../media/image31.png"/><Relationship Id="rId3" Type="http://schemas.openxmlformats.org/officeDocument/2006/relationships/slideMaster" Target="../slideMasters/slideMaster1.xml"/><Relationship Id="rId7" Type="http://schemas.openxmlformats.org/officeDocument/2006/relationships/image" Target="../media/image27.png"/><Relationship Id="rId12" Type="http://schemas.microsoft.com/office/2007/relationships/hdphoto" Target="../media/hdphoto2.wdp"/><Relationship Id="rId17" Type="http://schemas.openxmlformats.org/officeDocument/2006/relationships/image" Target="../media/image30.png"/><Relationship Id="rId2" Type="http://schemas.openxmlformats.org/officeDocument/2006/relationships/tags" Target="../tags/tag8.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tags" Target="../tags/tag7.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32.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18" Type="http://schemas.openxmlformats.org/officeDocument/2006/relationships/image" Target="../media/image31.png"/><Relationship Id="rId3" Type="http://schemas.openxmlformats.org/officeDocument/2006/relationships/slideMaster" Target="../slideMasters/slideMaster1.xml"/><Relationship Id="rId21" Type="http://schemas.openxmlformats.org/officeDocument/2006/relationships/image" Target="../media/image16.png"/><Relationship Id="rId7" Type="http://schemas.openxmlformats.org/officeDocument/2006/relationships/image" Target="../media/image27.png"/><Relationship Id="rId12" Type="http://schemas.microsoft.com/office/2007/relationships/hdphoto" Target="../media/hdphoto2.wdp"/><Relationship Id="rId17" Type="http://schemas.openxmlformats.org/officeDocument/2006/relationships/image" Target="../media/image30.png"/><Relationship Id="rId2" Type="http://schemas.openxmlformats.org/officeDocument/2006/relationships/tags" Target="../tags/tag10.xml"/><Relationship Id="rId16" Type="http://schemas.openxmlformats.org/officeDocument/2006/relationships/image" Target="../media/image13.png"/><Relationship Id="rId20" Type="http://schemas.openxmlformats.org/officeDocument/2006/relationships/image" Target="../media/image33.png"/><Relationship Id="rId1" Type="http://schemas.openxmlformats.org/officeDocument/2006/relationships/tags" Target="../tags/tag9.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32.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18" Type="http://schemas.openxmlformats.org/officeDocument/2006/relationships/image" Target="../media/image31.png"/><Relationship Id="rId3" Type="http://schemas.openxmlformats.org/officeDocument/2006/relationships/slideMaster" Target="../slideMasters/slideMaster1.xml"/><Relationship Id="rId7" Type="http://schemas.openxmlformats.org/officeDocument/2006/relationships/image" Target="../media/image27.png"/><Relationship Id="rId12" Type="http://schemas.microsoft.com/office/2007/relationships/hdphoto" Target="../media/hdphoto2.wdp"/><Relationship Id="rId17" Type="http://schemas.openxmlformats.org/officeDocument/2006/relationships/image" Target="../media/image30.png"/><Relationship Id="rId2" Type="http://schemas.openxmlformats.org/officeDocument/2006/relationships/tags" Target="../tags/tag12.xml"/><Relationship Id="rId16" Type="http://schemas.openxmlformats.org/officeDocument/2006/relationships/image" Target="../media/image13.png"/><Relationship Id="rId20" Type="http://schemas.openxmlformats.org/officeDocument/2006/relationships/image" Target="../media/image16.png"/><Relationship Id="rId1" Type="http://schemas.openxmlformats.org/officeDocument/2006/relationships/tags" Target="../tags/tag11.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19" Type="http://schemas.openxmlformats.org/officeDocument/2006/relationships/image" Target="../media/image32.jp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22.png"/><Relationship Id="rId3" Type="http://schemas.openxmlformats.org/officeDocument/2006/relationships/slideMaster" Target="../slideMasters/slideMaster1.xml"/><Relationship Id="rId7" Type="http://schemas.openxmlformats.org/officeDocument/2006/relationships/image" Target="../media/image27.png"/><Relationship Id="rId12" Type="http://schemas.microsoft.com/office/2007/relationships/hdphoto" Target="../media/hdphoto2.wdp"/><Relationship Id="rId2" Type="http://schemas.openxmlformats.org/officeDocument/2006/relationships/tags" Target="../tags/tag14.xml"/><Relationship Id="rId16" Type="http://schemas.openxmlformats.org/officeDocument/2006/relationships/image" Target="../media/image13.png"/><Relationship Id="rId1" Type="http://schemas.openxmlformats.org/officeDocument/2006/relationships/tags" Target="../tags/tag13.xml"/><Relationship Id="rId6" Type="http://schemas.openxmlformats.org/officeDocument/2006/relationships/image" Target="../media/image26.png"/><Relationship Id="rId11" Type="http://schemas.openxmlformats.org/officeDocument/2006/relationships/image" Target="../media/image21.png"/><Relationship Id="rId5" Type="http://schemas.openxmlformats.org/officeDocument/2006/relationships/image" Target="../media/image7.png"/><Relationship Id="rId15" Type="http://schemas.openxmlformats.org/officeDocument/2006/relationships/image" Target="../media/image24.png"/><Relationship Id="rId10" Type="http://schemas.openxmlformats.org/officeDocument/2006/relationships/image" Target="../media/image20.png"/><Relationship Id="rId4" Type="http://schemas.openxmlformats.org/officeDocument/2006/relationships/image" Target="../media/image25.png"/><Relationship Id="rId9" Type="http://schemas.openxmlformats.org/officeDocument/2006/relationships/image" Target="../media/image29.png"/><Relationship Id="rId14"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slideMaster" Target="../slideMasters/slideMaster1.xml"/><Relationship Id="rId1" Type="http://schemas.openxmlformats.org/officeDocument/2006/relationships/themeOverride" Target="../theme/themeOverride3.xml"/><Relationship Id="rId4" Type="http://schemas.openxmlformats.org/officeDocument/2006/relationships/image" Target="../media/image3.tif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21.png"/><Relationship Id="rId4"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3" Type="http://schemas.openxmlformats.org/officeDocument/2006/relationships/image" Target="../media/image46.png"/><Relationship Id="rId18" Type="http://schemas.openxmlformats.org/officeDocument/2006/relationships/image" Target="../media/image51.png"/><Relationship Id="rId26" Type="http://schemas.openxmlformats.org/officeDocument/2006/relationships/image" Target="../media/image58.png"/><Relationship Id="rId3" Type="http://schemas.openxmlformats.org/officeDocument/2006/relationships/image" Target="../media/image38.png"/><Relationship Id="rId21" Type="http://schemas.openxmlformats.org/officeDocument/2006/relationships/image" Target="../media/image54.png"/><Relationship Id="rId34" Type="http://schemas.openxmlformats.org/officeDocument/2006/relationships/image" Target="../media/image6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5" Type="http://schemas.openxmlformats.org/officeDocument/2006/relationships/image" Target="../media/image20.png"/><Relationship Id="rId33" Type="http://schemas.openxmlformats.org/officeDocument/2006/relationships/image" Target="../media/image65.png"/><Relationship Id="rId2" Type="http://schemas.openxmlformats.org/officeDocument/2006/relationships/image" Target="../media/image37.png"/><Relationship Id="rId16" Type="http://schemas.openxmlformats.org/officeDocument/2006/relationships/image" Target="../media/image49.png"/><Relationship Id="rId20" Type="http://schemas.openxmlformats.org/officeDocument/2006/relationships/image" Target="../media/image53.png"/><Relationship Id="rId29" Type="http://schemas.openxmlformats.org/officeDocument/2006/relationships/image" Target="../media/image61.png"/><Relationship Id="rId1" Type="http://schemas.openxmlformats.org/officeDocument/2006/relationships/slideMaster" Target="../slideMasters/slideMaster1.xml"/><Relationship Id="rId6" Type="http://schemas.openxmlformats.org/officeDocument/2006/relationships/image" Target="../media/image27.png"/><Relationship Id="rId11" Type="http://schemas.openxmlformats.org/officeDocument/2006/relationships/image" Target="../media/image44.png"/><Relationship Id="rId24" Type="http://schemas.openxmlformats.org/officeDocument/2006/relationships/image" Target="../media/image57.png"/><Relationship Id="rId32" Type="http://schemas.openxmlformats.org/officeDocument/2006/relationships/image" Target="../media/image64.svg"/><Relationship Id="rId5" Type="http://schemas.openxmlformats.org/officeDocument/2006/relationships/image" Target="../media/image25.png"/><Relationship Id="rId15" Type="http://schemas.openxmlformats.org/officeDocument/2006/relationships/image" Target="../media/image48.png"/><Relationship Id="rId23" Type="http://schemas.openxmlformats.org/officeDocument/2006/relationships/image" Target="../media/image56.png"/><Relationship Id="rId28" Type="http://schemas.openxmlformats.org/officeDocument/2006/relationships/image" Target="../media/image60.png"/><Relationship Id="rId36" Type="http://schemas.openxmlformats.org/officeDocument/2006/relationships/image" Target="../media/image68.png"/><Relationship Id="rId10" Type="http://schemas.openxmlformats.org/officeDocument/2006/relationships/image" Target="../media/image43.png"/><Relationship Id="rId19" Type="http://schemas.openxmlformats.org/officeDocument/2006/relationships/image" Target="../media/image52.png"/><Relationship Id="rId31" Type="http://schemas.openxmlformats.org/officeDocument/2006/relationships/image" Target="../media/image63.png"/><Relationship Id="rId4" Type="http://schemas.openxmlformats.org/officeDocument/2006/relationships/image" Target="../media/image39.png"/><Relationship Id="rId9" Type="http://schemas.openxmlformats.org/officeDocument/2006/relationships/image" Target="../media/image42.png"/><Relationship Id="rId14" Type="http://schemas.openxmlformats.org/officeDocument/2006/relationships/image" Target="../media/image47.png"/><Relationship Id="rId22" Type="http://schemas.openxmlformats.org/officeDocument/2006/relationships/image" Target="../media/image55.png"/><Relationship Id="rId27" Type="http://schemas.openxmlformats.org/officeDocument/2006/relationships/image" Target="../media/image59.svg"/><Relationship Id="rId30" Type="http://schemas.openxmlformats.org/officeDocument/2006/relationships/image" Target="../media/image62.svg"/><Relationship Id="rId35" Type="http://schemas.openxmlformats.org/officeDocument/2006/relationships/image" Target="../media/image67.png"/><Relationship Id="rId8" Type="http://schemas.openxmlformats.org/officeDocument/2006/relationships/image" Target="../media/image41.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표지">
    <p:bg>
      <p:bgPr>
        <a:solidFill>
          <a:schemeClr val="tx1"/>
        </a:solidFill>
        <a:effectLst/>
      </p:bgPr>
    </p:bg>
    <p:spTree>
      <p:nvGrpSpPr>
        <p:cNvPr id="1" name=""/>
        <p:cNvGrpSpPr/>
        <p:nvPr/>
      </p:nvGrpSpPr>
      <p:grpSpPr>
        <a:xfrm>
          <a:off x="0" y="0"/>
          <a:ext cx="0" cy="0"/>
          <a:chOff x="0" y="0"/>
          <a:chExt cx="0" cy="0"/>
        </a:xfrm>
      </p:grpSpPr>
      <p:pic>
        <p:nvPicPr>
          <p:cNvPr id="8" name="그림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6"/>
          <p:cNvSpPr>
            <a:spLocks noChangeArrowheads="1"/>
          </p:cNvSpPr>
          <p:nvPr userDrawn="1"/>
        </p:nvSpPr>
        <p:spPr bwMode="auto">
          <a:xfrm>
            <a:off x="8544272" y="6522907"/>
            <a:ext cx="3355243" cy="212879"/>
          </a:xfrm>
          <a:prstGeom prst="rect">
            <a:avLst/>
          </a:prstGeom>
          <a:noFill/>
          <a:ln w="12700">
            <a:noFill/>
            <a:miter lim="800000"/>
            <a:headEnd/>
            <a:tailEnd/>
          </a:ln>
        </p:spPr>
        <p:txBody>
          <a:bodyPr wrap="square" lIns="90000" tIns="44450" rIns="45720" bIns="44450">
            <a:spAutoFit/>
          </a:bodyPr>
          <a:lstStyle/>
          <a:p>
            <a:pPr algn="r" fontAlgn="auto">
              <a:spcBef>
                <a:spcPts val="0"/>
              </a:spcBef>
              <a:spcAft>
                <a:spcPct val="15000"/>
              </a:spcAft>
              <a:defRPr/>
            </a:pPr>
            <a:r>
              <a:rPr kumimoji="0" lang="en-US" altLang="ko-KR" sz="800" kern="0" dirty="0">
                <a:solidFill>
                  <a:schemeClr val="tx1">
                    <a:alpha val="70000"/>
                  </a:schemeClr>
                </a:solidFill>
                <a:latin typeface="Malgun Gothic" charset="-127"/>
                <a:ea typeface="Malgun Gothic" charset="-127"/>
                <a:cs typeface="Malgun Gothic" charset="-127"/>
              </a:rPr>
              <a:t>© 2018 SK Telecom &amp; </a:t>
            </a:r>
            <a:r>
              <a:rPr lang="en-US" altLang="ko-KR" sz="800" kern="0" dirty="0" err="1">
                <a:solidFill>
                  <a:schemeClr val="tx1">
                    <a:alpha val="70000"/>
                  </a:schemeClr>
                </a:solidFill>
                <a:latin typeface="Malgun Gothic" charset="-127"/>
                <a:ea typeface="Malgun Gothic" charset="-127"/>
                <a:cs typeface="Malgun Gothic" charset="-127"/>
              </a:rPr>
              <a:t>magenta.works</a:t>
            </a:r>
            <a:r>
              <a:rPr kumimoji="0" lang="en-US" altLang="ko-KR" sz="800" kern="0" dirty="0">
                <a:solidFill>
                  <a:schemeClr val="tx1">
                    <a:alpha val="70000"/>
                  </a:schemeClr>
                </a:solidFill>
                <a:latin typeface="Malgun Gothic" charset="-127"/>
                <a:ea typeface="Malgun Gothic" charset="-127"/>
                <a:cs typeface="Malgun Gothic" charset="-127"/>
              </a:rPr>
              <a:t> Inc. ALL RIGHTS RESERVED</a:t>
            </a:r>
          </a:p>
        </p:txBody>
      </p:sp>
      <p:sp>
        <p:nvSpPr>
          <p:cNvPr id="5" name="제목 1"/>
          <p:cNvSpPr txBox="1">
            <a:spLocks/>
          </p:cNvSpPr>
          <p:nvPr userDrawn="1"/>
        </p:nvSpPr>
        <p:spPr>
          <a:xfrm>
            <a:off x="908166" y="2113454"/>
            <a:ext cx="6898143"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err="1">
                <a:solidFill>
                  <a:prstClr val="white"/>
                </a:solidFill>
                <a:latin typeface="Moebius Korea" charset="-127"/>
                <a:ea typeface="Moebius Korea" charset="-127"/>
                <a:cs typeface="Moebius Korea" charset="-127"/>
              </a:rPr>
              <a:t>metatron</a:t>
            </a:r>
            <a:r>
              <a:rPr kumimoji="1" lang="en-US" altLang="ko-KR" sz="3000" dirty="0">
                <a:solidFill>
                  <a:prstClr val="white"/>
                </a:solidFill>
                <a:latin typeface="Moebius Korea" charset="-127"/>
                <a:ea typeface="Moebius Korea" charset="-127"/>
                <a:cs typeface="Moebius Korea" charset="-127"/>
              </a:rPr>
              <a:t> Discovery</a:t>
            </a:r>
          </a:p>
        </p:txBody>
      </p:sp>
      <p:sp>
        <p:nvSpPr>
          <p:cNvPr id="7" name="제목 1"/>
          <p:cNvSpPr txBox="1">
            <a:spLocks/>
          </p:cNvSpPr>
          <p:nvPr userDrawn="1"/>
        </p:nvSpPr>
        <p:spPr>
          <a:xfrm>
            <a:off x="4560938" y="2113455"/>
            <a:ext cx="4295204" cy="390260"/>
          </a:xfrm>
          <a:prstGeom prst="rect">
            <a:avLst/>
          </a:prstGeom>
        </p:spPr>
        <p:txBody>
          <a:bodyPr vert="horz" lIns="91440" tIns="45720" rIns="91440" bIns="45720" rtlCol="0" anchor="ctr">
            <a:noAutofit/>
          </a:bodyPr>
          <a:lstStyle>
            <a:lvl1pPr algn="l" defTabSz="914400" rtl="0" eaLnBrk="1" latinLnBrk="1"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kumimoji="1" lang="en-US" altLang="ko-KR" sz="3000" dirty="0">
                <a:solidFill>
                  <a:srgbClr val="B4A7FF"/>
                </a:solidFill>
                <a:latin typeface="Moebius Korea" charset="-127"/>
                <a:ea typeface="Moebius Korea" charset="-127"/>
                <a:cs typeface="Moebius Korea" charset="-127"/>
              </a:rPr>
              <a:t>Wireframe</a:t>
            </a:r>
            <a:endParaRPr kumimoji="1" lang="ko-KR" altLang="en-US" sz="3000" b="1" dirty="0">
              <a:solidFill>
                <a:srgbClr val="B4A7FF"/>
              </a:solidFill>
              <a:latin typeface="Moebius Korea" charset="-127"/>
              <a:ea typeface="Moebius Korea" charset="-127"/>
              <a:cs typeface="Moebius Korea" charset="-127"/>
            </a:endParaRPr>
          </a:p>
        </p:txBody>
      </p:sp>
      <p:sp>
        <p:nvSpPr>
          <p:cNvPr id="2" name="제목 1"/>
          <p:cNvSpPr>
            <a:spLocks noGrp="1"/>
          </p:cNvSpPr>
          <p:nvPr>
            <p:ph type="title"/>
          </p:nvPr>
        </p:nvSpPr>
        <p:spPr>
          <a:xfrm>
            <a:off x="908166" y="2674631"/>
            <a:ext cx="10445634" cy="767212"/>
          </a:xfrm>
        </p:spPr>
        <p:txBody>
          <a:bodyPr>
            <a:noAutofit/>
          </a:bodyPr>
          <a:lstStyle>
            <a:lvl1pPr>
              <a:defRPr sz="4500" b="0" i="0">
                <a:latin typeface="Moebius Korea" charset="-127"/>
                <a:ea typeface="Moebius Korea" charset="-127"/>
                <a:cs typeface="Moebius Korea" charset="-127"/>
              </a:defRPr>
            </a:lvl1pPr>
          </a:lstStyle>
          <a:p>
            <a:r>
              <a:rPr kumimoji="1" lang="ko-KR" altLang="en-US"/>
              <a:t>마스터 제목 스타일 편집</a:t>
            </a:r>
          </a:p>
        </p:txBody>
      </p:sp>
      <p:sp>
        <p:nvSpPr>
          <p:cNvPr id="15" name="텍스트 개체 틀 14"/>
          <p:cNvSpPr>
            <a:spLocks noGrp="1"/>
          </p:cNvSpPr>
          <p:nvPr>
            <p:ph type="body" sz="quarter" idx="10"/>
          </p:nvPr>
        </p:nvSpPr>
        <p:spPr>
          <a:xfrm>
            <a:off x="916613" y="3802134"/>
            <a:ext cx="7638723" cy="246747"/>
          </a:xfrm>
        </p:spPr>
        <p:txBody>
          <a:bodyPr>
            <a:normAutofit/>
          </a:bodyPr>
          <a:lstStyle>
            <a:lvl1pPr marL="0" indent="0">
              <a:buNone/>
              <a:defRPr sz="1200">
                <a:solidFill>
                  <a:schemeClr val="accent4">
                    <a:lumMod val="60000"/>
                    <a:lumOff val="40000"/>
                  </a:schemeClr>
                </a:solidFill>
              </a:defRPr>
            </a:lvl1pPr>
          </a:lstStyle>
          <a:p>
            <a:pPr lvl="0"/>
            <a:r>
              <a:rPr kumimoji="1" lang="ko-KR" altLang="en-US" dirty="0"/>
              <a:t>마스터 텍스트 스타일을 편집하려면 클릭</a:t>
            </a:r>
          </a:p>
        </p:txBody>
      </p:sp>
      <p:sp>
        <p:nvSpPr>
          <p:cNvPr id="16" name="텍스트 개체 틀 14"/>
          <p:cNvSpPr>
            <a:spLocks noGrp="1"/>
          </p:cNvSpPr>
          <p:nvPr>
            <p:ph type="body" sz="quarter" idx="11"/>
          </p:nvPr>
        </p:nvSpPr>
        <p:spPr>
          <a:xfrm>
            <a:off x="916613" y="4048881"/>
            <a:ext cx="7638723" cy="1784360"/>
          </a:xfrm>
        </p:spPr>
        <p:txBody>
          <a:bodyPr>
            <a:normAutofit/>
          </a:bodyPr>
          <a:lstStyle>
            <a:lvl1pPr marL="228600" indent="-228600">
              <a:buFont typeface="+mj-lt"/>
              <a:buAutoNum type="arabicPeriod"/>
              <a:defRPr sz="1100" b="1" i="0">
                <a:solidFill>
                  <a:srgbClr val="FFFFFF"/>
                </a:solidFill>
                <a:latin typeface="Malgun Gothic" charset="-127"/>
                <a:ea typeface="Malgun Gothic" charset="-127"/>
                <a:cs typeface="Malgun Gothic" charset="-127"/>
              </a:defRPr>
            </a:lvl1pPr>
          </a:lstStyle>
          <a:p>
            <a:pPr lvl="0"/>
            <a:r>
              <a:rPr kumimoji="1" lang="ko-KR" altLang="en-US" dirty="0"/>
              <a:t>마스터 텍스트 스타일을 편집하려면 클릭</a:t>
            </a:r>
          </a:p>
        </p:txBody>
      </p:sp>
    </p:spTree>
    <p:extLst>
      <p:ext uri="{BB962C8B-B14F-4D97-AF65-F5344CB8AC3E}">
        <p14:creationId xmlns:p14="http://schemas.microsoft.com/office/powerpoint/2010/main" val="1588191160"/>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5_팝업1">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9" name="제목 2"/>
          <p:cNvSpPr txBox="1">
            <a:spLocks/>
          </p:cNvSpPr>
          <p:nvPr userDrawn="1"/>
        </p:nvSpPr>
        <p:spPr bwMode="auto">
          <a:xfrm>
            <a:off x="1993600" y="2045469"/>
            <a:ext cx="6181136" cy="3597496"/>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2" name="십자형[C] 21"/>
          <p:cNvSpPr/>
          <p:nvPr userDrawn="1"/>
        </p:nvSpPr>
        <p:spPr>
          <a:xfrm rot="2700000">
            <a:off x="7981964" y="2111041"/>
            <a:ext cx="123674" cy="123674"/>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17085990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5_팝업2">
    <p:spTree>
      <p:nvGrpSpPr>
        <p:cNvPr id="1" name=""/>
        <p:cNvGrpSpPr/>
        <p:nvPr/>
      </p:nvGrpSpPr>
      <p:grpSpPr>
        <a:xfrm>
          <a:off x="0" y="0"/>
          <a:ext cx="0" cy="0"/>
          <a:chOff x="0" y="0"/>
          <a:chExt cx="0" cy="0"/>
        </a:xfrm>
      </p:grpSpPr>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5" name="그림 24"/>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768759" y="1045234"/>
            <a:ext cx="8592218" cy="5282868"/>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sp>
        <p:nvSpPr>
          <p:cNvPr id="31" name="십자형[C] 30"/>
          <p:cNvSpPr/>
          <p:nvPr userDrawn="1"/>
        </p:nvSpPr>
        <p:spPr>
          <a:xfrm rot="2700000">
            <a:off x="9115544" y="1099311"/>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Malgun Gothic" charset="-127"/>
              <a:ea typeface="Malgun Gothic" charset="-127"/>
            </a:endParaRPr>
          </a:p>
        </p:txBody>
      </p:sp>
      <p:cxnSp>
        <p:nvCxnSpPr>
          <p:cNvPr id="27"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1414334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팝업3">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2" name="제목 2"/>
          <p:cNvSpPr txBox="1">
            <a:spLocks/>
          </p:cNvSpPr>
          <p:nvPr userDrawn="1"/>
        </p:nvSpPr>
        <p:spPr bwMode="auto">
          <a:xfrm>
            <a:off x="4874302" y="712124"/>
            <a:ext cx="1031336" cy="171791"/>
          </a:xfrm>
          <a:prstGeom prst="rect">
            <a:avLst/>
          </a:prstGeom>
          <a:solidFill>
            <a:schemeClr val="bg1"/>
          </a:solidFill>
          <a:ln>
            <a:noFill/>
          </a:ln>
          <a:extLst/>
        </p:spPr>
        <p:txBody>
          <a:bodyPr lIns="0" tIns="0" rIns="10800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algun Gothic" charset="-127"/>
                <a:ea typeface="Malgun Gothic" charset="-127"/>
                <a:cs typeface="Malgun Gothic" charset="-127"/>
              </a:rPr>
              <a:t>metatron</a:t>
            </a:r>
            <a:r>
              <a:rPr lang="en-US" altLang="ko-KR" sz="600" b="0" i="0" dirty="0">
                <a:solidFill>
                  <a:schemeClr val="bg1">
                    <a:lumMod val="85000"/>
                  </a:schemeClr>
                </a:solidFill>
                <a:latin typeface="Malgun Gothic" charset="-127"/>
                <a:ea typeface="Malgun Gothic" charset="-127"/>
                <a:cs typeface="Malgun Gothic" charset="-127"/>
              </a:rPr>
              <a:t> Discovery</a:t>
            </a: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
        <p:nvSpPr>
          <p:cNvPr id="30" name="제목 2"/>
          <p:cNvSpPr txBox="1">
            <a:spLocks/>
          </p:cNvSpPr>
          <p:nvPr userDrawn="1"/>
        </p:nvSpPr>
        <p:spPr bwMode="auto">
          <a:xfrm>
            <a:off x="1993600" y="649416"/>
            <a:ext cx="6181136" cy="6091951"/>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b="0" i="0" dirty="0">
              <a:solidFill>
                <a:schemeClr val="bg1">
                  <a:lumMod val="50000"/>
                </a:schemeClr>
              </a:solidFill>
              <a:latin typeface="Malgun Gothic" charset="-127"/>
              <a:ea typeface="Malgun Gothic" charset="-127"/>
              <a:cs typeface="Malgun Gothic" charset="-127"/>
            </a:endParaRPr>
          </a:p>
        </p:txBody>
      </p:sp>
      <p:cxnSp>
        <p:nvCxnSpPr>
          <p:cNvPr id="62" name="직선 연결선[R] 61"/>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82991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팝업4">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pic>
        <p:nvPicPr>
          <p:cNvPr id="25" name="그림 2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6" name="그림 2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31"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1" name="제목 2"/>
          <p:cNvSpPr txBox="1">
            <a:spLocks/>
          </p:cNvSpPr>
          <p:nvPr userDrawn="1"/>
        </p:nvSpPr>
        <p:spPr bwMode="auto">
          <a:xfrm>
            <a:off x="207523" y="700161"/>
            <a:ext cx="9714689" cy="5973013"/>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7" name="십자형[C] 26"/>
          <p:cNvSpPr/>
          <p:nvPr userDrawn="1"/>
        </p:nvSpPr>
        <p:spPr>
          <a:xfrm rot="2700000">
            <a:off x="9656005" y="771918"/>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2728720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_빈팝업">
    <p:spTree>
      <p:nvGrpSpPr>
        <p:cNvPr id="1" name=""/>
        <p:cNvGrpSpPr/>
        <p:nvPr/>
      </p:nvGrpSpPr>
      <p:grpSpPr>
        <a:xfrm>
          <a:off x="0" y="0"/>
          <a:ext cx="0" cy="0"/>
          <a:chOff x="0" y="0"/>
          <a:chExt cx="0" cy="0"/>
        </a:xfrm>
      </p:grpSpPr>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algun Gothic" charset="-127"/>
              <a:ea typeface="Malgun Gothic" charset="-127"/>
              <a:cs typeface="Malgun Gothic" charset="-127"/>
            </a:endParaRPr>
          </a:p>
        </p:txBody>
      </p:sp>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algun Gothic" charset="-127"/>
                <a:ea typeface="Malgun Gothic" charset="-127"/>
                <a:cs typeface="Malgun Gothic" charset="-127"/>
              </a:endParaRPr>
            </a:p>
          </p:txBody>
        </p:sp>
      </p:grpSp>
      <p:pic>
        <p:nvPicPr>
          <p:cNvPr id="23" name="그림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25" name="그림 24"/>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Malgun Gothic" charset="-127"/>
              <a:ea typeface="Malgun Gothic"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cxnSp>
        <p:nvCxnSpPr>
          <p:cNvPr id="27"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33"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34"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20"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568410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대시보드1">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85" name="제목 2"/>
          <p:cNvSpPr txBox="1">
            <a:spLocks/>
          </p:cNvSpPr>
          <p:nvPr userDrawn="1"/>
        </p:nvSpPr>
        <p:spPr bwMode="auto">
          <a:xfrm>
            <a:off x="4469601" y="712124"/>
            <a:ext cx="1203338" cy="196491"/>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86" name="그림 8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87" name="그림 8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88" name="그룹 87"/>
          <p:cNvGrpSpPr/>
          <p:nvPr userDrawn="1"/>
        </p:nvGrpSpPr>
        <p:grpSpPr>
          <a:xfrm>
            <a:off x="253911" y="752813"/>
            <a:ext cx="100632" cy="93294"/>
            <a:chOff x="1487488" y="722236"/>
            <a:chExt cx="108000" cy="100125"/>
          </a:xfrm>
          <a:solidFill>
            <a:schemeClr val="tx1">
              <a:lumMod val="75000"/>
              <a:lumOff val="25000"/>
            </a:schemeClr>
          </a:solidFill>
        </p:grpSpPr>
        <p:sp>
          <p:nvSpPr>
            <p:cNvPr id="89" name="직사각형 8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0" name="직사각형 8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1" name="직사각형 90"/>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29" name="직사각형 28"/>
          <p:cNvSpPr/>
          <p:nvPr userDrawn="1"/>
        </p:nvSpPr>
        <p:spPr>
          <a:xfrm>
            <a:off x="1750277" y="947301"/>
            <a:ext cx="8234029" cy="579406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ea"/>
              <a:ea typeface="+mn-ea"/>
              <a:cs typeface="Nanum Gothic" charset="-127"/>
            </a:endParaRPr>
          </a:p>
        </p:txBody>
      </p:sp>
      <p:sp>
        <p:nvSpPr>
          <p:cNvPr id="224" name="제목 2"/>
          <p:cNvSpPr txBox="1">
            <a:spLocks/>
          </p:cNvSpPr>
          <p:nvPr userDrawn="1"/>
        </p:nvSpPr>
        <p:spPr bwMode="auto">
          <a:xfrm>
            <a:off x="158112" y="947302"/>
            <a:ext cx="1593702" cy="491854"/>
          </a:xfrm>
          <a:prstGeom prst="rect">
            <a:avLst/>
          </a:prstGeom>
          <a:solidFill>
            <a:schemeClr val="bg1"/>
          </a:solidFill>
          <a:ln w="3175">
            <a:solidFill>
              <a:schemeClr val="bg1">
                <a:lumMod val="75000"/>
              </a:schemeClr>
            </a:solid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234" name="직사각형 233"/>
          <p:cNvSpPr/>
          <p:nvPr userDrawn="1"/>
        </p:nvSpPr>
        <p:spPr>
          <a:xfrm>
            <a:off x="585113" y="982704"/>
            <a:ext cx="1071177" cy="200055"/>
          </a:xfrm>
          <a:prstGeom prst="rect">
            <a:avLst/>
          </a:prstGeom>
        </p:spPr>
        <p:txBody>
          <a:bodyPr wrap="square">
            <a:spAutoFit/>
          </a:bodyPr>
          <a:lstStyle/>
          <a:p>
            <a:pPr>
              <a:buClr>
                <a:srgbClr val="336699"/>
              </a:buClr>
            </a:pPr>
            <a:r>
              <a:rPr lang="ko-KR" altLang="en-US" sz="700" dirty="0">
                <a:solidFill>
                  <a:prstClr val="black"/>
                </a:solidFill>
                <a:latin typeface="+mn-ea"/>
                <a:ea typeface="+mn-ea"/>
                <a:cs typeface="Nanum Gothic" charset="-127"/>
              </a:rPr>
              <a:t>새로운 워크북 </a:t>
            </a:r>
            <a:r>
              <a:rPr lang="en-US" altLang="ko-KR" sz="700" dirty="0">
                <a:solidFill>
                  <a:prstClr val="black"/>
                </a:solidFill>
                <a:latin typeface="+mn-ea"/>
                <a:ea typeface="+mn-ea"/>
                <a:cs typeface="Nanum Gothic" charset="-127"/>
              </a:rPr>
              <a:t>01</a:t>
            </a:r>
          </a:p>
        </p:txBody>
      </p:sp>
      <p:sp>
        <p:nvSpPr>
          <p:cNvPr id="235" name="모서리가 둥근 직사각형 234"/>
          <p:cNvSpPr/>
          <p:nvPr userDrawn="1"/>
        </p:nvSpPr>
        <p:spPr>
          <a:xfrm>
            <a:off x="406921" y="1045117"/>
            <a:ext cx="256654" cy="83839"/>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none" lIns="0" tIns="0" rIns="0" bIns="0" rtlCol="0" anchor="ctr"/>
          <a:lstStyle/>
          <a:p>
            <a:pPr algn="ctr"/>
            <a:r>
              <a:rPr kumimoji="1" lang="en-US" altLang="ko-KR" sz="400" b="1" dirty="0">
                <a:solidFill>
                  <a:prstClr val="black">
                    <a:lumMod val="75000"/>
                    <a:lumOff val="25000"/>
                  </a:prstClr>
                </a:solidFill>
                <a:latin typeface="+mn-ea"/>
                <a:ea typeface="+mn-ea"/>
                <a:cs typeface="Nanum Gothic" charset="-127"/>
              </a:rPr>
              <a:t>Workbook</a:t>
            </a:r>
            <a:endParaRPr kumimoji="1" lang="ko-KR" altLang="en-US" sz="400" b="1" dirty="0">
              <a:solidFill>
                <a:prstClr val="black">
                  <a:lumMod val="75000"/>
                  <a:lumOff val="25000"/>
                </a:prstClr>
              </a:solidFill>
              <a:latin typeface="+mn-ea"/>
              <a:ea typeface="+mn-ea"/>
              <a:cs typeface="Nanum Gothic" charset="-127"/>
            </a:endParaRPr>
          </a:p>
        </p:txBody>
      </p:sp>
      <p:grpSp>
        <p:nvGrpSpPr>
          <p:cNvPr id="237" name="그룹 236"/>
          <p:cNvGrpSpPr>
            <a:grpSpLocks noChangeAspect="1"/>
          </p:cNvGrpSpPr>
          <p:nvPr userDrawn="1"/>
        </p:nvGrpSpPr>
        <p:grpSpPr>
          <a:xfrm>
            <a:off x="1549088" y="1064142"/>
            <a:ext cx="134785" cy="26957"/>
            <a:chOff x="6096000" y="1417850"/>
            <a:chExt cx="520198" cy="105871"/>
          </a:xfrm>
        </p:grpSpPr>
        <p:sp>
          <p:nvSpPr>
            <p:cNvPr id="238" name="타원 237"/>
            <p:cNvSpPr/>
            <p:nvPr userDrawn="1"/>
          </p:nvSpPr>
          <p:spPr>
            <a:xfrm>
              <a:off x="6096000"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39" name="타원 238"/>
            <p:cNvSpPr/>
            <p:nvPr userDrawn="1"/>
          </p:nvSpPr>
          <p:spPr>
            <a:xfrm>
              <a:off x="6303164"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40" name="타원 239"/>
            <p:cNvSpPr/>
            <p:nvPr userDrawn="1"/>
          </p:nvSpPr>
          <p:spPr>
            <a:xfrm>
              <a:off x="6510327"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93" name="그림 92"/>
          <p:cNvPicPr>
            <a:picLocks noChangeAspect="1"/>
          </p:cNvPicPr>
          <p:nvPr userDrawn="1"/>
        </p:nvPicPr>
        <p:blipFill rotWithShape="1">
          <a:blip r:embed="rId5">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92" name="모서리가 둥근 직사각형 91"/>
          <p:cNvSpPr/>
          <p:nvPr userDrawn="1"/>
        </p:nvSpPr>
        <p:spPr>
          <a:xfrm rot="5400000" flipV="1">
            <a:off x="9590967" y="9921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a typeface="+mn-ea"/>
              <a:cs typeface="Malgun Gothic" charset="-127"/>
            </a:endParaRPr>
          </a:p>
        </p:txBody>
      </p:sp>
      <p:sp>
        <p:nvSpPr>
          <p:cNvPr id="55" name="모서리가 둥근 직사각형 54"/>
          <p:cNvSpPr/>
          <p:nvPr userDrawn="1"/>
        </p:nvSpPr>
        <p:spPr>
          <a:xfrm>
            <a:off x="2004473" y="983425"/>
            <a:ext cx="948443"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900" b="1" dirty="0">
                <a:solidFill>
                  <a:prstClr val="black">
                    <a:lumMod val="75000"/>
                    <a:lumOff val="25000"/>
                  </a:prstClr>
                </a:solidFill>
                <a:latin typeface="Nanum Gothic" charset="-127"/>
                <a:ea typeface="Nanum Gothic" charset="-127"/>
                <a:cs typeface="Nanum Gothic" charset="-127"/>
              </a:rPr>
              <a:t>새로운 대시보드 </a:t>
            </a:r>
            <a:r>
              <a:rPr kumimoji="1" lang="en-US" altLang="ko-KR" sz="900" b="1" dirty="0">
                <a:solidFill>
                  <a:prstClr val="black">
                    <a:lumMod val="75000"/>
                    <a:lumOff val="25000"/>
                  </a:prstClr>
                </a:solidFill>
                <a:latin typeface="Nanum Gothic" charset="-127"/>
                <a:ea typeface="Nanum Gothic" charset="-127"/>
                <a:cs typeface="Nanum Gothic" charset="-127"/>
              </a:rPr>
              <a:t>02</a:t>
            </a:r>
            <a:endParaRPr kumimoji="1" lang="en-US" altLang="ko-KR" sz="900" dirty="0">
              <a:solidFill>
                <a:prstClr val="black">
                  <a:lumMod val="75000"/>
                  <a:lumOff val="25000"/>
                </a:prstClr>
              </a:solidFill>
              <a:latin typeface="Nanum Gothic" charset="-127"/>
              <a:ea typeface="Nanum Gothic" charset="-127"/>
              <a:cs typeface="Nanum Gothic" charset="-127"/>
            </a:endParaRPr>
          </a:p>
        </p:txBody>
      </p:sp>
      <p:grpSp>
        <p:nvGrpSpPr>
          <p:cNvPr id="56" name="그룹 55"/>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64" name="타원 63"/>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65" name="타원 64"/>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71" name="타원 70"/>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74" name="그림 73"/>
          <p:cNvPicPr>
            <a:picLocks noChangeAspect="1"/>
          </p:cNvPicPr>
          <p:nvPr userDrawn="1"/>
        </p:nvPicPr>
        <p:blipFill rotWithShape="1">
          <a:blip r:embed="rId6">
            <a:extLst>
              <a:ext uri="{28A0092B-C50C-407E-A947-70E740481C1C}">
                <a14:useLocalDpi xmlns:a14="http://schemas.microsoft.com/office/drawing/2010/main" val="0"/>
              </a:ext>
            </a:extLst>
          </a:blip>
          <a:srcRect l="19346" t="11354" r="19782" b="10254"/>
          <a:stretch/>
        </p:blipFill>
        <p:spPr>
          <a:xfrm>
            <a:off x="1811512" y="1011432"/>
            <a:ext cx="146290" cy="119888"/>
          </a:xfrm>
          <a:prstGeom prst="rect">
            <a:avLst/>
          </a:prstGeom>
          <a:solidFill>
            <a:schemeClr val="bg1"/>
          </a:solidFill>
          <a:ln w="3175">
            <a:solidFill>
              <a:schemeClr val="bg1">
                <a:lumMod val="75000"/>
              </a:schemeClr>
            </a:solidFill>
          </a:ln>
        </p:spPr>
      </p:pic>
      <p:sp>
        <p:nvSpPr>
          <p:cNvPr id="76" name="모서리가 둥근 직사각형 75"/>
          <p:cNvSpPr/>
          <p:nvPr userDrawn="1"/>
        </p:nvSpPr>
        <p:spPr>
          <a:xfrm>
            <a:off x="3068486" y="983424"/>
            <a:ext cx="2151709"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600" dirty="0">
                <a:solidFill>
                  <a:prstClr val="black">
                    <a:lumMod val="75000"/>
                    <a:lumOff val="25000"/>
                  </a:prstClr>
                </a:solidFill>
                <a:latin typeface="Nanum Gothic" charset="-127"/>
                <a:ea typeface="Nanum Gothic" charset="-127"/>
                <a:cs typeface="Nanum Gothic" charset="-127"/>
              </a:rPr>
              <a:t>설명입니다</a:t>
            </a:r>
            <a:endParaRPr kumimoji="1" lang="en-US" altLang="ko-KR" sz="800" dirty="0">
              <a:solidFill>
                <a:prstClr val="black">
                  <a:lumMod val="75000"/>
                  <a:lumOff val="25000"/>
                </a:prstClr>
              </a:solidFill>
              <a:latin typeface="Nanum Gothic" charset="-127"/>
              <a:ea typeface="Nanum Gothic" charset="-127"/>
              <a:cs typeface="Nanum Gothic" charset="-127"/>
            </a:endParaRPr>
          </a:p>
        </p:txBody>
      </p:sp>
      <p:sp>
        <p:nvSpPr>
          <p:cNvPr id="77" name="제목 2"/>
          <p:cNvSpPr txBox="1">
            <a:spLocks/>
          </p:cNvSpPr>
          <p:nvPr userDrawn="1"/>
        </p:nvSpPr>
        <p:spPr bwMode="auto">
          <a:xfrm>
            <a:off x="157885" y="1439156"/>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78" name="모서리가 둥근 직사각형 77"/>
          <p:cNvSpPr/>
          <p:nvPr userDrawn="1"/>
        </p:nvSpPr>
        <p:spPr>
          <a:xfrm>
            <a:off x="480422" y="6482124"/>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Nanum Gothic" charset="-127"/>
                <a:ea typeface="Nanum Gothic" charset="-127"/>
                <a:cs typeface="Nanum Gothic" charset="-127"/>
              </a:rPr>
              <a:t>Create dashboard</a:t>
            </a:r>
          </a:p>
        </p:txBody>
      </p:sp>
      <p:grpSp>
        <p:nvGrpSpPr>
          <p:cNvPr id="94" name="그룹 93"/>
          <p:cNvGrpSpPr/>
          <p:nvPr userDrawn="1"/>
        </p:nvGrpSpPr>
        <p:grpSpPr>
          <a:xfrm>
            <a:off x="157885" y="1242115"/>
            <a:ext cx="1592142" cy="211187"/>
            <a:chOff x="157885" y="1226771"/>
            <a:chExt cx="1592142" cy="211187"/>
          </a:xfrm>
        </p:grpSpPr>
        <p:grpSp>
          <p:nvGrpSpPr>
            <p:cNvPr id="95" name="그룹 94"/>
            <p:cNvGrpSpPr/>
            <p:nvPr userDrawn="1"/>
          </p:nvGrpSpPr>
          <p:grpSpPr>
            <a:xfrm>
              <a:off x="157885" y="1226771"/>
              <a:ext cx="1592142" cy="211187"/>
              <a:chOff x="157885" y="1226771"/>
              <a:chExt cx="1540682" cy="211187"/>
            </a:xfrm>
          </p:grpSpPr>
          <p:sp>
            <p:nvSpPr>
              <p:cNvPr id="100"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Nanum Gothic" charset="-127"/>
                    <a:ea typeface="Nanum Gothic" charset="-127"/>
                    <a:cs typeface="Nanum Gothic" charset="-127"/>
                  </a:rPr>
                  <a:t>Dashboard(1)</a:t>
                </a:r>
              </a:p>
            </p:txBody>
          </p:sp>
          <p:sp>
            <p:nvSpPr>
              <p:cNvPr id="101"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Nanum Gothic" charset="-127"/>
                    <a:ea typeface="Nanum Gothic" charset="-127"/>
                    <a:cs typeface="Nanum Gothic" charset="-127"/>
                  </a:rPr>
                  <a:t>Comment(0)</a:t>
                </a:r>
              </a:p>
            </p:txBody>
          </p:sp>
        </p:grpSp>
        <p:pic>
          <p:nvPicPr>
            <p:cNvPr id="96" name="그림 95"/>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sp>
          <p:nvSpPr>
            <p:cNvPr id="97" name="타원 96"/>
            <p:cNvSpPr/>
            <p:nvPr userDrawn="1"/>
          </p:nvSpPr>
          <p:spPr>
            <a:xfrm>
              <a:off x="1636716" y="1299598"/>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Nanum Gothic" charset="-127"/>
                  <a:ea typeface="Nanum Gothic" charset="-127"/>
                  <a:cs typeface="Nanum Gothic" charset="-127"/>
                </a:rPr>
                <a:t>N</a:t>
              </a:r>
              <a:endParaRPr kumimoji="1" lang="ko-KR" altLang="en-US" sz="400" dirty="0">
                <a:solidFill>
                  <a:schemeClr val="bg1"/>
                </a:solidFill>
                <a:latin typeface="Nanum Gothic" charset="-127"/>
                <a:ea typeface="Nanum Gothic" charset="-127"/>
                <a:cs typeface="Nanum Gothic" charset="-127"/>
              </a:endParaRPr>
            </a:p>
          </p:txBody>
        </p:sp>
        <p:pic>
          <p:nvPicPr>
            <p:cNvPr id="98" name="그림 97"/>
            <p:cNvPicPr>
              <a:picLocks noChangeAspect="1"/>
            </p:cNvPicPr>
            <p:nvPr userDrawn="1"/>
          </p:nvPicPr>
          <p:blipFill rotWithShape="1">
            <a:blip r:embed="rId6">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99" name="직선 연결선[R] 98"/>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02" name="그룹 101"/>
          <p:cNvGrpSpPr/>
          <p:nvPr userDrawn="1"/>
        </p:nvGrpSpPr>
        <p:grpSpPr>
          <a:xfrm>
            <a:off x="1423120" y="1500204"/>
            <a:ext cx="291148" cy="108111"/>
            <a:chOff x="1964817" y="453254"/>
            <a:chExt cx="437303" cy="162382"/>
          </a:xfrm>
        </p:grpSpPr>
        <p:grpSp>
          <p:nvGrpSpPr>
            <p:cNvPr id="103" name="그룹 102"/>
            <p:cNvGrpSpPr/>
            <p:nvPr/>
          </p:nvGrpSpPr>
          <p:grpSpPr>
            <a:xfrm>
              <a:off x="1964817" y="453256"/>
              <a:ext cx="437303" cy="162380"/>
              <a:chOff x="1584459" y="453256"/>
              <a:chExt cx="817662" cy="162380"/>
            </a:xfrm>
          </p:grpSpPr>
          <p:sp>
            <p:nvSpPr>
              <p:cNvPr id="106"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Nanum Gothic" charset="-127"/>
                  <a:ea typeface="Nanum Gothic" charset="-127"/>
                  <a:cs typeface="Nanum Gothic" charset="-127"/>
                </a:endParaRPr>
              </a:p>
            </p:txBody>
          </p:sp>
          <p:sp>
            <p:nvSpPr>
              <p:cNvPr id="107"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Nanum Gothic" charset="-127"/>
                  <a:ea typeface="Nanum Gothic" charset="-127"/>
                  <a:cs typeface="Nanum Gothic" charset="-127"/>
                </a:endParaRPr>
              </a:p>
            </p:txBody>
          </p:sp>
        </p:grpSp>
        <p:pic>
          <p:nvPicPr>
            <p:cNvPr id="104" name="그림 10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34128" y="453254"/>
              <a:ext cx="120794" cy="160123"/>
            </a:xfrm>
            <a:prstGeom prst="rect">
              <a:avLst/>
            </a:prstGeom>
          </p:spPr>
        </p:pic>
        <p:pic>
          <p:nvPicPr>
            <p:cNvPr id="105" name="Picture 2" descr="https://d30y9cdsu7xlg0.cloudfront.net/png/89783-200.png"/>
            <p:cNvPicPr>
              <a:picLocks noChangeAspect="1" noChangeArrowheads="1"/>
            </p:cNvPicPr>
            <p:nvPr/>
          </p:nvPicPr>
          <p:blipFill>
            <a:blip r:embed="rId9" cstate="print">
              <a:lum bright="70000" contrast="-70000"/>
              <a:extLst>
                <a:ext uri="{28A0092B-C50C-407E-A947-70E740481C1C}">
                  <a14:useLocalDpi xmlns:a14="http://schemas.microsoft.com/office/drawing/2010/main" val="0"/>
                </a:ext>
              </a:extLst>
            </a:blip>
            <a:srcRect/>
            <a:stretch>
              <a:fillRect/>
            </a:stretch>
          </p:blipFill>
          <p:spPr bwMode="auto">
            <a:xfrm>
              <a:off x="2026845" y="486123"/>
              <a:ext cx="94595" cy="94595"/>
            </a:xfrm>
            <a:prstGeom prst="rect">
              <a:avLst/>
            </a:prstGeom>
            <a:noFill/>
            <a:extLst>
              <a:ext uri="{909E8E84-426E-40DD-AFC4-6F175D3DCCD1}">
                <a14:hiddenFill xmlns:a14="http://schemas.microsoft.com/office/drawing/2010/main">
                  <a:solidFill>
                    <a:srgbClr val="FFFFFF"/>
                  </a:solidFill>
                </a14:hiddenFill>
              </a:ext>
            </a:extLst>
          </p:spPr>
        </p:pic>
      </p:grpSp>
      <p:pic>
        <p:nvPicPr>
          <p:cNvPr id="108" name="그림 107"/>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495680" y="995566"/>
            <a:ext cx="139538" cy="144350"/>
          </a:xfrm>
          <a:prstGeom prst="rect">
            <a:avLst/>
          </a:prstGeom>
          <a:noFill/>
          <a:ln>
            <a:noFill/>
          </a:ln>
        </p:spPr>
      </p:pic>
      <p:pic>
        <p:nvPicPr>
          <p:cNvPr id="109" name="그림 108"/>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237110" y="972782"/>
            <a:ext cx="207160" cy="207160"/>
          </a:xfrm>
          <a:prstGeom prst="rect">
            <a:avLst/>
          </a:prstGeom>
        </p:spPr>
      </p:pic>
      <p:grpSp>
        <p:nvGrpSpPr>
          <p:cNvPr id="110" name="그룹 109"/>
          <p:cNvGrpSpPr/>
          <p:nvPr userDrawn="1"/>
        </p:nvGrpSpPr>
        <p:grpSpPr>
          <a:xfrm>
            <a:off x="9024350" y="1006160"/>
            <a:ext cx="151558" cy="129763"/>
            <a:chOff x="9765378" y="1274795"/>
            <a:chExt cx="135446" cy="115968"/>
          </a:xfrm>
        </p:grpSpPr>
        <p:pic>
          <p:nvPicPr>
            <p:cNvPr id="111" name="그림 1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5378" y="1274795"/>
              <a:ext cx="126088" cy="103826"/>
            </a:xfrm>
            <a:prstGeom prst="rect">
              <a:avLst/>
            </a:prstGeom>
            <a:noFill/>
            <a:ln>
              <a:noFill/>
            </a:ln>
          </p:spPr>
        </p:pic>
        <p:pic>
          <p:nvPicPr>
            <p:cNvPr id="112" name="그림 1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6790" y="1316729"/>
              <a:ext cx="74034" cy="74034"/>
            </a:xfrm>
            <a:prstGeom prst="rect">
              <a:avLst/>
            </a:prstGeom>
            <a:solidFill>
              <a:schemeClr val="bg1">
                <a:lumMod val="95000"/>
              </a:schemeClr>
            </a:solidFill>
          </p:spPr>
        </p:pic>
      </p:grpSp>
      <p:grpSp>
        <p:nvGrpSpPr>
          <p:cNvPr id="116" name="그룹 115"/>
          <p:cNvGrpSpPr/>
          <p:nvPr userDrawn="1"/>
        </p:nvGrpSpPr>
        <p:grpSpPr>
          <a:xfrm>
            <a:off x="239754" y="1836646"/>
            <a:ext cx="1406941" cy="1226492"/>
            <a:chOff x="1847527" y="1694754"/>
            <a:chExt cx="781245" cy="681046"/>
          </a:xfrm>
        </p:grpSpPr>
        <p:grpSp>
          <p:nvGrpSpPr>
            <p:cNvPr id="117" name="그룹 116"/>
            <p:cNvGrpSpPr/>
            <p:nvPr userDrawn="1"/>
          </p:nvGrpSpPr>
          <p:grpSpPr>
            <a:xfrm>
              <a:off x="1847527" y="1694754"/>
              <a:ext cx="781245" cy="681046"/>
              <a:chOff x="1847527" y="1694754"/>
              <a:chExt cx="781245" cy="681046"/>
            </a:xfrm>
          </p:grpSpPr>
          <p:sp>
            <p:nvSpPr>
              <p:cNvPr id="119" name="직사각형 118"/>
              <p:cNvSpPr/>
              <p:nvPr userDrawn="1"/>
            </p:nvSpPr>
            <p:spPr>
              <a:xfrm>
                <a:off x="1847527" y="1694754"/>
                <a:ext cx="781245" cy="6810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Nanum Gothic" charset="-127"/>
                    <a:ea typeface="Nanum Gothic" charset="-127"/>
                    <a:cs typeface="Nanum Gothic" charset="-127"/>
                  </a:rPr>
                  <a:t>       새로운 대시보드 </a:t>
                </a:r>
                <a:r>
                  <a:rPr kumimoji="1" lang="en-US" altLang="ko-KR" sz="700" dirty="0">
                    <a:solidFill>
                      <a:prstClr val="black"/>
                    </a:solidFill>
                    <a:latin typeface="Nanum Gothic" charset="-127"/>
                    <a:ea typeface="Nanum Gothic" charset="-127"/>
                    <a:cs typeface="Nanum Gothic" charset="-127"/>
                  </a:rPr>
                  <a:t>01</a:t>
                </a:r>
              </a:p>
            </p:txBody>
          </p:sp>
          <p:pic>
            <p:nvPicPr>
              <p:cNvPr id="120" name="그림 119"/>
              <p:cNvPicPr>
                <a:picLocks noChangeAspect="1"/>
              </p:cNvPicPr>
              <p:nvPr userDrawn="1"/>
            </p:nvPicPr>
            <p:blipFill rotWithShape="1">
              <a:blip r:embed="rId6">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pic>
          <p:nvPicPr>
            <p:cNvPr id="118" name="그림 11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882920" y="2273515"/>
              <a:ext cx="80873" cy="80873"/>
            </a:xfrm>
            <a:prstGeom prst="rect">
              <a:avLst/>
            </a:prstGeom>
          </p:spPr>
        </p:pic>
      </p:grpSp>
      <p:grpSp>
        <p:nvGrpSpPr>
          <p:cNvPr id="122" name="그룹 121"/>
          <p:cNvGrpSpPr/>
          <p:nvPr userDrawn="1"/>
        </p:nvGrpSpPr>
        <p:grpSpPr>
          <a:xfrm>
            <a:off x="235842" y="1459710"/>
            <a:ext cx="488914" cy="127588"/>
            <a:chOff x="298922" y="1207291"/>
            <a:chExt cx="488914" cy="127588"/>
          </a:xfrm>
        </p:grpSpPr>
        <p:sp>
          <p:nvSpPr>
            <p:cNvPr id="123" name="제목 2"/>
            <p:cNvSpPr txBox="1">
              <a:spLocks/>
            </p:cNvSpPr>
            <p:nvPr/>
          </p:nvSpPr>
          <p:spPr bwMode="auto">
            <a:xfrm>
              <a:off x="345852" y="1207291"/>
              <a:ext cx="441984" cy="127588"/>
            </a:xfrm>
            <a:prstGeom prst="rect">
              <a:avLst/>
            </a:prstGeom>
            <a:noFill/>
            <a:ln w="3175">
              <a:noFill/>
            </a:ln>
            <a:extLst/>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latin typeface="Nanum Gothic" charset="-127"/>
                  <a:ea typeface="Nanum Gothic" charset="-127"/>
                  <a:cs typeface="Nanum Gothic" charset="-127"/>
                </a:rPr>
                <a:t>1</a:t>
              </a:r>
              <a:r>
                <a:rPr lang="en-US" altLang="ko-KR" sz="600" b="1" dirty="0">
                  <a:solidFill>
                    <a:schemeClr val="tx1">
                      <a:lumMod val="50000"/>
                      <a:lumOff val="50000"/>
                    </a:schemeClr>
                  </a:solidFill>
                  <a:latin typeface="Nanum Gothic" charset="-127"/>
                  <a:ea typeface="Nanum Gothic" charset="-127"/>
                  <a:cs typeface="Nanum Gothic" charset="-127"/>
                </a:rPr>
                <a:t>/1</a:t>
              </a:r>
              <a:endParaRPr lang="en-US" altLang="ko-KR" sz="600" dirty="0">
                <a:latin typeface="Nanum Gothic" charset="-127"/>
                <a:ea typeface="Nanum Gothic" charset="-127"/>
                <a:cs typeface="Nanum Gothic" charset="-127"/>
              </a:endParaRPr>
            </a:p>
          </p:txBody>
        </p:sp>
        <p:pic>
          <p:nvPicPr>
            <p:cNvPr id="124" name="그림 1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8922" y="1264285"/>
              <a:ext cx="65692" cy="54094"/>
            </a:xfrm>
            <a:prstGeom prst="rect">
              <a:avLst/>
            </a:prstGeom>
          </p:spPr>
        </p:pic>
      </p:grpSp>
      <p:grpSp>
        <p:nvGrpSpPr>
          <p:cNvPr id="125" name="그룹 124"/>
          <p:cNvGrpSpPr/>
          <p:nvPr userDrawn="1"/>
        </p:nvGrpSpPr>
        <p:grpSpPr>
          <a:xfrm>
            <a:off x="828413" y="1504217"/>
            <a:ext cx="448859" cy="76944"/>
            <a:chOff x="927173" y="1252649"/>
            <a:chExt cx="448859" cy="76944"/>
          </a:xfrm>
        </p:grpSpPr>
        <p:grpSp>
          <p:nvGrpSpPr>
            <p:cNvPr id="126" name="그룹 125"/>
            <p:cNvGrpSpPr/>
            <p:nvPr/>
          </p:nvGrpSpPr>
          <p:grpSpPr>
            <a:xfrm>
              <a:off x="927173" y="1262383"/>
              <a:ext cx="65930" cy="57243"/>
              <a:chOff x="10621460" y="2581725"/>
              <a:chExt cx="141176" cy="122575"/>
            </a:xfrm>
            <a:solidFill>
              <a:schemeClr val="tx1">
                <a:lumMod val="50000"/>
                <a:lumOff val="50000"/>
              </a:schemeClr>
            </a:solidFill>
          </p:grpSpPr>
          <p:sp>
            <p:nvSpPr>
              <p:cNvPr id="128" name="아래쪽 화살표[D] 127"/>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Nanum Gothic" charset="-127"/>
                  <a:ea typeface="Nanum Gothic" charset="-127"/>
                  <a:cs typeface="Nanum Gothic" charset="-127"/>
                </a:endParaRPr>
              </a:p>
            </p:txBody>
          </p:sp>
          <p:sp>
            <p:nvSpPr>
              <p:cNvPr id="129" name="아래쪽 화살표[D] 128"/>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27" name="직사각형 126"/>
            <p:cNvSpPr/>
            <p:nvPr/>
          </p:nvSpPr>
          <p:spPr>
            <a:xfrm>
              <a:off x="1018108" y="1252649"/>
              <a:ext cx="357924" cy="76944"/>
            </a:xfrm>
            <a:prstGeom prst="rect">
              <a:avLst/>
            </a:prstGeom>
          </p:spPr>
          <p:txBody>
            <a:bodyPr wrap="square" lIns="0" tIns="0" rIns="0" bIns="0">
              <a:spAutoFit/>
            </a:bodyPr>
            <a:lstStyle/>
            <a:p>
              <a:pPr>
                <a:buClr>
                  <a:srgbClr val="336699"/>
                </a:buClr>
              </a:pPr>
              <a:r>
                <a:rPr lang="en-US" altLang="ko-KR" sz="500" dirty="0">
                  <a:solidFill>
                    <a:prstClr val="black"/>
                  </a:solidFill>
                  <a:latin typeface="Nanum Gothic" charset="-127"/>
                  <a:ea typeface="Nanum Gothic" charset="-127"/>
                  <a:cs typeface="Nanum Gothic" charset="-127"/>
                </a:rPr>
                <a:t>Custom</a:t>
              </a:r>
            </a:p>
          </p:txBody>
        </p:sp>
      </p:grpSp>
      <p:grpSp>
        <p:nvGrpSpPr>
          <p:cNvPr id="130" name="그룹 129"/>
          <p:cNvGrpSpPr/>
          <p:nvPr userDrawn="1"/>
        </p:nvGrpSpPr>
        <p:grpSpPr>
          <a:xfrm>
            <a:off x="527019" y="1458919"/>
            <a:ext cx="196247" cy="138719"/>
            <a:chOff x="5995637" y="2791827"/>
            <a:chExt cx="196247" cy="138719"/>
          </a:xfrm>
        </p:grpSpPr>
        <p:sp>
          <p:nvSpPr>
            <p:cNvPr id="131" name="제목 2"/>
            <p:cNvSpPr txBox="1">
              <a:spLocks/>
            </p:cNvSpPr>
            <p:nvPr/>
          </p:nvSpPr>
          <p:spPr bwMode="auto">
            <a:xfrm>
              <a:off x="6080134" y="2791827"/>
              <a:ext cx="111750" cy="122200"/>
            </a:xfrm>
            <a:prstGeom prst="rect">
              <a:avLst/>
            </a:prstGeom>
            <a:noFill/>
            <a:ln w="3175">
              <a:noFill/>
            </a:ln>
            <a:extLst/>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schemeClr val="tx1">
                      <a:lumMod val="50000"/>
                      <a:lumOff val="50000"/>
                    </a:schemeClr>
                  </a:solidFill>
                  <a:latin typeface="Nanum Gothic" charset="-127"/>
                  <a:ea typeface="Nanum Gothic" charset="-127"/>
                  <a:cs typeface="Nanum Gothic" charset="-127"/>
                </a:rPr>
                <a:t>1</a:t>
              </a:r>
              <a:endParaRPr lang="en-US" altLang="ko-KR" sz="600" dirty="0">
                <a:solidFill>
                  <a:schemeClr val="tx1">
                    <a:lumMod val="50000"/>
                    <a:lumOff val="50000"/>
                  </a:schemeClr>
                </a:solidFill>
                <a:latin typeface="Nanum Gothic" charset="-127"/>
                <a:ea typeface="Nanum Gothic" charset="-127"/>
                <a:cs typeface="Nanum Gothic" charset="-127"/>
              </a:endParaRPr>
            </a:p>
          </p:txBody>
        </p:sp>
        <p:pic>
          <p:nvPicPr>
            <p:cNvPr id="132" name="그림 13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95637" y="2824908"/>
              <a:ext cx="87626" cy="105638"/>
            </a:xfrm>
            <a:prstGeom prst="rect">
              <a:avLst/>
            </a:prstGeom>
            <a:ln>
              <a:noFill/>
            </a:ln>
          </p:spPr>
        </p:pic>
      </p:grpSp>
      <p:pic>
        <p:nvPicPr>
          <p:cNvPr id="151" name="그림 15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83511" y="1644865"/>
            <a:ext cx="1515056" cy="176567"/>
          </a:xfrm>
          <a:prstGeom prst="rect">
            <a:avLst/>
          </a:prstGeom>
        </p:spPr>
      </p:pic>
      <p:sp>
        <p:nvSpPr>
          <p:cNvPr id="153" name="직사각형 152"/>
          <p:cNvSpPr/>
          <p:nvPr userDrawn="1"/>
        </p:nvSpPr>
        <p:spPr>
          <a:xfrm>
            <a:off x="8981901" y="977628"/>
            <a:ext cx="690636" cy="186827"/>
          </a:xfrm>
          <a:prstGeom prst="rect">
            <a:avLst/>
          </a:prstGeom>
          <a:solidFill>
            <a:schemeClr val="bg1">
              <a:lumMod val="95000"/>
              <a:alpha val="71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endParaRPr lang="ko-KR" altLang="en-US" sz="700" dirty="0">
              <a:solidFill>
                <a:schemeClr val="bg1"/>
              </a:solidFill>
              <a:latin typeface="Nanum Gothic" charset="-127"/>
              <a:ea typeface="Nanum Gothic" charset="-127"/>
              <a:cs typeface="Nanum Gothic" charset="-127"/>
            </a:endParaRPr>
          </a:p>
        </p:txBody>
      </p:sp>
      <p:sp>
        <p:nvSpPr>
          <p:cNvPr id="113" name="제목 2"/>
          <p:cNvSpPr txBox="1">
            <a:spLocks/>
          </p:cNvSpPr>
          <p:nvPr userDrawn="1"/>
        </p:nvSpPr>
        <p:spPr bwMode="auto">
          <a:xfrm>
            <a:off x="7306712" y="979820"/>
            <a:ext cx="963039" cy="135486"/>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dirty="0" err="1">
                <a:solidFill>
                  <a:prstClr val="black">
                    <a:lumMod val="75000"/>
                    <a:lumOff val="25000"/>
                  </a:prstClr>
                </a:solidFill>
                <a:latin typeface="+mn-ea"/>
                <a:ea typeface="+mn-ea"/>
                <a:cs typeface="Nanum Gothic" charset="-127"/>
              </a:rPr>
              <a:t>Datasource</a:t>
            </a:r>
            <a:r>
              <a:rPr lang="en-US" altLang="ko-KR" sz="500" dirty="0">
                <a:solidFill>
                  <a:prstClr val="black">
                    <a:lumMod val="75000"/>
                    <a:lumOff val="25000"/>
                  </a:prstClr>
                </a:solidFill>
                <a:latin typeface="+mn-ea"/>
                <a:ea typeface="+mn-ea"/>
                <a:cs typeface="Nanum Gothic" charset="-127"/>
              </a:rPr>
              <a:t> sync. interval</a:t>
            </a:r>
          </a:p>
        </p:txBody>
      </p:sp>
      <p:pic>
        <p:nvPicPr>
          <p:cNvPr id="114" name="그림 113"/>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756650" y="992220"/>
            <a:ext cx="153372" cy="137687"/>
          </a:xfrm>
          <a:prstGeom prst="rect">
            <a:avLst/>
          </a:prstGeom>
        </p:spPr>
      </p:pic>
      <p:sp>
        <p:nvSpPr>
          <p:cNvPr id="115" name="직사각형 114"/>
          <p:cNvSpPr/>
          <p:nvPr userDrawn="1"/>
        </p:nvSpPr>
        <p:spPr>
          <a:xfrm>
            <a:off x="8274050" y="995132"/>
            <a:ext cx="456545"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prstClr val="black">
                    <a:lumMod val="75000"/>
                    <a:lumOff val="25000"/>
                  </a:prstClr>
                </a:solidFill>
                <a:latin typeface="+mn-ea"/>
                <a:cs typeface="Nanum Gothic" charset="-127"/>
              </a:rPr>
              <a:t>10 sec.</a:t>
            </a:r>
            <a:r>
              <a:rPr lang="ko-KR" altLang="en-US" sz="600" dirty="0">
                <a:solidFill>
                  <a:prstClr val="black">
                    <a:lumMod val="75000"/>
                    <a:lumOff val="25000"/>
                  </a:prstClr>
                </a:solidFill>
                <a:latin typeface="+mn-ea"/>
                <a:cs typeface="Nanum Gothic" charset="-127"/>
              </a:rPr>
              <a:t>  ▼</a:t>
            </a:r>
            <a:endParaRPr lang="en-US" altLang="ko-KR" sz="600" dirty="0">
              <a:solidFill>
                <a:prstClr val="black">
                  <a:lumMod val="75000"/>
                  <a:lumOff val="25000"/>
                </a:prstClr>
              </a:solidFill>
              <a:latin typeface="+mn-ea"/>
              <a:cs typeface="Nanum Gothic" charset="-127"/>
            </a:endParaRPr>
          </a:p>
        </p:txBody>
      </p:sp>
    </p:spTree>
    <p:extLst>
      <p:ext uri="{BB962C8B-B14F-4D97-AF65-F5344CB8AC3E}">
        <p14:creationId xmlns:p14="http://schemas.microsoft.com/office/powerpoint/2010/main" val="10256303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대시보드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88" name="그룹 87"/>
          <p:cNvGrpSpPr/>
          <p:nvPr userDrawn="1"/>
        </p:nvGrpSpPr>
        <p:grpSpPr>
          <a:xfrm>
            <a:off x="253911" y="752813"/>
            <a:ext cx="100632" cy="93294"/>
            <a:chOff x="1487488" y="722236"/>
            <a:chExt cx="108000" cy="100125"/>
          </a:xfrm>
          <a:solidFill>
            <a:schemeClr val="tx1">
              <a:lumMod val="75000"/>
              <a:lumOff val="25000"/>
            </a:schemeClr>
          </a:solidFill>
        </p:grpSpPr>
        <p:sp>
          <p:nvSpPr>
            <p:cNvPr id="89" name="직사각형 8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0" name="직사각형 8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1" name="직사각형 90"/>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29" name="직사각형 28"/>
          <p:cNvSpPr/>
          <p:nvPr userDrawn="1"/>
        </p:nvSpPr>
        <p:spPr>
          <a:xfrm>
            <a:off x="1750277" y="947301"/>
            <a:ext cx="8234029" cy="579406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ea"/>
              <a:ea typeface="+mn-ea"/>
              <a:cs typeface="Nanum Gothic" charset="-127"/>
            </a:endParaRPr>
          </a:p>
        </p:txBody>
      </p:sp>
      <p:sp>
        <p:nvSpPr>
          <p:cNvPr id="224" name="제목 2"/>
          <p:cNvSpPr txBox="1">
            <a:spLocks/>
          </p:cNvSpPr>
          <p:nvPr userDrawn="1"/>
        </p:nvSpPr>
        <p:spPr bwMode="auto">
          <a:xfrm>
            <a:off x="158112" y="947302"/>
            <a:ext cx="1593702" cy="491854"/>
          </a:xfrm>
          <a:prstGeom prst="rect">
            <a:avLst/>
          </a:prstGeom>
          <a:solidFill>
            <a:schemeClr val="bg1"/>
          </a:solidFill>
          <a:ln w="3175">
            <a:solidFill>
              <a:schemeClr val="bg1">
                <a:lumMod val="75000"/>
              </a:schemeClr>
            </a:solid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234" name="직사각형 233"/>
          <p:cNvSpPr/>
          <p:nvPr userDrawn="1"/>
        </p:nvSpPr>
        <p:spPr>
          <a:xfrm>
            <a:off x="585113" y="982704"/>
            <a:ext cx="1071177" cy="200055"/>
          </a:xfrm>
          <a:prstGeom prst="rect">
            <a:avLst/>
          </a:prstGeom>
        </p:spPr>
        <p:txBody>
          <a:bodyPr wrap="square">
            <a:spAutoFit/>
          </a:bodyPr>
          <a:lstStyle/>
          <a:p>
            <a:pPr>
              <a:buClr>
                <a:srgbClr val="336699"/>
              </a:buClr>
            </a:pPr>
            <a:r>
              <a:rPr lang="ko-KR" altLang="en-US" sz="700" dirty="0">
                <a:solidFill>
                  <a:prstClr val="black"/>
                </a:solidFill>
                <a:latin typeface="+mn-ea"/>
                <a:ea typeface="+mn-ea"/>
                <a:cs typeface="Nanum Gothic" charset="-127"/>
              </a:rPr>
              <a:t>새로운 워크북 </a:t>
            </a:r>
            <a:r>
              <a:rPr lang="en-US" altLang="ko-KR" sz="700" dirty="0">
                <a:solidFill>
                  <a:prstClr val="black"/>
                </a:solidFill>
                <a:latin typeface="+mn-ea"/>
                <a:ea typeface="+mn-ea"/>
                <a:cs typeface="Nanum Gothic" charset="-127"/>
              </a:rPr>
              <a:t>01</a:t>
            </a:r>
          </a:p>
        </p:txBody>
      </p:sp>
      <p:sp>
        <p:nvSpPr>
          <p:cNvPr id="235" name="모서리가 둥근 직사각형 234"/>
          <p:cNvSpPr/>
          <p:nvPr userDrawn="1"/>
        </p:nvSpPr>
        <p:spPr>
          <a:xfrm>
            <a:off x="406921" y="1045117"/>
            <a:ext cx="256654" cy="83839"/>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none" lIns="0" tIns="0" rIns="0" bIns="0" rtlCol="0" anchor="ctr"/>
          <a:lstStyle/>
          <a:p>
            <a:pPr algn="ctr"/>
            <a:r>
              <a:rPr kumimoji="1" lang="en-US" altLang="ko-KR" sz="400" b="1" dirty="0">
                <a:solidFill>
                  <a:prstClr val="black">
                    <a:lumMod val="75000"/>
                    <a:lumOff val="25000"/>
                  </a:prstClr>
                </a:solidFill>
                <a:latin typeface="+mn-ea"/>
                <a:ea typeface="+mn-ea"/>
                <a:cs typeface="Nanum Gothic" charset="-127"/>
              </a:rPr>
              <a:t>Workbook</a:t>
            </a:r>
            <a:endParaRPr kumimoji="1" lang="ko-KR" altLang="en-US" sz="400" b="1" dirty="0">
              <a:solidFill>
                <a:prstClr val="black">
                  <a:lumMod val="75000"/>
                  <a:lumOff val="25000"/>
                </a:prstClr>
              </a:solidFill>
              <a:latin typeface="+mn-ea"/>
              <a:ea typeface="+mn-ea"/>
              <a:cs typeface="Nanum Gothic" charset="-127"/>
            </a:endParaRPr>
          </a:p>
        </p:txBody>
      </p:sp>
      <p:grpSp>
        <p:nvGrpSpPr>
          <p:cNvPr id="237" name="그룹 236"/>
          <p:cNvGrpSpPr>
            <a:grpSpLocks noChangeAspect="1"/>
          </p:cNvGrpSpPr>
          <p:nvPr userDrawn="1"/>
        </p:nvGrpSpPr>
        <p:grpSpPr>
          <a:xfrm>
            <a:off x="1549088" y="1064142"/>
            <a:ext cx="134785" cy="26957"/>
            <a:chOff x="6096000" y="1417850"/>
            <a:chExt cx="520198" cy="105871"/>
          </a:xfrm>
        </p:grpSpPr>
        <p:sp>
          <p:nvSpPr>
            <p:cNvPr id="238" name="타원 237"/>
            <p:cNvSpPr/>
            <p:nvPr userDrawn="1"/>
          </p:nvSpPr>
          <p:spPr>
            <a:xfrm>
              <a:off x="6096000"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39" name="타원 238"/>
            <p:cNvSpPr/>
            <p:nvPr userDrawn="1"/>
          </p:nvSpPr>
          <p:spPr>
            <a:xfrm>
              <a:off x="6303164"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40" name="타원 239"/>
            <p:cNvSpPr/>
            <p:nvPr userDrawn="1"/>
          </p:nvSpPr>
          <p:spPr>
            <a:xfrm>
              <a:off x="6510327"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93" name="그림 92"/>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77" name="제목 2"/>
          <p:cNvSpPr txBox="1">
            <a:spLocks/>
          </p:cNvSpPr>
          <p:nvPr userDrawn="1"/>
        </p:nvSpPr>
        <p:spPr bwMode="auto">
          <a:xfrm>
            <a:off x="157885" y="1439156"/>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78" name="모서리가 둥근 직사각형 77"/>
          <p:cNvSpPr/>
          <p:nvPr userDrawn="1"/>
        </p:nvSpPr>
        <p:spPr>
          <a:xfrm>
            <a:off x="480422" y="6482124"/>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Nanum Gothic" charset="-127"/>
                <a:ea typeface="Nanum Gothic" charset="-127"/>
                <a:cs typeface="Nanum Gothic" charset="-127"/>
              </a:rPr>
              <a:t>Create dashboard</a:t>
            </a:r>
          </a:p>
        </p:txBody>
      </p:sp>
      <p:grpSp>
        <p:nvGrpSpPr>
          <p:cNvPr id="113" name="그룹 112"/>
          <p:cNvGrpSpPr/>
          <p:nvPr userDrawn="1"/>
        </p:nvGrpSpPr>
        <p:grpSpPr>
          <a:xfrm>
            <a:off x="3504993" y="1785643"/>
            <a:ext cx="4671169" cy="4520927"/>
            <a:chOff x="2735686" y="1571092"/>
            <a:chExt cx="4671169" cy="4520927"/>
          </a:xfrm>
        </p:grpSpPr>
        <p:pic>
          <p:nvPicPr>
            <p:cNvPr id="114" name="그림 1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5686" y="1571092"/>
              <a:ext cx="4671169" cy="4520927"/>
            </a:xfrm>
            <a:prstGeom prst="rect">
              <a:avLst/>
            </a:prstGeom>
          </p:spPr>
        </p:pic>
        <p:sp>
          <p:nvSpPr>
            <p:cNvPr id="115" name="TextBox 114"/>
            <p:cNvSpPr txBox="1"/>
            <p:nvPr/>
          </p:nvSpPr>
          <p:spPr>
            <a:xfrm>
              <a:off x="3510627" y="3443772"/>
              <a:ext cx="3121286" cy="338554"/>
            </a:xfrm>
            <a:prstGeom prst="rect">
              <a:avLst/>
            </a:prstGeom>
            <a:noFill/>
          </p:spPr>
          <p:txBody>
            <a:bodyPr wrap="square" rtlCol="0">
              <a:spAutoFit/>
            </a:bodyPr>
            <a:lstStyle/>
            <a:p>
              <a:pPr algn="ctr"/>
              <a:r>
                <a:rPr lang="en-US" altLang="ko-KR" sz="1600" b="0" i="0" dirty="0">
                  <a:solidFill>
                    <a:schemeClr val="bg1">
                      <a:lumMod val="65000"/>
                    </a:schemeClr>
                  </a:solidFill>
                  <a:latin typeface="Nanum Gothic Regular" charset="-127"/>
                  <a:ea typeface="Nanum Gothic Regular" charset="-127"/>
                  <a:cs typeface="Arial" panose="020B0604020202020204" pitchFamily="34" charset="0"/>
                </a:rPr>
                <a:t>No widget</a:t>
              </a:r>
              <a:endParaRPr lang="ko-KR" altLang="en-US" sz="1600" b="0" i="0" dirty="0">
                <a:solidFill>
                  <a:schemeClr val="bg1">
                    <a:lumMod val="65000"/>
                  </a:schemeClr>
                </a:solidFill>
                <a:latin typeface="Nanum Gothic Regular" charset="-127"/>
                <a:ea typeface="Nanum Gothic Regular" charset="-127"/>
                <a:cs typeface="Arial" panose="020B0604020202020204" pitchFamily="34" charset="0"/>
              </a:endParaRPr>
            </a:p>
          </p:txBody>
        </p:sp>
      </p:grpSp>
      <p:grpSp>
        <p:nvGrpSpPr>
          <p:cNvPr id="116" name="그룹 115"/>
          <p:cNvGrpSpPr/>
          <p:nvPr userDrawn="1"/>
        </p:nvGrpSpPr>
        <p:grpSpPr>
          <a:xfrm>
            <a:off x="239754" y="1836646"/>
            <a:ext cx="1406941" cy="1226492"/>
            <a:chOff x="1847527" y="1694754"/>
            <a:chExt cx="781245" cy="681046"/>
          </a:xfrm>
        </p:grpSpPr>
        <p:grpSp>
          <p:nvGrpSpPr>
            <p:cNvPr id="117" name="그룹 116"/>
            <p:cNvGrpSpPr/>
            <p:nvPr userDrawn="1"/>
          </p:nvGrpSpPr>
          <p:grpSpPr>
            <a:xfrm>
              <a:off x="1847527" y="1694754"/>
              <a:ext cx="781245" cy="681046"/>
              <a:chOff x="1847527" y="1694754"/>
              <a:chExt cx="781245" cy="681046"/>
            </a:xfrm>
          </p:grpSpPr>
          <p:sp>
            <p:nvSpPr>
              <p:cNvPr id="119" name="직사각형 118"/>
              <p:cNvSpPr/>
              <p:nvPr userDrawn="1"/>
            </p:nvSpPr>
            <p:spPr>
              <a:xfrm>
                <a:off x="1847527" y="1694754"/>
                <a:ext cx="781245" cy="6810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Nanum Gothic" charset="-127"/>
                    <a:ea typeface="Nanum Gothic" charset="-127"/>
                    <a:cs typeface="Nanum Gothic" charset="-127"/>
                  </a:rPr>
                  <a:t>       새로운 대시보드 </a:t>
                </a:r>
                <a:r>
                  <a:rPr kumimoji="1" lang="en-US" altLang="ko-KR" sz="700" dirty="0">
                    <a:solidFill>
                      <a:prstClr val="black"/>
                    </a:solidFill>
                    <a:latin typeface="Nanum Gothic" charset="-127"/>
                    <a:ea typeface="Nanum Gothic" charset="-127"/>
                    <a:cs typeface="Nanum Gothic" charset="-127"/>
                  </a:rPr>
                  <a:t>01</a:t>
                </a:r>
              </a:p>
            </p:txBody>
          </p:sp>
          <p:pic>
            <p:nvPicPr>
              <p:cNvPr id="120" name="그림 119"/>
              <p:cNvPicPr>
                <a:picLocks noChangeAspect="1"/>
              </p:cNvPicPr>
              <p:nvPr userDrawn="1"/>
            </p:nvPicPr>
            <p:blipFill rotWithShape="1">
              <a:blip r:embed="rId4">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pic>
          <p:nvPicPr>
            <p:cNvPr id="118" name="그림 1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882920" y="2273515"/>
              <a:ext cx="80873" cy="80873"/>
            </a:xfrm>
            <a:prstGeom prst="rect">
              <a:avLst/>
            </a:prstGeom>
          </p:spPr>
        </p:pic>
      </p:grpSp>
      <p:pic>
        <p:nvPicPr>
          <p:cNvPr id="151" name="그림 15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3511" y="1644865"/>
            <a:ext cx="1515056" cy="176567"/>
          </a:xfrm>
          <a:prstGeom prst="rect">
            <a:avLst/>
          </a:prstGeom>
        </p:spPr>
      </p:pic>
      <p:sp>
        <p:nvSpPr>
          <p:cNvPr id="152" name="제목 2"/>
          <p:cNvSpPr txBox="1">
            <a:spLocks/>
          </p:cNvSpPr>
          <p:nvPr userDrawn="1"/>
        </p:nvSpPr>
        <p:spPr bwMode="auto">
          <a:xfrm>
            <a:off x="4469601" y="712124"/>
            <a:ext cx="1203338" cy="196491"/>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153" name="그림 152"/>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154" name="그림 153"/>
          <p:cNvPicPr>
            <a:picLocks noChangeAspect="1"/>
          </p:cNvPicPr>
          <p:nvPr userDrawn="1"/>
        </p:nvPicPr>
        <p:blipFill rotWithShape="1">
          <a:blip r:embed="rId8" cstate="print">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155" name="모서리가 둥근 직사각형 154"/>
          <p:cNvSpPr/>
          <p:nvPr userDrawn="1"/>
        </p:nvSpPr>
        <p:spPr>
          <a:xfrm>
            <a:off x="2004473" y="983425"/>
            <a:ext cx="948443"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900" b="1" dirty="0">
                <a:solidFill>
                  <a:prstClr val="black">
                    <a:lumMod val="75000"/>
                    <a:lumOff val="25000"/>
                  </a:prstClr>
                </a:solidFill>
                <a:latin typeface="+mn-ea"/>
                <a:ea typeface="+mn-ea"/>
                <a:cs typeface="Nanum Gothic" charset="-127"/>
              </a:rPr>
              <a:t>새로운 대시보드 </a:t>
            </a:r>
            <a:r>
              <a:rPr kumimoji="1" lang="en-US" altLang="ko-KR" sz="900" b="1" dirty="0">
                <a:solidFill>
                  <a:prstClr val="black">
                    <a:lumMod val="75000"/>
                    <a:lumOff val="25000"/>
                  </a:prstClr>
                </a:solidFill>
                <a:latin typeface="+mn-ea"/>
                <a:ea typeface="+mn-ea"/>
                <a:cs typeface="Nanum Gothic" charset="-127"/>
              </a:rPr>
              <a:t>02</a:t>
            </a:r>
            <a:endParaRPr kumimoji="1" lang="en-US" altLang="ko-KR" sz="900" dirty="0">
              <a:solidFill>
                <a:prstClr val="black">
                  <a:lumMod val="75000"/>
                  <a:lumOff val="25000"/>
                </a:prstClr>
              </a:solidFill>
              <a:latin typeface="+mn-ea"/>
              <a:ea typeface="+mn-ea"/>
              <a:cs typeface="Nanum Gothic" charset="-127"/>
            </a:endParaRPr>
          </a:p>
        </p:txBody>
      </p:sp>
      <p:grpSp>
        <p:nvGrpSpPr>
          <p:cNvPr id="156" name="그룹 155"/>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157" name="타원 156"/>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158" name="타원 157"/>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159" name="타원 158"/>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160" name="그림 159"/>
          <p:cNvPicPr>
            <a:picLocks noChangeAspect="1"/>
          </p:cNvPicPr>
          <p:nvPr userDrawn="1"/>
        </p:nvPicPr>
        <p:blipFill rotWithShape="1">
          <a:blip r:embed="rId4">
            <a:extLst>
              <a:ext uri="{28A0092B-C50C-407E-A947-70E740481C1C}">
                <a14:useLocalDpi xmlns:a14="http://schemas.microsoft.com/office/drawing/2010/main" val="0"/>
              </a:ext>
            </a:extLst>
          </a:blip>
          <a:srcRect l="19346" t="11354" r="19782" b="10254"/>
          <a:stretch/>
        </p:blipFill>
        <p:spPr>
          <a:xfrm>
            <a:off x="1811512" y="1011432"/>
            <a:ext cx="146290" cy="119888"/>
          </a:xfrm>
          <a:prstGeom prst="rect">
            <a:avLst/>
          </a:prstGeom>
          <a:solidFill>
            <a:schemeClr val="bg1"/>
          </a:solidFill>
          <a:ln w="3175">
            <a:solidFill>
              <a:schemeClr val="bg1">
                <a:lumMod val="75000"/>
              </a:schemeClr>
            </a:solidFill>
          </a:ln>
        </p:spPr>
      </p:pic>
      <p:sp>
        <p:nvSpPr>
          <p:cNvPr id="161" name="모서리가 둥근 직사각형 160"/>
          <p:cNvSpPr/>
          <p:nvPr userDrawn="1"/>
        </p:nvSpPr>
        <p:spPr>
          <a:xfrm>
            <a:off x="3068486" y="983424"/>
            <a:ext cx="2151709"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600" dirty="0">
                <a:solidFill>
                  <a:prstClr val="black">
                    <a:lumMod val="75000"/>
                    <a:lumOff val="25000"/>
                  </a:prstClr>
                </a:solidFill>
                <a:latin typeface="+mn-ea"/>
                <a:ea typeface="+mn-ea"/>
                <a:cs typeface="Nanum Gothic" charset="-127"/>
              </a:rPr>
              <a:t>설명입니다</a:t>
            </a:r>
            <a:endParaRPr kumimoji="1" lang="en-US" altLang="ko-KR" sz="800" dirty="0">
              <a:solidFill>
                <a:prstClr val="black">
                  <a:lumMod val="75000"/>
                  <a:lumOff val="25000"/>
                </a:prstClr>
              </a:solidFill>
              <a:latin typeface="+mn-ea"/>
              <a:ea typeface="+mn-ea"/>
              <a:cs typeface="Nanum Gothic" charset="-127"/>
            </a:endParaRPr>
          </a:p>
        </p:txBody>
      </p:sp>
      <p:pic>
        <p:nvPicPr>
          <p:cNvPr id="162" name="그림 16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495680" y="995566"/>
            <a:ext cx="139538" cy="144350"/>
          </a:xfrm>
          <a:prstGeom prst="rect">
            <a:avLst/>
          </a:prstGeom>
          <a:noFill/>
          <a:ln>
            <a:noFill/>
          </a:ln>
        </p:spPr>
      </p:pic>
      <p:pic>
        <p:nvPicPr>
          <p:cNvPr id="163" name="그림 162"/>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237110" y="972782"/>
            <a:ext cx="207160" cy="207160"/>
          </a:xfrm>
          <a:prstGeom prst="rect">
            <a:avLst/>
          </a:prstGeom>
        </p:spPr>
      </p:pic>
      <p:grpSp>
        <p:nvGrpSpPr>
          <p:cNvPr id="164" name="그룹 163"/>
          <p:cNvGrpSpPr/>
          <p:nvPr userDrawn="1"/>
        </p:nvGrpSpPr>
        <p:grpSpPr>
          <a:xfrm>
            <a:off x="9024350" y="1006160"/>
            <a:ext cx="151558" cy="129763"/>
            <a:chOff x="9765378" y="1274795"/>
            <a:chExt cx="135446" cy="115968"/>
          </a:xfrm>
        </p:grpSpPr>
        <p:pic>
          <p:nvPicPr>
            <p:cNvPr id="165" name="그림 16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765378" y="1274795"/>
              <a:ext cx="126088" cy="103826"/>
            </a:xfrm>
            <a:prstGeom prst="rect">
              <a:avLst/>
            </a:prstGeom>
            <a:noFill/>
            <a:ln>
              <a:noFill/>
            </a:ln>
          </p:spPr>
        </p:pic>
        <p:pic>
          <p:nvPicPr>
            <p:cNvPr id="166" name="그림 1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26790" y="1316729"/>
              <a:ext cx="74034" cy="74034"/>
            </a:xfrm>
            <a:prstGeom prst="rect">
              <a:avLst/>
            </a:prstGeom>
            <a:solidFill>
              <a:schemeClr val="bg1">
                <a:lumMod val="95000"/>
              </a:schemeClr>
            </a:solidFill>
          </p:spPr>
        </p:pic>
      </p:grpSp>
      <p:grpSp>
        <p:nvGrpSpPr>
          <p:cNvPr id="167" name="그룹 166"/>
          <p:cNvGrpSpPr/>
          <p:nvPr userDrawn="1"/>
        </p:nvGrpSpPr>
        <p:grpSpPr>
          <a:xfrm>
            <a:off x="157885" y="1242115"/>
            <a:ext cx="1592142" cy="211187"/>
            <a:chOff x="157885" y="1226771"/>
            <a:chExt cx="1592142" cy="211187"/>
          </a:xfrm>
        </p:grpSpPr>
        <p:grpSp>
          <p:nvGrpSpPr>
            <p:cNvPr id="168" name="그룹 167"/>
            <p:cNvGrpSpPr/>
            <p:nvPr userDrawn="1"/>
          </p:nvGrpSpPr>
          <p:grpSpPr>
            <a:xfrm>
              <a:off x="157885" y="1226771"/>
              <a:ext cx="1592142" cy="211187"/>
              <a:chOff x="157885" y="1226771"/>
              <a:chExt cx="1540682" cy="211187"/>
            </a:xfrm>
          </p:grpSpPr>
          <p:sp>
            <p:nvSpPr>
              <p:cNvPr id="172"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173"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169" name="그림 16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pic>
          <p:nvPicPr>
            <p:cNvPr id="170" name="그림 169"/>
            <p:cNvPicPr>
              <a:picLocks noChangeAspect="1"/>
            </p:cNvPicPr>
            <p:nvPr userDrawn="1"/>
          </p:nvPicPr>
          <p:blipFill rotWithShape="1">
            <a:blip r:embed="rId4">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171" name="직선 연결선[R] 170"/>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 name="그룹 173"/>
          <p:cNvGrpSpPr/>
          <p:nvPr userDrawn="1"/>
        </p:nvGrpSpPr>
        <p:grpSpPr>
          <a:xfrm>
            <a:off x="156272" y="1453086"/>
            <a:ext cx="1592142" cy="169468"/>
            <a:chOff x="141880" y="3830588"/>
            <a:chExt cx="2366383" cy="251878"/>
          </a:xfrm>
          <a:solidFill>
            <a:schemeClr val="bg1"/>
          </a:solidFill>
        </p:grpSpPr>
        <p:sp>
          <p:nvSpPr>
            <p:cNvPr id="175" name="직사각형 174"/>
            <p:cNvSpPr/>
            <p:nvPr/>
          </p:nvSpPr>
          <p:spPr>
            <a:xfrm>
              <a:off x="141880" y="3830588"/>
              <a:ext cx="2366383"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ea typeface="+mn-ea"/>
                  <a:cs typeface="Nanum Gothic" charset="-127"/>
                </a:rPr>
                <a:t>   </a:t>
              </a:r>
              <a:r>
                <a:rPr kumimoji="1" lang="en-US" altLang="ko-KR" sz="600" dirty="0" err="1">
                  <a:solidFill>
                    <a:schemeClr val="tx1"/>
                  </a:solidFill>
                  <a:latin typeface="+mn-ea"/>
                  <a:ea typeface="+mn-ea"/>
                  <a:cs typeface="Nanum Gothic" charset="-127"/>
                </a:rPr>
                <a:t>Datasource</a:t>
              </a:r>
              <a:r>
                <a:rPr kumimoji="1" lang="en-US" altLang="ko-KR" sz="600" dirty="0">
                  <a:solidFill>
                    <a:schemeClr val="tx1"/>
                  </a:solidFill>
                  <a:latin typeface="+mn-ea"/>
                  <a:ea typeface="+mn-ea"/>
                  <a:cs typeface="Nanum Gothic" charset="-127"/>
                </a:rPr>
                <a:t>        Shown only</a:t>
              </a:r>
              <a:endParaRPr kumimoji="1" lang="ko-KR" altLang="en-US" sz="600" dirty="0">
                <a:solidFill>
                  <a:schemeClr val="tx1"/>
                </a:solidFill>
                <a:latin typeface="+mn-ea"/>
                <a:ea typeface="+mn-ea"/>
                <a:cs typeface="Nanum Gothic" charset="-127"/>
              </a:endParaRPr>
            </a:p>
          </p:txBody>
        </p:sp>
        <p:sp>
          <p:nvSpPr>
            <p:cNvPr id="176" name="직사각형 175"/>
            <p:cNvSpPr/>
            <p:nvPr/>
          </p:nvSpPr>
          <p:spPr>
            <a:xfrm>
              <a:off x="1082144" y="3910998"/>
              <a:ext cx="90311" cy="88007"/>
            </a:xfrm>
            <a:prstGeom prst="rect">
              <a:avLst/>
            </a:prstGeom>
            <a:gr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177" name="삼각형 176"/>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grpSp>
      <p:grpSp>
        <p:nvGrpSpPr>
          <p:cNvPr id="178" name="그룹 177"/>
          <p:cNvGrpSpPr/>
          <p:nvPr userDrawn="1"/>
        </p:nvGrpSpPr>
        <p:grpSpPr>
          <a:xfrm>
            <a:off x="1418928" y="1496297"/>
            <a:ext cx="291148" cy="108111"/>
            <a:chOff x="1423120" y="1500204"/>
            <a:chExt cx="291148" cy="108111"/>
          </a:xfrm>
        </p:grpSpPr>
        <p:grpSp>
          <p:nvGrpSpPr>
            <p:cNvPr id="179" name="그룹 178"/>
            <p:cNvGrpSpPr/>
            <p:nvPr/>
          </p:nvGrpSpPr>
          <p:grpSpPr>
            <a:xfrm rot="10800000">
              <a:off x="1423120" y="1500205"/>
              <a:ext cx="291148" cy="108110"/>
              <a:chOff x="1584459" y="453256"/>
              <a:chExt cx="817662" cy="162380"/>
            </a:xfrm>
          </p:grpSpPr>
          <p:sp>
            <p:nvSpPr>
              <p:cNvPr id="182"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sp>
            <p:nvSpPr>
              <p:cNvPr id="183"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grpSp>
        <p:pic>
          <p:nvPicPr>
            <p:cNvPr id="180" name="그림 179"/>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602422" y="1500204"/>
              <a:ext cx="80422" cy="106607"/>
            </a:xfrm>
            <a:prstGeom prst="rect">
              <a:avLst/>
            </a:prstGeom>
          </p:spPr>
        </p:pic>
        <p:pic>
          <p:nvPicPr>
            <p:cNvPr id="181" name="Picture 2" descr="https://d30y9cdsu7xlg0.cloudfront.net/png/89783-200.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64417" y="1522088"/>
              <a:ext cx="62980" cy="62980"/>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직사각형 120"/>
          <p:cNvSpPr/>
          <p:nvPr userDrawn="1"/>
        </p:nvSpPr>
        <p:spPr>
          <a:xfrm>
            <a:off x="9243115" y="997685"/>
            <a:ext cx="199787" cy="186827"/>
          </a:xfrm>
          <a:prstGeom prst="rect">
            <a:avLst/>
          </a:prstGeom>
          <a:solidFill>
            <a:schemeClr val="bg1">
              <a:lumMod val="95000"/>
              <a:alpha val="71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endParaRPr lang="ko-KR" altLang="en-US" sz="700" dirty="0">
              <a:solidFill>
                <a:schemeClr val="bg1"/>
              </a:solidFill>
              <a:latin typeface="Nanum Gothic" charset="-127"/>
              <a:ea typeface="Nanum Gothic" charset="-127"/>
              <a:cs typeface="Nanum Gothic" charset="-127"/>
            </a:endParaRPr>
          </a:p>
        </p:txBody>
      </p:sp>
      <p:sp>
        <p:nvSpPr>
          <p:cNvPr id="70" name="모서리가 둥근 직사각형 69"/>
          <p:cNvSpPr/>
          <p:nvPr userDrawn="1"/>
        </p:nvSpPr>
        <p:spPr>
          <a:xfrm>
            <a:off x="667648" y="6287931"/>
            <a:ext cx="598438" cy="139445"/>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prstClr val="black">
                    <a:lumMod val="50000"/>
                    <a:lumOff val="50000"/>
                  </a:prstClr>
                </a:solidFill>
                <a:latin typeface="Nanum Gothic" charset="-127"/>
                <a:ea typeface="Nanum Gothic" charset="-127"/>
                <a:cs typeface="Nanum Gothic" charset="-127"/>
              </a:rPr>
              <a:t>More</a:t>
            </a:r>
            <a:endParaRPr kumimoji="1" lang="ko-KR" altLang="en-US" sz="1400" dirty="0">
              <a:solidFill>
                <a:prstClr val="black">
                  <a:lumMod val="50000"/>
                  <a:lumOff val="50000"/>
                </a:prstClr>
              </a:solidFill>
              <a:latin typeface="Nanum Gothic Regular" charset="-127"/>
              <a:ea typeface="Nanum Gothic Regular" charset="-127"/>
            </a:endParaRPr>
          </a:p>
        </p:txBody>
      </p:sp>
      <p:grpSp>
        <p:nvGrpSpPr>
          <p:cNvPr id="71" name="그룹 70"/>
          <p:cNvGrpSpPr/>
          <p:nvPr userDrawn="1"/>
        </p:nvGrpSpPr>
        <p:grpSpPr>
          <a:xfrm rot="16200000">
            <a:off x="867416" y="5352186"/>
            <a:ext cx="169853" cy="1592142"/>
            <a:chOff x="4470167" y="670560"/>
            <a:chExt cx="205258" cy="6065520"/>
          </a:xfrm>
        </p:grpSpPr>
        <p:sp>
          <p:nvSpPr>
            <p:cNvPr id="72" name="자유형 71"/>
            <p:cNvSpPr/>
            <p:nvPr/>
          </p:nvSpPr>
          <p:spPr>
            <a:xfrm>
              <a:off x="4470167" y="670560"/>
              <a:ext cx="156765" cy="6065520"/>
            </a:xfrm>
            <a:custGeom>
              <a:avLst/>
              <a:gdLst>
                <a:gd name="connsiteX0" fmla="*/ 71353 w 156765"/>
                <a:gd name="connsiteY0" fmla="*/ 0 h 6065520"/>
                <a:gd name="connsiteX1" fmla="*/ 2773 w 156765"/>
                <a:gd name="connsiteY1" fmla="*/ 1501140 h 6065520"/>
                <a:gd name="connsiteX2" fmla="*/ 155173 w 156765"/>
                <a:gd name="connsiteY2" fmla="*/ 4792980 h 6065520"/>
                <a:gd name="connsiteX3" fmla="*/ 86593 w 156765"/>
                <a:gd name="connsiteY3" fmla="*/ 6065520 h 6065520"/>
              </a:gdLst>
              <a:ahLst/>
              <a:cxnLst>
                <a:cxn ang="0">
                  <a:pos x="connsiteX0" y="connsiteY0"/>
                </a:cxn>
                <a:cxn ang="0">
                  <a:pos x="connsiteX1" y="connsiteY1"/>
                </a:cxn>
                <a:cxn ang="0">
                  <a:pos x="connsiteX2" y="connsiteY2"/>
                </a:cxn>
                <a:cxn ang="0">
                  <a:pos x="connsiteX3" y="connsiteY3"/>
                </a:cxn>
              </a:cxnLst>
              <a:rect l="l" t="t" r="r" b="b"/>
              <a:pathLst>
                <a:path w="156765" h="6065520">
                  <a:moveTo>
                    <a:pt x="71353" y="0"/>
                  </a:moveTo>
                  <a:cubicBezTo>
                    <a:pt x="30078" y="351155"/>
                    <a:pt x="-11197" y="702310"/>
                    <a:pt x="2773" y="1501140"/>
                  </a:cubicBezTo>
                  <a:cubicBezTo>
                    <a:pt x="16743" y="2299970"/>
                    <a:pt x="141203" y="4032250"/>
                    <a:pt x="155173" y="4792980"/>
                  </a:cubicBezTo>
                  <a:cubicBezTo>
                    <a:pt x="169143" y="5553710"/>
                    <a:pt x="86593" y="6065520"/>
                    <a:pt x="86593" y="6065520"/>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3" name="자유형 72"/>
            <p:cNvSpPr/>
            <p:nvPr/>
          </p:nvSpPr>
          <p:spPr>
            <a:xfrm>
              <a:off x="4518660" y="670560"/>
              <a:ext cx="156765" cy="6065520"/>
            </a:xfrm>
            <a:custGeom>
              <a:avLst/>
              <a:gdLst>
                <a:gd name="connsiteX0" fmla="*/ 71353 w 156765"/>
                <a:gd name="connsiteY0" fmla="*/ 0 h 6065520"/>
                <a:gd name="connsiteX1" fmla="*/ 2773 w 156765"/>
                <a:gd name="connsiteY1" fmla="*/ 1501140 h 6065520"/>
                <a:gd name="connsiteX2" fmla="*/ 155173 w 156765"/>
                <a:gd name="connsiteY2" fmla="*/ 4792980 h 6065520"/>
                <a:gd name="connsiteX3" fmla="*/ 86593 w 156765"/>
                <a:gd name="connsiteY3" fmla="*/ 6065520 h 6065520"/>
              </a:gdLst>
              <a:ahLst/>
              <a:cxnLst>
                <a:cxn ang="0">
                  <a:pos x="connsiteX0" y="connsiteY0"/>
                </a:cxn>
                <a:cxn ang="0">
                  <a:pos x="connsiteX1" y="connsiteY1"/>
                </a:cxn>
                <a:cxn ang="0">
                  <a:pos x="connsiteX2" y="connsiteY2"/>
                </a:cxn>
                <a:cxn ang="0">
                  <a:pos x="connsiteX3" y="connsiteY3"/>
                </a:cxn>
              </a:cxnLst>
              <a:rect l="l" t="t" r="r" b="b"/>
              <a:pathLst>
                <a:path w="156765" h="6065520">
                  <a:moveTo>
                    <a:pt x="71353" y="0"/>
                  </a:moveTo>
                  <a:cubicBezTo>
                    <a:pt x="30078" y="351155"/>
                    <a:pt x="-11197" y="702310"/>
                    <a:pt x="2773" y="1501140"/>
                  </a:cubicBezTo>
                  <a:cubicBezTo>
                    <a:pt x="16743" y="2299970"/>
                    <a:pt x="141203" y="4032250"/>
                    <a:pt x="155173" y="4792980"/>
                  </a:cubicBezTo>
                  <a:cubicBezTo>
                    <a:pt x="169143" y="5553710"/>
                    <a:pt x="86593" y="6065520"/>
                    <a:pt x="86593" y="6065520"/>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pic>
        <p:nvPicPr>
          <p:cNvPr id="85" name="그림 84"/>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205329" y="1219297"/>
            <a:ext cx="735789" cy="204087"/>
          </a:xfrm>
          <a:prstGeom prst="rect">
            <a:avLst/>
          </a:prstGeom>
        </p:spPr>
      </p:pic>
      <p:sp>
        <p:nvSpPr>
          <p:cNvPr id="86" name="직사각형 85"/>
          <p:cNvSpPr/>
          <p:nvPr userDrawn="1"/>
        </p:nvSpPr>
        <p:spPr>
          <a:xfrm>
            <a:off x="2020881" y="1241304"/>
            <a:ext cx="1237455" cy="186827"/>
          </a:xfrm>
          <a:prstGeom prst="rect">
            <a:avLst/>
          </a:prstGeom>
          <a:solidFill>
            <a:schemeClr val="bg1">
              <a:lumMod val="95000"/>
            </a:schemeClr>
          </a:soli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700" dirty="0">
                <a:solidFill>
                  <a:schemeClr val="bg1">
                    <a:lumMod val="75000"/>
                  </a:schemeClr>
                </a:solidFill>
                <a:latin typeface="+mn-ea"/>
                <a:ea typeface="+mn-ea"/>
                <a:cs typeface="Nanum Gothic" charset="-127"/>
              </a:rPr>
              <a:t>Select data</a:t>
            </a:r>
            <a:endParaRPr lang="ko-KR" altLang="en-US" sz="700" dirty="0">
              <a:solidFill>
                <a:schemeClr val="bg1">
                  <a:lumMod val="75000"/>
                </a:schemeClr>
              </a:solidFill>
              <a:latin typeface="+mn-ea"/>
              <a:ea typeface="+mn-ea"/>
              <a:cs typeface="Nanum Gothic" charset="-127"/>
            </a:endParaRPr>
          </a:p>
        </p:txBody>
      </p:sp>
      <p:grpSp>
        <p:nvGrpSpPr>
          <p:cNvPr id="87" name="그룹 86"/>
          <p:cNvGrpSpPr/>
          <p:nvPr userDrawn="1"/>
        </p:nvGrpSpPr>
        <p:grpSpPr>
          <a:xfrm>
            <a:off x="1795419" y="1241009"/>
            <a:ext cx="204202" cy="186827"/>
            <a:chOff x="255671" y="1303249"/>
            <a:chExt cx="204202" cy="186827"/>
          </a:xfrm>
        </p:grpSpPr>
        <p:sp>
          <p:nvSpPr>
            <p:cNvPr id="92" name="직사각형 91"/>
            <p:cNvSpPr/>
            <p:nvPr/>
          </p:nvSpPr>
          <p:spPr>
            <a:xfrm>
              <a:off x="255671" y="1303249"/>
              <a:ext cx="204202"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endParaRPr lang="de-DE" altLang="ko-KR" sz="600" dirty="0">
                <a:solidFill>
                  <a:schemeClr val="tx1"/>
                </a:solidFill>
                <a:latin typeface="+mn-ea"/>
                <a:ea typeface="+mn-ea"/>
                <a:cs typeface="Nanum Gothic" charset="-127"/>
              </a:endParaRPr>
            </a:p>
          </p:txBody>
        </p:sp>
        <p:pic>
          <p:nvPicPr>
            <p:cNvPr id="94" name="그림 9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09085" y="1345591"/>
              <a:ext cx="105644" cy="105644"/>
            </a:xfrm>
            <a:prstGeom prst="rect">
              <a:avLst/>
            </a:prstGeom>
          </p:spPr>
        </p:pic>
      </p:grpSp>
      <p:sp>
        <p:nvSpPr>
          <p:cNvPr id="96" name="제목 2"/>
          <p:cNvSpPr txBox="1">
            <a:spLocks/>
          </p:cNvSpPr>
          <p:nvPr userDrawn="1"/>
        </p:nvSpPr>
        <p:spPr bwMode="auto">
          <a:xfrm>
            <a:off x="7306712" y="979820"/>
            <a:ext cx="963039" cy="135486"/>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dirty="0" err="1">
                <a:solidFill>
                  <a:prstClr val="black">
                    <a:lumMod val="75000"/>
                    <a:lumOff val="25000"/>
                  </a:prstClr>
                </a:solidFill>
                <a:latin typeface="+mn-ea"/>
                <a:ea typeface="+mn-ea"/>
                <a:cs typeface="Nanum Gothic" charset="-127"/>
              </a:rPr>
              <a:t>Datasource</a:t>
            </a:r>
            <a:r>
              <a:rPr lang="en-US" altLang="ko-KR" sz="500" dirty="0">
                <a:solidFill>
                  <a:prstClr val="black">
                    <a:lumMod val="75000"/>
                    <a:lumOff val="25000"/>
                  </a:prstClr>
                </a:solidFill>
                <a:latin typeface="+mn-ea"/>
                <a:ea typeface="+mn-ea"/>
                <a:cs typeface="Nanum Gothic" charset="-127"/>
              </a:rPr>
              <a:t> sync. interval</a:t>
            </a:r>
          </a:p>
        </p:txBody>
      </p:sp>
      <p:pic>
        <p:nvPicPr>
          <p:cNvPr id="97" name="그림 96"/>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8756650" y="992220"/>
            <a:ext cx="153372" cy="137687"/>
          </a:xfrm>
          <a:prstGeom prst="rect">
            <a:avLst/>
          </a:prstGeom>
        </p:spPr>
      </p:pic>
      <p:sp>
        <p:nvSpPr>
          <p:cNvPr id="98" name="직사각형 97"/>
          <p:cNvSpPr/>
          <p:nvPr userDrawn="1"/>
        </p:nvSpPr>
        <p:spPr>
          <a:xfrm>
            <a:off x="8274050" y="995132"/>
            <a:ext cx="456545"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prstClr val="black">
                    <a:lumMod val="75000"/>
                    <a:lumOff val="25000"/>
                  </a:prstClr>
                </a:solidFill>
                <a:latin typeface="+mn-ea"/>
                <a:cs typeface="Nanum Gothic" charset="-127"/>
              </a:rPr>
              <a:t>10 sec.</a:t>
            </a:r>
            <a:r>
              <a:rPr lang="ko-KR" altLang="en-US" sz="600" dirty="0">
                <a:solidFill>
                  <a:prstClr val="black">
                    <a:lumMod val="75000"/>
                    <a:lumOff val="25000"/>
                  </a:prstClr>
                </a:solidFill>
                <a:latin typeface="+mn-ea"/>
                <a:cs typeface="Nanum Gothic" charset="-127"/>
              </a:rPr>
              <a:t>  ▼</a:t>
            </a:r>
            <a:endParaRPr lang="en-US" altLang="ko-KR" sz="600" dirty="0">
              <a:solidFill>
                <a:prstClr val="black">
                  <a:lumMod val="75000"/>
                  <a:lumOff val="25000"/>
                </a:prstClr>
              </a:solidFill>
              <a:latin typeface="+mn-ea"/>
              <a:cs typeface="Nanum Gothic" charset="-127"/>
            </a:endParaRPr>
          </a:p>
        </p:txBody>
      </p:sp>
    </p:spTree>
    <p:extLst>
      <p:ext uri="{BB962C8B-B14F-4D97-AF65-F5344CB8AC3E}">
        <p14:creationId xmlns:p14="http://schemas.microsoft.com/office/powerpoint/2010/main" val="20658777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대시보드3">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88" name="그룹 87"/>
          <p:cNvGrpSpPr/>
          <p:nvPr userDrawn="1"/>
        </p:nvGrpSpPr>
        <p:grpSpPr>
          <a:xfrm>
            <a:off x="253911" y="752813"/>
            <a:ext cx="100632" cy="93294"/>
            <a:chOff x="1487488" y="722236"/>
            <a:chExt cx="108000" cy="100125"/>
          </a:xfrm>
          <a:solidFill>
            <a:schemeClr val="tx1">
              <a:lumMod val="75000"/>
              <a:lumOff val="25000"/>
            </a:schemeClr>
          </a:solidFill>
        </p:grpSpPr>
        <p:sp>
          <p:nvSpPr>
            <p:cNvPr id="89" name="직사각형 8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0" name="직사각형 8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91" name="직사각형 90"/>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29" name="직사각형 28"/>
          <p:cNvSpPr/>
          <p:nvPr userDrawn="1"/>
        </p:nvSpPr>
        <p:spPr>
          <a:xfrm>
            <a:off x="1750277" y="947301"/>
            <a:ext cx="8234029" cy="579406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ea"/>
              <a:ea typeface="+mn-ea"/>
              <a:cs typeface="Nanum Gothic" charset="-127"/>
            </a:endParaRPr>
          </a:p>
        </p:txBody>
      </p:sp>
      <p:sp>
        <p:nvSpPr>
          <p:cNvPr id="224" name="제목 2"/>
          <p:cNvSpPr txBox="1">
            <a:spLocks/>
          </p:cNvSpPr>
          <p:nvPr userDrawn="1"/>
        </p:nvSpPr>
        <p:spPr bwMode="auto">
          <a:xfrm>
            <a:off x="158112" y="947302"/>
            <a:ext cx="1593702" cy="491854"/>
          </a:xfrm>
          <a:prstGeom prst="rect">
            <a:avLst/>
          </a:prstGeom>
          <a:solidFill>
            <a:schemeClr val="bg1"/>
          </a:solidFill>
          <a:ln w="3175">
            <a:solidFill>
              <a:schemeClr val="bg1">
                <a:lumMod val="75000"/>
              </a:schemeClr>
            </a:solid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234" name="직사각형 233"/>
          <p:cNvSpPr/>
          <p:nvPr userDrawn="1"/>
        </p:nvSpPr>
        <p:spPr>
          <a:xfrm>
            <a:off x="585113" y="982704"/>
            <a:ext cx="1071177" cy="200055"/>
          </a:xfrm>
          <a:prstGeom prst="rect">
            <a:avLst/>
          </a:prstGeom>
        </p:spPr>
        <p:txBody>
          <a:bodyPr wrap="square">
            <a:spAutoFit/>
          </a:bodyPr>
          <a:lstStyle/>
          <a:p>
            <a:pPr>
              <a:buClr>
                <a:srgbClr val="336699"/>
              </a:buClr>
            </a:pPr>
            <a:r>
              <a:rPr lang="ko-KR" altLang="en-US" sz="700" dirty="0">
                <a:solidFill>
                  <a:prstClr val="black"/>
                </a:solidFill>
                <a:latin typeface="+mn-ea"/>
                <a:ea typeface="+mn-ea"/>
                <a:cs typeface="Nanum Gothic" charset="-127"/>
              </a:rPr>
              <a:t>새로운 워크북 </a:t>
            </a:r>
            <a:r>
              <a:rPr lang="en-US" altLang="ko-KR" sz="700" dirty="0">
                <a:solidFill>
                  <a:prstClr val="black"/>
                </a:solidFill>
                <a:latin typeface="+mn-ea"/>
                <a:ea typeface="+mn-ea"/>
                <a:cs typeface="Nanum Gothic" charset="-127"/>
              </a:rPr>
              <a:t>01</a:t>
            </a:r>
          </a:p>
        </p:txBody>
      </p:sp>
      <p:sp>
        <p:nvSpPr>
          <p:cNvPr id="235" name="모서리가 둥근 직사각형 234"/>
          <p:cNvSpPr/>
          <p:nvPr userDrawn="1"/>
        </p:nvSpPr>
        <p:spPr>
          <a:xfrm>
            <a:off x="406921" y="1045117"/>
            <a:ext cx="256654" cy="83839"/>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none" lIns="0" tIns="0" rIns="0" bIns="0" rtlCol="0" anchor="ctr"/>
          <a:lstStyle/>
          <a:p>
            <a:pPr algn="ctr"/>
            <a:r>
              <a:rPr kumimoji="1" lang="en-US" altLang="ko-KR" sz="400" b="1" dirty="0">
                <a:solidFill>
                  <a:prstClr val="black">
                    <a:lumMod val="75000"/>
                    <a:lumOff val="25000"/>
                  </a:prstClr>
                </a:solidFill>
                <a:latin typeface="+mn-ea"/>
                <a:ea typeface="+mn-ea"/>
                <a:cs typeface="Nanum Gothic" charset="-127"/>
              </a:rPr>
              <a:t>Workbook</a:t>
            </a:r>
            <a:endParaRPr kumimoji="1" lang="ko-KR" altLang="en-US" sz="400" b="1" dirty="0">
              <a:solidFill>
                <a:prstClr val="black">
                  <a:lumMod val="75000"/>
                  <a:lumOff val="25000"/>
                </a:prstClr>
              </a:solidFill>
              <a:latin typeface="+mn-ea"/>
              <a:ea typeface="+mn-ea"/>
              <a:cs typeface="Nanum Gothic" charset="-127"/>
            </a:endParaRPr>
          </a:p>
        </p:txBody>
      </p:sp>
      <p:grpSp>
        <p:nvGrpSpPr>
          <p:cNvPr id="237" name="그룹 236"/>
          <p:cNvGrpSpPr>
            <a:grpSpLocks noChangeAspect="1"/>
          </p:cNvGrpSpPr>
          <p:nvPr userDrawn="1"/>
        </p:nvGrpSpPr>
        <p:grpSpPr>
          <a:xfrm>
            <a:off x="1549088" y="1064142"/>
            <a:ext cx="134785" cy="26957"/>
            <a:chOff x="6096000" y="1417850"/>
            <a:chExt cx="520198" cy="105871"/>
          </a:xfrm>
        </p:grpSpPr>
        <p:sp>
          <p:nvSpPr>
            <p:cNvPr id="238" name="타원 237"/>
            <p:cNvSpPr/>
            <p:nvPr userDrawn="1"/>
          </p:nvSpPr>
          <p:spPr>
            <a:xfrm>
              <a:off x="6096000"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39" name="타원 238"/>
            <p:cNvSpPr/>
            <p:nvPr userDrawn="1"/>
          </p:nvSpPr>
          <p:spPr>
            <a:xfrm>
              <a:off x="6303164"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240" name="타원 239"/>
            <p:cNvSpPr/>
            <p:nvPr userDrawn="1"/>
          </p:nvSpPr>
          <p:spPr>
            <a:xfrm>
              <a:off x="6510327"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93" name="그림 92"/>
          <p:cNvPicPr>
            <a:picLocks noChangeAspect="1"/>
          </p:cNvPicPr>
          <p:nvPr userDrawn="1"/>
        </p:nvPicPr>
        <p:blipFill rotWithShape="1">
          <a:blip r:embed="rId4">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77" name="제목 2"/>
          <p:cNvSpPr txBox="1">
            <a:spLocks/>
          </p:cNvSpPr>
          <p:nvPr userDrawn="1"/>
        </p:nvSpPr>
        <p:spPr bwMode="auto">
          <a:xfrm>
            <a:off x="157885" y="1439156"/>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78" name="모서리가 둥근 직사각형 77"/>
          <p:cNvSpPr/>
          <p:nvPr userDrawn="1"/>
        </p:nvSpPr>
        <p:spPr>
          <a:xfrm>
            <a:off x="480422" y="6482124"/>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Nanum Gothic" charset="-127"/>
                <a:ea typeface="Nanum Gothic" charset="-127"/>
                <a:cs typeface="Nanum Gothic" charset="-127"/>
              </a:rPr>
              <a:t>Create dashboard</a:t>
            </a:r>
          </a:p>
        </p:txBody>
      </p:sp>
      <p:grpSp>
        <p:nvGrpSpPr>
          <p:cNvPr id="116" name="그룹 115"/>
          <p:cNvGrpSpPr/>
          <p:nvPr userDrawn="1"/>
        </p:nvGrpSpPr>
        <p:grpSpPr>
          <a:xfrm>
            <a:off x="239754" y="1836646"/>
            <a:ext cx="1406941" cy="1226492"/>
            <a:chOff x="1847527" y="1694754"/>
            <a:chExt cx="781245" cy="681046"/>
          </a:xfrm>
        </p:grpSpPr>
        <p:grpSp>
          <p:nvGrpSpPr>
            <p:cNvPr id="117" name="그룹 116"/>
            <p:cNvGrpSpPr/>
            <p:nvPr userDrawn="1"/>
          </p:nvGrpSpPr>
          <p:grpSpPr>
            <a:xfrm>
              <a:off x="1847527" y="1694754"/>
              <a:ext cx="781245" cy="681046"/>
              <a:chOff x="1847527" y="1694754"/>
              <a:chExt cx="781245" cy="681046"/>
            </a:xfrm>
          </p:grpSpPr>
          <p:sp>
            <p:nvSpPr>
              <p:cNvPr id="119" name="직사각형 118"/>
              <p:cNvSpPr/>
              <p:nvPr userDrawn="1"/>
            </p:nvSpPr>
            <p:spPr>
              <a:xfrm>
                <a:off x="1847527" y="1694754"/>
                <a:ext cx="781245" cy="6810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Nanum Gothic" charset="-127"/>
                    <a:ea typeface="Nanum Gothic" charset="-127"/>
                    <a:cs typeface="Nanum Gothic" charset="-127"/>
                  </a:rPr>
                  <a:t>       새로운 대시보드 </a:t>
                </a:r>
                <a:r>
                  <a:rPr kumimoji="1" lang="en-US" altLang="ko-KR" sz="700" dirty="0">
                    <a:solidFill>
                      <a:prstClr val="black"/>
                    </a:solidFill>
                    <a:latin typeface="Nanum Gothic" charset="-127"/>
                    <a:ea typeface="Nanum Gothic" charset="-127"/>
                    <a:cs typeface="Nanum Gothic" charset="-127"/>
                  </a:rPr>
                  <a:t>01</a:t>
                </a:r>
              </a:p>
            </p:txBody>
          </p:sp>
          <p:pic>
            <p:nvPicPr>
              <p:cNvPr id="120" name="그림 119"/>
              <p:cNvPicPr>
                <a:picLocks noChangeAspect="1"/>
              </p:cNvPicPr>
              <p:nvPr userDrawn="1"/>
            </p:nvPicPr>
            <p:blipFill rotWithShape="1">
              <a:blip r:embed="rId5">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pic>
          <p:nvPicPr>
            <p:cNvPr id="118" name="그림 117"/>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82920" y="2273515"/>
              <a:ext cx="80873" cy="80873"/>
            </a:xfrm>
            <a:prstGeom prst="rect">
              <a:avLst/>
            </a:prstGeom>
          </p:spPr>
        </p:pic>
      </p:grpSp>
      <p:pic>
        <p:nvPicPr>
          <p:cNvPr id="151" name="그림 15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83511" y="1644865"/>
            <a:ext cx="1515056" cy="176567"/>
          </a:xfrm>
          <a:prstGeom prst="rect">
            <a:avLst/>
          </a:prstGeom>
        </p:spPr>
      </p:pic>
      <p:sp>
        <p:nvSpPr>
          <p:cNvPr id="152" name="제목 2"/>
          <p:cNvSpPr txBox="1">
            <a:spLocks/>
          </p:cNvSpPr>
          <p:nvPr userDrawn="1"/>
        </p:nvSpPr>
        <p:spPr bwMode="auto">
          <a:xfrm>
            <a:off x="4469601" y="712124"/>
            <a:ext cx="1203338" cy="196491"/>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153" name="그림 15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154" name="그림 153"/>
          <p:cNvPicPr>
            <a:picLocks noChangeAspect="1"/>
          </p:cNvPicPr>
          <p:nvPr userDrawn="1"/>
        </p:nvPicPr>
        <p:blipFill rotWithShape="1">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sp>
        <p:nvSpPr>
          <p:cNvPr id="155" name="모서리가 둥근 직사각형 154"/>
          <p:cNvSpPr/>
          <p:nvPr userDrawn="1"/>
        </p:nvSpPr>
        <p:spPr>
          <a:xfrm>
            <a:off x="2004473" y="983425"/>
            <a:ext cx="948443"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900" b="1" dirty="0">
                <a:solidFill>
                  <a:prstClr val="black">
                    <a:lumMod val="75000"/>
                    <a:lumOff val="25000"/>
                  </a:prstClr>
                </a:solidFill>
                <a:latin typeface="+mn-ea"/>
                <a:ea typeface="+mn-ea"/>
                <a:cs typeface="Nanum Gothic" charset="-127"/>
              </a:rPr>
              <a:t>새로운 대시보드 </a:t>
            </a:r>
            <a:r>
              <a:rPr kumimoji="1" lang="en-US" altLang="ko-KR" sz="900" b="1" dirty="0">
                <a:solidFill>
                  <a:prstClr val="black">
                    <a:lumMod val="75000"/>
                    <a:lumOff val="25000"/>
                  </a:prstClr>
                </a:solidFill>
                <a:latin typeface="+mn-ea"/>
                <a:ea typeface="+mn-ea"/>
                <a:cs typeface="Nanum Gothic" charset="-127"/>
              </a:rPr>
              <a:t>02</a:t>
            </a:r>
            <a:endParaRPr kumimoji="1" lang="en-US" altLang="ko-KR" sz="900" dirty="0">
              <a:solidFill>
                <a:prstClr val="black">
                  <a:lumMod val="75000"/>
                  <a:lumOff val="25000"/>
                </a:prstClr>
              </a:solidFill>
              <a:latin typeface="+mn-ea"/>
              <a:ea typeface="+mn-ea"/>
              <a:cs typeface="Nanum Gothic" charset="-127"/>
            </a:endParaRPr>
          </a:p>
        </p:txBody>
      </p:sp>
      <p:grpSp>
        <p:nvGrpSpPr>
          <p:cNvPr id="156" name="그룹 155"/>
          <p:cNvGrpSpPr>
            <a:grpSpLocks noChangeAspect="1"/>
          </p:cNvGrpSpPr>
          <p:nvPr userDrawn="1"/>
        </p:nvGrpSpPr>
        <p:grpSpPr>
          <a:xfrm>
            <a:off x="9761029" y="1071042"/>
            <a:ext cx="134785" cy="26957"/>
            <a:chOff x="6096000" y="1417850"/>
            <a:chExt cx="520198" cy="105871"/>
          </a:xfrm>
          <a:solidFill>
            <a:schemeClr val="tx1">
              <a:lumMod val="75000"/>
              <a:lumOff val="25000"/>
            </a:schemeClr>
          </a:solidFill>
        </p:grpSpPr>
        <p:sp>
          <p:nvSpPr>
            <p:cNvPr id="157" name="타원 156"/>
            <p:cNvSpPr/>
            <p:nvPr userDrawn="1"/>
          </p:nvSpPr>
          <p:spPr>
            <a:xfrm>
              <a:off x="6096000"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158" name="타원 157"/>
            <p:cNvSpPr/>
            <p:nvPr userDrawn="1"/>
          </p:nvSpPr>
          <p:spPr>
            <a:xfrm>
              <a:off x="6303164"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159" name="타원 158"/>
            <p:cNvSpPr/>
            <p:nvPr userDrawn="1"/>
          </p:nvSpPr>
          <p:spPr>
            <a:xfrm>
              <a:off x="6510327" y="1417850"/>
              <a:ext cx="105871" cy="105871"/>
            </a:xfrm>
            <a:prstGeom prst="ellips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160" name="그림 159"/>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1811512" y="1011432"/>
            <a:ext cx="146290" cy="119888"/>
          </a:xfrm>
          <a:prstGeom prst="rect">
            <a:avLst/>
          </a:prstGeom>
          <a:solidFill>
            <a:schemeClr val="bg1"/>
          </a:solidFill>
          <a:ln w="3175">
            <a:solidFill>
              <a:schemeClr val="bg1">
                <a:lumMod val="75000"/>
              </a:schemeClr>
            </a:solidFill>
          </a:ln>
        </p:spPr>
      </p:pic>
      <p:sp>
        <p:nvSpPr>
          <p:cNvPr id="161" name="모서리가 둥근 직사각형 160"/>
          <p:cNvSpPr/>
          <p:nvPr userDrawn="1"/>
        </p:nvSpPr>
        <p:spPr>
          <a:xfrm>
            <a:off x="3068486" y="983424"/>
            <a:ext cx="2151709"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r>
              <a:rPr kumimoji="1" lang="ko-KR" altLang="en-US" sz="600" dirty="0">
                <a:solidFill>
                  <a:prstClr val="black">
                    <a:lumMod val="75000"/>
                    <a:lumOff val="25000"/>
                  </a:prstClr>
                </a:solidFill>
                <a:latin typeface="+mn-ea"/>
                <a:ea typeface="+mn-ea"/>
                <a:cs typeface="Nanum Gothic" charset="-127"/>
              </a:rPr>
              <a:t>설명입니다</a:t>
            </a:r>
            <a:endParaRPr kumimoji="1" lang="en-US" altLang="ko-KR" sz="800" dirty="0">
              <a:solidFill>
                <a:prstClr val="black">
                  <a:lumMod val="75000"/>
                  <a:lumOff val="25000"/>
                </a:prstClr>
              </a:solidFill>
              <a:latin typeface="+mn-ea"/>
              <a:ea typeface="+mn-ea"/>
              <a:cs typeface="Nanum Gothic" charset="-127"/>
            </a:endParaRPr>
          </a:p>
        </p:txBody>
      </p:sp>
      <p:pic>
        <p:nvPicPr>
          <p:cNvPr id="162" name="그림 16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9495680" y="995566"/>
            <a:ext cx="139538" cy="144350"/>
          </a:xfrm>
          <a:prstGeom prst="rect">
            <a:avLst/>
          </a:prstGeom>
          <a:noFill/>
          <a:ln>
            <a:noFill/>
          </a:ln>
        </p:spPr>
      </p:pic>
      <p:pic>
        <p:nvPicPr>
          <p:cNvPr id="163" name="그림 162"/>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237110" y="972782"/>
            <a:ext cx="207160" cy="207160"/>
          </a:xfrm>
          <a:prstGeom prst="rect">
            <a:avLst/>
          </a:prstGeom>
        </p:spPr>
      </p:pic>
      <p:grpSp>
        <p:nvGrpSpPr>
          <p:cNvPr id="164" name="그룹 163"/>
          <p:cNvGrpSpPr/>
          <p:nvPr userDrawn="1"/>
        </p:nvGrpSpPr>
        <p:grpSpPr>
          <a:xfrm>
            <a:off x="9024350" y="1006160"/>
            <a:ext cx="151558" cy="129763"/>
            <a:chOff x="9765378" y="1274795"/>
            <a:chExt cx="135446" cy="115968"/>
          </a:xfrm>
        </p:grpSpPr>
        <p:pic>
          <p:nvPicPr>
            <p:cNvPr id="165" name="그림 1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65378" y="1274795"/>
              <a:ext cx="126088" cy="103826"/>
            </a:xfrm>
            <a:prstGeom prst="rect">
              <a:avLst/>
            </a:prstGeom>
            <a:noFill/>
            <a:ln>
              <a:noFill/>
            </a:ln>
          </p:spPr>
        </p:pic>
        <p:pic>
          <p:nvPicPr>
            <p:cNvPr id="166" name="그림 16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6790" y="1316729"/>
              <a:ext cx="74034" cy="74034"/>
            </a:xfrm>
            <a:prstGeom prst="rect">
              <a:avLst/>
            </a:prstGeom>
            <a:solidFill>
              <a:schemeClr val="bg1">
                <a:lumMod val="95000"/>
              </a:schemeClr>
            </a:solidFill>
          </p:spPr>
        </p:pic>
      </p:grpSp>
      <p:grpSp>
        <p:nvGrpSpPr>
          <p:cNvPr id="167" name="그룹 166"/>
          <p:cNvGrpSpPr/>
          <p:nvPr userDrawn="1"/>
        </p:nvGrpSpPr>
        <p:grpSpPr>
          <a:xfrm>
            <a:off x="157885" y="1242115"/>
            <a:ext cx="1592142" cy="211187"/>
            <a:chOff x="157885" y="1226771"/>
            <a:chExt cx="1592142" cy="211187"/>
          </a:xfrm>
        </p:grpSpPr>
        <p:grpSp>
          <p:nvGrpSpPr>
            <p:cNvPr id="168" name="그룹 167"/>
            <p:cNvGrpSpPr/>
            <p:nvPr userDrawn="1"/>
          </p:nvGrpSpPr>
          <p:grpSpPr>
            <a:xfrm>
              <a:off x="157885" y="1226771"/>
              <a:ext cx="1592142" cy="211187"/>
              <a:chOff x="157885" y="1226771"/>
              <a:chExt cx="1540682" cy="211187"/>
            </a:xfrm>
          </p:grpSpPr>
          <p:sp>
            <p:nvSpPr>
              <p:cNvPr id="172"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173"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169" name="그림 168"/>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pic>
          <p:nvPicPr>
            <p:cNvPr id="170" name="그림 169"/>
            <p:cNvPicPr>
              <a:picLocks noChangeAspect="1"/>
            </p:cNvPicPr>
            <p:nvPr userDrawn="1"/>
          </p:nvPicPr>
          <p:blipFill rotWithShape="1">
            <a:blip r:embed="rId5">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171" name="직선 연결선[R] 170"/>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74" name="그룹 173"/>
          <p:cNvGrpSpPr/>
          <p:nvPr userDrawn="1"/>
        </p:nvGrpSpPr>
        <p:grpSpPr>
          <a:xfrm>
            <a:off x="156272" y="1453086"/>
            <a:ext cx="1592142" cy="169468"/>
            <a:chOff x="141880" y="3830588"/>
            <a:chExt cx="2366383" cy="251878"/>
          </a:xfrm>
          <a:solidFill>
            <a:schemeClr val="bg1"/>
          </a:solidFill>
        </p:grpSpPr>
        <p:sp>
          <p:nvSpPr>
            <p:cNvPr id="175" name="직사각형 174"/>
            <p:cNvSpPr/>
            <p:nvPr/>
          </p:nvSpPr>
          <p:spPr>
            <a:xfrm>
              <a:off x="141880" y="3830588"/>
              <a:ext cx="2366383"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ea typeface="+mn-ea"/>
                  <a:cs typeface="Nanum Gothic" charset="-127"/>
                </a:rPr>
                <a:t>   </a:t>
              </a:r>
              <a:r>
                <a:rPr kumimoji="1" lang="en-US" altLang="ko-KR" sz="600" dirty="0" err="1">
                  <a:solidFill>
                    <a:schemeClr val="tx1"/>
                  </a:solidFill>
                  <a:latin typeface="+mn-ea"/>
                  <a:ea typeface="+mn-ea"/>
                  <a:cs typeface="Nanum Gothic" charset="-127"/>
                </a:rPr>
                <a:t>Datasource</a:t>
              </a:r>
              <a:r>
                <a:rPr kumimoji="1" lang="en-US" altLang="ko-KR" sz="600" dirty="0">
                  <a:solidFill>
                    <a:schemeClr val="tx1"/>
                  </a:solidFill>
                  <a:latin typeface="+mn-ea"/>
                  <a:ea typeface="+mn-ea"/>
                  <a:cs typeface="Nanum Gothic" charset="-127"/>
                </a:rPr>
                <a:t>        Shown only</a:t>
              </a:r>
              <a:endParaRPr kumimoji="1" lang="ko-KR" altLang="en-US" sz="600" dirty="0">
                <a:solidFill>
                  <a:schemeClr val="tx1"/>
                </a:solidFill>
                <a:latin typeface="+mn-ea"/>
                <a:ea typeface="+mn-ea"/>
                <a:cs typeface="Nanum Gothic" charset="-127"/>
              </a:endParaRPr>
            </a:p>
          </p:txBody>
        </p:sp>
        <p:sp>
          <p:nvSpPr>
            <p:cNvPr id="176" name="직사각형 175"/>
            <p:cNvSpPr/>
            <p:nvPr/>
          </p:nvSpPr>
          <p:spPr>
            <a:xfrm>
              <a:off x="1082144" y="3910998"/>
              <a:ext cx="90311" cy="88007"/>
            </a:xfrm>
            <a:prstGeom prst="rect">
              <a:avLst/>
            </a:prstGeom>
            <a:gr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177" name="삼각형 176"/>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grpSp>
      <p:grpSp>
        <p:nvGrpSpPr>
          <p:cNvPr id="178" name="그룹 177"/>
          <p:cNvGrpSpPr/>
          <p:nvPr userDrawn="1"/>
        </p:nvGrpSpPr>
        <p:grpSpPr>
          <a:xfrm>
            <a:off x="1418928" y="1496297"/>
            <a:ext cx="291148" cy="108111"/>
            <a:chOff x="1423120" y="1500204"/>
            <a:chExt cx="291148" cy="108111"/>
          </a:xfrm>
        </p:grpSpPr>
        <p:grpSp>
          <p:nvGrpSpPr>
            <p:cNvPr id="179" name="그룹 178"/>
            <p:cNvGrpSpPr/>
            <p:nvPr/>
          </p:nvGrpSpPr>
          <p:grpSpPr>
            <a:xfrm rot="10800000">
              <a:off x="1423120" y="1500205"/>
              <a:ext cx="291148" cy="108110"/>
              <a:chOff x="1584459" y="453256"/>
              <a:chExt cx="817662" cy="162380"/>
            </a:xfrm>
          </p:grpSpPr>
          <p:sp>
            <p:nvSpPr>
              <p:cNvPr id="182"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sp>
            <p:nvSpPr>
              <p:cNvPr id="183"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grpSp>
        <p:pic>
          <p:nvPicPr>
            <p:cNvPr id="180" name="그림 179"/>
            <p:cNvPicPr>
              <a:picLocks noChangeAspect="1"/>
            </p:cNvPicPr>
            <p:nvPr/>
          </p:nvPicPr>
          <p:blipFill>
            <a:blip r:embed="rId15">
              <a:lum bright="70000" contrast="-70000"/>
              <a:extLst>
                <a:ext uri="{28A0092B-C50C-407E-A947-70E740481C1C}">
                  <a14:useLocalDpi xmlns:a14="http://schemas.microsoft.com/office/drawing/2010/main" val="0"/>
                </a:ext>
              </a:extLst>
            </a:blip>
            <a:stretch>
              <a:fillRect/>
            </a:stretch>
          </p:blipFill>
          <p:spPr>
            <a:xfrm>
              <a:off x="1602422" y="1500204"/>
              <a:ext cx="80422" cy="106607"/>
            </a:xfrm>
            <a:prstGeom prst="rect">
              <a:avLst/>
            </a:prstGeom>
          </p:spPr>
        </p:pic>
        <p:pic>
          <p:nvPicPr>
            <p:cNvPr id="181" name="Picture 2" descr="https://d30y9cdsu7xlg0.cloudfront.net/png/89783-2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464417" y="1522088"/>
              <a:ext cx="62980" cy="62980"/>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직사각형 120"/>
          <p:cNvSpPr/>
          <p:nvPr userDrawn="1"/>
        </p:nvSpPr>
        <p:spPr>
          <a:xfrm>
            <a:off x="9243115" y="997685"/>
            <a:ext cx="199787" cy="186827"/>
          </a:xfrm>
          <a:prstGeom prst="rect">
            <a:avLst/>
          </a:prstGeom>
          <a:solidFill>
            <a:schemeClr val="bg1">
              <a:lumMod val="95000"/>
              <a:alpha val="71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endParaRPr lang="ko-KR" altLang="en-US" sz="700" dirty="0">
              <a:solidFill>
                <a:schemeClr val="bg1"/>
              </a:solidFill>
              <a:latin typeface="Nanum Gothic" charset="-127"/>
              <a:ea typeface="Nanum Gothic" charset="-127"/>
              <a:cs typeface="Nanum Gothic" charset="-127"/>
            </a:endParaRPr>
          </a:p>
        </p:txBody>
      </p:sp>
      <p:sp>
        <p:nvSpPr>
          <p:cNvPr id="70" name="모서리가 둥근 직사각형 69"/>
          <p:cNvSpPr/>
          <p:nvPr userDrawn="1"/>
        </p:nvSpPr>
        <p:spPr>
          <a:xfrm>
            <a:off x="667648" y="6287931"/>
            <a:ext cx="598438" cy="139445"/>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600">
                <a:solidFill>
                  <a:prstClr val="black">
                    <a:lumMod val="50000"/>
                    <a:lumOff val="50000"/>
                  </a:prstClr>
                </a:solidFill>
                <a:latin typeface="Nanum Gothic" charset="-127"/>
                <a:ea typeface="Nanum Gothic" charset="-127"/>
                <a:cs typeface="Nanum Gothic" charset="-127"/>
              </a:rPr>
              <a:t>More</a:t>
            </a:r>
            <a:endParaRPr kumimoji="1" lang="ko-KR" altLang="en-US" sz="1400" dirty="0">
              <a:solidFill>
                <a:prstClr val="black">
                  <a:lumMod val="50000"/>
                  <a:lumOff val="50000"/>
                </a:prstClr>
              </a:solidFill>
              <a:latin typeface="Nanum Gothic Regular" charset="-127"/>
              <a:ea typeface="Nanum Gothic Regular" charset="-127"/>
            </a:endParaRPr>
          </a:p>
        </p:txBody>
      </p:sp>
      <p:grpSp>
        <p:nvGrpSpPr>
          <p:cNvPr id="71" name="그룹 70"/>
          <p:cNvGrpSpPr/>
          <p:nvPr userDrawn="1"/>
        </p:nvGrpSpPr>
        <p:grpSpPr>
          <a:xfrm rot="16200000">
            <a:off x="867416" y="5352186"/>
            <a:ext cx="169853" cy="1592142"/>
            <a:chOff x="4470167" y="670560"/>
            <a:chExt cx="205258" cy="6065520"/>
          </a:xfrm>
        </p:grpSpPr>
        <p:sp>
          <p:nvSpPr>
            <p:cNvPr id="72" name="자유형 71"/>
            <p:cNvSpPr/>
            <p:nvPr/>
          </p:nvSpPr>
          <p:spPr>
            <a:xfrm>
              <a:off x="4470167" y="670560"/>
              <a:ext cx="156765" cy="6065520"/>
            </a:xfrm>
            <a:custGeom>
              <a:avLst/>
              <a:gdLst>
                <a:gd name="connsiteX0" fmla="*/ 71353 w 156765"/>
                <a:gd name="connsiteY0" fmla="*/ 0 h 6065520"/>
                <a:gd name="connsiteX1" fmla="*/ 2773 w 156765"/>
                <a:gd name="connsiteY1" fmla="*/ 1501140 h 6065520"/>
                <a:gd name="connsiteX2" fmla="*/ 155173 w 156765"/>
                <a:gd name="connsiteY2" fmla="*/ 4792980 h 6065520"/>
                <a:gd name="connsiteX3" fmla="*/ 86593 w 156765"/>
                <a:gd name="connsiteY3" fmla="*/ 6065520 h 6065520"/>
              </a:gdLst>
              <a:ahLst/>
              <a:cxnLst>
                <a:cxn ang="0">
                  <a:pos x="connsiteX0" y="connsiteY0"/>
                </a:cxn>
                <a:cxn ang="0">
                  <a:pos x="connsiteX1" y="connsiteY1"/>
                </a:cxn>
                <a:cxn ang="0">
                  <a:pos x="connsiteX2" y="connsiteY2"/>
                </a:cxn>
                <a:cxn ang="0">
                  <a:pos x="connsiteX3" y="connsiteY3"/>
                </a:cxn>
              </a:cxnLst>
              <a:rect l="l" t="t" r="r" b="b"/>
              <a:pathLst>
                <a:path w="156765" h="6065520">
                  <a:moveTo>
                    <a:pt x="71353" y="0"/>
                  </a:moveTo>
                  <a:cubicBezTo>
                    <a:pt x="30078" y="351155"/>
                    <a:pt x="-11197" y="702310"/>
                    <a:pt x="2773" y="1501140"/>
                  </a:cubicBezTo>
                  <a:cubicBezTo>
                    <a:pt x="16743" y="2299970"/>
                    <a:pt x="141203" y="4032250"/>
                    <a:pt x="155173" y="4792980"/>
                  </a:cubicBezTo>
                  <a:cubicBezTo>
                    <a:pt x="169143" y="5553710"/>
                    <a:pt x="86593" y="6065520"/>
                    <a:pt x="86593" y="6065520"/>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73" name="자유형 72"/>
            <p:cNvSpPr/>
            <p:nvPr/>
          </p:nvSpPr>
          <p:spPr>
            <a:xfrm>
              <a:off x="4518660" y="670560"/>
              <a:ext cx="156765" cy="6065520"/>
            </a:xfrm>
            <a:custGeom>
              <a:avLst/>
              <a:gdLst>
                <a:gd name="connsiteX0" fmla="*/ 71353 w 156765"/>
                <a:gd name="connsiteY0" fmla="*/ 0 h 6065520"/>
                <a:gd name="connsiteX1" fmla="*/ 2773 w 156765"/>
                <a:gd name="connsiteY1" fmla="*/ 1501140 h 6065520"/>
                <a:gd name="connsiteX2" fmla="*/ 155173 w 156765"/>
                <a:gd name="connsiteY2" fmla="*/ 4792980 h 6065520"/>
                <a:gd name="connsiteX3" fmla="*/ 86593 w 156765"/>
                <a:gd name="connsiteY3" fmla="*/ 6065520 h 6065520"/>
              </a:gdLst>
              <a:ahLst/>
              <a:cxnLst>
                <a:cxn ang="0">
                  <a:pos x="connsiteX0" y="connsiteY0"/>
                </a:cxn>
                <a:cxn ang="0">
                  <a:pos x="connsiteX1" y="connsiteY1"/>
                </a:cxn>
                <a:cxn ang="0">
                  <a:pos x="connsiteX2" y="connsiteY2"/>
                </a:cxn>
                <a:cxn ang="0">
                  <a:pos x="connsiteX3" y="connsiteY3"/>
                </a:cxn>
              </a:cxnLst>
              <a:rect l="l" t="t" r="r" b="b"/>
              <a:pathLst>
                <a:path w="156765" h="6065520">
                  <a:moveTo>
                    <a:pt x="71353" y="0"/>
                  </a:moveTo>
                  <a:cubicBezTo>
                    <a:pt x="30078" y="351155"/>
                    <a:pt x="-11197" y="702310"/>
                    <a:pt x="2773" y="1501140"/>
                  </a:cubicBezTo>
                  <a:cubicBezTo>
                    <a:pt x="16743" y="2299970"/>
                    <a:pt x="141203" y="4032250"/>
                    <a:pt x="155173" y="4792980"/>
                  </a:cubicBezTo>
                  <a:cubicBezTo>
                    <a:pt x="169143" y="5553710"/>
                    <a:pt x="86593" y="6065520"/>
                    <a:pt x="86593" y="6065520"/>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85" name="그룹 84"/>
          <p:cNvGrpSpPr/>
          <p:nvPr userDrawn="1"/>
        </p:nvGrpSpPr>
        <p:grpSpPr>
          <a:xfrm>
            <a:off x="1780435" y="1517154"/>
            <a:ext cx="8173899" cy="5200621"/>
            <a:chOff x="242924" y="1017958"/>
            <a:chExt cx="8127192" cy="5477266"/>
          </a:xfrm>
        </p:grpSpPr>
        <p:sp>
          <p:nvSpPr>
            <p:cNvPr id="86" name="직사각형 85"/>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87" name="그룹 86"/>
            <p:cNvGrpSpPr/>
            <p:nvPr/>
          </p:nvGrpSpPr>
          <p:grpSpPr>
            <a:xfrm>
              <a:off x="5928155" y="4817620"/>
              <a:ext cx="2441961" cy="1672752"/>
              <a:chOff x="6412697" y="3497952"/>
              <a:chExt cx="1615681" cy="1106747"/>
            </a:xfrm>
          </p:grpSpPr>
          <p:sp>
            <p:nvSpPr>
              <p:cNvPr id="111" name="직사각형 110"/>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112" name="그룹 111"/>
              <p:cNvGrpSpPr/>
              <p:nvPr/>
            </p:nvGrpSpPr>
            <p:grpSpPr>
              <a:xfrm>
                <a:off x="6557875" y="3940679"/>
                <a:ext cx="1300365" cy="424277"/>
                <a:chOff x="351001" y="3689864"/>
                <a:chExt cx="1300365" cy="424277"/>
              </a:xfrm>
            </p:grpSpPr>
            <p:grpSp>
              <p:nvGrpSpPr>
                <p:cNvPr id="123" name="그룹 122"/>
                <p:cNvGrpSpPr/>
                <p:nvPr/>
              </p:nvGrpSpPr>
              <p:grpSpPr>
                <a:xfrm rot="10800000">
                  <a:off x="352636" y="3892977"/>
                  <a:ext cx="1298730" cy="89256"/>
                  <a:chOff x="6962553" y="5600669"/>
                  <a:chExt cx="2670967" cy="183564"/>
                </a:xfrm>
              </p:grpSpPr>
              <p:sp>
                <p:nvSpPr>
                  <p:cNvPr id="127"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128"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124"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125"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126"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122" name="그림 121"/>
              <p:cNvPicPr>
                <a:picLocks noChangeAspect="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92" name="그룹 91"/>
            <p:cNvGrpSpPr/>
            <p:nvPr/>
          </p:nvGrpSpPr>
          <p:grpSpPr>
            <a:xfrm>
              <a:off x="246120" y="2161434"/>
              <a:ext cx="5631290" cy="4333790"/>
              <a:chOff x="1796451" y="2354405"/>
              <a:chExt cx="1429465" cy="1106747"/>
            </a:xfrm>
          </p:grpSpPr>
          <p:grpSp>
            <p:nvGrpSpPr>
              <p:cNvPr id="107" name="그룹 106"/>
              <p:cNvGrpSpPr/>
              <p:nvPr/>
            </p:nvGrpSpPr>
            <p:grpSpPr>
              <a:xfrm>
                <a:off x="1796451" y="2354405"/>
                <a:ext cx="1429465" cy="1106747"/>
                <a:chOff x="1796451" y="2354405"/>
                <a:chExt cx="1429465" cy="1106747"/>
              </a:xfrm>
            </p:grpSpPr>
            <p:sp>
              <p:nvSpPr>
                <p:cNvPr id="109" name="직사각형 108"/>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110" name="그림 109"/>
                <p:cNvPicPr>
                  <a:picLocks noChangeAspect="1"/>
                </p:cNvPicPr>
                <p:nvPr/>
              </p:nvPicPr>
              <p:blipFill rotWithShape="1">
                <a:blip r:embed="rId18">
                  <a:grayscl/>
                  <a:extLst>
                    <a:ext uri="{BEBA8EAE-BF5A-486C-A8C5-ECC9F3942E4B}">
                      <a14:imgProps xmlns:a14="http://schemas.microsoft.com/office/drawing/2010/main">
                        <a14:imgLayer r:embed="rId19">
                          <a14:imgEffect>
                            <a14:sharpenSoften amount="50000"/>
                          </a14:imgEffect>
                        </a14:imgLayer>
                      </a14:imgProps>
                    </a:ext>
                  </a:extLst>
                </a:blip>
                <a:srcRect r="192"/>
                <a:stretch/>
              </p:blipFill>
              <p:spPr>
                <a:xfrm>
                  <a:off x="1845334" y="2445029"/>
                  <a:ext cx="1346573" cy="984620"/>
                </a:xfrm>
                <a:prstGeom prst="rect">
                  <a:avLst/>
                </a:prstGeom>
              </p:spPr>
            </p:pic>
          </p:grpSp>
          <p:pic>
            <p:nvPicPr>
              <p:cNvPr id="108" name="그림 107"/>
              <p:cNvPicPr>
                <a:picLocks noChangeAspect="1"/>
              </p:cNvPicPr>
              <p:nvPr/>
            </p:nvPicPr>
            <p:blipFill rotWithShape="1">
              <a:blip r:embed="rId20">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grpSp>
          <p:nvGrpSpPr>
            <p:cNvPr id="95" name="그룹 94"/>
            <p:cNvGrpSpPr/>
            <p:nvPr/>
          </p:nvGrpSpPr>
          <p:grpSpPr>
            <a:xfrm>
              <a:off x="5923360" y="2169653"/>
              <a:ext cx="2441961" cy="2605298"/>
              <a:chOff x="4438647" y="2402891"/>
              <a:chExt cx="1615681" cy="1723750"/>
            </a:xfrm>
          </p:grpSpPr>
          <p:grpSp>
            <p:nvGrpSpPr>
              <p:cNvPr id="96" name="그룹 95"/>
              <p:cNvGrpSpPr/>
              <p:nvPr/>
            </p:nvGrpSpPr>
            <p:grpSpPr>
              <a:xfrm>
                <a:off x="4438647" y="2402891"/>
                <a:ext cx="1615681" cy="1723750"/>
                <a:chOff x="6307055" y="2402891"/>
                <a:chExt cx="1615681" cy="1723750"/>
              </a:xfrm>
            </p:grpSpPr>
            <p:sp>
              <p:nvSpPr>
                <p:cNvPr id="105" name="직사각형 104"/>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106" name="그림 105"/>
                <p:cNvPicPr>
                  <a:picLocks noChangeAspect="1"/>
                </p:cNvPicPr>
                <p:nvPr/>
              </p:nvPicPr>
              <p:blipFill rotWithShape="1">
                <a:blip r:embed="rId21">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97" name="그룹 96"/>
              <p:cNvGrpSpPr/>
              <p:nvPr/>
            </p:nvGrpSpPr>
            <p:grpSpPr>
              <a:xfrm>
                <a:off x="4643388" y="2491542"/>
                <a:ext cx="1308736" cy="1283658"/>
                <a:chOff x="1686149" y="2517488"/>
                <a:chExt cx="1308736" cy="1283658"/>
              </a:xfrm>
            </p:grpSpPr>
            <p:sp>
              <p:nvSpPr>
                <p:cNvPr id="98" name="직사각형 97"/>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99" name="직사각형 98"/>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100" name="직사각형 99"/>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101" name="그림 100"/>
                <p:cNvPicPr>
                  <a:picLocks noChangeAspect="1"/>
                </p:cNvPicPr>
                <p:nvPr/>
              </p:nvPicPr>
              <p:blipFill>
                <a:blip r:embed="rId22"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102" name="직사각형 101"/>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103" name="직사각형 102"/>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104" name="직사각형 103"/>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pic>
        <p:nvPicPr>
          <p:cNvPr id="114" name="그림 113"/>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9205329" y="1219297"/>
            <a:ext cx="735789" cy="204087"/>
          </a:xfrm>
          <a:prstGeom prst="rect">
            <a:avLst/>
          </a:prstGeom>
        </p:spPr>
      </p:pic>
      <p:sp>
        <p:nvSpPr>
          <p:cNvPr id="113" name="직사각형 112"/>
          <p:cNvSpPr/>
          <p:nvPr userDrawn="1"/>
        </p:nvSpPr>
        <p:spPr>
          <a:xfrm>
            <a:off x="2020881" y="1241304"/>
            <a:ext cx="1237455" cy="186827"/>
          </a:xfrm>
          <a:prstGeom prst="rect">
            <a:avLst/>
          </a:prstGeom>
          <a:solidFill>
            <a:schemeClr val="bg1">
              <a:lumMod val="95000"/>
            </a:schemeClr>
          </a:soli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700" dirty="0">
                <a:solidFill>
                  <a:schemeClr val="bg1">
                    <a:lumMod val="75000"/>
                  </a:schemeClr>
                </a:solidFill>
                <a:latin typeface="+mn-ea"/>
                <a:ea typeface="+mn-ea"/>
                <a:cs typeface="Nanum Gothic" charset="-127"/>
              </a:rPr>
              <a:t>Select data</a:t>
            </a:r>
            <a:endParaRPr lang="ko-KR" altLang="en-US" sz="700" dirty="0">
              <a:solidFill>
                <a:schemeClr val="bg1">
                  <a:lumMod val="75000"/>
                </a:schemeClr>
              </a:solidFill>
              <a:latin typeface="+mn-ea"/>
              <a:ea typeface="+mn-ea"/>
              <a:cs typeface="Nanum Gothic" charset="-127"/>
            </a:endParaRPr>
          </a:p>
        </p:txBody>
      </p:sp>
      <p:grpSp>
        <p:nvGrpSpPr>
          <p:cNvPr id="115" name="그룹 114"/>
          <p:cNvGrpSpPr/>
          <p:nvPr userDrawn="1"/>
        </p:nvGrpSpPr>
        <p:grpSpPr>
          <a:xfrm>
            <a:off x="1795419" y="1241009"/>
            <a:ext cx="204202" cy="186827"/>
            <a:chOff x="255671" y="1303249"/>
            <a:chExt cx="204202" cy="186827"/>
          </a:xfrm>
        </p:grpSpPr>
        <p:sp>
          <p:nvSpPr>
            <p:cNvPr id="129" name="직사각형 128"/>
            <p:cNvSpPr/>
            <p:nvPr/>
          </p:nvSpPr>
          <p:spPr>
            <a:xfrm>
              <a:off x="255671" y="1303249"/>
              <a:ext cx="204202"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endParaRPr lang="de-DE" altLang="ko-KR" sz="600" dirty="0">
                <a:solidFill>
                  <a:schemeClr val="tx1"/>
                </a:solidFill>
                <a:latin typeface="+mn-ea"/>
                <a:ea typeface="+mn-ea"/>
                <a:cs typeface="Nanum Gothic" charset="-127"/>
              </a:endParaRPr>
            </a:p>
          </p:txBody>
        </p:sp>
        <p:pic>
          <p:nvPicPr>
            <p:cNvPr id="130" name="그림 12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309085" y="1345591"/>
              <a:ext cx="105644" cy="105644"/>
            </a:xfrm>
            <a:prstGeom prst="rect">
              <a:avLst/>
            </a:prstGeom>
          </p:spPr>
        </p:pic>
      </p:grpSp>
      <p:sp>
        <p:nvSpPr>
          <p:cNvPr id="131" name="제목 2"/>
          <p:cNvSpPr txBox="1">
            <a:spLocks/>
          </p:cNvSpPr>
          <p:nvPr userDrawn="1"/>
        </p:nvSpPr>
        <p:spPr bwMode="auto">
          <a:xfrm>
            <a:off x="7306712" y="979820"/>
            <a:ext cx="963039" cy="135486"/>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dirty="0" err="1">
                <a:solidFill>
                  <a:prstClr val="black">
                    <a:lumMod val="75000"/>
                    <a:lumOff val="25000"/>
                  </a:prstClr>
                </a:solidFill>
                <a:latin typeface="+mn-ea"/>
                <a:ea typeface="+mn-ea"/>
                <a:cs typeface="Nanum Gothic" charset="-127"/>
              </a:rPr>
              <a:t>Datasource</a:t>
            </a:r>
            <a:r>
              <a:rPr lang="en-US" altLang="ko-KR" sz="500" dirty="0">
                <a:solidFill>
                  <a:prstClr val="black">
                    <a:lumMod val="75000"/>
                    <a:lumOff val="25000"/>
                  </a:prstClr>
                </a:solidFill>
                <a:latin typeface="+mn-ea"/>
                <a:ea typeface="+mn-ea"/>
                <a:cs typeface="Nanum Gothic" charset="-127"/>
              </a:rPr>
              <a:t> sync. interval</a:t>
            </a:r>
          </a:p>
        </p:txBody>
      </p:sp>
      <p:pic>
        <p:nvPicPr>
          <p:cNvPr id="132" name="그림 13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8756650" y="992220"/>
            <a:ext cx="153372" cy="137687"/>
          </a:xfrm>
          <a:prstGeom prst="rect">
            <a:avLst/>
          </a:prstGeom>
        </p:spPr>
      </p:pic>
      <p:sp>
        <p:nvSpPr>
          <p:cNvPr id="133" name="직사각형 132"/>
          <p:cNvSpPr/>
          <p:nvPr userDrawn="1"/>
        </p:nvSpPr>
        <p:spPr>
          <a:xfrm>
            <a:off x="8274050" y="995132"/>
            <a:ext cx="456545"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prstClr val="black">
                    <a:lumMod val="75000"/>
                    <a:lumOff val="25000"/>
                  </a:prstClr>
                </a:solidFill>
                <a:latin typeface="+mn-ea"/>
                <a:cs typeface="Nanum Gothic" charset="-127"/>
              </a:rPr>
              <a:t>10 sec.</a:t>
            </a:r>
            <a:r>
              <a:rPr lang="ko-KR" altLang="en-US" sz="600" dirty="0">
                <a:solidFill>
                  <a:prstClr val="black">
                    <a:lumMod val="75000"/>
                    <a:lumOff val="25000"/>
                  </a:prstClr>
                </a:solidFill>
                <a:latin typeface="+mn-ea"/>
                <a:cs typeface="Nanum Gothic" charset="-127"/>
              </a:rPr>
              <a:t>  ▼</a:t>
            </a:r>
            <a:endParaRPr lang="en-US" altLang="ko-KR" sz="600" dirty="0">
              <a:solidFill>
                <a:prstClr val="black">
                  <a:lumMod val="75000"/>
                  <a:lumOff val="25000"/>
                </a:prstClr>
              </a:solidFill>
              <a:latin typeface="+mn-ea"/>
              <a:cs typeface="Nanum Gothic" charset="-127"/>
            </a:endParaRPr>
          </a:p>
        </p:txBody>
      </p:sp>
    </p:spTree>
    <p:extLst>
      <p:ext uri="{BB962C8B-B14F-4D97-AF65-F5344CB8AC3E}">
        <p14:creationId xmlns:p14="http://schemas.microsoft.com/office/powerpoint/2010/main" val="873118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대시보드4">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55" name="직사각형 54"/>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grpSp>
        <p:nvGrpSpPr>
          <p:cNvPr id="56" name="그룹 55"/>
          <p:cNvGrpSpPr/>
          <p:nvPr userDrawn="1"/>
        </p:nvGrpSpPr>
        <p:grpSpPr>
          <a:xfrm>
            <a:off x="253911" y="752813"/>
            <a:ext cx="100632" cy="93294"/>
            <a:chOff x="1487488" y="722236"/>
            <a:chExt cx="108000" cy="100125"/>
          </a:xfrm>
          <a:solidFill>
            <a:schemeClr val="tx1">
              <a:lumMod val="75000"/>
              <a:lumOff val="25000"/>
            </a:schemeClr>
          </a:solidFill>
        </p:grpSpPr>
        <p:sp>
          <p:nvSpPr>
            <p:cNvPr id="64" name="직사각형 63"/>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65" name="직사각형 6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sp>
          <p:nvSpPr>
            <p:cNvPr id="71" name="직사각형 70"/>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prstClr val="white"/>
                </a:solidFill>
                <a:latin typeface="+mn-ea"/>
                <a:ea typeface="+mn-ea"/>
                <a:cs typeface="Malgun Gothic" charset="-127"/>
              </a:endParaRPr>
            </a:p>
          </p:txBody>
        </p:sp>
      </p:grpSp>
      <p:sp>
        <p:nvSpPr>
          <p:cNvPr id="74" name="직사각형 73"/>
          <p:cNvSpPr/>
          <p:nvPr userDrawn="1"/>
        </p:nvSpPr>
        <p:spPr>
          <a:xfrm>
            <a:off x="1750277" y="947301"/>
            <a:ext cx="8234029" cy="579406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ea"/>
              <a:ea typeface="+mn-ea"/>
              <a:cs typeface="Nanum Gothic" charset="-127"/>
            </a:endParaRPr>
          </a:p>
        </p:txBody>
      </p:sp>
      <p:sp>
        <p:nvSpPr>
          <p:cNvPr id="76" name="제목 2"/>
          <p:cNvSpPr txBox="1">
            <a:spLocks/>
          </p:cNvSpPr>
          <p:nvPr userDrawn="1"/>
        </p:nvSpPr>
        <p:spPr bwMode="auto">
          <a:xfrm>
            <a:off x="158112" y="947302"/>
            <a:ext cx="1593702" cy="491854"/>
          </a:xfrm>
          <a:prstGeom prst="rect">
            <a:avLst/>
          </a:prstGeom>
          <a:solidFill>
            <a:schemeClr val="bg1"/>
          </a:solidFill>
          <a:ln w="3175">
            <a:solidFill>
              <a:schemeClr val="bg1">
                <a:lumMod val="75000"/>
              </a:schemeClr>
            </a:solid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77" name="직사각형 76"/>
          <p:cNvSpPr/>
          <p:nvPr userDrawn="1"/>
        </p:nvSpPr>
        <p:spPr>
          <a:xfrm>
            <a:off x="585113" y="982704"/>
            <a:ext cx="1071177" cy="200055"/>
          </a:xfrm>
          <a:prstGeom prst="rect">
            <a:avLst/>
          </a:prstGeom>
        </p:spPr>
        <p:txBody>
          <a:bodyPr wrap="square">
            <a:spAutoFit/>
          </a:bodyPr>
          <a:lstStyle/>
          <a:p>
            <a:pPr>
              <a:buClr>
                <a:srgbClr val="336699"/>
              </a:buClr>
            </a:pPr>
            <a:r>
              <a:rPr lang="ko-KR" altLang="en-US" sz="700" dirty="0">
                <a:solidFill>
                  <a:prstClr val="black"/>
                </a:solidFill>
                <a:latin typeface="+mn-ea"/>
                <a:ea typeface="+mn-ea"/>
                <a:cs typeface="Nanum Gothic" charset="-127"/>
              </a:rPr>
              <a:t>새로운 워크북 </a:t>
            </a:r>
            <a:r>
              <a:rPr lang="en-US" altLang="ko-KR" sz="700" dirty="0">
                <a:solidFill>
                  <a:prstClr val="black"/>
                </a:solidFill>
                <a:latin typeface="+mn-ea"/>
                <a:ea typeface="+mn-ea"/>
                <a:cs typeface="Nanum Gothic" charset="-127"/>
              </a:rPr>
              <a:t>01</a:t>
            </a:r>
          </a:p>
        </p:txBody>
      </p:sp>
      <p:sp>
        <p:nvSpPr>
          <p:cNvPr id="78" name="모서리가 둥근 직사각형 77"/>
          <p:cNvSpPr/>
          <p:nvPr userDrawn="1"/>
        </p:nvSpPr>
        <p:spPr>
          <a:xfrm>
            <a:off x="406921" y="1045117"/>
            <a:ext cx="256654" cy="83839"/>
          </a:xfrm>
          <a:prstGeom prst="roundRect">
            <a:avLst/>
          </a:prstGeom>
          <a:noFill/>
          <a:ln w="6350">
            <a:solidFill>
              <a:schemeClr val="tx1">
                <a:lumMod val="75000"/>
                <a:lumOff val="25000"/>
              </a:schemeClr>
            </a:solidFill>
          </a:ln>
        </p:spPr>
        <p:style>
          <a:lnRef idx="2">
            <a:schemeClr val="dk1">
              <a:shade val="50000"/>
            </a:schemeClr>
          </a:lnRef>
          <a:fillRef idx="1">
            <a:schemeClr val="dk1"/>
          </a:fillRef>
          <a:effectRef idx="0">
            <a:schemeClr val="dk1"/>
          </a:effectRef>
          <a:fontRef idx="minor">
            <a:schemeClr val="lt1"/>
          </a:fontRef>
        </p:style>
        <p:txBody>
          <a:bodyPr wrap="none" lIns="0" tIns="0" rIns="0" bIns="0" rtlCol="0" anchor="ctr"/>
          <a:lstStyle/>
          <a:p>
            <a:pPr algn="ctr"/>
            <a:r>
              <a:rPr kumimoji="1" lang="en-US" altLang="ko-KR" sz="400" b="1" dirty="0">
                <a:solidFill>
                  <a:prstClr val="black">
                    <a:lumMod val="75000"/>
                    <a:lumOff val="25000"/>
                  </a:prstClr>
                </a:solidFill>
                <a:latin typeface="+mn-ea"/>
                <a:ea typeface="+mn-ea"/>
                <a:cs typeface="Nanum Gothic" charset="-127"/>
              </a:rPr>
              <a:t>Workbook</a:t>
            </a:r>
            <a:endParaRPr kumimoji="1" lang="ko-KR" altLang="en-US" sz="400" b="1" dirty="0">
              <a:solidFill>
                <a:prstClr val="black">
                  <a:lumMod val="75000"/>
                  <a:lumOff val="25000"/>
                </a:prstClr>
              </a:solidFill>
              <a:latin typeface="+mn-ea"/>
              <a:ea typeface="+mn-ea"/>
              <a:cs typeface="Nanum Gothic" charset="-127"/>
            </a:endParaRPr>
          </a:p>
        </p:txBody>
      </p:sp>
      <p:grpSp>
        <p:nvGrpSpPr>
          <p:cNvPr id="94" name="그룹 93"/>
          <p:cNvGrpSpPr>
            <a:grpSpLocks noChangeAspect="1"/>
          </p:cNvGrpSpPr>
          <p:nvPr userDrawn="1"/>
        </p:nvGrpSpPr>
        <p:grpSpPr>
          <a:xfrm>
            <a:off x="1549088" y="1064142"/>
            <a:ext cx="134785" cy="26957"/>
            <a:chOff x="6096000" y="1417850"/>
            <a:chExt cx="520198" cy="105871"/>
          </a:xfrm>
        </p:grpSpPr>
        <p:sp>
          <p:nvSpPr>
            <p:cNvPr id="95" name="타원 94"/>
            <p:cNvSpPr/>
            <p:nvPr userDrawn="1"/>
          </p:nvSpPr>
          <p:spPr>
            <a:xfrm>
              <a:off x="6096000"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96" name="타원 95"/>
            <p:cNvSpPr/>
            <p:nvPr userDrawn="1"/>
          </p:nvSpPr>
          <p:spPr>
            <a:xfrm>
              <a:off x="6303164"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97" name="타원 96"/>
            <p:cNvSpPr/>
            <p:nvPr userDrawn="1"/>
          </p:nvSpPr>
          <p:spPr>
            <a:xfrm>
              <a:off x="6510327" y="1417850"/>
              <a:ext cx="105871" cy="105871"/>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pic>
        <p:nvPicPr>
          <p:cNvPr id="98" name="그림 97"/>
          <p:cNvPicPr>
            <a:picLocks noChangeAspect="1"/>
          </p:cNvPicPr>
          <p:nvPr userDrawn="1"/>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35687" y="1002975"/>
            <a:ext cx="118958" cy="159504"/>
          </a:xfrm>
          <a:prstGeom prst="rect">
            <a:avLst/>
          </a:prstGeom>
        </p:spPr>
      </p:pic>
      <p:sp>
        <p:nvSpPr>
          <p:cNvPr id="99" name="제목 2"/>
          <p:cNvSpPr txBox="1">
            <a:spLocks/>
          </p:cNvSpPr>
          <p:nvPr userDrawn="1"/>
        </p:nvSpPr>
        <p:spPr bwMode="auto">
          <a:xfrm>
            <a:off x="157885" y="1439156"/>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100" name="모서리가 둥근 직사각형 99"/>
          <p:cNvSpPr/>
          <p:nvPr userDrawn="1"/>
        </p:nvSpPr>
        <p:spPr>
          <a:xfrm>
            <a:off x="480422" y="6482124"/>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Nanum Gothic" charset="-127"/>
                <a:ea typeface="Nanum Gothic" charset="-127"/>
                <a:cs typeface="Nanum Gothic" charset="-127"/>
              </a:rPr>
              <a:t>Create dashboard</a:t>
            </a:r>
          </a:p>
        </p:txBody>
      </p:sp>
      <p:pic>
        <p:nvPicPr>
          <p:cNvPr id="109" name="그림 10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3511" y="1644865"/>
            <a:ext cx="1515056" cy="176567"/>
          </a:xfrm>
          <a:prstGeom prst="rect">
            <a:avLst/>
          </a:prstGeom>
        </p:spPr>
      </p:pic>
      <p:sp>
        <p:nvSpPr>
          <p:cNvPr id="110" name="제목 2"/>
          <p:cNvSpPr txBox="1">
            <a:spLocks/>
          </p:cNvSpPr>
          <p:nvPr userDrawn="1"/>
        </p:nvSpPr>
        <p:spPr bwMode="auto">
          <a:xfrm>
            <a:off x="4469601" y="712124"/>
            <a:ext cx="1203338" cy="196491"/>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15000"/>
              </a:lnSpc>
              <a:buClr>
                <a:srgbClr val="336699"/>
              </a:buClr>
            </a:pPr>
            <a:r>
              <a:rPr lang="en-US" altLang="ko-KR" sz="600" b="0" i="0" dirty="0" err="1">
                <a:solidFill>
                  <a:schemeClr val="bg1">
                    <a:lumMod val="85000"/>
                  </a:schemeClr>
                </a:solidFill>
                <a:latin typeface="+mn-ea"/>
                <a:ea typeface="+mn-ea"/>
                <a:cs typeface="Malgun Gothic" charset="-127"/>
              </a:rPr>
              <a:t>metatron</a:t>
            </a:r>
            <a:r>
              <a:rPr lang="en-US" altLang="ko-KR" sz="600" b="0" i="0" dirty="0">
                <a:solidFill>
                  <a:schemeClr val="bg1">
                    <a:lumMod val="85000"/>
                  </a:schemeClr>
                </a:solidFill>
                <a:latin typeface="+mn-ea"/>
                <a:ea typeface="+mn-ea"/>
                <a:cs typeface="Malgun Gothic" charset="-127"/>
              </a:rPr>
              <a:t> Discovery</a:t>
            </a:r>
          </a:p>
        </p:txBody>
      </p:sp>
      <p:pic>
        <p:nvPicPr>
          <p:cNvPr id="111" name="그림 1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464645" y="732452"/>
            <a:ext cx="142600" cy="142600"/>
          </a:xfrm>
          <a:prstGeom prst="rect">
            <a:avLst/>
          </a:prstGeom>
        </p:spPr>
      </p:pic>
      <p:pic>
        <p:nvPicPr>
          <p:cNvPr id="112" name="그림 111"/>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9712568" y="700909"/>
            <a:ext cx="199486" cy="199486"/>
          </a:xfrm>
          <a:prstGeom prst="ellipse">
            <a:avLst/>
          </a:prstGeom>
        </p:spPr>
      </p:pic>
      <p:grpSp>
        <p:nvGrpSpPr>
          <p:cNvPr id="125" name="그룹 124"/>
          <p:cNvGrpSpPr/>
          <p:nvPr userDrawn="1"/>
        </p:nvGrpSpPr>
        <p:grpSpPr>
          <a:xfrm>
            <a:off x="157885" y="1242115"/>
            <a:ext cx="1592142" cy="211187"/>
            <a:chOff x="157885" y="1226771"/>
            <a:chExt cx="1592142" cy="211187"/>
          </a:xfrm>
        </p:grpSpPr>
        <p:grpSp>
          <p:nvGrpSpPr>
            <p:cNvPr id="126" name="그룹 125"/>
            <p:cNvGrpSpPr/>
            <p:nvPr userDrawn="1"/>
          </p:nvGrpSpPr>
          <p:grpSpPr>
            <a:xfrm>
              <a:off x="157885" y="1226771"/>
              <a:ext cx="1592142" cy="211187"/>
              <a:chOff x="157885" y="1226771"/>
              <a:chExt cx="1540682" cy="211187"/>
            </a:xfrm>
          </p:grpSpPr>
          <p:sp>
            <p:nvSpPr>
              <p:cNvPr id="130"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131"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127" name="그림 12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pic>
          <p:nvPicPr>
            <p:cNvPr id="128" name="그림 127"/>
            <p:cNvPicPr>
              <a:picLocks noChangeAspect="1"/>
            </p:cNvPicPr>
            <p:nvPr userDrawn="1"/>
          </p:nvPicPr>
          <p:blipFill rotWithShape="1">
            <a:blip r:embed="rId8">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129" name="직선 연결선[R] 128"/>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32" name="그룹 131"/>
          <p:cNvGrpSpPr/>
          <p:nvPr userDrawn="1"/>
        </p:nvGrpSpPr>
        <p:grpSpPr>
          <a:xfrm>
            <a:off x="156272" y="1453086"/>
            <a:ext cx="1592142" cy="169468"/>
            <a:chOff x="141880" y="3830588"/>
            <a:chExt cx="2366383" cy="251878"/>
          </a:xfrm>
          <a:solidFill>
            <a:schemeClr val="bg1"/>
          </a:solidFill>
        </p:grpSpPr>
        <p:sp>
          <p:nvSpPr>
            <p:cNvPr id="133" name="직사각형 132"/>
            <p:cNvSpPr/>
            <p:nvPr/>
          </p:nvSpPr>
          <p:spPr>
            <a:xfrm>
              <a:off x="141880" y="3830588"/>
              <a:ext cx="2366383"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ea typeface="+mn-ea"/>
                  <a:cs typeface="Nanum Gothic" charset="-127"/>
                </a:rPr>
                <a:t>   </a:t>
              </a:r>
              <a:r>
                <a:rPr kumimoji="1" lang="en-US" altLang="ko-KR" sz="600" dirty="0" err="1">
                  <a:solidFill>
                    <a:schemeClr val="tx1"/>
                  </a:solidFill>
                  <a:latin typeface="+mn-ea"/>
                  <a:ea typeface="+mn-ea"/>
                  <a:cs typeface="Nanum Gothic" charset="-127"/>
                </a:rPr>
                <a:t>Datasource</a:t>
              </a:r>
              <a:r>
                <a:rPr kumimoji="1" lang="en-US" altLang="ko-KR" sz="600" dirty="0">
                  <a:solidFill>
                    <a:schemeClr val="tx1"/>
                  </a:solidFill>
                  <a:latin typeface="+mn-ea"/>
                  <a:ea typeface="+mn-ea"/>
                  <a:cs typeface="Nanum Gothic" charset="-127"/>
                </a:rPr>
                <a:t>        Shown only</a:t>
              </a:r>
              <a:endParaRPr kumimoji="1" lang="ko-KR" altLang="en-US" sz="600" dirty="0">
                <a:solidFill>
                  <a:schemeClr val="tx1"/>
                </a:solidFill>
                <a:latin typeface="+mn-ea"/>
                <a:ea typeface="+mn-ea"/>
                <a:cs typeface="Nanum Gothic" charset="-127"/>
              </a:endParaRPr>
            </a:p>
          </p:txBody>
        </p:sp>
        <p:sp>
          <p:nvSpPr>
            <p:cNvPr id="134" name="직사각형 133"/>
            <p:cNvSpPr/>
            <p:nvPr/>
          </p:nvSpPr>
          <p:spPr>
            <a:xfrm>
              <a:off x="1082144" y="3910998"/>
              <a:ext cx="90311" cy="88007"/>
            </a:xfrm>
            <a:prstGeom prst="rect">
              <a:avLst/>
            </a:prstGeom>
            <a:gr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135" name="삼각형 134"/>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grpSp>
      <p:grpSp>
        <p:nvGrpSpPr>
          <p:cNvPr id="136" name="그룹 135"/>
          <p:cNvGrpSpPr/>
          <p:nvPr userDrawn="1"/>
        </p:nvGrpSpPr>
        <p:grpSpPr>
          <a:xfrm>
            <a:off x="1418928" y="1496297"/>
            <a:ext cx="291148" cy="108111"/>
            <a:chOff x="1423120" y="1500204"/>
            <a:chExt cx="291148" cy="108111"/>
          </a:xfrm>
        </p:grpSpPr>
        <p:grpSp>
          <p:nvGrpSpPr>
            <p:cNvPr id="137" name="그룹 136"/>
            <p:cNvGrpSpPr/>
            <p:nvPr/>
          </p:nvGrpSpPr>
          <p:grpSpPr>
            <a:xfrm rot="10800000">
              <a:off x="1423120" y="1500205"/>
              <a:ext cx="291148" cy="108110"/>
              <a:chOff x="1584459" y="453256"/>
              <a:chExt cx="817662" cy="162380"/>
            </a:xfrm>
          </p:grpSpPr>
          <p:sp>
            <p:nvSpPr>
              <p:cNvPr id="140"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sp>
            <p:nvSpPr>
              <p:cNvPr id="141"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ea typeface="+mn-ea"/>
                  <a:cs typeface="Nanum Gothic" charset="-127"/>
                </a:endParaRPr>
              </a:p>
            </p:txBody>
          </p:sp>
        </p:grpSp>
        <p:pic>
          <p:nvPicPr>
            <p:cNvPr id="138" name="그림 137"/>
            <p:cNvPicPr>
              <a:picLocks noChangeAspect="1"/>
            </p:cNvPicPr>
            <p:nvPr/>
          </p:nvPicPr>
          <p:blipFill>
            <a:blip r:embed="rId9">
              <a:lum bright="70000" contrast="-70000"/>
              <a:extLst>
                <a:ext uri="{28A0092B-C50C-407E-A947-70E740481C1C}">
                  <a14:useLocalDpi xmlns:a14="http://schemas.microsoft.com/office/drawing/2010/main" val="0"/>
                </a:ext>
              </a:extLst>
            </a:blip>
            <a:stretch>
              <a:fillRect/>
            </a:stretch>
          </p:blipFill>
          <p:spPr>
            <a:xfrm>
              <a:off x="1602422" y="1500204"/>
              <a:ext cx="80422" cy="106607"/>
            </a:xfrm>
            <a:prstGeom prst="rect">
              <a:avLst/>
            </a:prstGeom>
          </p:spPr>
        </p:pic>
        <p:pic>
          <p:nvPicPr>
            <p:cNvPr id="139" name="Picture 2" descr="https://d30y9cdsu7xlg0.cloudfront.net/png/89783-20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64417" y="1522088"/>
              <a:ext cx="62980" cy="62980"/>
            </a:xfrm>
            <a:prstGeom prst="rect">
              <a:avLst/>
            </a:prstGeom>
            <a:noFill/>
            <a:extLst>
              <a:ext uri="{909E8E84-426E-40DD-AFC4-6F175D3DCCD1}">
                <a14:hiddenFill xmlns:a14="http://schemas.microsoft.com/office/drawing/2010/main">
                  <a:solidFill>
                    <a:srgbClr val="FFFFFF"/>
                  </a:solidFill>
                </a14:hiddenFill>
              </a:ext>
            </a:extLst>
          </p:spPr>
        </p:pic>
      </p:grpSp>
      <p:sp>
        <p:nvSpPr>
          <p:cNvPr id="69" name="직사각형 68"/>
          <p:cNvSpPr/>
          <p:nvPr userDrawn="1"/>
        </p:nvSpPr>
        <p:spPr>
          <a:xfrm>
            <a:off x="4873194" y="3296578"/>
            <a:ext cx="1988194" cy="481029"/>
          </a:xfrm>
          <a:prstGeom prst="rect">
            <a:avLst/>
          </a:prstGeom>
        </p:spPr>
        <p:txBody>
          <a:bodyPr wrap="square">
            <a:spAutoFit/>
          </a:bodyPr>
          <a:lstStyle/>
          <a:p>
            <a:pPr algn="ctr">
              <a:lnSpc>
                <a:spcPct val="150000"/>
              </a:lnSpc>
              <a:buClr>
                <a:srgbClr val="336699"/>
              </a:buClr>
            </a:pPr>
            <a:r>
              <a:rPr lang="en-US" altLang="ko-KR" sz="900" dirty="0">
                <a:solidFill>
                  <a:prstClr val="black"/>
                </a:solidFill>
                <a:latin typeface="+mn-ea"/>
                <a:ea typeface="+mn-ea"/>
                <a:cs typeface="Nanum Gothic" charset="-127"/>
              </a:rPr>
              <a:t>No dashboard</a:t>
            </a:r>
          </a:p>
          <a:p>
            <a:pPr algn="ctr">
              <a:lnSpc>
                <a:spcPct val="150000"/>
              </a:lnSpc>
              <a:buClr>
                <a:srgbClr val="336699"/>
              </a:buClr>
            </a:pPr>
            <a:r>
              <a:rPr lang="en-US" altLang="ko-KR" sz="900" dirty="0">
                <a:solidFill>
                  <a:prstClr val="black"/>
                </a:solidFill>
                <a:latin typeface="+mn-ea"/>
                <a:ea typeface="+mn-ea"/>
                <a:cs typeface="Nanum Gothic" charset="-127"/>
              </a:rPr>
              <a:t>Please</a:t>
            </a:r>
            <a:r>
              <a:rPr lang="en-US" altLang="ko-KR" sz="900" baseline="0" dirty="0">
                <a:solidFill>
                  <a:prstClr val="black"/>
                </a:solidFill>
                <a:latin typeface="+mn-ea"/>
                <a:ea typeface="+mn-ea"/>
                <a:cs typeface="Nanum Gothic" charset="-127"/>
              </a:rPr>
              <a:t> create a dashboard</a:t>
            </a:r>
            <a:endParaRPr lang="en-US" altLang="ko-KR" sz="900" dirty="0">
              <a:solidFill>
                <a:prstClr val="black"/>
              </a:solidFill>
              <a:latin typeface="+mn-ea"/>
              <a:ea typeface="+mn-ea"/>
              <a:cs typeface="Nanum Gothic" charset="-127"/>
            </a:endParaRPr>
          </a:p>
        </p:txBody>
      </p:sp>
      <p:sp>
        <p:nvSpPr>
          <p:cNvPr id="70" name="모서리가 둥근 직사각형 69"/>
          <p:cNvSpPr/>
          <p:nvPr userDrawn="1"/>
        </p:nvSpPr>
        <p:spPr>
          <a:xfrm>
            <a:off x="5407178" y="3900881"/>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mn-ea"/>
                <a:ea typeface="+mn-ea"/>
                <a:cs typeface="Nanum Gothic" charset="-127"/>
              </a:rPr>
              <a:t>Create dashboard</a:t>
            </a:r>
          </a:p>
        </p:txBody>
      </p:sp>
    </p:spTree>
    <p:extLst>
      <p:ext uri="{BB962C8B-B14F-4D97-AF65-F5344CB8AC3E}">
        <p14:creationId xmlns:p14="http://schemas.microsoft.com/office/powerpoint/2010/main" val="1713240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대시보드편집1">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8" name="직사각형 107"/>
          <p:cNvSpPr/>
          <p:nvPr userDrawn="1"/>
        </p:nvSpPr>
        <p:spPr>
          <a:xfrm>
            <a:off x="1677832" y="707149"/>
            <a:ext cx="1537876" cy="184666"/>
          </a:xfrm>
          <a:prstGeom prst="rect">
            <a:avLst/>
          </a:prstGeom>
        </p:spPr>
        <p:txBody>
          <a:bodyPr wrap="square">
            <a:spAutoFit/>
          </a:bodyPr>
          <a:lstStyle/>
          <a:p>
            <a:pPr marL="0" marR="0" indent="0" algn="l" defTabSz="914400" rtl="0" eaLnBrk="1" fontAlgn="auto" latinLnBrk="1" hangingPunct="1">
              <a:lnSpc>
                <a:spcPct val="100000"/>
              </a:lnSpc>
              <a:spcBef>
                <a:spcPts val="0"/>
              </a:spcBef>
              <a:spcAft>
                <a:spcPts val="0"/>
              </a:spcAft>
              <a:buClr>
                <a:srgbClr val="336699"/>
              </a:buClr>
              <a:buSzTx/>
              <a:buFontTx/>
              <a:buNone/>
              <a:tabLst/>
              <a:defRPr/>
            </a:pPr>
            <a:r>
              <a:rPr lang="ko-KR" altLang="en-US" sz="600" b="0" dirty="0">
                <a:solidFill>
                  <a:prstClr val="black"/>
                </a:solidFill>
                <a:latin typeface="Nanum Gothic" charset="-127"/>
                <a:ea typeface="Nanum Gothic" charset="-127"/>
                <a:cs typeface="Nanum Gothic" charset="-127"/>
              </a:rPr>
              <a:t>새로운 워크북 </a:t>
            </a:r>
            <a:r>
              <a:rPr lang="en-US" altLang="ko-KR" sz="600" b="0" dirty="0">
                <a:solidFill>
                  <a:prstClr val="black"/>
                </a:solidFill>
                <a:latin typeface="Nanum Gothic" charset="-127"/>
                <a:ea typeface="Nanum Gothic" charset="-127"/>
                <a:cs typeface="Nanum Gothic" charset="-127"/>
              </a:rPr>
              <a:t>01</a:t>
            </a:r>
            <a:endParaRPr lang="en-US" altLang="ko-KR" sz="600" b="1" dirty="0">
              <a:solidFill>
                <a:prstClr val="black"/>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084900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sp>
        <p:nvSpPr>
          <p:cNvPr id="2" name="제목 1"/>
          <p:cNvSpPr>
            <a:spLocks noGrp="1"/>
          </p:cNvSpPr>
          <p:nvPr>
            <p:ph type="title"/>
          </p:nvPr>
        </p:nvSpPr>
        <p:spPr>
          <a:xfrm>
            <a:off x="472780" y="778354"/>
            <a:ext cx="10515600"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Tree>
    <p:extLst>
      <p:ext uri="{BB962C8B-B14F-4D97-AF65-F5344CB8AC3E}">
        <p14:creationId xmlns:p14="http://schemas.microsoft.com/office/powerpoint/2010/main" val="1654577557"/>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대시보드편집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직사각형 304"/>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pic>
        <p:nvPicPr>
          <p:cNvPr id="109" name="그림 108"/>
          <p:cNvPicPr>
            <a:picLocks noChangeAspect="1"/>
          </p:cNvPicPr>
          <p:nvPr userDrawn="1"/>
        </p:nvPicPr>
        <p:blipFill rotWithShape="1">
          <a:blip r:embed="rId17">
            <a:extLst>
              <a:ext uri="{28A0092B-C50C-407E-A947-70E740481C1C}">
                <a14:useLocalDpi xmlns:a14="http://schemas.microsoft.com/office/drawing/2010/main" val="0"/>
              </a:ext>
            </a:extLst>
          </a:blip>
          <a:srcRect l="6605" t="20360" r="73700" b="10785"/>
          <a:stretch/>
        </p:blipFill>
        <p:spPr>
          <a:xfrm>
            <a:off x="1016959" y="1313863"/>
            <a:ext cx="1841866" cy="4851715"/>
          </a:xfrm>
          <a:prstGeom prst="rect">
            <a:avLst/>
          </a:prstGeom>
        </p:spPr>
      </p:pic>
      <p:pic>
        <p:nvPicPr>
          <p:cNvPr id="110" name="그림 10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1313864"/>
            <a:ext cx="5813911" cy="3537062"/>
          </a:xfrm>
          <a:prstGeom prst="rect">
            <a:avLst/>
          </a:prstGeom>
        </p:spPr>
      </p:pic>
      <p:sp>
        <p:nvSpPr>
          <p:cNvPr id="111" name="직사각형 110"/>
          <p:cNvSpPr/>
          <p:nvPr userDrawn="1"/>
        </p:nvSpPr>
        <p:spPr>
          <a:xfrm>
            <a:off x="2958295" y="1360304"/>
            <a:ext cx="4772975" cy="202474"/>
          </a:xfrm>
          <a:prstGeom prst="rect">
            <a:avLst/>
          </a:prstGeom>
          <a:solidFill>
            <a:schemeClr val="bg1">
              <a:lumMod val="9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12" name="그림 111"/>
          <p:cNvPicPr>
            <a:picLocks noChangeAspect="1"/>
          </p:cNvPicPr>
          <p:nvPr userDrawn="1"/>
        </p:nvPicPr>
        <p:blipFill rotWithShape="1">
          <a:blip r:embed="rId17">
            <a:extLst>
              <a:ext uri="{28A0092B-C50C-407E-A947-70E740481C1C}">
                <a14:useLocalDpi xmlns:a14="http://schemas.microsoft.com/office/drawing/2010/main" val="0"/>
              </a:ext>
            </a:extLst>
          </a:blip>
          <a:srcRect l="88527" t="20360" r="6664" b="8105"/>
          <a:stretch/>
        </p:blipFill>
        <p:spPr>
          <a:xfrm>
            <a:off x="8672736" y="1313864"/>
            <a:ext cx="449726" cy="4729304"/>
          </a:xfrm>
          <a:prstGeom prst="rect">
            <a:avLst/>
          </a:prstGeom>
        </p:spPr>
      </p:pic>
      <p:sp>
        <p:nvSpPr>
          <p:cNvPr id="113" name="직사각형 112"/>
          <p:cNvSpPr/>
          <p:nvPr userDrawn="1"/>
        </p:nvSpPr>
        <p:spPr>
          <a:xfrm>
            <a:off x="2858824" y="5830641"/>
            <a:ext cx="6263640" cy="325853"/>
          </a:xfrm>
          <a:prstGeom prst="rect">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14" name="그룹 113"/>
          <p:cNvGrpSpPr/>
          <p:nvPr userDrawn="1"/>
        </p:nvGrpSpPr>
        <p:grpSpPr>
          <a:xfrm>
            <a:off x="6913189" y="5897330"/>
            <a:ext cx="2111721" cy="227970"/>
            <a:chOff x="2958860" y="4572000"/>
            <a:chExt cx="3036498" cy="327804"/>
          </a:xfrm>
        </p:grpSpPr>
        <p:pic>
          <p:nvPicPr>
            <p:cNvPr id="115" name="그림 114"/>
            <p:cNvPicPr>
              <a:picLocks noChangeAspect="1"/>
            </p:cNvPicPr>
            <p:nvPr/>
          </p:nvPicPr>
          <p:blipFill rotWithShape="1">
            <a:blip r:embed="rId1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16" name="그룹 115"/>
            <p:cNvGrpSpPr/>
            <p:nvPr/>
          </p:nvGrpSpPr>
          <p:grpSpPr>
            <a:xfrm>
              <a:off x="3308320" y="4635650"/>
              <a:ext cx="2335049" cy="198223"/>
              <a:chOff x="3308320" y="4635650"/>
              <a:chExt cx="2335049" cy="198223"/>
            </a:xfrm>
          </p:grpSpPr>
          <p:sp>
            <p:nvSpPr>
              <p:cNvPr id="117" name="직사각형 116"/>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18" name="직사각형 11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grpSp>
      <p:pic>
        <p:nvPicPr>
          <p:cNvPr id="119" name="그림 118"/>
          <p:cNvPicPr>
            <a:picLocks noChangeAspect="1"/>
          </p:cNvPicPr>
          <p:nvPr userDrawn="1"/>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43053" y="1367598"/>
            <a:ext cx="144920" cy="144920"/>
          </a:xfrm>
          <a:prstGeom prst="rect">
            <a:avLst/>
          </a:prstGeom>
        </p:spPr>
      </p:pic>
      <p:pic>
        <p:nvPicPr>
          <p:cNvPr id="120" name="그림 11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2291207"/>
            <a:ext cx="5813911" cy="3537062"/>
          </a:xfrm>
          <a:prstGeom prst="rect">
            <a:avLst/>
          </a:prstGeom>
        </p:spPr>
      </p:pic>
      <p:pic>
        <p:nvPicPr>
          <p:cNvPr id="121" name="그림 120"/>
          <p:cNvPicPr>
            <a:picLocks noChangeAspect="1"/>
          </p:cNvPicPr>
          <p:nvPr userDrawn="1"/>
        </p:nvPicPr>
        <p:blipFill rotWithShape="1">
          <a:blip r:embed="rId17">
            <a:extLst>
              <a:ext uri="{28A0092B-C50C-407E-A947-70E740481C1C}">
                <a14:useLocalDpi xmlns:a14="http://schemas.microsoft.com/office/drawing/2010/main" val="0"/>
              </a:ext>
            </a:extLst>
          </a:blip>
          <a:srcRect l="26347" t="19844" r="11484" b="65238"/>
          <a:stretch/>
        </p:blipFill>
        <p:spPr>
          <a:xfrm>
            <a:off x="2858824" y="1566252"/>
            <a:ext cx="5813911" cy="986246"/>
          </a:xfrm>
          <a:prstGeom prst="rect">
            <a:avLst/>
          </a:prstGeom>
        </p:spPr>
      </p:pic>
      <p:sp>
        <p:nvSpPr>
          <p:cNvPr id="2" name="직사각형 1">
            <a:extLst>
              <a:ext uri="{FF2B5EF4-FFF2-40B4-BE49-F238E27FC236}">
                <a16:creationId xmlns:a16="http://schemas.microsoft.com/office/drawing/2014/main" id="{46F3794E-CA88-E145-8AE9-B4ECDA33E233}"/>
              </a:ext>
            </a:extLst>
          </p:cNvPr>
          <p:cNvSpPr/>
          <p:nvPr userDrawn="1"/>
        </p:nvSpPr>
        <p:spPr>
          <a:xfrm>
            <a:off x="2383722" y="1954259"/>
            <a:ext cx="149871" cy="149871"/>
          </a:xfrm>
          <a:prstGeom prst="rect">
            <a:avLst/>
          </a:prstGeom>
          <a:solidFill>
            <a:schemeClr val="bg1">
              <a:lumMod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P</a:t>
            </a:r>
            <a:endParaRPr kumimoji="1" lang="ko-KR" altLang="en-US" sz="700" dirty="0">
              <a:solidFill>
                <a:schemeClr val="bg1"/>
              </a:solidFill>
              <a:latin typeface="Nanum Gothic" charset="-127"/>
              <a:ea typeface="Nanum Gothic" charset="-127"/>
              <a:cs typeface="Nanum Gothic" charset="-127"/>
            </a:endParaRPr>
          </a:p>
        </p:txBody>
      </p:sp>
      <p:sp>
        <p:nvSpPr>
          <p:cNvPr id="123" name="직사각형 122">
            <a:extLst>
              <a:ext uri="{FF2B5EF4-FFF2-40B4-BE49-F238E27FC236}">
                <a16:creationId xmlns:a16="http://schemas.microsoft.com/office/drawing/2014/main" id="{03B0F4DE-B79A-9948-BF70-427B4092EA30}"/>
              </a:ext>
            </a:extLst>
          </p:cNvPr>
          <p:cNvSpPr/>
          <p:nvPr userDrawn="1"/>
        </p:nvSpPr>
        <p:spPr>
          <a:xfrm>
            <a:off x="2542472" y="1954259"/>
            <a:ext cx="149871" cy="14987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L</a:t>
            </a:r>
            <a:endParaRPr kumimoji="1" lang="ko-KR" altLang="en-US" sz="700" dirty="0">
              <a:solidFill>
                <a:schemeClr val="tx1"/>
              </a:solidFill>
              <a:latin typeface="Nanum Gothic" charset="-127"/>
              <a:ea typeface="Nanum Gothic" charset="-127"/>
              <a:cs typeface="Nanum Gothic" charset="-127"/>
            </a:endParaRPr>
          </a:p>
        </p:txBody>
      </p:sp>
      <p:sp>
        <p:nvSpPr>
          <p:cNvPr id="124" name="직사각형 123"/>
          <p:cNvSpPr/>
          <p:nvPr userDrawn="1"/>
        </p:nvSpPr>
        <p:spPr>
          <a:xfrm>
            <a:off x="7017834" y="1354215"/>
            <a:ext cx="722533" cy="162351"/>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kumimoji="1" lang="ko-KR" altLang="en-US" sz="600">
                <a:solidFill>
                  <a:schemeClr val="tx1"/>
                </a:solidFill>
                <a:latin typeface="Nanum Gothic" charset="-127"/>
                <a:ea typeface="Nanum Gothic" charset="-127"/>
                <a:cs typeface="Nanum Gothic" charset="-127"/>
              </a:rPr>
              <a:t>데이터 동기화</a:t>
            </a:r>
            <a:endParaRPr kumimoji="1" lang="ko-KR" altLang="en-US" sz="600" dirty="0">
              <a:solidFill>
                <a:schemeClr val="tx1"/>
              </a:solidFill>
              <a:latin typeface="Nanum Gothic" charset="-127"/>
              <a:ea typeface="Nanum Gothic" charset="-127"/>
              <a:cs typeface="Nanum Gothic" charset="-127"/>
            </a:endParaRPr>
          </a:p>
        </p:txBody>
      </p:sp>
      <p:pic>
        <p:nvPicPr>
          <p:cNvPr id="125" name="그림 124"/>
          <p:cNvPicPr>
            <a:picLocks noChangeAspect="1"/>
          </p:cNvPicPr>
          <p:nvPr userDrawn="1"/>
        </p:nvPicPr>
        <p:blipFill>
          <a:blip r:embed="rId2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067406" y="1388878"/>
            <a:ext cx="103621" cy="93024"/>
          </a:xfrm>
          <a:prstGeom prst="rect">
            <a:avLst/>
          </a:prstGeom>
        </p:spPr>
      </p:pic>
    </p:spTree>
    <p:extLst>
      <p:ext uri="{BB962C8B-B14F-4D97-AF65-F5344CB8AC3E}">
        <p14:creationId xmlns:p14="http://schemas.microsoft.com/office/powerpoint/2010/main" val="6920420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_대시보드편집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직사각형 304"/>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pic>
        <p:nvPicPr>
          <p:cNvPr id="109" name="그림 108"/>
          <p:cNvPicPr>
            <a:picLocks noChangeAspect="1"/>
          </p:cNvPicPr>
          <p:nvPr userDrawn="1"/>
        </p:nvPicPr>
        <p:blipFill rotWithShape="1">
          <a:blip r:embed="rId17">
            <a:extLst>
              <a:ext uri="{28A0092B-C50C-407E-A947-70E740481C1C}">
                <a14:useLocalDpi xmlns:a14="http://schemas.microsoft.com/office/drawing/2010/main" val="0"/>
              </a:ext>
            </a:extLst>
          </a:blip>
          <a:srcRect l="6605" t="20360" r="73700" b="10785"/>
          <a:stretch/>
        </p:blipFill>
        <p:spPr>
          <a:xfrm>
            <a:off x="1016959" y="1313863"/>
            <a:ext cx="1841866" cy="4851715"/>
          </a:xfrm>
          <a:prstGeom prst="rect">
            <a:avLst/>
          </a:prstGeom>
        </p:spPr>
      </p:pic>
      <p:pic>
        <p:nvPicPr>
          <p:cNvPr id="110" name="그림 10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1313864"/>
            <a:ext cx="5813911" cy="3537062"/>
          </a:xfrm>
          <a:prstGeom prst="rect">
            <a:avLst/>
          </a:prstGeom>
        </p:spPr>
      </p:pic>
      <p:sp>
        <p:nvSpPr>
          <p:cNvPr id="111" name="직사각형 110"/>
          <p:cNvSpPr/>
          <p:nvPr userDrawn="1"/>
        </p:nvSpPr>
        <p:spPr>
          <a:xfrm>
            <a:off x="2958295" y="1360304"/>
            <a:ext cx="4772975" cy="202474"/>
          </a:xfrm>
          <a:prstGeom prst="rect">
            <a:avLst/>
          </a:prstGeom>
          <a:solidFill>
            <a:schemeClr val="bg1">
              <a:lumMod val="9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12" name="그림 111"/>
          <p:cNvPicPr>
            <a:picLocks noChangeAspect="1"/>
          </p:cNvPicPr>
          <p:nvPr userDrawn="1"/>
        </p:nvPicPr>
        <p:blipFill rotWithShape="1">
          <a:blip r:embed="rId17">
            <a:extLst>
              <a:ext uri="{28A0092B-C50C-407E-A947-70E740481C1C}">
                <a14:useLocalDpi xmlns:a14="http://schemas.microsoft.com/office/drawing/2010/main" val="0"/>
              </a:ext>
            </a:extLst>
          </a:blip>
          <a:srcRect l="88527" t="20360" r="6664" b="8105"/>
          <a:stretch/>
        </p:blipFill>
        <p:spPr>
          <a:xfrm>
            <a:off x="8672736" y="1313864"/>
            <a:ext cx="449726" cy="4729304"/>
          </a:xfrm>
          <a:prstGeom prst="rect">
            <a:avLst/>
          </a:prstGeom>
        </p:spPr>
      </p:pic>
      <p:sp>
        <p:nvSpPr>
          <p:cNvPr id="113" name="직사각형 112"/>
          <p:cNvSpPr/>
          <p:nvPr userDrawn="1"/>
        </p:nvSpPr>
        <p:spPr>
          <a:xfrm>
            <a:off x="2858824" y="5830641"/>
            <a:ext cx="6263640" cy="325853"/>
          </a:xfrm>
          <a:prstGeom prst="rect">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14" name="그룹 113"/>
          <p:cNvGrpSpPr/>
          <p:nvPr userDrawn="1"/>
        </p:nvGrpSpPr>
        <p:grpSpPr>
          <a:xfrm>
            <a:off x="6913189" y="5897330"/>
            <a:ext cx="2111721" cy="227970"/>
            <a:chOff x="2958860" y="4572000"/>
            <a:chExt cx="3036498" cy="327804"/>
          </a:xfrm>
        </p:grpSpPr>
        <p:pic>
          <p:nvPicPr>
            <p:cNvPr id="115" name="그림 114"/>
            <p:cNvPicPr>
              <a:picLocks noChangeAspect="1"/>
            </p:cNvPicPr>
            <p:nvPr/>
          </p:nvPicPr>
          <p:blipFill rotWithShape="1">
            <a:blip r:embed="rId1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16" name="그룹 115"/>
            <p:cNvGrpSpPr/>
            <p:nvPr/>
          </p:nvGrpSpPr>
          <p:grpSpPr>
            <a:xfrm>
              <a:off x="3308320" y="4635650"/>
              <a:ext cx="2335049" cy="198223"/>
              <a:chOff x="3308320" y="4635650"/>
              <a:chExt cx="2335049" cy="198223"/>
            </a:xfrm>
          </p:grpSpPr>
          <p:sp>
            <p:nvSpPr>
              <p:cNvPr id="117" name="직사각형 116"/>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18" name="직사각형 11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grpSp>
      <p:pic>
        <p:nvPicPr>
          <p:cNvPr id="119" name="그림 118"/>
          <p:cNvPicPr>
            <a:picLocks noChangeAspect="1"/>
          </p:cNvPicPr>
          <p:nvPr userDrawn="1"/>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43053" y="1367598"/>
            <a:ext cx="144920" cy="144920"/>
          </a:xfrm>
          <a:prstGeom prst="rect">
            <a:avLst/>
          </a:prstGeom>
        </p:spPr>
      </p:pic>
      <p:pic>
        <p:nvPicPr>
          <p:cNvPr id="120" name="그림 11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2291207"/>
            <a:ext cx="5813911" cy="3537062"/>
          </a:xfrm>
          <a:prstGeom prst="rect">
            <a:avLst/>
          </a:prstGeom>
        </p:spPr>
      </p:pic>
      <p:pic>
        <p:nvPicPr>
          <p:cNvPr id="121" name="그림 120"/>
          <p:cNvPicPr>
            <a:picLocks noChangeAspect="1"/>
          </p:cNvPicPr>
          <p:nvPr userDrawn="1"/>
        </p:nvPicPr>
        <p:blipFill rotWithShape="1">
          <a:blip r:embed="rId17">
            <a:extLst>
              <a:ext uri="{28A0092B-C50C-407E-A947-70E740481C1C}">
                <a14:useLocalDpi xmlns:a14="http://schemas.microsoft.com/office/drawing/2010/main" val="0"/>
              </a:ext>
            </a:extLst>
          </a:blip>
          <a:srcRect l="26347" t="19844" r="11484" b="65238"/>
          <a:stretch/>
        </p:blipFill>
        <p:spPr>
          <a:xfrm>
            <a:off x="2858824" y="1566252"/>
            <a:ext cx="5813911" cy="986246"/>
          </a:xfrm>
          <a:prstGeom prst="rect">
            <a:avLst/>
          </a:prstGeom>
        </p:spPr>
      </p:pic>
      <p:sp>
        <p:nvSpPr>
          <p:cNvPr id="122" name="직사각형 121"/>
          <p:cNvSpPr/>
          <p:nvPr userDrawn="1"/>
        </p:nvSpPr>
        <p:spPr>
          <a:xfrm>
            <a:off x="7017834" y="1354215"/>
            <a:ext cx="722533" cy="162351"/>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kumimoji="1" lang="ko-KR" altLang="en-US" sz="600">
                <a:solidFill>
                  <a:schemeClr val="tx1"/>
                </a:solidFill>
                <a:latin typeface="Nanum Gothic" charset="-127"/>
                <a:ea typeface="Nanum Gothic" charset="-127"/>
                <a:cs typeface="Nanum Gothic" charset="-127"/>
              </a:rPr>
              <a:t>데이터 동기화</a:t>
            </a:r>
            <a:endParaRPr kumimoji="1" lang="ko-KR" altLang="en-US" sz="600" dirty="0">
              <a:solidFill>
                <a:schemeClr val="tx1"/>
              </a:solidFill>
              <a:latin typeface="Nanum Gothic" charset="-127"/>
              <a:ea typeface="Nanum Gothic" charset="-127"/>
              <a:cs typeface="Nanum Gothic" charset="-127"/>
            </a:endParaRPr>
          </a:p>
        </p:txBody>
      </p:sp>
      <p:pic>
        <p:nvPicPr>
          <p:cNvPr id="123" name="그림 122"/>
          <p:cNvPicPr>
            <a:picLocks noChangeAspect="1"/>
          </p:cNvPicPr>
          <p:nvPr userDrawn="1"/>
        </p:nvPicPr>
        <p:blipFill>
          <a:blip r:embed="rId2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067406" y="1388878"/>
            <a:ext cx="103621" cy="93024"/>
          </a:xfrm>
          <a:prstGeom prst="rect">
            <a:avLst/>
          </a:prstGeom>
        </p:spPr>
      </p:pic>
    </p:spTree>
    <p:extLst>
      <p:ext uri="{BB962C8B-B14F-4D97-AF65-F5344CB8AC3E}">
        <p14:creationId xmlns:p14="http://schemas.microsoft.com/office/powerpoint/2010/main" val="4039570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대시보드편집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직사각형 304"/>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pic>
        <p:nvPicPr>
          <p:cNvPr id="109" name="그림 108"/>
          <p:cNvPicPr>
            <a:picLocks noChangeAspect="1"/>
          </p:cNvPicPr>
          <p:nvPr userDrawn="1"/>
        </p:nvPicPr>
        <p:blipFill rotWithShape="1">
          <a:blip r:embed="rId17">
            <a:extLst>
              <a:ext uri="{28A0092B-C50C-407E-A947-70E740481C1C}">
                <a14:useLocalDpi xmlns:a14="http://schemas.microsoft.com/office/drawing/2010/main" val="0"/>
              </a:ext>
            </a:extLst>
          </a:blip>
          <a:srcRect l="6605" t="20360" r="73700" b="10785"/>
          <a:stretch/>
        </p:blipFill>
        <p:spPr>
          <a:xfrm>
            <a:off x="1016959" y="1313863"/>
            <a:ext cx="1841866" cy="4851715"/>
          </a:xfrm>
          <a:prstGeom prst="rect">
            <a:avLst/>
          </a:prstGeom>
        </p:spPr>
      </p:pic>
      <p:pic>
        <p:nvPicPr>
          <p:cNvPr id="110" name="그림 10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1313864"/>
            <a:ext cx="5813911" cy="3537062"/>
          </a:xfrm>
          <a:prstGeom prst="rect">
            <a:avLst/>
          </a:prstGeom>
        </p:spPr>
      </p:pic>
      <p:sp>
        <p:nvSpPr>
          <p:cNvPr id="111" name="직사각형 110"/>
          <p:cNvSpPr/>
          <p:nvPr userDrawn="1"/>
        </p:nvSpPr>
        <p:spPr>
          <a:xfrm>
            <a:off x="2958295" y="1360304"/>
            <a:ext cx="4772975" cy="202474"/>
          </a:xfrm>
          <a:prstGeom prst="rect">
            <a:avLst/>
          </a:prstGeom>
          <a:solidFill>
            <a:schemeClr val="bg1">
              <a:lumMod val="9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12" name="그림 111"/>
          <p:cNvPicPr>
            <a:picLocks noChangeAspect="1"/>
          </p:cNvPicPr>
          <p:nvPr userDrawn="1"/>
        </p:nvPicPr>
        <p:blipFill rotWithShape="1">
          <a:blip r:embed="rId17">
            <a:extLst>
              <a:ext uri="{28A0092B-C50C-407E-A947-70E740481C1C}">
                <a14:useLocalDpi xmlns:a14="http://schemas.microsoft.com/office/drawing/2010/main" val="0"/>
              </a:ext>
            </a:extLst>
          </a:blip>
          <a:srcRect l="88527" t="20360" r="6664" b="8105"/>
          <a:stretch/>
        </p:blipFill>
        <p:spPr>
          <a:xfrm>
            <a:off x="8672736" y="1313864"/>
            <a:ext cx="449726" cy="4729304"/>
          </a:xfrm>
          <a:prstGeom prst="rect">
            <a:avLst/>
          </a:prstGeom>
        </p:spPr>
      </p:pic>
      <p:sp>
        <p:nvSpPr>
          <p:cNvPr id="113" name="직사각형 112"/>
          <p:cNvSpPr/>
          <p:nvPr userDrawn="1"/>
        </p:nvSpPr>
        <p:spPr>
          <a:xfrm>
            <a:off x="2858824" y="5830641"/>
            <a:ext cx="6263640" cy="325853"/>
          </a:xfrm>
          <a:prstGeom prst="rect">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14" name="그룹 113"/>
          <p:cNvGrpSpPr/>
          <p:nvPr userDrawn="1"/>
        </p:nvGrpSpPr>
        <p:grpSpPr>
          <a:xfrm>
            <a:off x="6913189" y="5897330"/>
            <a:ext cx="2111721" cy="227970"/>
            <a:chOff x="2958860" y="4572000"/>
            <a:chExt cx="3036498" cy="327804"/>
          </a:xfrm>
        </p:grpSpPr>
        <p:pic>
          <p:nvPicPr>
            <p:cNvPr id="115" name="그림 114"/>
            <p:cNvPicPr>
              <a:picLocks noChangeAspect="1"/>
            </p:cNvPicPr>
            <p:nvPr/>
          </p:nvPicPr>
          <p:blipFill rotWithShape="1">
            <a:blip r:embed="rId1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16" name="그룹 115"/>
            <p:cNvGrpSpPr/>
            <p:nvPr/>
          </p:nvGrpSpPr>
          <p:grpSpPr>
            <a:xfrm>
              <a:off x="3308320" y="4635650"/>
              <a:ext cx="2335049" cy="198223"/>
              <a:chOff x="3308320" y="4635650"/>
              <a:chExt cx="2335049" cy="198223"/>
            </a:xfrm>
          </p:grpSpPr>
          <p:sp>
            <p:nvSpPr>
              <p:cNvPr id="117" name="직사각형 116"/>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18" name="직사각형 11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grpSp>
      <p:pic>
        <p:nvPicPr>
          <p:cNvPr id="119" name="그림 118"/>
          <p:cNvPicPr>
            <a:picLocks noChangeAspect="1"/>
          </p:cNvPicPr>
          <p:nvPr userDrawn="1"/>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43053" y="1367598"/>
            <a:ext cx="144920" cy="144920"/>
          </a:xfrm>
          <a:prstGeom prst="rect">
            <a:avLst/>
          </a:prstGeom>
        </p:spPr>
      </p:pic>
      <p:pic>
        <p:nvPicPr>
          <p:cNvPr id="120" name="그림 11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2291207"/>
            <a:ext cx="5813911" cy="3537062"/>
          </a:xfrm>
          <a:prstGeom prst="rect">
            <a:avLst/>
          </a:prstGeom>
        </p:spPr>
      </p:pic>
      <p:pic>
        <p:nvPicPr>
          <p:cNvPr id="121" name="그림 120"/>
          <p:cNvPicPr>
            <a:picLocks noChangeAspect="1"/>
          </p:cNvPicPr>
          <p:nvPr userDrawn="1"/>
        </p:nvPicPr>
        <p:blipFill rotWithShape="1">
          <a:blip r:embed="rId17">
            <a:extLst>
              <a:ext uri="{28A0092B-C50C-407E-A947-70E740481C1C}">
                <a14:useLocalDpi xmlns:a14="http://schemas.microsoft.com/office/drawing/2010/main" val="0"/>
              </a:ext>
            </a:extLst>
          </a:blip>
          <a:srcRect l="26347" t="19844" r="11484" b="65238"/>
          <a:stretch/>
        </p:blipFill>
        <p:spPr>
          <a:xfrm>
            <a:off x="2858824" y="1566252"/>
            <a:ext cx="5813911" cy="986246"/>
          </a:xfrm>
          <a:prstGeom prst="rect">
            <a:avLst/>
          </a:prstGeom>
        </p:spPr>
      </p:pic>
      <p:pic>
        <p:nvPicPr>
          <p:cNvPr id="2" name="그림 1"/>
          <p:cNvPicPr>
            <a:picLocks noChangeAspect="1"/>
          </p:cNvPicPr>
          <p:nvPr userDrawn="1"/>
        </p:nvPicPr>
        <p:blipFill rotWithShape="1">
          <a:blip r:embed="rId20">
            <a:extLst>
              <a:ext uri="{28A0092B-C50C-407E-A947-70E740481C1C}">
                <a14:useLocalDpi xmlns:a14="http://schemas.microsoft.com/office/drawing/2010/main" val="0"/>
              </a:ext>
            </a:extLst>
          </a:blip>
          <a:srcRect b="12241"/>
          <a:stretch/>
        </p:blipFill>
        <p:spPr>
          <a:xfrm>
            <a:off x="1015602" y="1625297"/>
            <a:ext cx="1846095" cy="4194238"/>
          </a:xfrm>
          <a:prstGeom prst="rect">
            <a:avLst/>
          </a:prstGeom>
        </p:spPr>
      </p:pic>
      <p:sp>
        <p:nvSpPr>
          <p:cNvPr id="123" name="직사각형 122"/>
          <p:cNvSpPr/>
          <p:nvPr userDrawn="1"/>
        </p:nvSpPr>
        <p:spPr>
          <a:xfrm>
            <a:off x="7017834" y="1354215"/>
            <a:ext cx="722533" cy="162351"/>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kumimoji="1" lang="ko-KR" altLang="en-US" sz="600">
                <a:solidFill>
                  <a:schemeClr val="tx1"/>
                </a:solidFill>
                <a:latin typeface="Nanum Gothic" charset="-127"/>
                <a:ea typeface="Nanum Gothic" charset="-127"/>
                <a:cs typeface="Nanum Gothic" charset="-127"/>
              </a:rPr>
              <a:t>데이터 동기화</a:t>
            </a:r>
            <a:endParaRPr kumimoji="1" lang="ko-KR" altLang="en-US" sz="600" dirty="0">
              <a:solidFill>
                <a:schemeClr val="tx1"/>
              </a:solidFill>
              <a:latin typeface="Nanum Gothic" charset="-127"/>
              <a:ea typeface="Nanum Gothic" charset="-127"/>
              <a:cs typeface="Nanum Gothic" charset="-127"/>
            </a:endParaRPr>
          </a:p>
        </p:txBody>
      </p:sp>
      <p:pic>
        <p:nvPicPr>
          <p:cNvPr id="124" name="그림 123"/>
          <p:cNvPicPr>
            <a:picLocks noChangeAspect="1"/>
          </p:cNvPicPr>
          <p:nvPr userDrawn="1"/>
        </p:nvPicPr>
        <p:blipFill>
          <a:blip r:embed="rId21">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067406" y="1388878"/>
            <a:ext cx="103621" cy="93024"/>
          </a:xfrm>
          <a:prstGeom prst="rect">
            <a:avLst/>
          </a:prstGeom>
        </p:spPr>
      </p:pic>
    </p:spTree>
    <p:extLst>
      <p:ext uri="{BB962C8B-B14F-4D97-AF65-F5344CB8AC3E}">
        <p14:creationId xmlns:p14="http://schemas.microsoft.com/office/powerpoint/2010/main" val="797856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1_대시보드편집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직사각형 304"/>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pic>
        <p:nvPicPr>
          <p:cNvPr id="109" name="그림 108"/>
          <p:cNvPicPr>
            <a:picLocks noChangeAspect="1"/>
          </p:cNvPicPr>
          <p:nvPr userDrawn="1"/>
        </p:nvPicPr>
        <p:blipFill rotWithShape="1">
          <a:blip r:embed="rId17">
            <a:extLst>
              <a:ext uri="{28A0092B-C50C-407E-A947-70E740481C1C}">
                <a14:useLocalDpi xmlns:a14="http://schemas.microsoft.com/office/drawing/2010/main" val="0"/>
              </a:ext>
            </a:extLst>
          </a:blip>
          <a:srcRect l="6605" t="20360" r="73700" b="10785"/>
          <a:stretch/>
        </p:blipFill>
        <p:spPr>
          <a:xfrm>
            <a:off x="1016959" y="1313863"/>
            <a:ext cx="1841866" cy="4851715"/>
          </a:xfrm>
          <a:prstGeom prst="rect">
            <a:avLst/>
          </a:prstGeom>
        </p:spPr>
      </p:pic>
      <p:pic>
        <p:nvPicPr>
          <p:cNvPr id="110" name="그림 10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1313864"/>
            <a:ext cx="5813911" cy="3537062"/>
          </a:xfrm>
          <a:prstGeom prst="rect">
            <a:avLst/>
          </a:prstGeom>
        </p:spPr>
      </p:pic>
      <p:sp>
        <p:nvSpPr>
          <p:cNvPr id="111" name="직사각형 110"/>
          <p:cNvSpPr/>
          <p:nvPr userDrawn="1"/>
        </p:nvSpPr>
        <p:spPr>
          <a:xfrm>
            <a:off x="2958295" y="1360304"/>
            <a:ext cx="4772975" cy="202474"/>
          </a:xfrm>
          <a:prstGeom prst="rect">
            <a:avLst/>
          </a:prstGeom>
          <a:solidFill>
            <a:schemeClr val="bg1">
              <a:lumMod val="95000"/>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12" name="그림 111"/>
          <p:cNvPicPr>
            <a:picLocks noChangeAspect="1"/>
          </p:cNvPicPr>
          <p:nvPr userDrawn="1"/>
        </p:nvPicPr>
        <p:blipFill rotWithShape="1">
          <a:blip r:embed="rId17">
            <a:extLst>
              <a:ext uri="{28A0092B-C50C-407E-A947-70E740481C1C}">
                <a14:useLocalDpi xmlns:a14="http://schemas.microsoft.com/office/drawing/2010/main" val="0"/>
              </a:ext>
            </a:extLst>
          </a:blip>
          <a:srcRect l="88527" t="20360" r="6664" b="8105"/>
          <a:stretch/>
        </p:blipFill>
        <p:spPr>
          <a:xfrm>
            <a:off x="8672736" y="1313864"/>
            <a:ext cx="449726" cy="4729304"/>
          </a:xfrm>
          <a:prstGeom prst="rect">
            <a:avLst/>
          </a:prstGeom>
        </p:spPr>
      </p:pic>
      <p:sp>
        <p:nvSpPr>
          <p:cNvPr id="113" name="직사각형 112"/>
          <p:cNvSpPr/>
          <p:nvPr userDrawn="1"/>
        </p:nvSpPr>
        <p:spPr>
          <a:xfrm>
            <a:off x="2858824" y="5830641"/>
            <a:ext cx="6263640" cy="325853"/>
          </a:xfrm>
          <a:prstGeom prst="rect">
            <a:avLst/>
          </a:prstGeom>
          <a:solidFill>
            <a:schemeClr val="bg1"/>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14" name="그룹 113"/>
          <p:cNvGrpSpPr/>
          <p:nvPr userDrawn="1"/>
        </p:nvGrpSpPr>
        <p:grpSpPr>
          <a:xfrm>
            <a:off x="6913189" y="5897330"/>
            <a:ext cx="2111721" cy="227970"/>
            <a:chOff x="2958860" y="4572000"/>
            <a:chExt cx="3036498" cy="327804"/>
          </a:xfrm>
        </p:grpSpPr>
        <p:pic>
          <p:nvPicPr>
            <p:cNvPr id="115" name="그림 114"/>
            <p:cNvPicPr>
              <a:picLocks noChangeAspect="1"/>
            </p:cNvPicPr>
            <p:nvPr/>
          </p:nvPicPr>
          <p:blipFill rotWithShape="1">
            <a:blip r:embed="rId1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16" name="그룹 115"/>
            <p:cNvGrpSpPr/>
            <p:nvPr/>
          </p:nvGrpSpPr>
          <p:grpSpPr>
            <a:xfrm>
              <a:off x="3308320" y="4635650"/>
              <a:ext cx="2335049" cy="198223"/>
              <a:chOff x="3308320" y="4635650"/>
              <a:chExt cx="2335049" cy="198223"/>
            </a:xfrm>
          </p:grpSpPr>
          <p:sp>
            <p:nvSpPr>
              <p:cNvPr id="117" name="직사각형 116"/>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18" name="직사각형 11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grpSp>
      <p:pic>
        <p:nvPicPr>
          <p:cNvPr id="119" name="그림 118"/>
          <p:cNvPicPr>
            <a:picLocks noChangeAspect="1"/>
          </p:cNvPicPr>
          <p:nvPr userDrawn="1"/>
        </p:nvPicPr>
        <p:blipFill>
          <a:blip r:embed="rId1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943053" y="1367598"/>
            <a:ext cx="144920" cy="144920"/>
          </a:xfrm>
          <a:prstGeom prst="rect">
            <a:avLst/>
          </a:prstGeom>
        </p:spPr>
      </p:pic>
      <p:pic>
        <p:nvPicPr>
          <p:cNvPr id="120" name="그림 119"/>
          <p:cNvPicPr>
            <a:picLocks noChangeAspect="1"/>
          </p:cNvPicPr>
          <p:nvPr userDrawn="1"/>
        </p:nvPicPr>
        <p:blipFill rotWithShape="1">
          <a:blip r:embed="rId17">
            <a:extLst>
              <a:ext uri="{28A0092B-C50C-407E-A947-70E740481C1C}">
                <a14:useLocalDpi xmlns:a14="http://schemas.microsoft.com/office/drawing/2010/main" val="0"/>
              </a:ext>
            </a:extLst>
          </a:blip>
          <a:srcRect l="26347" t="35353" r="11484" b="11145"/>
          <a:stretch/>
        </p:blipFill>
        <p:spPr>
          <a:xfrm>
            <a:off x="2858824" y="2291207"/>
            <a:ext cx="5813911" cy="3537062"/>
          </a:xfrm>
          <a:prstGeom prst="rect">
            <a:avLst/>
          </a:prstGeom>
        </p:spPr>
      </p:pic>
      <p:pic>
        <p:nvPicPr>
          <p:cNvPr id="121" name="그림 120"/>
          <p:cNvPicPr>
            <a:picLocks noChangeAspect="1"/>
          </p:cNvPicPr>
          <p:nvPr userDrawn="1"/>
        </p:nvPicPr>
        <p:blipFill rotWithShape="1">
          <a:blip r:embed="rId17">
            <a:extLst>
              <a:ext uri="{28A0092B-C50C-407E-A947-70E740481C1C}">
                <a14:useLocalDpi xmlns:a14="http://schemas.microsoft.com/office/drawing/2010/main" val="0"/>
              </a:ext>
            </a:extLst>
          </a:blip>
          <a:srcRect l="26347" t="19844" r="11484" b="65238"/>
          <a:stretch/>
        </p:blipFill>
        <p:spPr>
          <a:xfrm>
            <a:off x="2858824" y="1566252"/>
            <a:ext cx="5813911" cy="986246"/>
          </a:xfrm>
          <a:prstGeom prst="rect">
            <a:avLst/>
          </a:prstGeom>
        </p:spPr>
      </p:pic>
      <p:sp>
        <p:nvSpPr>
          <p:cNvPr id="123" name="제목 2"/>
          <p:cNvSpPr txBox="1">
            <a:spLocks/>
          </p:cNvSpPr>
          <p:nvPr userDrawn="1"/>
        </p:nvSpPr>
        <p:spPr bwMode="auto">
          <a:xfrm>
            <a:off x="1019641" y="2346649"/>
            <a:ext cx="1842056" cy="3818929"/>
          </a:xfrm>
          <a:prstGeom prst="rect">
            <a:avLst/>
          </a:prstGeom>
          <a:solidFill>
            <a:srgbClr val="35393F"/>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pic>
        <p:nvPicPr>
          <p:cNvPr id="124" name="그림 123"/>
          <p:cNvPicPr>
            <a:picLocks noChangeAspect="1"/>
          </p:cNvPicPr>
          <p:nvPr userDrawn="1"/>
        </p:nvPicPr>
        <p:blipFill rotWithShape="1">
          <a:blip r:embed="rId17">
            <a:extLst>
              <a:ext uri="{28A0092B-C50C-407E-A947-70E740481C1C}">
                <a14:useLocalDpi xmlns:a14="http://schemas.microsoft.com/office/drawing/2010/main" val="0"/>
              </a:ext>
            </a:extLst>
          </a:blip>
          <a:srcRect l="6605" t="79135" r="73700" b="10785"/>
          <a:stretch/>
        </p:blipFill>
        <p:spPr>
          <a:xfrm>
            <a:off x="1016959" y="1638662"/>
            <a:ext cx="1841866" cy="710269"/>
          </a:xfrm>
          <a:prstGeom prst="rect">
            <a:avLst/>
          </a:prstGeom>
        </p:spPr>
      </p:pic>
      <p:sp>
        <p:nvSpPr>
          <p:cNvPr id="125" name="직사각형 124"/>
          <p:cNvSpPr/>
          <p:nvPr userDrawn="1"/>
        </p:nvSpPr>
        <p:spPr>
          <a:xfrm>
            <a:off x="7017834" y="1354215"/>
            <a:ext cx="722533" cy="162351"/>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r>
              <a:rPr kumimoji="1" lang="ko-KR" altLang="en-US" sz="600">
                <a:solidFill>
                  <a:schemeClr val="tx1"/>
                </a:solidFill>
                <a:latin typeface="Nanum Gothic" charset="-127"/>
                <a:ea typeface="Nanum Gothic" charset="-127"/>
                <a:cs typeface="Nanum Gothic" charset="-127"/>
              </a:rPr>
              <a:t>데이터 동기화</a:t>
            </a:r>
            <a:endParaRPr kumimoji="1" lang="ko-KR" altLang="en-US" sz="600" dirty="0">
              <a:solidFill>
                <a:schemeClr val="tx1"/>
              </a:solidFill>
              <a:latin typeface="Nanum Gothic" charset="-127"/>
              <a:ea typeface="Nanum Gothic" charset="-127"/>
              <a:cs typeface="Nanum Gothic" charset="-127"/>
            </a:endParaRPr>
          </a:p>
        </p:txBody>
      </p:sp>
      <p:pic>
        <p:nvPicPr>
          <p:cNvPr id="126" name="그림 125"/>
          <p:cNvPicPr>
            <a:picLocks noChangeAspect="1"/>
          </p:cNvPicPr>
          <p:nvPr userDrawn="1"/>
        </p:nvPicPr>
        <p:blipFill>
          <a:blip r:embed="rId20">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7067406" y="1388878"/>
            <a:ext cx="103621" cy="93024"/>
          </a:xfrm>
          <a:prstGeom prst="rect">
            <a:avLst/>
          </a:prstGeom>
        </p:spPr>
      </p:pic>
    </p:spTree>
    <p:extLst>
      <p:ext uri="{BB962C8B-B14F-4D97-AF65-F5344CB8AC3E}">
        <p14:creationId xmlns:p14="http://schemas.microsoft.com/office/powerpoint/2010/main" val="12065407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대시보드편집2">
    <p:spTree>
      <p:nvGrpSpPr>
        <p:cNvPr id="1" name=""/>
        <p:cNvGrpSpPr/>
        <p:nvPr/>
      </p:nvGrpSpPr>
      <p:grpSpPr>
        <a:xfrm>
          <a:off x="0" y="0"/>
          <a:ext cx="0" cy="0"/>
          <a:chOff x="0" y="0"/>
          <a:chExt cx="0" cy="0"/>
        </a:xfrm>
      </p:grpSpPr>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4" name="직사각형 83"/>
          <p:cNvSpPr/>
          <p:nvPr userDrawn="1"/>
        </p:nvSpPr>
        <p:spPr>
          <a:xfrm>
            <a:off x="158110" y="649416"/>
            <a:ext cx="9826321" cy="29788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solidFill>
                <a:prstClr val="white"/>
              </a:solidFill>
              <a:latin typeface="+mn-ea"/>
              <a:ea typeface="+mn-ea"/>
              <a:cs typeface="Malgun Gothic" charset="-127"/>
            </a:endParaRPr>
          </a:p>
        </p:txBody>
      </p:sp>
      <p:sp>
        <p:nvSpPr>
          <p:cNvPr id="41" name="직사각형 40"/>
          <p:cNvSpPr/>
          <p:nvPr userDrawn="1"/>
        </p:nvSpPr>
        <p:spPr>
          <a:xfrm>
            <a:off x="378241" y="682497"/>
            <a:ext cx="1903938" cy="230832"/>
          </a:xfrm>
          <a:prstGeom prst="rect">
            <a:avLst/>
          </a:prstGeom>
        </p:spPr>
        <p:txBody>
          <a:bodyPr wrap="square">
            <a:spAutoFit/>
          </a:bodyPr>
          <a:lstStyle/>
          <a:p>
            <a:pPr>
              <a:buClr>
                <a:srgbClr val="336699"/>
              </a:buClr>
            </a:pPr>
            <a:r>
              <a:rPr lang="ko-KR" altLang="en-US" sz="900" b="0" dirty="0">
                <a:solidFill>
                  <a:prstClr val="black"/>
                </a:solidFill>
                <a:latin typeface="+mn-ea"/>
                <a:ea typeface="+mn-ea"/>
                <a:cs typeface="Nanum Gothic" charset="-127"/>
              </a:rPr>
              <a:t>새로운 대시보드 </a:t>
            </a:r>
            <a:r>
              <a:rPr lang="en-US" altLang="ko-KR" sz="900" b="0" dirty="0">
                <a:solidFill>
                  <a:prstClr val="black"/>
                </a:solidFill>
                <a:latin typeface="+mn-ea"/>
                <a:ea typeface="+mn-ea"/>
                <a:cs typeface="Nanum Gothic" charset="-127"/>
              </a:rPr>
              <a:t>01</a:t>
            </a:r>
            <a:endParaRPr lang="en-US" altLang="ko-KR" sz="900" b="1" dirty="0">
              <a:solidFill>
                <a:prstClr val="black"/>
              </a:solidFill>
              <a:latin typeface="+mn-ea"/>
              <a:ea typeface="+mn-ea"/>
              <a:cs typeface="Nanum Gothic" charset="-127"/>
            </a:endParaRPr>
          </a:p>
        </p:txBody>
      </p:sp>
      <p:grpSp>
        <p:nvGrpSpPr>
          <p:cNvPr id="42" name="그룹 41"/>
          <p:cNvGrpSpPr/>
          <p:nvPr userDrawn="1"/>
        </p:nvGrpSpPr>
        <p:grpSpPr>
          <a:xfrm>
            <a:off x="9208492" y="680173"/>
            <a:ext cx="712706" cy="201863"/>
            <a:chOff x="8371785" y="1072102"/>
            <a:chExt cx="712706" cy="201863"/>
          </a:xfrm>
        </p:grpSpPr>
        <p:sp>
          <p:nvSpPr>
            <p:cNvPr id="43"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b="0" i="0" dirty="0">
                  <a:solidFill>
                    <a:prstClr val="black">
                      <a:lumMod val="65000"/>
                      <a:lumOff val="35000"/>
                    </a:prstClr>
                  </a:solidFill>
                  <a:latin typeface="+mn-ea"/>
                  <a:ea typeface="+mn-ea"/>
                </a:rPr>
                <a:t>      </a:t>
              </a:r>
              <a:r>
                <a:rPr lang="en-US" altLang="ko-KR" sz="700" b="0" i="0" dirty="0">
                  <a:solidFill>
                    <a:prstClr val="black">
                      <a:lumMod val="65000"/>
                      <a:lumOff val="35000"/>
                    </a:prstClr>
                  </a:solidFill>
                  <a:latin typeface="+mn-ea"/>
                  <a:ea typeface="+mn-ea"/>
                </a:rPr>
                <a:t>DONE</a:t>
              </a:r>
              <a:endParaRPr lang="ko-KR" altLang="en-US" sz="700" b="0" i="0" dirty="0">
                <a:solidFill>
                  <a:prstClr val="black">
                    <a:lumMod val="65000"/>
                    <a:lumOff val="35000"/>
                  </a:prstClr>
                </a:solidFill>
                <a:latin typeface="+mn-ea"/>
                <a:ea typeface="+mn-ea"/>
              </a:endParaRPr>
            </a:p>
          </p:txBody>
        </p:sp>
        <p:pic>
          <p:nvPicPr>
            <p:cNvPr id="44" name="그림 4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pic>
        <p:nvPicPr>
          <p:cNvPr id="45" name="그림 44"/>
          <p:cNvPicPr>
            <a:picLocks noChangeAspect="1"/>
          </p:cNvPicPr>
          <p:nvPr userDrawn="1"/>
        </p:nvPicPr>
        <p:blipFill rotWithShape="1">
          <a:blip r:embed="rId5">
            <a:extLst>
              <a:ext uri="{28A0092B-C50C-407E-A947-70E740481C1C}">
                <a14:useLocalDpi xmlns:a14="http://schemas.microsoft.com/office/drawing/2010/main" val="0"/>
              </a:ext>
            </a:extLst>
          </a:blip>
          <a:srcRect l="19346" t="11354" r="19782" b="10254"/>
          <a:stretch/>
        </p:blipFill>
        <p:spPr>
          <a:xfrm>
            <a:off x="241996" y="738413"/>
            <a:ext cx="146290" cy="119888"/>
          </a:xfrm>
          <a:prstGeom prst="rect">
            <a:avLst/>
          </a:prstGeom>
          <a:solidFill>
            <a:schemeClr val="bg1"/>
          </a:solidFill>
          <a:ln w="3175">
            <a:solidFill>
              <a:schemeClr val="bg1">
                <a:lumMod val="75000"/>
              </a:schemeClr>
            </a:solidFill>
          </a:ln>
        </p:spPr>
      </p:pic>
      <p:sp>
        <p:nvSpPr>
          <p:cNvPr id="46" name="L 도형 45"/>
          <p:cNvSpPr/>
          <p:nvPr userDrawn="1"/>
        </p:nvSpPr>
        <p:spPr>
          <a:xfrm rot="18900000">
            <a:off x="1510581" y="754279"/>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ea typeface="+mn-ea"/>
              <a:cs typeface="Nanum Gothic" charset="-127"/>
            </a:endParaRPr>
          </a:p>
        </p:txBody>
      </p:sp>
      <p:sp>
        <p:nvSpPr>
          <p:cNvPr id="48" name="모서리가 둥근 직사각형 160"/>
          <p:cNvSpPr/>
          <p:nvPr userDrawn="1"/>
        </p:nvSpPr>
        <p:spPr>
          <a:xfrm>
            <a:off x="8446270" y="677501"/>
            <a:ext cx="712706" cy="203174"/>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mn-ea"/>
                <a:ea typeface="+mn-ea"/>
                <a:cs typeface="Nanum Gothic" charset="-127"/>
              </a:rPr>
              <a:t>   </a:t>
            </a:r>
            <a:r>
              <a:rPr lang="en-US" altLang="ko-KR" sz="700" dirty="0">
                <a:solidFill>
                  <a:prstClr val="black">
                    <a:lumMod val="65000"/>
                    <a:lumOff val="35000"/>
                  </a:prstClr>
                </a:solidFill>
                <a:latin typeface="+mn-ea"/>
                <a:ea typeface="+mn-ea"/>
                <a:cs typeface="Nanum Gothic" charset="-127"/>
              </a:rPr>
              <a:t>DISMISS</a:t>
            </a:r>
            <a:endParaRPr lang="ko-KR" altLang="en-US" sz="700" dirty="0">
              <a:solidFill>
                <a:prstClr val="black">
                  <a:lumMod val="65000"/>
                  <a:lumOff val="35000"/>
                </a:prstClr>
              </a:solidFill>
              <a:latin typeface="+mn-ea"/>
              <a:ea typeface="+mn-ea"/>
              <a:cs typeface="Nanum Gothic" charset="-127"/>
            </a:endParaRPr>
          </a:p>
        </p:txBody>
      </p:sp>
      <p:sp>
        <p:nvSpPr>
          <p:cNvPr id="49" name="없음 기호[&quot;] 48"/>
          <p:cNvSpPr/>
          <p:nvPr userDrawn="1"/>
        </p:nvSpPr>
        <p:spPr>
          <a:xfrm>
            <a:off x="8488222" y="724160"/>
            <a:ext cx="119494" cy="119494"/>
          </a:xfrm>
          <a:prstGeom prst="noSmoking">
            <a:avLst>
              <a:gd name="adj" fmla="val 15772"/>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pic>
        <p:nvPicPr>
          <p:cNvPr id="306" name="그림 305"/>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140241" y="700558"/>
            <a:ext cx="2267687" cy="217119"/>
          </a:xfrm>
          <a:prstGeom prst="rect">
            <a:avLst/>
          </a:prstGeom>
        </p:spPr>
      </p:pic>
      <p:grpSp>
        <p:nvGrpSpPr>
          <p:cNvPr id="307" name="그룹 306"/>
          <p:cNvGrpSpPr/>
          <p:nvPr userDrawn="1"/>
        </p:nvGrpSpPr>
        <p:grpSpPr>
          <a:xfrm>
            <a:off x="158111" y="943059"/>
            <a:ext cx="9826196" cy="5798309"/>
            <a:chOff x="158111" y="1247142"/>
            <a:chExt cx="9826196" cy="5494226"/>
          </a:xfrm>
        </p:grpSpPr>
        <p:sp>
          <p:nvSpPr>
            <p:cNvPr id="308" name="직사각형 307"/>
            <p:cNvSpPr/>
            <p:nvPr/>
          </p:nvSpPr>
          <p:spPr>
            <a:xfrm>
              <a:off x="158111" y="1247142"/>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grpSp>
          <p:nvGrpSpPr>
            <p:cNvPr id="309" name="그룹 308"/>
            <p:cNvGrpSpPr/>
            <p:nvPr/>
          </p:nvGrpSpPr>
          <p:grpSpPr>
            <a:xfrm>
              <a:off x="337291" y="1247142"/>
              <a:ext cx="9476064" cy="5494226"/>
              <a:chOff x="337291" y="1247142"/>
              <a:chExt cx="9476064" cy="5494226"/>
            </a:xfrm>
          </p:grpSpPr>
          <p:cxnSp>
            <p:nvCxnSpPr>
              <p:cNvPr id="325" name="직선 연결선[R] 32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직선 연결선[R] 32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직선 연결선[R] 32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직선 연결선[R] 32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직선 연결선[R] 32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직선 연결선[R] 32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직선 연결선[R] 33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직선 연결선[R] 33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직선 연결선[R] 33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직선 연결선[R] 33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직선 연결선[R] 33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직선 연결선[R] 33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직선 연결선[R] 33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직선 연결선[R] 33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직선 연결선[R] 33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직선 연결선[R] 33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직선 연결선[R] 34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직선 연결선[R] 34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직선 연결선[R] 34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직선 연결선[R] 34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직선 연결선[R] 34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직선 연결선[R] 34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직선 연결선[R] 34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직선 연결선[R] 34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직선 연결선[R] 34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0" name="그룹 309"/>
            <p:cNvGrpSpPr/>
            <p:nvPr/>
          </p:nvGrpSpPr>
          <p:grpSpPr>
            <a:xfrm>
              <a:off x="173351" y="1250648"/>
              <a:ext cx="9810955" cy="5132868"/>
              <a:chOff x="173351" y="1374755"/>
              <a:chExt cx="9810955" cy="5132868"/>
            </a:xfrm>
          </p:grpSpPr>
          <p:cxnSp>
            <p:nvCxnSpPr>
              <p:cNvPr id="311" name="직선 연결선[R] 31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3" name="직선 연결선[R] 31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4" name="직선 연결선[R] 31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5" name="직선 연결선[R] 31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6" name="직선 연결선[R] 31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R] 31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8" name="직선 연결선[R] 31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9" name="직선 연결선[R] 31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0" name="직선 연결선[R] 31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1" name="직선 연결선[R] 32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직선 연결선[R] 32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직선 연결선[R] 32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4" name="직선 연결선[R] 32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350" name="제목 2"/>
          <p:cNvSpPr txBox="1">
            <a:spLocks/>
          </p:cNvSpPr>
          <p:nvPr userDrawn="1"/>
        </p:nvSpPr>
        <p:spPr bwMode="auto">
          <a:xfrm>
            <a:off x="9736275" y="951316"/>
            <a:ext cx="252018" cy="5790052"/>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Nanum Gothic" charset="-127"/>
              <a:ea typeface="Nanum Gothic" charset="-127"/>
              <a:cs typeface="Nanum Gothic" charset="-127"/>
            </a:endParaRPr>
          </a:p>
        </p:txBody>
      </p:sp>
      <p:grpSp>
        <p:nvGrpSpPr>
          <p:cNvPr id="351" name="그룹 350"/>
          <p:cNvGrpSpPr/>
          <p:nvPr userDrawn="1"/>
        </p:nvGrpSpPr>
        <p:grpSpPr>
          <a:xfrm rot="10800000">
            <a:off x="9807175" y="1541376"/>
            <a:ext cx="121206" cy="99007"/>
            <a:chOff x="4612159" y="975341"/>
            <a:chExt cx="1016959" cy="830701"/>
          </a:xfrm>
          <a:solidFill>
            <a:schemeClr val="tx1"/>
          </a:solidFill>
        </p:grpSpPr>
        <p:sp>
          <p:nvSpPr>
            <p:cNvPr id="352" name="타원 35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nvGrpSpPr>
            <p:cNvPr id="353" name="그룹 352"/>
            <p:cNvGrpSpPr/>
            <p:nvPr/>
          </p:nvGrpSpPr>
          <p:grpSpPr>
            <a:xfrm>
              <a:off x="4832791" y="1289832"/>
              <a:ext cx="584906" cy="201719"/>
              <a:chOff x="4832791" y="1753520"/>
              <a:chExt cx="584906" cy="201719"/>
            </a:xfrm>
            <a:grpFill/>
          </p:grpSpPr>
          <p:sp>
            <p:nvSpPr>
              <p:cNvPr id="358" name="타원 35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9" name="타원 35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nvGrpSpPr>
            <p:cNvPr id="354" name="그룹 353"/>
            <p:cNvGrpSpPr/>
            <p:nvPr/>
          </p:nvGrpSpPr>
          <p:grpSpPr>
            <a:xfrm>
              <a:off x="4612159" y="1604323"/>
              <a:ext cx="1016959" cy="201719"/>
              <a:chOff x="4612159" y="2063335"/>
              <a:chExt cx="1016959" cy="201719"/>
            </a:xfrm>
            <a:grpFill/>
          </p:grpSpPr>
          <p:sp>
            <p:nvSpPr>
              <p:cNvPr id="355" name="타원 35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6" name="타원 35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sp>
            <p:nvSpPr>
              <p:cNvPr id="357" name="타원 35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Nanum Gothic" charset="-127"/>
                  <a:ea typeface="Nanum Gothic" charset="-127"/>
                  <a:cs typeface="Nanum Gothic" charset="-127"/>
                </a:endParaRPr>
              </a:p>
            </p:txBody>
          </p:sp>
        </p:grpSp>
      </p:grpSp>
      <p:pic>
        <p:nvPicPr>
          <p:cNvPr id="360" name="그림 359"/>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9799696" y="1026360"/>
            <a:ext cx="132619" cy="146336"/>
          </a:xfrm>
          <a:prstGeom prst="rect">
            <a:avLst/>
          </a:prstGeom>
        </p:spPr>
      </p:pic>
      <p:grpSp>
        <p:nvGrpSpPr>
          <p:cNvPr id="361" name="그룹 360"/>
          <p:cNvGrpSpPr/>
          <p:nvPr userDrawn="1"/>
        </p:nvGrpSpPr>
        <p:grpSpPr>
          <a:xfrm>
            <a:off x="9777146" y="2036881"/>
            <a:ext cx="169035" cy="169035"/>
            <a:chOff x="5486400" y="2819400"/>
            <a:chExt cx="1219200" cy="1219200"/>
          </a:xfrm>
        </p:grpSpPr>
        <p:pic>
          <p:nvPicPr>
            <p:cNvPr id="362" name="그림 36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363" name="그림 3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grpSp>
        <p:nvGrpSpPr>
          <p:cNvPr id="364" name="그룹 363"/>
          <p:cNvGrpSpPr/>
          <p:nvPr userDrawn="1"/>
        </p:nvGrpSpPr>
        <p:grpSpPr>
          <a:xfrm>
            <a:off x="242924" y="1017958"/>
            <a:ext cx="9452922" cy="5660490"/>
            <a:chOff x="242924" y="1017958"/>
            <a:chExt cx="8127192" cy="5477266"/>
          </a:xfrm>
        </p:grpSpPr>
        <p:sp>
          <p:nvSpPr>
            <p:cNvPr id="365" name="직사각형 364"/>
            <p:cNvSpPr/>
            <p:nvPr/>
          </p:nvSpPr>
          <p:spPr>
            <a:xfrm>
              <a:off x="242924" y="1017958"/>
              <a:ext cx="8127192" cy="110479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cs typeface="Nanum Gothic" charset="-127"/>
                </a:rPr>
                <a:t>텍스트 위젯 내용</a:t>
              </a:r>
            </a:p>
          </p:txBody>
        </p:sp>
        <p:grpSp>
          <p:nvGrpSpPr>
            <p:cNvPr id="366" name="그룹 365"/>
            <p:cNvGrpSpPr/>
            <p:nvPr/>
          </p:nvGrpSpPr>
          <p:grpSpPr>
            <a:xfrm>
              <a:off x="5928155" y="4817620"/>
              <a:ext cx="2441961" cy="1672752"/>
              <a:chOff x="6412697" y="3497952"/>
              <a:chExt cx="1615681" cy="1106747"/>
            </a:xfrm>
          </p:grpSpPr>
          <p:sp>
            <p:nvSpPr>
              <p:cNvPr id="385" name="직사각형 384"/>
              <p:cNvSpPr/>
              <p:nvPr/>
            </p:nvSpPr>
            <p:spPr>
              <a:xfrm>
                <a:off x="6412697" y="3497952"/>
                <a:ext cx="1615681"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00" dirty="0">
                    <a:solidFill>
                      <a:schemeClr val="tx1">
                        <a:lumMod val="75000"/>
                        <a:lumOff val="25000"/>
                      </a:schemeClr>
                    </a:solidFill>
                    <a:latin typeface="+mn-ea"/>
                  </a:rPr>
                  <a:t>    매개변수명</a:t>
                </a:r>
              </a:p>
            </p:txBody>
          </p:sp>
          <p:grpSp>
            <p:nvGrpSpPr>
              <p:cNvPr id="386" name="그룹 385"/>
              <p:cNvGrpSpPr/>
              <p:nvPr/>
            </p:nvGrpSpPr>
            <p:grpSpPr>
              <a:xfrm>
                <a:off x="6557875" y="3940679"/>
                <a:ext cx="1300365" cy="424277"/>
                <a:chOff x="351001" y="3689864"/>
                <a:chExt cx="1300365" cy="424277"/>
              </a:xfrm>
            </p:grpSpPr>
            <p:grpSp>
              <p:nvGrpSpPr>
                <p:cNvPr id="388" name="그룹 387"/>
                <p:cNvGrpSpPr/>
                <p:nvPr/>
              </p:nvGrpSpPr>
              <p:grpSpPr>
                <a:xfrm rot="10800000">
                  <a:off x="352636" y="3892977"/>
                  <a:ext cx="1298730" cy="89256"/>
                  <a:chOff x="6962553" y="5600669"/>
                  <a:chExt cx="2670967" cy="183564"/>
                </a:xfrm>
              </p:grpSpPr>
              <p:sp>
                <p:nvSpPr>
                  <p:cNvPr id="392"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sp>
                <p:nvSpPr>
                  <p:cNvPr id="393"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mn-ea"/>
                    </a:endParaRPr>
                  </a:p>
                </p:txBody>
              </p:sp>
            </p:grpSp>
            <p:sp>
              <p:nvSpPr>
                <p:cNvPr id="389"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100.00</a:t>
                  </a:r>
                  <a:endParaRPr lang="en-US" altLang="ko-KR" sz="600" dirty="0">
                    <a:solidFill>
                      <a:schemeClr val="tx1">
                        <a:lumMod val="50000"/>
                        <a:lumOff val="50000"/>
                      </a:schemeClr>
                    </a:solidFill>
                    <a:latin typeface="+mn-ea"/>
                    <a:ea typeface="+mn-ea"/>
                  </a:endParaRPr>
                </a:p>
              </p:txBody>
            </p:sp>
            <p:sp>
              <p:nvSpPr>
                <p:cNvPr id="390"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mn-ea"/>
                    </a:rPr>
                    <a:t>25.32</a:t>
                  </a:r>
                  <a:endParaRPr lang="ko-KR" altLang="en-US" sz="800" dirty="0">
                    <a:solidFill>
                      <a:schemeClr val="bg1">
                        <a:lumMod val="50000"/>
                      </a:schemeClr>
                    </a:solidFill>
                    <a:latin typeface="+mn-ea"/>
                  </a:endParaRPr>
                </a:p>
              </p:txBody>
            </p:sp>
            <p:sp>
              <p:nvSpPr>
                <p:cNvPr id="391"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mn-ea"/>
                      <a:ea typeface="+mn-ea"/>
                      <a:cs typeface="Calibri" pitchFamily="34" charset="0"/>
                    </a:rPr>
                    <a:t>1.00</a:t>
                  </a:r>
                  <a:endParaRPr lang="en-US" altLang="ko-KR" sz="600" dirty="0">
                    <a:solidFill>
                      <a:schemeClr val="tx1">
                        <a:lumMod val="50000"/>
                        <a:lumOff val="50000"/>
                      </a:schemeClr>
                    </a:solidFill>
                    <a:latin typeface="+mn-ea"/>
                    <a:ea typeface="+mn-ea"/>
                  </a:endParaRPr>
                </a:p>
              </p:txBody>
            </p:sp>
          </p:grpSp>
          <p:pic>
            <p:nvPicPr>
              <p:cNvPr id="387" name="그림 386"/>
              <p:cNvPicPr>
                <a:picLocks noChangeAspect="1"/>
              </p:cNvPicPr>
              <p:nvPr/>
            </p:nvPicPr>
            <p:blipFill>
              <a:blip r:embed="rId1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6481327" y="3537068"/>
                <a:ext cx="105048" cy="105048"/>
              </a:xfrm>
              <a:prstGeom prst="rect">
                <a:avLst/>
              </a:prstGeom>
              <a:solidFill>
                <a:schemeClr val="bg1">
                  <a:lumMod val="95000"/>
                </a:schemeClr>
              </a:solidFill>
            </p:spPr>
          </p:pic>
        </p:grpSp>
        <p:grpSp>
          <p:nvGrpSpPr>
            <p:cNvPr id="367" name="그룹 366"/>
            <p:cNvGrpSpPr/>
            <p:nvPr/>
          </p:nvGrpSpPr>
          <p:grpSpPr>
            <a:xfrm>
              <a:off x="246120" y="2161434"/>
              <a:ext cx="5631290" cy="4333790"/>
              <a:chOff x="1796451" y="2354405"/>
              <a:chExt cx="1429465" cy="1106747"/>
            </a:xfrm>
          </p:grpSpPr>
          <p:grpSp>
            <p:nvGrpSpPr>
              <p:cNvPr id="381" name="그룹 380"/>
              <p:cNvGrpSpPr/>
              <p:nvPr/>
            </p:nvGrpSpPr>
            <p:grpSpPr>
              <a:xfrm>
                <a:off x="1796451" y="2354405"/>
                <a:ext cx="1429465" cy="1106747"/>
                <a:chOff x="1796451" y="2354405"/>
                <a:chExt cx="1429465" cy="1106747"/>
              </a:xfrm>
            </p:grpSpPr>
            <p:sp>
              <p:nvSpPr>
                <p:cNvPr id="383" name="직사각형 382"/>
                <p:cNvSpPr/>
                <p:nvPr/>
              </p:nvSpPr>
              <p:spPr>
                <a:xfrm>
                  <a:off x="1796451" y="2354405"/>
                  <a:ext cx="1429465" cy="110674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r>
                    <a:rPr lang="ko-KR" altLang="en-US" sz="1050" dirty="0">
                      <a:solidFill>
                        <a:schemeClr val="tx1">
                          <a:lumMod val="75000"/>
                          <a:lumOff val="25000"/>
                        </a:schemeClr>
                      </a:solidFill>
                      <a:latin typeface="+mn-ea"/>
                    </a:rPr>
                    <a:t>      차트명</a:t>
                  </a:r>
                </a:p>
              </p:txBody>
            </p:sp>
            <p:pic>
              <p:nvPicPr>
                <p:cNvPr id="384" name="그림 383"/>
                <p:cNvPicPr>
                  <a:picLocks noChangeAspect="1"/>
                </p:cNvPicPr>
                <p:nvPr/>
              </p:nvPicPr>
              <p:blipFill rotWithShape="1">
                <a:blip r:embed="rId11">
                  <a:grayscl/>
                  <a:extLst>
                    <a:ext uri="{BEBA8EAE-BF5A-486C-A8C5-ECC9F3942E4B}">
                      <a14:imgProps xmlns:a14="http://schemas.microsoft.com/office/drawing/2010/main">
                        <a14:imgLayer r:embed="rId12">
                          <a14:imgEffect>
                            <a14:sharpenSoften amount="50000"/>
                          </a14:imgEffect>
                        </a14:imgLayer>
                      </a14:imgProps>
                    </a:ext>
                  </a:extLst>
                </a:blip>
                <a:srcRect r="192"/>
                <a:stretch/>
              </p:blipFill>
              <p:spPr>
                <a:xfrm>
                  <a:off x="1845334" y="2445029"/>
                  <a:ext cx="1346573" cy="984620"/>
                </a:xfrm>
                <a:prstGeom prst="rect">
                  <a:avLst/>
                </a:prstGeom>
              </p:spPr>
            </p:pic>
          </p:grpSp>
          <p:pic>
            <p:nvPicPr>
              <p:cNvPr id="382" name="그림 381"/>
              <p:cNvPicPr>
                <a:picLocks noChangeAspect="1"/>
              </p:cNvPicPr>
              <p:nvPr/>
            </p:nvPicPr>
            <p:blipFill rotWithShape="1">
              <a:blip r:embed="rId13">
                <a:extLst>
                  <a:ext uri="{28A0092B-C50C-407E-A947-70E740481C1C}">
                    <a14:useLocalDpi xmlns:a14="http://schemas.microsoft.com/office/drawing/2010/main" val="0"/>
                  </a:ext>
                </a:extLst>
              </a:blip>
              <a:srcRect l="24566" t="29142" r="22186" b="22226"/>
              <a:stretch/>
            </p:blipFill>
            <p:spPr>
              <a:xfrm>
                <a:off x="1808115" y="2372442"/>
                <a:ext cx="53017" cy="41084"/>
              </a:xfrm>
              <a:prstGeom prst="rect">
                <a:avLst/>
              </a:prstGeom>
              <a:ln>
                <a:noFill/>
              </a:ln>
            </p:spPr>
          </p:pic>
        </p:grpSp>
        <p:sp>
          <p:nvSpPr>
            <p:cNvPr id="368" name="직사각형 367"/>
            <p:cNvSpPr/>
            <p:nvPr/>
          </p:nvSpPr>
          <p:spPr>
            <a:xfrm>
              <a:off x="283848" y="1064263"/>
              <a:ext cx="177885" cy="171070"/>
            </a:xfrm>
            <a:prstGeom prst="rect">
              <a:avLst/>
            </a:prstGeom>
            <a:no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a:solidFill>
                    <a:schemeClr val="bg1">
                      <a:lumMod val="50000"/>
                    </a:schemeClr>
                  </a:solidFill>
                  <a:latin typeface="+mn-ea"/>
                </a:rPr>
                <a:t>T</a:t>
              </a:r>
              <a:endParaRPr lang="ko-KR" altLang="en-US" sz="800" b="1" dirty="0">
                <a:solidFill>
                  <a:schemeClr val="bg1">
                    <a:lumMod val="50000"/>
                  </a:schemeClr>
                </a:solidFill>
                <a:latin typeface="+mn-ea"/>
              </a:endParaRPr>
            </a:p>
          </p:txBody>
        </p:sp>
        <p:grpSp>
          <p:nvGrpSpPr>
            <p:cNvPr id="369" name="그룹 368"/>
            <p:cNvGrpSpPr/>
            <p:nvPr/>
          </p:nvGrpSpPr>
          <p:grpSpPr>
            <a:xfrm>
              <a:off x="5923360" y="2169653"/>
              <a:ext cx="2441961" cy="2605298"/>
              <a:chOff x="4438647" y="2402891"/>
              <a:chExt cx="1615681" cy="1723750"/>
            </a:xfrm>
          </p:grpSpPr>
          <p:grpSp>
            <p:nvGrpSpPr>
              <p:cNvPr id="370" name="그룹 369"/>
              <p:cNvGrpSpPr/>
              <p:nvPr/>
            </p:nvGrpSpPr>
            <p:grpSpPr>
              <a:xfrm>
                <a:off x="4438647" y="2402891"/>
                <a:ext cx="1615681" cy="1723750"/>
                <a:chOff x="6307055" y="2402891"/>
                <a:chExt cx="1615681" cy="1723750"/>
              </a:xfrm>
            </p:grpSpPr>
            <p:sp>
              <p:nvSpPr>
                <p:cNvPr id="379" name="직사각형 378"/>
                <p:cNvSpPr/>
                <p:nvPr/>
              </p:nvSpPr>
              <p:spPr>
                <a:xfrm>
                  <a:off x="6307055" y="2402891"/>
                  <a:ext cx="1615681" cy="172375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216000" tIns="72000" rIns="72000" bIns="72000" rtlCol="0" anchor="t" anchorCtr="0"/>
                <a:lstStyle/>
                <a:p>
                  <a:r>
                    <a:rPr lang="ko-KR" altLang="en-US" sz="1050" dirty="0">
                      <a:solidFill>
                        <a:schemeClr val="tx1">
                          <a:lumMod val="75000"/>
                          <a:lumOff val="25000"/>
                        </a:schemeClr>
                      </a:solidFill>
                      <a:latin typeface="+mn-ea"/>
                    </a:rPr>
                    <a:t>  필터명</a:t>
                  </a:r>
                </a:p>
              </p:txBody>
            </p:sp>
            <p:pic>
              <p:nvPicPr>
                <p:cNvPr id="380" name="그림 379"/>
                <p:cNvPicPr>
                  <a:picLocks noChangeAspect="1"/>
                </p:cNvPicPr>
                <p:nvPr/>
              </p:nvPicPr>
              <p:blipFill rotWithShape="1">
                <a:blip r:embed="rId14">
                  <a:extLst>
                    <a:ext uri="{28A0092B-C50C-407E-A947-70E740481C1C}">
                      <a14:useLocalDpi xmlns:a14="http://schemas.microsoft.com/office/drawing/2010/main" val="0"/>
                    </a:ext>
                  </a:extLst>
                </a:blip>
                <a:srcRect l="29346" t="35993" r="27215" b="51523"/>
                <a:stretch/>
              </p:blipFill>
              <p:spPr>
                <a:xfrm>
                  <a:off x="6347888" y="2452039"/>
                  <a:ext cx="101088" cy="92283"/>
                </a:xfrm>
                <a:prstGeom prst="rect">
                  <a:avLst/>
                </a:prstGeom>
                <a:ln>
                  <a:noFill/>
                </a:ln>
              </p:spPr>
            </p:pic>
          </p:grpSp>
          <p:grpSp>
            <p:nvGrpSpPr>
              <p:cNvPr id="371" name="그룹 370"/>
              <p:cNvGrpSpPr/>
              <p:nvPr/>
            </p:nvGrpSpPr>
            <p:grpSpPr>
              <a:xfrm>
                <a:off x="4643388" y="2491542"/>
                <a:ext cx="1308736" cy="1283658"/>
                <a:chOff x="1686149" y="2517488"/>
                <a:chExt cx="1308736" cy="1283658"/>
              </a:xfrm>
            </p:grpSpPr>
            <p:sp>
              <p:nvSpPr>
                <p:cNvPr id="372" name="직사각형 371"/>
                <p:cNvSpPr/>
                <p:nvPr/>
              </p:nvSpPr>
              <p:spPr>
                <a:xfrm>
                  <a:off x="1686149" y="2517488"/>
                  <a:ext cx="1308736" cy="1018096"/>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1000" dirty="0">
                      <a:solidFill>
                        <a:schemeClr val="bg1">
                          <a:lumMod val="75000"/>
                        </a:schemeClr>
                      </a:solidFill>
                      <a:latin typeface="+mn-ea"/>
                    </a:rPr>
                    <a:t>항목찾기</a:t>
                  </a:r>
                  <a:endParaRPr lang="en-US" altLang="ko-KR" sz="1000" dirty="0">
                    <a:solidFill>
                      <a:schemeClr val="bg1">
                        <a:lumMod val="75000"/>
                      </a:schemeClr>
                    </a:solidFill>
                    <a:latin typeface="+mn-ea"/>
                  </a:endParaRPr>
                </a:p>
                <a:p>
                  <a:pPr>
                    <a:lnSpc>
                      <a:spcPct val="200000"/>
                    </a:lnSpc>
                  </a:pPr>
                  <a:r>
                    <a:rPr lang="en-US" altLang="ko-KR" sz="1000" dirty="0">
                      <a:solidFill>
                        <a:schemeClr val="tx1">
                          <a:lumMod val="75000"/>
                          <a:lumOff val="25000"/>
                        </a:schemeClr>
                      </a:solidFill>
                      <a:latin typeface="+mn-ea"/>
                    </a:rPr>
                    <a:t>All</a:t>
                  </a:r>
                </a:p>
                <a:p>
                  <a:pPr>
                    <a:lnSpc>
                      <a:spcPct val="200000"/>
                    </a:lnSpc>
                  </a:pPr>
                  <a:r>
                    <a:rPr lang="de-DE" altLang="ko-KR" sz="1000" dirty="0">
                      <a:solidFill>
                        <a:schemeClr val="tx1">
                          <a:lumMod val="75000"/>
                          <a:lumOff val="25000"/>
                        </a:schemeClr>
                      </a:solidFill>
                      <a:latin typeface="+mn-ea"/>
                    </a:rPr>
                    <a:t>Seoul</a:t>
                  </a:r>
                </a:p>
                <a:p>
                  <a:pPr>
                    <a:lnSpc>
                      <a:spcPct val="200000"/>
                    </a:lnSpc>
                  </a:pPr>
                  <a:r>
                    <a:rPr lang="de-DE" altLang="ko-KR" sz="1000" dirty="0" err="1">
                      <a:solidFill>
                        <a:schemeClr val="tx1">
                          <a:lumMod val="75000"/>
                          <a:lumOff val="25000"/>
                        </a:schemeClr>
                      </a:solidFill>
                      <a:latin typeface="+mn-ea"/>
                    </a:rPr>
                    <a:t>Inchon</a:t>
                  </a:r>
                  <a:endParaRPr lang="de-DE" altLang="ko-KR" sz="1000" dirty="0">
                    <a:solidFill>
                      <a:schemeClr val="tx1">
                        <a:lumMod val="75000"/>
                        <a:lumOff val="25000"/>
                      </a:schemeClr>
                    </a:solidFill>
                    <a:latin typeface="+mn-ea"/>
                  </a:endParaRPr>
                </a:p>
                <a:p>
                  <a:pPr>
                    <a:lnSpc>
                      <a:spcPct val="200000"/>
                    </a:lnSpc>
                  </a:pPr>
                  <a:r>
                    <a:rPr lang="en-US" altLang="ko-KR" sz="1000" dirty="0">
                      <a:solidFill>
                        <a:schemeClr val="tx1">
                          <a:lumMod val="75000"/>
                          <a:lumOff val="25000"/>
                        </a:schemeClr>
                      </a:solidFill>
                      <a:latin typeface="+mn-ea"/>
                    </a:rPr>
                    <a:t>Busan</a:t>
                  </a:r>
                </a:p>
                <a:p>
                  <a:pPr>
                    <a:lnSpc>
                      <a:spcPct val="200000"/>
                    </a:lnSpc>
                  </a:pPr>
                  <a:r>
                    <a:rPr lang="en-US" altLang="ko-KR" sz="1000" dirty="0">
                      <a:solidFill>
                        <a:schemeClr val="tx1">
                          <a:lumMod val="75000"/>
                          <a:lumOff val="25000"/>
                        </a:schemeClr>
                      </a:solidFill>
                      <a:latin typeface="+mn-ea"/>
                    </a:rPr>
                    <a:t>Daegu</a:t>
                  </a:r>
                  <a:endParaRPr lang="de-DE" altLang="ko-KR" sz="1000" dirty="0">
                    <a:solidFill>
                      <a:schemeClr val="tx1">
                        <a:lumMod val="75000"/>
                        <a:lumOff val="25000"/>
                      </a:schemeClr>
                    </a:solidFill>
                    <a:latin typeface="+mn-ea"/>
                  </a:endParaRPr>
                </a:p>
              </p:txBody>
            </p:sp>
            <p:sp>
              <p:nvSpPr>
                <p:cNvPr id="373" name="직사각형 372"/>
                <p:cNvSpPr/>
                <p:nvPr/>
              </p:nvSpPr>
              <p:spPr>
                <a:xfrm>
                  <a:off x="1713747" y="3086772"/>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mn-ea"/>
                    </a:rPr>
                    <a:t>V</a:t>
                  </a:r>
                  <a:endParaRPr lang="ko-KR" altLang="en-US" sz="700" dirty="0">
                    <a:solidFill>
                      <a:schemeClr val="tx1">
                        <a:lumMod val="75000"/>
                        <a:lumOff val="25000"/>
                      </a:schemeClr>
                    </a:solidFill>
                    <a:latin typeface="+mn-ea"/>
                  </a:endParaRPr>
                </a:p>
              </p:txBody>
            </p:sp>
            <p:sp>
              <p:nvSpPr>
                <p:cNvPr id="374" name="직사각형 37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pic>
              <p:nvPicPr>
                <p:cNvPr id="375" name="그림 37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76" name="직사각형 375"/>
                <p:cNvSpPr/>
                <p:nvPr/>
              </p:nvSpPr>
              <p:spPr>
                <a:xfrm>
                  <a:off x="1713747" y="328681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7" name="직사각형 376"/>
                <p:cNvSpPr/>
                <p:nvPr/>
              </p:nvSpPr>
              <p:spPr>
                <a:xfrm>
                  <a:off x="1713747" y="3486856"/>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378" name="직사각형 377"/>
                <p:cNvSpPr/>
                <p:nvPr/>
              </p:nvSpPr>
              <p:spPr>
                <a:xfrm>
                  <a:off x="1713747" y="368689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grpSp>
        </p:grpSp>
      </p:grpSp>
      <p:sp>
        <p:nvSpPr>
          <p:cNvPr id="394" name="직사각형 393"/>
          <p:cNvSpPr/>
          <p:nvPr userDrawn="1"/>
        </p:nvSpPr>
        <p:spPr>
          <a:xfrm>
            <a:off x="9757542" y="1259647"/>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95" name="그림 394"/>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796083" y="1746521"/>
            <a:ext cx="126662" cy="112541"/>
          </a:xfrm>
          <a:prstGeom prst="rect">
            <a:avLst/>
          </a:prstGeom>
          <a:solidFill>
            <a:schemeClr val="bg1">
              <a:lumMod val="95000"/>
            </a:schemeClr>
          </a:solidFill>
        </p:spPr>
      </p:pic>
      <p:pic>
        <p:nvPicPr>
          <p:cNvPr id="396" name="그림 39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9796083" y="6585530"/>
            <a:ext cx="131608" cy="108372"/>
          </a:xfrm>
          <a:prstGeom prst="rect">
            <a:avLst/>
          </a:prstGeom>
        </p:spPr>
      </p:pic>
      <p:cxnSp>
        <p:nvCxnSpPr>
          <p:cNvPr id="397" name="직선 연결선[R] 396"/>
          <p:cNvCxnSpPr/>
          <p:nvPr userDrawn="1"/>
        </p:nvCxnSpPr>
        <p:spPr>
          <a:xfrm>
            <a:off x="9769266" y="1960380"/>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5" name="직사각형 304"/>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0" i="0" dirty="0">
              <a:solidFill>
                <a:schemeClr val="bg1"/>
              </a:solidFill>
              <a:latin typeface="Malgun Gothic" charset="-127"/>
              <a:ea typeface="Malgun Gothic" charset="-127"/>
            </a:endParaRPr>
          </a:p>
        </p:txBody>
      </p:sp>
    </p:spTree>
    <p:extLst>
      <p:ext uri="{BB962C8B-B14F-4D97-AF65-F5344CB8AC3E}">
        <p14:creationId xmlns:p14="http://schemas.microsoft.com/office/powerpoint/2010/main" val="8602474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0_워크북_빈 워크북">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 name="텍스트 개체 틀 2"/>
          <p:cNvSpPr>
            <a:spLocks noGrp="1"/>
          </p:cNvSpPr>
          <p:nvPr>
            <p:ph type="body" sz="quarter" idx="14"/>
          </p:nvPr>
        </p:nvSpPr>
        <p:spPr>
          <a:xfrm>
            <a:off x="8135556" y="651623"/>
            <a:ext cx="3898335"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텍스트 개체 틀 2"/>
          <p:cNvSpPr>
            <a:spLocks noGrp="1"/>
          </p:cNvSpPr>
          <p:nvPr>
            <p:ph type="body" sz="quarter" idx="15"/>
          </p:nvPr>
        </p:nvSpPr>
        <p:spPr>
          <a:xfrm>
            <a:off x="2118770" y="651623"/>
            <a:ext cx="3898335"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pic>
        <p:nvPicPr>
          <p:cNvPr id="11" name="그림 10"/>
          <p:cNvPicPr>
            <a:picLocks noChangeAspect="1"/>
          </p:cNvPicPr>
          <p:nvPr userDrawn="1"/>
        </p:nvPicPr>
        <p:blipFill>
          <a:blip r:embed="rId2">
            <a:duotone>
              <a:prstClr val="black"/>
              <a:schemeClr val="accent3">
                <a:tint val="45000"/>
                <a:satMod val="400000"/>
              </a:schemeClr>
            </a:duotone>
          </a:blip>
          <a:stretch>
            <a:fillRect/>
          </a:stretch>
        </p:blipFill>
        <p:spPr>
          <a:xfrm>
            <a:off x="151590" y="713572"/>
            <a:ext cx="1866900" cy="5803900"/>
          </a:xfrm>
          <a:prstGeom prst="rect">
            <a:avLst/>
          </a:prstGeom>
        </p:spPr>
      </p:pic>
      <p:pic>
        <p:nvPicPr>
          <p:cNvPr id="13" name="그림 12"/>
          <p:cNvPicPr>
            <a:picLocks noChangeAspect="1"/>
          </p:cNvPicPr>
          <p:nvPr userDrawn="1"/>
        </p:nvPicPr>
        <p:blipFill>
          <a:blip r:embed="rId2">
            <a:duotone>
              <a:prstClr val="black"/>
              <a:schemeClr val="accent3">
                <a:tint val="45000"/>
                <a:satMod val="400000"/>
              </a:schemeClr>
            </a:duotone>
          </a:blip>
          <a:stretch>
            <a:fillRect/>
          </a:stretch>
        </p:blipFill>
        <p:spPr>
          <a:xfrm>
            <a:off x="6168376" y="713572"/>
            <a:ext cx="1866900" cy="5803900"/>
          </a:xfrm>
          <a:prstGeom prst="rect">
            <a:avLst/>
          </a:prstGeom>
        </p:spPr>
      </p:pic>
    </p:spTree>
    <p:extLst>
      <p:ext uri="{BB962C8B-B14F-4D97-AF65-F5344CB8AC3E}">
        <p14:creationId xmlns:p14="http://schemas.microsoft.com/office/powerpoint/2010/main" val="15035875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워크북_빈 워크북">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텍스트 개체 틀 2"/>
          <p:cNvSpPr>
            <a:spLocks noGrp="1"/>
          </p:cNvSpPr>
          <p:nvPr>
            <p:ph type="body" sz="quarter" idx="14"/>
          </p:nvPr>
        </p:nvSpPr>
        <p:spPr>
          <a:xfrm>
            <a:off x="8030522"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텍스트 개체 틀 2"/>
          <p:cNvSpPr>
            <a:spLocks noGrp="1"/>
          </p:cNvSpPr>
          <p:nvPr>
            <p:ph type="body" sz="quarter" idx="15"/>
          </p:nvPr>
        </p:nvSpPr>
        <p:spPr>
          <a:xfrm>
            <a:off x="5988591"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6197170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7478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81623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513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중간표지">
    <p:bg>
      <p:bgPr>
        <a:solidFill>
          <a:schemeClr val="tx1"/>
        </a:solidFill>
        <a:effectLst/>
      </p:bgPr>
    </p:bg>
    <p:spTree>
      <p:nvGrpSpPr>
        <p:cNvPr id="1" name=""/>
        <p:cNvGrpSpPr/>
        <p:nvPr/>
      </p:nvGrpSpPr>
      <p:grpSpPr>
        <a:xfrm>
          <a:off x="0" y="0"/>
          <a:ext cx="0" cy="0"/>
          <a:chOff x="0" y="0"/>
          <a:chExt cx="0" cy="0"/>
        </a:xfrm>
      </p:grpSpPr>
      <p:pic>
        <p:nvPicPr>
          <p:cNvPr id="4" name="그림 3"/>
          <p:cNvPicPr>
            <a:picLocks noChangeAspect="1"/>
          </p:cNvPicPr>
          <p:nvPr userDrawn="1"/>
        </p:nvPicPr>
        <p:blipFill>
          <a:blip r:embed="rId3">
            <a:alphaModFix amt="70000"/>
          </a:blip>
          <a:stretch>
            <a:fillRect/>
          </a:stretch>
        </p:blipFill>
        <p:spPr>
          <a:xfrm>
            <a:off x="0" y="0"/>
            <a:ext cx="4979463" cy="1354956"/>
          </a:xfrm>
          <a:prstGeom prst="rect">
            <a:avLst/>
          </a:prstGeom>
        </p:spPr>
      </p:pic>
      <p:pic>
        <p:nvPicPr>
          <p:cNvPr id="5" name="그림 4"/>
          <p:cNvPicPr>
            <a:picLocks noChangeAspect="1"/>
          </p:cNvPicPr>
          <p:nvPr userDrawn="1"/>
        </p:nvPicPr>
        <p:blipFill>
          <a:blip r:embed="rId4">
            <a:alphaModFix amt="70000"/>
          </a:blip>
          <a:stretch>
            <a:fillRect/>
          </a:stretch>
        </p:blipFill>
        <p:spPr>
          <a:xfrm>
            <a:off x="4200529" y="4285281"/>
            <a:ext cx="7991471" cy="2572719"/>
          </a:xfrm>
          <a:prstGeom prst="rect">
            <a:avLst/>
          </a:prstGeom>
        </p:spPr>
      </p:pic>
      <p:sp>
        <p:nvSpPr>
          <p:cNvPr id="6" name="제목 1"/>
          <p:cNvSpPr>
            <a:spLocks noGrp="1"/>
          </p:cNvSpPr>
          <p:nvPr>
            <p:ph type="title"/>
          </p:nvPr>
        </p:nvSpPr>
        <p:spPr>
          <a:xfrm>
            <a:off x="1387180" y="3260297"/>
            <a:ext cx="8778796" cy="333518"/>
          </a:xfrm>
        </p:spPr>
        <p:txBody>
          <a:bodyPr>
            <a:normAutofit/>
          </a:bodyPr>
          <a:lstStyle>
            <a:lvl1pPr>
              <a:defRPr sz="2000">
                <a:solidFill>
                  <a:srgbClr val="002060"/>
                </a:solidFill>
                <a:latin typeface="Moebius Korea" charset="-127"/>
                <a:ea typeface="Moebius Korea" charset="-127"/>
                <a:cs typeface="Moebius Korea" charset="-127"/>
              </a:defRPr>
            </a:lvl1pPr>
          </a:lstStyle>
          <a:p>
            <a:r>
              <a:rPr kumimoji="1" lang="ko-KR" altLang="en-US"/>
              <a:t>마스터 제목 스타일 편집</a:t>
            </a:r>
          </a:p>
        </p:txBody>
      </p:sp>
      <p:sp>
        <p:nvSpPr>
          <p:cNvPr id="11" name="텍스트 개체 틀 10"/>
          <p:cNvSpPr>
            <a:spLocks noGrp="1"/>
          </p:cNvSpPr>
          <p:nvPr>
            <p:ph type="body" sz="quarter" idx="10"/>
          </p:nvPr>
        </p:nvSpPr>
        <p:spPr>
          <a:xfrm>
            <a:off x="1605777" y="3759355"/>
            <a:ext cx="8560200" cy="2030413"/>
          </a:xfrm>
        </p:spPr>
        <p:txBody>
          <a:bodyPr>
            <a:normAutofit/>
          </a:bodyPr>
          <a:lstStyle>
            <a:lvl1pPr marL="133350" indent="-133350">
              <a:buFont typeface="+mj-lt"/>
              <a:buAutoNum type="arabicPeriod"/>
              <a:tabLst/>
              <a:defRPr sz="1000">
                <a:solidFill>
                  <a:srgbClr val="86A0DB"/>
                </a:solidFill>
              </a:defRPr>
            </a:lvl1pPr>
            <a:lvl2pPr marL="268288" indent="-134938">
              <a:buFont typeface="+mj-lt"/>
              <a:buAutoNum type="arabicPeriod"/>
              <a:tabLst/>
              <a:defRPr sz="1000">
                <a:solidFill>
                  <a:srgbClr val="86A0DB"/>
                </a:solidFill>
              </a:defRPr>
            </a:lvl2pPr>
            <a:lvl3pPr marL="401638" indent="-128588">
              <a:buFont typeface="+mj-lt"/>
              <a:buAutoNum type="arabicPeriod"/>
              <a:tabLst/>
              <a:defRPr sz="1000">
                <a:solidFill>
                  <a:srgbClr val="86A0DB"/>
                </a:solidFill>
              </a:defRPr>
            </a:lvl3pPr>
            <a:lvl4pPr marL="360363" indent="-87313">
              <a:buFont typeface="+mj-lt"/>
              <a:buAutoNum type="arabicPeriod"/>
              <a:tabLst/>
              <a:defRPr sz="1000">
                <a:solidFill>
                  <a:srgbClr val="86A0DB"/>
                </a:solidFill>
              </a:defRPr>
            </a:lvl4pPr>
            <a:lvl5pPr marL="446088" indent="-85725">
              <a:buFont typeface="+mj-lt"/>
              <a:buAutoNum type="arabicPeriod"/>
              <a:tabLst/>
              <a:defRPr sz="1000">
                <a:solidFill>
                  <a:srgbClr val="86A0DB"/>
                </a:solidFill>
              </a:defRPr>
            </a:lvl5pPr>
          </a:lstStyle>
          <a:p>
            <a:pPr lvl="0"/>
            <a:r>
              <a:rPr kumimoji="1" lang="ko-KR" altLang="en-US" dirty="0"/>
              <a:t>마스터 텍스트 스타일을 편집하려면 클릭</a:t>
            </a:r>
          </a:p>
          <a:p>
            <a:pPr lvl="1"/>
            <a:r>
              <a:rPr kumimoji="1" lang="ko-KR" altLang="en-US" dirty="0"/>
              <a:t>두 번째 수준</a:t>
            </a:r>
          </a:p>
          <a:p>
            <a:pPr lvl="2"/>
            <a:r>
              <a:rPr kumimoji="1" lang="ko-KR" altLang="en-US" dirty="0"/>
              <a:t>세 번째 수준</a:t>
            </a:r>
          </a:p>
        </p:txBody>
      </p:sp>
    </p:spTree>
    <p:extLst>
      <p:ext uri="{BB962C8B-B14F-4D97-AF65-F5344CB8AC3E}">
        <p14:creationId xmlns:p14="http://schemas.microsoft.com/office/powerpoint/2010/main" val="719255496"/>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4_00LG_진입후_설명">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0"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0"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4"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cxnSp>
        <p:nvCxnSpPr>
          <p:cNvPr id="17" name="직선 연결선 16"/>
          <p:cNvCxnSpPr/>
          <p:nvPr userDrawn="1"/>
        </p:nvCxnSpPr>
        <p:spPr>
          <a:xfrm>
            <a:off x="9230036"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5067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00LG_진입전_설명">
    <p:spTree>
      <p:nvGrpSpPr>
        <p:cNvPr id="1" name=""/>
        <p:cNvGrpSpPr/>
        <p:nvPr/>
      </p:nvGrpSpPr>
      <p:grpSpPr>
        <a:xfrm>
          <a:off x="0" y="0"/>
          <a:ext cx="0" cy="0"/>
          <a:chOff x="0" y="0"/>
          <a:chExt cx="0" cy="0"/>
        </a:xfrm>
      </p:grpSpPr>
      <p:sp>
        <p:nvSpPr>
          <p:cNvPr id="28" name="직사각형 27"/>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Nanum Gothic" charset="-127"/>
              <a:ea typeface="Nanum Gothic" charset="-127"/>
              <a:cs typeface="Nanum Gothic" charset="-127"/>
            </a:endParaRPr>
          </a:p>
        </p:txBody>
      </p:sp>
      <p:sp>
        <p:nvSpPr>
          <p:cNvPr id="33"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b="0" dirty="0">
                <a:solidFill>
                  <a:schemeClr val="tx1"/>
                </a:solidFill>
                <a:latin typeface="Nanum Gothic" charset="-127"/>
                <a:ea typeface="Nanum Gothic" charset="-127"/>
                <a:cs typeface="Nanum Gothic" charset="-127"/>
              </a:rPr>
              <a:t>메타트론 님</a:t>
            </a:r>
            <a:r>
              <a:rPr lang="en-US" altLang="ko-KR" sz="600" b="0" dirty="0">
                <a:solidFill>
                  <a:schemeClr val="tx1"/>
                </a:solidFill>
                <a:latin typeface="Nanum Gothic" charset="-127"/>
                <a:ea typeface="Nanum Gothic" charset="-127"/>
                <a:cs typeface="Nanum Gothic" charset="-127"/>
              </a:rPr>
              <a:t>,</a:t>
            </a:r>
            <a:r>
              <a:rPr lang="ko-KR" altLang="en-US" sz="600" b="0" dirty="0">
                <a:solidFill>
                  <a:schemeClr val="tx1"/>
                </a:solidFill>
                <a:latin typeface="Nanum Gothic" charset="-127"/>
                <a:ea typeface="Nanum Gothic" charset="-127"/>
                <a:cs typeface="Nanum Gothic" charset="-127"/>
              </a:rPr>
              <a:t> 안녕하세요</a:t>
            </a:r>
            <a:endParaRPr lang="en-US" altLang="ko-KR" sz="500" b="0" dirty="0">
              <a:solidFill>
                <a:schemeClr val="tx1"/>
              </a:solidFill>
              <a:latin typeface="Nanum Gothic" charset="-127"/>
              <a:ea typeface="Nanum Gothic" charset="-127"/>
              <a:cs typeface="Nanum Gothic" charset="-127"/>
            </a:endParaRPr>
          </a:p>
        </p:txBody>
      </p:sp>
      <p:pic>
        <p:nvPicPr>
          <p:cNvPr id="35" name="그림 3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36" name="그림 35"/>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grpSp>
        <p:nvGrpSpPr>
          <p:cNvPr id="37" name="그룹 36"/>
          <p:cNvGrpSpPr/>
          <p:nvPr userDrawn="1"/>
        </p:nvGrpSpPr>
        <p:grpSpPr>
          <a:xfrm>
            <a:off x="253911" y="752813"/>
            <a:ext cx="100632" cy="93294"/>
            <a:chOff x="1487488" y="722236"/>
            <a:chExt cx="108000" cy="100125"/>
          </a:xfrm>
          <a:solidFill>
            <a:schemeClr val="tx1">
              <a:lumMod val="75000"/>
              <a:lumOff val="25000"/>
            </a:schemeClr>
          </a:solidFill>
        </p:grpSpPr>
        <p:sp>
          <p:nvSpPr>
            <p:cNvPr id="43" name="직사각형 42"/>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sp>
          <p:nvSpPr>
            <p:cNvPr id="45" name="직사각형 44"/>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sp>
          <p:nvSpPr>
            <p:cNvPr id="46" name="직사각형 45"/>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Nanum Gothic" charset="-127"/>
                <a:ea typeface="Nanum Gothic" charset="-127"/>
                <a:cs typeface="Nanum Gothic" charset="-127"/>
              </a:endParaRPr>
            </a:p>
          </p:txBody>
        </p:sp>
      </p:grpSp>
      <p:sp>
        <p:nvSpPr>
          <p:cNvPr id="48" name="직사각형 47"/>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cxnSp>
        <p:nvCxnSpPr>
          <p:cNvPr id="49" name="직선 연결선[R] 48"/>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a:solidFill>
                  <a:schemeClr val="tx1">
                    <a:lumMod val="75000"/>
                    <a:lumOff val="25000"/>
                  </a:schemeClr>
                </a:solidFill>
                <a:latin typeface="나눔고딕OTF ExtraBold" panose="020D0904000000000000" pitchFamily="34" charset="-127"/>
                <a:ea typeface="나눔고딕OTF ExtraBold" panose="020D0904000000000000" pitchFamily="34"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Nanum Gothic Regular" charset="-127"/>
                <a:ea typeface="Nanum Gothic Regular"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Helvetica57-Condensed" panose="020B0500000000000000" pitchFamily="34" charset="0"/>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solidFill>
            <a:srgbClr val="FCFFD1"/>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b="0" i="0" dirty="0">
              <a:solidFill>
                <a:schemeClr val="bg1"/>
              </a:solidFill>
              <a:latin typeface="Nanum Gothic Regular" charset="-127"/>
              <a:ea typeface="Nanum Gothic Regular" charset="-127"/>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Nanum Gothic" charset="-127"/>
                <a:ea typeface="Nanum Gothic" charset="-127"/>
                <a:cs typeface="Nanum Gothic" charset="-127"/>
              </a:defRPr>
            </a:lvl1pPr>
            <a:lvl2pPr marL="180980" indent="-95253">
              <a:lnSpc>
                <a:spcPct val="100000"/>
              </a:lnSpc>
              <a:buFont typeface="+mj-lt"/>
              <a:buAutoNum type="arabicPeriod"/>
              <a:defRPr sz="700">
                <a:latin typeface="Nanum Gothic" charset="-127"/>
                <a:ea typeface="Nanum Gothic" charset="-127"/>
                <a:cs typeface="Nanum Gothic" charset="-127"/>
              </a:defRPr>
            </a:lvl2pPr>
            <a:lvl3pPr marL="225425" indent="-44450">
              <a:lnSpc>
                <a:spcPct val="100000"/>
              </a:lnSpc>
              <a:buFont typeface="Arial" charset="0"/>
              <a:buChar char="•"/>
              <a:tabLst/>
              <a:defRPr sz="700">
                <a:latin typeface="Nanum Gothic" charset="-127"/>
                <a:ea typeface="Nanum Gothic" charset="-127"/>
                <a:cs typeface="Nanum Gothic" charset="-127"/>
              </a:defRPr>
            </a:lvl3pPr>
            <a:lvl4pPr marL="266700" indent="-44450">
              <a:lnSpc>
                <a:spcPct val="100000"/>
              </a:lnSpc>
              <a:buFont typeface="Arial" charset="0"/>
              <a:buChar char="•"/>
              <a:tabLst/>
              <a:defRPr sz="700">
                <a:latin typeface="Nanum Gothic" charset="-127"/>
                <a:ea typeface="Nanum Gothic" charset="-127"/>
                <a:cs typeface="Nanum Gothic" charset="-127"/>
              </a:defRPr>
            </a:lvl4pPr>
            <a:lvl5pPr marL="311150" indent="-44450">
              <a:lnSpc>
                <a:spcPct val="100000"/>
              </a:lnSpc>
              <a:buFont typeface="Arial" charset="0"/>
              <a:buChar char="•"/>
              <a:tabLst/>
              <a:defRPr sz="700">
                <a:latin typeface="Nanum Gothic" charset="-127"/>
                <a:ea typeface="Nanum Gothic" charset="-127"/>
                <a:cs typeface="Nanum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b="0" i="0" dirty="0">
              <a:latin typeface="Nanum Gothic Regular" charset="-127"/>
              <a:ea typeface="Nanum Gothic Regular"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b="1" i="0" dirty="0">
              <a:solidFill>
                <a:schemeClr val="bg1"/>
              </a:solidFill>
              <a:latin typeface="Nanum Gothic ExtraBold" charset="-127"/>
              <a:ea typeface="Nanum Gothic ExtraBold" charset="-127"/>
            </a:endParaRPr>
          </a:p>
        </p:txBody>
      </p:sp>
      <p:sp>
        <p:nvSpPr>
          <p:cNvPr id="30" name="제목 2"/>
          <p:cNvSpPr txBox="1">
            <a:spLocks/>
          </p:cNvSpPr>
          <p:nvPr userDrawn="1"/>
        </p:nvSpPr>
        <p:spPr bwMode="auto">
          <a:xfrm>
            <a:off x="768759" y="1045234"/>
            <a:ext cx="8592218" cy="5282868"/>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31" name="십자형[C] 30"/>
          <p:cNvSpPr/>
          <p:nvPr userDrawn="1"/>
        </p:nvSpPr>
        <p:spPr>
          <a:xfrm rot="2700000">
            <a:off x="9115544" y="1099311"/>
            <a:ext cx="214379" cy="214379"/>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spTree>
    <p:extLst>
      <p:ext uri="{BB962C8B-B14F-4D97-AF65-F5344CB8AC3E}">
        <p14:creationId xmlns:p14="http://schemas.microsoft.com/office/powerpoint/2010/main" val="185990078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6_워크북_빈 워크북">
    <p:spTree>
      <p:nvGrpSpPr>
        <p:cNvPr id="1" name=""/>
        <p:cNvGrpSpPr/>
        <p:nvPr/>
      </p:nvGrpSpPr>
      <p:grpSpPr>
        <a:xfrm>
          <a:off x="0" y="0"/>
          <a:ext cx="0" cy="0"/>
          <a:chOff x="0" y="0"/>
          <a:chExt cx="0" cy="0"/>
        </a:xfrm>
      </p:grpSpPr>
      <p:sp>
        <p:nvSpPr>
          <p:cNvPr id="29" name="직사각형 28"/>
          <p:cNvSpPr/>
          <p:nvPr userDrawn="1"/>
        </p:nvSpPr>
        <p:spPr>
          <a:xfrm>
            <a:off x="158111" y="651623"/>
            <a:ext cx="9826196" cy="6089745"/>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mn-ea"/>
              <a:ea typeface="+mn-ea"/>
              <a:cs typeface="Nanum Gothic" charset="-127"/>
            </a:endParaRPr>
          </a:p>
        </p:txBody>
      </p:sp>
      <p:sp>
        <p:nvSpPr>
          <p:cNvPr id="79"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cxnSp>
        <p:nvCxnSpPr>
          <p:cNvPr id="8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82"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83"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92" name="모서리가 둥근 직사각형 91"/>
          <p:cNvSpPr/>
          <p:nvPr userDrawn="1"/>
        </p:nvSpPr>
        <p:spPr>
          <a:xfrm rot="5400000" flipV="1">
            <a:off x="9590969" y="168788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a typeface="+mn-ea"/>
              <a:cs typeface="Malgun Gothic" charset="-127"/>
            </a:endParaRPr>
          </a:p>
        </p:txBody>
      </p:sp>
      <p:sp>
        <p:nvSpPr>
          <p:cNvPr id="305" name="모서리가 둥근 직사각형 304"/>
          <p:cNvSpPr/>
          <p:nvPr userDrawn="1"/>
        </p:nvSpPr>
        <p:spPr>
          <a:xfrm>
            <a:off x="4532395" y="746920"/>
            <a:ext cx="948443" cy="172077"/>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ko-KR" altLang="en-US" sz="900" b="1" dirty="0">
                <a:solidFill>
                  <a:prstClr val="black">
                    <a:lumMod val="75000"/>
                    <a:lumOff val="25000"/>
                  </a:prstClr>
                </a:solidFill>
                <a:latin typeface="+mn-ea"/>
                <a:ea typeface="+mn-ea"/>
                <a:cs typeface="Nanum Gothic" charset="-127"/>
              </a:rPr>
              <a:t>새로운 대시보드 </a:t>
            </a:r>
            <a:r>
              <a:rPr kumimoji="1" lang="en-US" altLang="ko-KR" sz="900" b="1" dirty="0">
                <a:solidFill>
                  <a:prstClr val="black">
                    <a:lumMod val="75000"/>
                    <a:lumOff val="25000"/>
                  </a:prstClr>
                </a:solidFill>
                <a:latin typeface="+mn-ea"/>
                <a:ea typeface="+mn-ea"/>
                <a:cs typeface="Nanum Gothic" charset="-127"/>
              </a:rPr>
              <a:t>02</a:t>
            </a:r>
            <a:endParaRPr kumimoji="1" lang="en-US" altLang="ko-KR" sz="900" dirty="0">
              <a:solidFill>
                <a:prstClr val="black">
                  <a:lumMod val="75000"/>
                  <a:lumOff val="25000"/>
                </a:prstClr>
              </a:solidFill>
              <a:latin typeface="+mn-ea"/>
              <a:ea typeface="+mn-ea"/>
              <a:cs typeface="Nanum Gothic" charset="-127"/>
            </a:endParaRPr>
          </a:p>
        </p:txBody>
      </p:sp>
      <p:grpSp>
        <p:nvGrpSpPr>
          <p:cNvPr id="306" name="그룹 305"/>
          <p:cNvGrpSpPr/>
          <p:nvPr userDrawn="1"/>
        </p:nvGrpSpPr>
        <p:grpSpPr>
          <a:xfrm>
            <a:off x="4456195" y="1014324"/>
            <a:ext cx="1093469" cy="45719"/>
            <a:chOff x="4532395" y="1014324"/>
            <a:chExt cx="1093469" cy="45719"/>
          </a:xfrm>
        </p:grpSpPr>
        <p:sp>
          <p:nvSpPr>
            <p:cNvPr id="307" name="타원 306"/>
            <p:cNvSpPr/>
            <p:nvPr userDrawn="1"/>
          </p:nvSpPr>
          <p:spPr>
            <a:xfrm>
              <a:off x="45323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08" name="타원 307"/>
            <p:cNvSpPr/>
            <p:nvPr userDrawn="1"/>
          </p:nvSpPr>
          <p:spPr>
            <a:xfrm>
              <a:off x="46276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09" name="타원 308"/>
            <p:cNvSpPr/>
            <p:nvPr userDrawn="1"/>
          </p:nvSpPr>
          <p:spPr>
            <a:xfrm>
              <a:off x="47228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0" name="타원 309"/>
            <p:cNvSpPr/>
            <p:nvPr userDrawn="1"/>
          </p:nvSpPr>
          <p:spPr>
            <a:xfrm>
              <a:off x="48181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1" name="타원 310"/>
            <p:cNvSpPr/>
            <p:nvPr userDrawn="1"/>
          </p:nvSpPr>
          <p:spPr>
            <a:xfrm>
              <a:off x="49133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2" name="타원 311"/>
            <p:cNvSpPr/>
            <p:nvPr userDrawn="1"/>
          </p:nvSpPr>
          <p:spPr>
            <a:xfrm>
              <a:off x="50086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3" name="타원 312"/>
            <p:cNvSpPr/>
            <p:nvPr userDrawn="1"/>
          </p:nvSpPr>
          <p:spPr>
            <a:xfrm>
              <a:off x="51038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4" name="타원 313"/>
            <p:cNvSpPr/>
            <p:nvPr userDrawn="1"/>
          </p:nvSpPr>
          <p:spPr>
            <a:xfrm>
              <a:off x="51991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5" name="타원 314"/>
            <p:cNvSpPr/>
            <p:nvPr userDrawn="1"/>
          </p:nvSpPr>
          <p:spPr>
            <a:xfrm>
              <a:off x="52943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6" name="타원 315"/>
            <p:cNvSpPr/>
            <p:nvPr userDrawn="1"/>
          </p:nvSpPr>
          <p:spPr>
            <a:xfrm>
              <a:off x="53896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7" name="타원 316"/>
            <p:cNvSpPr/>
            <p:nvPr userDrawn="1"/>
          </p:nvSpPr>
          <p:spPr>
            <a:xfrm>
              <a:off x="548489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sp>
          <p:nvSpPr>
            <p:cNvPr id="318" name="타원 317"/>
            <p:cNvSpPr/>
            <p:nvPr userDrawn="1"/>
          </p:nvSpPr>
          <p:spPr>
            <a:xfrm>
              <a:off x="5580145" y="1014324"/>
              <a:ext cx="45719" cy="45719"/>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ea typeface="+mn-ea"/>
                <a:cs typeface="Nanum Gothic" charset="-127"/>
              </a:endParaRPr>
            </a:p>
          </p:txBody>
        </p:sp>
      </p:grpSp>
      <p:pic>
        <p:nvPicPr>
          <p:cNvPr id="319" name="그림 318"/>
          <p:cNvPicPr>
            <a:picLocks noChangeAspect="1"/>
          </p:cNvPicPr>
          <p:nvPr userDrawn="1"/>
        </p:nvPicPr>
        <p:blipFill>
          <a:blip r:embed="rId2">
            <a:lum bright="70000" contrast="-70000"/>
            <a:extLst>
              <a:ext uri="{28A0092B-C50C-407E-A947-70E740481C1C}">
                <a14:useLocalDpi xmlns:a14="http://schemas.microsoft.com/office/drawing/2010/main" val="0"/>
              </a:ext>
            </a:extLst>
          </a:blip>
          <a:stretch>
            <a:fillRect/>
          </a:stretch>
        </p:blipFill>
        <p:spPr>
          <a:xfrm>
            <a:off x="9734994" y="746919"/>
            <a:ext cx="120279" cy="134713"/>
          </a:xfrm>
          <a:prstGeom prst="rect">
            <a:avLst/>
          </a:prstGeom>
        </p:spPr>
      </p:pic>
      <p:grpSp>
        <p:nvGrpSpPr>
          <p:cNvPr id="320" name="그룹 319"/>
          <p:cNvGrpSpPr/>
          <p:nvPr userDrawn="1"/>
        </p:nvGrpSpPr>
        <p:grpSpPr>
          <a:xfrm>
            <a:off x="271296" y="1371276"/>
            <a:ext cx="9618935" cy="5267899"/>
            <a:chOff x="271296" y="1169378"/>
            <a:chExt cx="9618935" cy="5469798"/>
          </a:xfrm>
        </p:grpSpPr>
        <p:grpSp>
          <p:nvGrpSpPr>
            <p:cNvPr id="321" name="그룹 320"/>
            <p:cNvGrpSpPr/>
            <p:nvPr userDrawn="1"/>
          </p:nvGrpSpPr>
          <p:grpSpPr>
            <a:xfrm>
              <a:off x="271329" y="1688813"/>
              <a:ext cx="9618902" cy="4950363"/>
              <a:chOff x="553567" y="2531590"/>
              <a:chExt cx="8127164" cy="4779200"/>
            </a:xfrm>
          </p:grpSpPr>
          <p:grpSp>
            <p:nvGrpSpPr>
              <p:cNvPr id="323" name="그룹 322"/>
              <p:cNvGrpSpPr/>
              <p:nvPr/>
            </p:nvGrpSpPr>
            <p:grpSpPr>
              <a:xfrm>
                <a:off x="556472" y="2531590"/>
                <a:ext cx="2453951" cy="2632765"/>
                <a:chOff x="189207" y="1274396"/>
                <a:chExt cx="2450409" cy="2635568"/>
              </a:xfrm>
            </p:grpSpPr>
            <p:sp>
              <p:nvSpPr>
                <p:cNvPr id="334" name="직사각형 333"/>
                <p:cNvSpPr/>
                <p:nvPr/>
              </p:nvSpPr>
              <p:spPr>
                <a:xfrm>
                  <a:off x="189207" y="1274396"/>
                  <a:ext cx="2049588" cy="2635568"/>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endParaRPr lang="en-US" altLang="ko-KR" sz="700" dirty="0">
                    <a:solidFill>
                      <a:prstClr val="black">
                        <a:lumMod val="75000"/>
                        <a:lumOff val="25000"/>
                      </a:prstClr>
                    </a:solidFill>
                    <a:latin typeface="+mn-ea"/>
                    <a:ea typeface="+mn-ea"/>
                    <a:cs typeface="Nanum Gothic" charset="-127"/>
                  </a:endParaRPr>
                </a:p>
                <a:p>
                  <a:pPr>
                    <a:lnSpc>
                      <a:spcPct val="200000"/>
                    </a:lnSpc>
                  </a:pPr>
                  <a:r>
                    <a:rPr lang="ko-KR" altLang="en-US" sz="700" dirty="0" err="1">
                      <a:solidFill>
                        <a:prstClr val="white">
                          <a:lumMod val="75000"/>
                        </a:prstClr>
                      </a:solidFill>
                      <a:latin typeface="+mn-ea"/>
                      <a:ea typeface="+mn-ea"/>
                      <a:cs typeface="Nanum Gothic" charset="-127"/>
                    </a:rPr>
                    <a:t>항목찾기</a:t>
                  </a:r>
                  <a:endParaRPr lang="en-US" altLang="ko-KR" sz="700" dirty="0">
                    <a:solidFill>
                      <a:prstClr val="white">
                        <a:lumMod val="75000"/>
                      </a:prstClr>
                    </a:solidFill>
                    <a:latin typeface="+mn-ea"/>
                    <a:ea typeface="+mn-ea"/>
                    <a:cs typeface="Nanum Gothic" charset="-127"/>
                  </a:endParaRPr>
                </a:p>
                <a:p>
                  <a:pPr>
                    <a:lnSpc>
                      <a:spcPct val="200000"/>
                    </a:lnSpc>
                  </a:pPr>
                  <a:r>
                    <a:rPr lang="en-US" altLang="ko-KR" sz="700" dirty="0">
                      <a:solidFill>
                        <a:prstClr val="black">
                          <a:lumMod val="75000"/>
                          <a:lumOff val="25000"/>
                        </a:prstClr>
                      </a:solidFill>
                      <a:latin typeface="+mn-ea"/>
                      <a:ea typeface="+mn-ea"/>
                      <a:cs typeface="Nanum Gothic" charset="-127"/>
                    </a:rPr>
                    <a:t>All</a:t>
                  </a:r>
                </a:p>
                <a:p>
                  <a:pPr>
                    <a:lnSpc>
                      <a:spcPct val="200000"/>
                    </a:lnSpc>
                  </a:pPr>
                  <a:r>
                    <a:rPr lang="de-DE" altLang="ko-KR" sz="700" dirty="0">
                      <a:solidFill>
                        <a:prstClr val="black">
                          <a:lumMod val="75000"/>
                          <a:lumOff val="25000"/>
                        </a:prstClr>
                      </a:solidFill>
                      <a:latin typeface="+mn-ea"/>
                      <a:ea typeface="+mn-ea"/>
                      <a:cs typeface="Nanum Gothic" charset="-127"/>
                    </a:rPr>
                    <a:t>Seoul</a:t>
                  </a:r>
                </a:p>
                <a:p>
                  <a:pPr>
                    <a:lnSpc>
                      <a:spcPct val="200000"/>
                    </a:lnSpc>
                  </a:pPr>
                  <a:r>
                    <a:rPr lang="de-DE" altLang="ko-KR" sz="700" dirty="0">
                      <a:solidFill>
                        <a:prstClr val="black">
                          <a:lumMod val="75000"/>
                          <a:lumOff val="25000"/>
                        </a:prstClr>
                      </a:solidFill>
                      <a:latin typeface="+mn-ea"/>
                      <a:ea typeface="+mn-ea"/>
                      <a:cs typeface="Nanum Gothic" charset="-127"/>
                    </a:rPr>
                    <a:t>Inchon</a:t>
                  </a:r>
                </a:p>
                <a:p>
                  <a:pPr>
                    <a:lnSpc>
                      <a:spcPct val="200000"/>
                    </a:lnSpc>
                  </a:pPr>
                  <a:r>
                    <a:rPr lang="de-DE" altLang="ko-KR" sz="700" dirty="0">
                      <a:solidFill>
                        <a:prstClr val="black">
                          <a:lumMod val="75000"/>
                          <a:lumOff val="25000"/>
                        </a:prstClr>
                      </a:solidFill>
                      <a:latin typeface="+mn-ea"/>
                      <a:ea typeface="+mn-ea"/>
                      <a:cs typeface="Nanum Gothic" charset="-127"/>
                    </a:rPr>
                    <a:t>Daegu</a:t>
                  </a:r>
                </a:p>
                <a:p>
                  <a:pPr>
                    <a:lnSpc>
                      <a:spcPct val="200000"/>
                    </a:lnSpc>
                  </a:pPr>
                  <a:r>
                    <a:rPr lang="de-DE" altLang="ko-KR" sz="700" dirty="0">
                      <a:solidFill>
                        <a:prstClr val="black">
                          <a:lumMod val="75000"/>
                          <a:lumOff val="25000"/>
                        </a:prstClr>
                      </a:solidFill>
                      <a:latin typeface="+mn-ea"/>
                      <a:ea typeface="+mn-ea"/>
                      <a:cs typeface="Nanum Gothic" charset="-127"/>
                    </a:rPr>
                    <a:t>Busan</a:t>
                  </a:r>
                </a:p>
                <a:p>
                  <a:pPr>
                    <a:lnSpc>
                      <a:spcPct val="200000"/>
                    </a:lnSpc>
                  </a:pPr>
                  <a:r>
                    <a:rPr lang="de-DE" altLang="ko-KR" sz="700" dirty="0">
                      <a:solidFill>
                        <a:prstClr val="black">
                          <a:lumMod val="75000"/>
                          <a:lumOff val="25000"/>
                        </a:prstClr>
                      </a:solidFill>
                      <a:latin typeface="+mn-ea"/>
                      <a:ea typeface="+mn-ea"/>
                      <a:cs typeface="Nanum Gothic" charset="-127"/>
                    </a:rPr>
                    <a:t>Gwangju</a:t>
                  </a:r>
                </a:p>
                <a:p>
                  <a:pPr>
                    <a:lnSpc>
                      <a:spcPct val="200000"/>
                    </a:lnSpc>
                  </a:pPr>
                  <a:r>
                    <a:rPr lang="de-DE" altLang="ko-KR" sz="700" dirty="0">
                      <a:solidFill>
                        <a:prstClr val="black">
                          <a:lumMod val="75000"/>
                          <a:lumOff val="25000"/>
                        </a:prstClr>
                      </a:solidFill>
                      <a:latin typeface="+mn-ea"/>
                      <a:ea typeface="+mn-ea"/>
                      <a:cs typeface="Nanum Gothic" charset="-127"/>
                    </a:rPr>
                    <a:t>Newyork</a:t>
                  </a:r>
                </a:p>
                <a:p>
                  <a:pPr>
                    <a:lnSpc>
                      <a:spcPct val="200000"/>
                    </a:lnSpc>
                  </a:pPr>
                  <a:r>
                    <a:rPr lang="de-DE" altLang="ko-KR" sz="700" dirty="0">
                      <a:solidFill>
                        <a:prstClr val="black">
                          <a:lumMod val="75000"/>
                          <a:lumOff val="25000"/>
                        </a:prstClr>
                      </a:solidFill>
                      <a:latin typeface="+mn-ea"/>
                      <a:ea typeface="+mn-ea"/>
                      <a:cs typeface="Nanum Gothic" charset="-127"/>
                    </a:rPr>
                    <a:t>Tokyo</a:t>
                  </a:r>
                </a:p>
                <a:p>
                  <a:pPr>
                    <a:lnSpc>
                      <a:spcPct val="200000"/>
                    </a:lnSpc>
                  </a:pPr>
                  <a:r>
                    <a:rPr lang="de-DE" altLang="ko-KR" sz="700" dirty="0">
                      <a:solidFill>
                        <a:prstClr val="black">
                          <a:lumMod val="75000"/>
                          <a:lumOff val="25000"/>
                        </a:prstClr>
                      </a:solidFill>
                      <a:latin typeface="+mn-ea"/>
                      <a:ea typeface="+mn-ea"/>
                      <a:cs typeface="Nanum Gothic" charset="-127"/>
                    </a:rPr>
                    <a:t>Paris</a:t>
                  </a:r>
                </a:p>
              </p:txBody>
            </p:sp>
            <p:sp>
              <p:nvSpPr>
                <p:cNvPr id="335" name="직사각형 334"/>
                <p:cNvSpPr/>
                <p:nvPr/>
              </p:nvSpPr>
              <p:spPr>
                <a:xfrm>
                  <a:off x="193270" y="1274396"/>
                  <a:ext cx="2446346" cy="31392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252000" tIns="0" bIns="0" rtlCol="0" anchor="ctr" anchorCtr="0"/>
                <a:lstStyle/>
                <a:p>
                  <a:r>
                    <a:rPr lang="en-US" altLang="ko-KR" sz="800" dirty="0">
                      <a:solidFill>
                        <a:prstClr val="black">
                          <a:lumMod val="75000"/>
                          <a:lumOff val="25000"/>
                        </a:prstClr>
                      </a:solidFill>
                      <a:latin typeface="+mn-ea"/>
                      <a:ea typeface="+mn-ea"/>
                      <a:cs typeface="Nanum Gothic" charset="-127"/>
                    </a:rPr>
                    <a:t>City</a:t>
                  </a:r>
                  <a:endParaRPr lang="ko-KR" altLang="en-US" sz="800" dirty="0">
                    <a:solidFill>
                      <a:prstClr val="black">
                        <a:lumMod val="75000"/>
                        <a:lumOff val="25000"/>
                      </a:prstClr>
                    </a:solidFill>
                    <a:latin typeface="+mn-ea"/>
                    <a:ea typeface="+mn-ea"/>
                    <a:cs typeface="Nanum Gothic" charset="-127"/>
                  </a:endParaRPr>
                </a:p>
              </p:txBody>
            </p:sp>
            <p:pic>
              <p:nvPicPr>
                <p:cNvPr id="336" name="Picture 6" descr="필터 아이콘에 대한 이미지 검색결과"/>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549" y="1382739"/>
                  <a:ext cx="115793" cy="127358"/>
                </a:xfrm>
                <a:prstGeom prst="rect">
                  <a:avLst/>
                </a:prstGeom>
                <a:noFill/>
                <a:extLst>
                  <a:ext uri="{909E8E84-426E-40DD-AFC4-6F175D3DCCD1}">
                    <a14:hiddenFill xmlns:a14="http://schemas.microsoft.com/office/drawing/2010/main">
                      <a:solidFill>
                        <a:srgbClr val="FFFFFF"/>
                      </a:solidFill>
                    </a14:hiddenFill>
                  </a:ext>
                </a:extLst>
              </p:spPr>
            </p:pic>
            <p:sp>
              <p:nvSpPr>
                <p:cNvPr id="337" name="직사각형 336"/>
                <p:cNvSpPr/>
                <p:nvPr/>
              </p:nvSpPr>
              <p:spPr>
                <a:xfrm>
                  <a:off x="328425" y="362738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a typeface="+mn-ea"/>
                    <a:cs typeface="Nanum Gothic" charset="-127"/>
                  </a:endParaRPr>
                </a:p>
              </p:txBody>
            </p:sp>
            <p:sp>
              <p:nvSpPr>
                <p:cNvPr id="338" name="직사각형 337"/>
                <p:cNvSpPr/>
                <p:nvPr/>
              </p:nvSpPr>
              <p:spPr>
                <a:xfrm>
                  <a:off x="328425" y="2988084"/>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a typeface="+mn-ea"/>
                    <a:cs typeface="Nanum Gothic" charset="-127"/>
                  </a:endParaRPr>
                </a:p>
              </p:txBody>
            </p:sp>
            <p:sp>
              <p:nvSpPr>
                <p:cNvPr id="339" name="직사각형 338"/>
                <p:cNvSpPr/>
                <p:nvPr/>
              </p:nvSpPr>
              <p:spPr>
                <a:xfrm>
                  <a:off x="328425" y="3201183"/>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a typeface="+mn-ea"/>
                    <a:cs typeface="Nanum Gothic" charset="-127"/>
                  </a:endParaRPr>
                </a:p>
              </p:txBody>
            </p:sp>
            <p:sp>
              <p:nvSpPr>
                <p:cNvPr id="340" name="직사각형 339"/>
                <p:cNvSpPr/>
                <p:nvPr/>
              </p:nvSpPr>
              <p:spPr>
                <a:xfrm>
                  <a:off x="328425" y="3414282"/>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a typeface="+mn-ea"/>
                    <a:cs typeface="Nanum Gothic" charset="-127"/>
                  </a:endParaRPr>
                </a:p>
              </p:txBody>
            </p:sp>
            <p:sp>
              <p:nvSpPr>
                <p:cNvPr id="341" name="직사각형 340"/>
                <p:cNvSpPr/>
                <p:nvPr/>
              </p:nvSpPr>
              <p:spPr>
                <a:xfrm>
                  <a:off x="328425" y="2135688"/>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prstClr val="black">
                          <a:lumMod val="75000"/>
                          <a:lumOff val="25000"/>
                        </a:prstClr>
                      </a:solidFill>
                      <a:latin typeface="+mn-ea"/>
                      <a:ea typeface="+mn-ea"/>
                      <a:cs typeface="Nanum Gothic" charset="-127"/>
                    </a:rPr>
                    <a:t>V</a:t>
                  </a:r>
                  <a:endParaRPr lang="ko-KR" altLang="en-US" sz="700" dirty="0">
                    <a:solidFill>
                      <a:prstClr val="black">
                        <a:lumMod val="75000"/>
                        <a:lumOff val="25000"/>
                      </a:prstClr>
                    </a:solidFill>
                    <a:latin typeface="+mn-ea"/>
                    <a:ea typeface="+mn-ea"/>
                    <a:cs typeface="Nanum Gothic" charset="-127"/>
                  </a:endParaRPr>
                </a:p>
              </p:txBody>
            </p:sp>
            <p:sp>
              <p:nvSpPr>
                <p:cNvPr id="342" name="직사각형 341"/>
                <p:cNvSpPr/>
                <p:nvPr/>
              </p:nvSpPr>
              <p:spPr>
                <a:xfrm>
                  <a:off x="328425" y="2348787"/>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prstClr val="black">
                          <a:lumMod val="75000"/>
                          <a:lumOff val="25000"/>
                        </a:prstClr>
                      </a:solidFill>
                      <a:latin typeface="+mn-ea"/>
                      <a:ea typeface="+mn-ea"/>
                      <a:cs typeface="Nanum Gothic" charset="-127"/>
                    </a:rPr>
                    <a:t>V</a:t>
                  </a:r>
                  <a:endParaRPr lang="ko-KR" altLang="en-US" sz="700" dirty="0">
                    <a:solidFill>
                      <a:prstClr val="black">
                        <a:lumMod val="75000"/>
                        <a:lumOff val="25000"/>
                      </a:prstClr>
                    </a:solidFill>
                    <a:latin typeface="+mn-ea"/>
                    <a:ea typeface="+mn-ea"/>
                    <a:cs typeface="Nanum Gothic" charset="-127"/>
                  </a:endParaRPr>
                </a:p>
              </p:txBody>
            </p:sp>
            <p:sp>
              <p:nvSpPr>
                <p:cNvPr id="343" name="직사각형 342"/>
                <p:cNvSpPr/>
                <p:nvPr/>
              </p:nvSpPr>
              <p:spPr>
                <a:xfrm>
                  <a:off x="328425" y="2561886"/>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prstClr val="black">
                          <a:lumMod val="75000"/>
                          <a:lumOff val="25000"/>
                        </a:prstClr>
                      </a:solidFill>
                      <a:latin typeface="+mn-ea"/>
                      <a:ea typeface="+mn-ea"/>
                      <a:cs typeface="Nanum Gothic" charset="-127"/>
                    </a:rPr>
                    <a:t>V</a:t>
                  </a:r>
                  <a:endParaRPr lang="ko-KR" altLang="en-US" sz="700" dirty="0">
                    <a:solidFill>
                      <a:prstClr val="black">
                        <a:lumMod val="75000"/>
                        <a:lumOff val="25000"/>
                      </a:prstClr>
                    </a:solidFill>
                    <a:latin typeface="+mn-ea"/>
                    <a:ea typeface="+mn-ea"/>
                    <a:cs typeface="Nanum Gothic" charset="-127"/>
                  </a:endParaRPr>
                </a:p>
              </p:txBody>
            </p:sp>
            <p:sp>
              <p:nvSpPr>
                <p:cNvPr id="344" name="직사각형 343"/>
                <p:cNvSpPr/>
                <p:nvPr/>
              </p:nvSpPr>
              <p:spPr>
                <a:xfrm>
                  <a:off x="328425" y="2774985"/>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prstClr val="black">
                          <a:lumMod val="75000"/>
                          <a:lumOff val="25000"/>
                        </a:prstClr>
                      </a:solidFill>
                      <a:latin typeface="+mn-ea"/>
                      <a:ea typeface="+mn-ea"/>
                      <a:cs typeface="Nanum Gothic" charset="-127"/>
                    </a:rPr>
                    <a:t>V</a:t>
                  </a:r>
                  <a:endParaRPr lang="ko-KR" altLang="en-US" sz="700" dirty="0">
                    <a:solidFill>
                      <a:prstClr val="black">
                        <a:lumMod val="75000"/>
                        <a:lumOff val="25000"/>
                      </a:prstClr>
                    </a:solidFill>
                    <a:latin typeface="+mn-ea"/>
                    <a:ea typeface="+mn-ea"/>
                    <a:cs typeface="Nanum Gothic" charset="-127"/>
                  </a:endParaRPr>
                </a:p>
              </p:txBody>
            </p:sp>
            <p:sp>
              <p:nvSpPr>
                <p:cNvPr id="345" name="직사각형 344"/>
                <p:cNvSpPr/>
                <p:nvPr/>
              </p:nvSpPr>
              <p:spPr>
                <a:xfrm>
                  <a:off x="328425" y="1922589"/>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a typeface="+mn-ea"/>
                    <a:cs typeface="Nanum Gothic" charset="-127"/>
                  </a:endParaRPr>
                </a:p>
              </p:txBody>
            </p:sp>
            <p:pic>
              <p:nvPicPr>
                <p:cNvPr id="346" name="그림 345"/>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340136" y="1713402"/>
                  <a:ext cx="91778" cy="91778"/>
                </a:xfrm>
                <a:prstGeom prst="rect">
                  <a:avLst/>
                </a:prstGeom>
              </p:spPr>
            </p:pic>
          </p:grpSp>
          <p:grpSp>
            <p:nvGrpSpPr>
              <p:cNvPr id="324" name="그룹 323"/>
              <p:cNvGrpSpPr/>
              <p:nvPr/>
            </p:nvGrpSpPr>
            <p:grpSpPr>
              <a:xfrm>
                <a:off x="553567" y="5164356"/>
                <a:ext cx="8127164" cy="2146434"/>
                <a:chOff x="1820819" y="4960671"/>
                <a:chExt cx="9344427" cy="2436895"/>
              </a:xfrm>
            </p:grpSpPr>
            <p:grpSp>
              <p:nvGrpSpPr>
                <p:cNvPr id="327" name="그룹 326"/>
                <p:cNvGrpSpPr/>
                <p:nvPr userDrawn="1"/>
              </p:nvGrpSpPr>
              <p:grpSpPr>
                <a:xfrm>
                  <a:off x="1820819" y="5327326"/>
                  <a:ext cx="9344427" cy="2070240"/>
                  <a:chOff x="270916" y="5343006"/>
                  <a:chExt cx="8000019" cy="2070240"/>
                </a:xfrm>
              </p:grpSpPr>
              <p:sp>
                <p:nvSpPr>
                  <p:cNvPr id="332" name="직사각형 331"/>
                  <p:cNvSpPr/>
                  <p:nvPr/>
                </p:nvSpPr>
                <p:spPr>
                  <a:xfrm>
                    <a:off x="270916" y="5349708"/>
                    <a:ext cx="4022559" cy="2063538"/>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dirty="0">
                      <a:solidFill>
                        <a:prstClr val="black">
                          <a:lumMod val="75000"/>
                          <a:lumOff val="25000"/>
                        </a:prstClr>
                      </a:solidFill>
                      <a:latin typeface="+mn-ea"/>
                      <a:ea typeface="+mn-ea"/>
                      <a:cs typeface="Nanum Gothic" charset="-127"/>
                    </a:endParaRPr>
                  </a:p>
                </p:txBody>
              </p:sp>
              <p:sp>
                <p:nvSpPr>
                  <p:cNvPr id="333" name="직사각형 332"/>
                  <p:cNvSpPr/>
                  <p:nvPr/>
                </p:nvSpPr>
                <p:spPr>
                  <a:xfrm>
                    <a:off x="4293478" y="5343006"/>
                    <a:ext cx="3977457" cy="207024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72000" rtlCol="0" anchor="t"/>
                  <a:lstStyle/>
                  <a:p>
                    <a:endParaRPr lang="ko-KR" altLang="en-US" sz="800" dirty="0">
                      <a:solidFill>
                        <a:prstClr val="black">
                          <a:lumMod val="75000"/>
                          <a:lumOff val="25000"/>
                        </a:prstClr>
                      </a:solidFill>
                      <a:latin typeface="+mn-ea"/>
                      <a:ea typeface="+mn-ea"/>
                      <a:cs typeface="Nanum Gothic" charset="-127"/>
                    </a:endParaRPr>
                  </a:p>
                </p:txBody>
              </p:sp>
            </p:grpSp>
            <p:sp>
              <p:nvSpPr>
                <p:cNvPr id="328" name="직사각형 327"/>
                <p:cNvSpPr/>
                <p:nvPr userDrawn="1"/>
              </p:nvSpPr>
              <p:spPr>
                <a:xfrm>
                  <a:off x="6522698" y="4960671"/>
                  <a:ext cx="4642548" cy="36358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1400" dirty="0">
                      <a:solidFill>
                        <a:prstClr val="black">
                          <a:lumMod val="75000"/>
                          <a:lumOff val="25000"/>
                        </a:prstClr>
                      </a:solidFill>
                      <a:latin typeface="+mn-ea"/>
                      <a:ea typeface="+mn-ea"/>
                      <a:cs typeface="Nanum Gothic" charset="-127"/>
                    </a:rPr>
                    <a:t>도시 별 관광객 유입 수 증감 추이 </a:t>
                  </a:r>
                  <a:r>
                    <a:rPr lang="en-US" altLang="ko-KR" sz="1400" dirty="0">
                      <a:solidFill>
                        <a:prstClr val="black">
                          <a:lumMod val="75000"/>
                          <a:lumOff val="25000"/>
                        </a:prstClr>
                      </a:solidFill>
                      <a:latin typeface="+mn-ea"/>
                      <a:ea typeface="+mn-ea"/>
                      <a:cs typeface="Nanum Gothic" charset="-127"/>
                    </a:rPr>
                    <a:t>2</a:t>
                  </a:r>
                  <a:endParaRPr lang="ko-KR" altLang="en-US" sz="1400" dirty="0">
                    <a:solidFill>
                      <a:prstClr val="black">
                        <a:lumMod val="75000"/>
                        <a:lumOff val="25000"/>
                      </a:prstClr>
                    </a:solidFill>
                    <a:latin typeface="+mn-ea"/>
                    <a:ea typeface="+mn-ea"/>
                    <a:cs typeface="Nanum Gothic" charset="-127"/>
                  </a:endParaRPr>
                </a:p>
              </p:txBody>
            </p:sp>
            <p:sp>
              <p:nvSpPr>
                <p:cNvPr id="329" name="직사각형 328"/>
                <p:cNvSpPr/>
                <p:nvPr userDrawn="1"/>
              </p:nvSpPr>
              <p:spPr>
                <a:xfrm>
                  <a:off x="1824146" y="4960671"/>
                  <a:ext cx="4695226" cy="36358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1400" dirty="0">
                      <a:solidFill>
                        <a:prstClr val="black">
                          <a:lumMod val="75000"/>
                          <a:lumOff val="25000"/>
                        </a:prstClr>
                      </a:solidFill>
                      <a:latin typeface="+mn-ea"/>
                      <a:ea typeface="+mn-ea"/>
                      <a:cs typeface="Nanum Gothic" charset="-127"/>
                    </a:rPr>
                    <a:t>도시 별 관광객 유입 수 증감 추이 </a:t>
                  </a:r>
                  <a:r>
                    <a:rPr lang="en-US" altLang="ko-KR" sz="1400" dirty="0">
                      <a:solidFill>
                        <a:prstClr val="black">
                          <a:lumMod val="75000"/>
                          <a:lumOff val="25000"/>
                        </a:prstClr>
                      </a:solidFill>
                      <a:latin typeface="+mn-ea"/>
                      <a:ea typeface="+mn-ea"/>
                      <a:cs typeface="Nanum Gothic" charset="-127"/>
                    </a:rPr>
                    <a:t>1</a:t>
                  </a:r>
                  <a:endParaRPr lang="ko-KR" altLang="en-US" sz="1400" dirty="0">
                    <a:solidFill>
                      <a:prstClr val="black">
                        <a:lumMod val="75000"/>
                        <a:lumOff val="25000"/>
                      </a:prstClr>
                    </a:solidFill>
                    <a:latin typeface="+mn-ea"/>
                    <a:ea typeface="+mn-ea"/>
                    <a:cs typeface="Nanum Gothic" charset="-127"/>
                  </a:endParaRPr>
                </a:p>
              </p:txBody>
            </p:sp>
            <p:pic>
              <p:nvPicPr>
                <p:cNvPr id="330" name="그림 329"/>
                <p:cNvPicPr>
                  <a:picLocks noChangeAspect="1"/>
                </p:cNvPicPr>
                <p:nvPr userDrawn="1"/>
              </p:nvPicPr>
              <p:blipFill rotWithShape="1">
                <a:blip r:embed="rId5">
                  <a:grayscl/>
                  <a:extLst>
                    <a:ext uri="{BEBA8EAE-BF5A-486C-A8C5-ECC9F3942E4B}">
                      <a14:imgProps xmlns:a14="http://schemas.microsoft.com/office/drawing/2010/main">
                        <a14:imgLayer r:embed="rId6">
                          <a14:imgEffect>
                            <a14:sharpenSoften amount="50000"/>
                          </a14:imgEffect>
                        </a14:imgLayer>
                      </a14:imgProps>
                    </a:ext>
                  </a:extLst>
                </a:blip>
                <a:srcRect t="1" r="192" b="277"/>
                <a:stretch/>
              </p:blipFill>
              <p:spPr>
                <a:xfrm>
                  <a:off x="7346161" y="5334029"/>
                  <a:ext cx="3059202" cy="2041363"/>
                </a:xfrm>
                <a:prstGeom prst="rect">
                  <a:avLst/>
                </a:prstGeom>
              </p:spPr>
            </p:pic>
            <p:pic>
              <p:nvPicPr>
                <p:cNvPr id="331" name="그림 330"/>
                <p:cNvPicPr>
                  <a:picLocks noChangeAspect="1"/>
                </p:cNvPicPr>
                <p:nvPr userDrawn="1"/>
              </p:nvPicPr>
              <p:blipFill rotWithShape="1">
                <a:blip r:embed="rId5">
                  <a:grayscl/>
                  <a:extLst>
                    <a:ext uri="{BEBA8EAE-BF5A-486C-A8C5-ECC9F3942E4B}">
                      <a14:imgProps xmlns:a14="http://schemas.microsoft.com/office/drawing/2010/main">
                        <a14:imgLayer r:embed="rId6">
                          <a14:imgEffect>
                            <a14:sharpenSoften amount="50000"/>
                          </a14:imgEffect>
                        </a14:imgLayer>
                      </a14:imgProps>
                    </a:ext>
                  </a:extLst>
                </a:blip>
                <a:srcRect r="192" b="-804"/>
                <a:stretch/>
              </p:blipFill>
              <p:spPr>
                <a:xfrm>
                  <a:off x="2343965" y="5334029"/>
                  <a:ext cx="3059202" cy="2063537"/>
                </a:xfrm>
                <a:prstGeom prst="rect">
                  <a:avLst/>
                </a:prstGeom>
              </p:spPr>
            </p:pic>
          </p:grpSp>
          <p:sp>
            <p:nvSpPr>
              <p:cNvPr id="325" name="직사각형 324"/>
              <p:cNvSpPr/>
              <p:nvPr/>
            </p:nvSpPr>
            <p:spPr>
              <a:xfrm>
                <a:off x="2615970" y="2531591"/>
                <a:ext cx="6064761" cy="2635841"/>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dirty="0">
                  <a:solidFill>
                    <a:prstClr val="black">
                      <a:lumMod val="75000"/>
                      <a:lumOff val="25000"/>
                    </a:prstClr>
                  </a:solidFill>
                  <a:latin typeface="+mn-ea"/>
                  <a:ea typeface="+mn-ea"/>
                  <a:cs typeface="Nanum Gothic" charset="-127"/>
                </a:endParaRPr>
              </a:p>
            </p:txBody>
          </p:sp>
          <p:pic>
            <p:nvPicPr>
              <p:cNvPr id="326" name="그림 325"/>
              <p:cNvPicPr>
                <a:picLocks noChangeAspect="1"/>
              </p:cNvPicPr>
              <p:nvPr/>
            </p:nvPicPr>
            <p:blipFill rotWithShape="1">
              <a:blip r:embed="rId5">
                <a:grayscl/>
                <a:extLst>
                  <a:ext uri="{BEBA8EAE-BF5A-486C-A8C5-ECC9F3942E4B}">
                    <a14:imgProps xmlns:a14="http://schemas.microsoft.com/office/drawing/2010/main">
                      <a14:imgLayer r:embed="rId6">
                        <a14:imgEffect>
                          <a14:sharpenSoften amount="50000"/>
                        </a14:imgEffect>
                      </a14:imgLayer>
                    </a14:imgProps>
                  </a:ext>
                </a:extLst>
              </a:blip>
              <a:srcRect r="192"/>
              <a:stretch/>
            </p:blipFill>
            <p:spPr>
              <a:xfrm>
                <a:off x="3541854" y="2820062"/>
                <a:ext cx="4275703" cy="2335682"/>
              </a:xfrm>
              <a:prstGeom prst="rect">
                <a:avLst/>
              </a:prstGeom>
            </p:spPr>
          </p:pic>
        </p:grpSp>
        <p:sp>
          <p:nvSpPr>
            <p:cNvPr id="322" name="직사각형 321"/>
            <p:cNvSpPr/>
            <p:nvPr userDrawn="1"/>
          </p:nvSpPr>
          <p:spPr>
            <a:xfrm>
              <a:off x="271296" y="1169378"/>
              <a:ext cx="9618935" cy="519435"/>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2000" dirty="0">
                  <a:solidFill>
                    <a:prstClr val="black">
                      <a:lumMod val="75000"/>
                      <a:lumOff val="25000"/>
                    </a:prstClr>
                  </a:solidFill>
                  <a:latin typeface="+mn-ea"/>
                  <a:ea typeface="+mn-ea"/>
                  <a:cs typeface="Nanum Gothic" charset="-127"/>
                </a:rPr>
                <a:t>도시 별 매출 증감 추이</a:t>
              </a:r>
            </a:p>
          </p:txBody>
        </p:sp>
      </p:grpSp>
      <p:sp>
        <p:nvSpPr>
          <p:cNvPr id="347" name="직사각형 346"/>
          <p:cNvSpPr/>
          <p:nvPr userDrawn="1"/>
        </p:nvSpPr>
        <p:spPr>
          <a:xfrm>
            <a:off x="279583" y="1161126"/>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800" dirty="0">
                <a:solidFill>
                  <a:prstClr val="black">
                    <a:lumMod val="75000"/>
                    <a:lumOff val="25000"/>
                  </a:prstClr>
                </a:solidFill>
                <a:latin typeface="+mn-ea"/>
                <a:ea typeface="+mn-ea"/>
                <a:cs typeface="Nanum Gothic" charset="-127"/>
              </a:rPr>
              <a:t>City</a:t>
            </a:r>
            <a:endParaRPr lang="ko-KR" altLang="en-US" sz="800" dirty="0">
              <a:solidFill>
                <a:prstClr val="black">
                  <a:lumMod val="75000"/>
                  <a:lumOff val="25000"/>
                </a:prstClr>
              </a:solidFill>
              <a:latin typeface="+mn-ea"/>
              <a:ea typeface="+mn-ea"/>
              <a:cs typeface="Nanum Gothic" charset="-127"/>
            </a:endParaRPr>
          </a:p>
        </p:txBody>
      </p:sp>
      <p:sp>
        <p:nvSpPr>
          <p:cNvPr id="348" name="직사각형 347"/>
          <p:cNvSpPr/>
          <p:nvPr userDrawn="1"/>
        </p:nvSpPr>
        <p:spPr>
          <a:xfrm>
            <a:off x="802730" y="1161127"/>
            <a:ext cx="556344"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서울시 </a:t>
            </a:r>
            <a:r>
              <a:rPr lang="ko-KR" altLang="en-US" sz="500" dirty="0">
                <a:solidFill>
                  <a:prstClr val="black">
                    <a:lumMod val="75000"/>
                    <a:lumOff val="25000"/>
                  </a:prstClr>
                </a:solidFill>
                <a:latin typeface="+mn-ea"/>
                <a:ea typeface="+mn-ea"/>
                <a:cs typeface="Nanum Gothic" charset="-127"/>
              </a:rPr>
              <a:t>외</a:t>
            </a:r>
            <a:r>
              <a:rPr lang="en-US" altLang="ko-KR" sz="500" dirty="0">
                <a:solidFill>
                  <a:prstClr val="black">
                    <a:lumMod val="75000"/>
                    <a:lumOff val="25000"/>
                  </a:prstClr>
                </a:solidFill>
                <a:latin typeface="+mn-ea"/>
                <a:ea typeface="+mn-ea"/>
                <a:cs typeface="Nanum Gothic" charset="-127"/>
              </a:rPr>
              <a:t>1</a:t>
            </a:r>
            <a:endParaRPr lang="ko-KR" altLang="en-US" sz="700" dirty="0">
              <a:solidFill>
                <a:prstClr val="black">
                  <a:lumMod val="75000"/>
                  <a:lumOff val="25000"/>
                </a:prstClr>
              </a:solidFill>
              <a:latin typeface="+mn-ea"/>
              <a:ea typeface="+mn-ea"/>
              <a:cs typeface="Nanum Gothic" charset="-127"/>
            </a:endParaRPr>
          </a:p>
        </p:txBody>
      </p:sp>
      <p:sp>
        <p:nvSpPr>
          <p:cNvPr id="349" name="삼각형 348"/>
          <p:cNvSpPr/>
          <p:nvPr userDrawn="1"/>
        </p:nvSpPr>
        <p:spPr>
          <a:xfrm rot="10800000">
            <a:off x="1405431" y="1218358"/>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nvGrpSpPr>
          <p:cNvPr id="350" name="그룹 349"/>
          <p:cNvGrpSpPr/>
          <p:nvPr userDrawn="1"/>
        </p:nvGrpSpPr>
        <p:grpSpPr>
          <a:xfrm>
            <a:off x="320232" y="1205013"/>
            <a:ext cx="85959" cy="85959"/>
            <a:chOff x="2840966" y="2007781"/>
            <a:chExt cx="129589" cy="129589"/>
          </a:xfrm>
        </p:grpSpPr>
        <p:sp>
          <p:nvSpPr>
            <p:cNvPr id="351" name="타원 350"/>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52" name="십자형[C] 351"/>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53" name="그룹 352"/>
          <p:cNvGrpSpPr/>
          <p:nvPr userDrawn="1"/>
        </p:nvGrpSpPr>
        <p:grpSpPr>
          <a:xfrm>
            <a:off x="1540953" y="1161126"/>
            <a:ext cx="1237455" cy="186827"/>
            <a:chOff x="1532284" y="1447125"/>
            <a:chExt cx="1237455" cy="186827"/>
          </a:xfrm>
        </p:grpSpPr>
        <p:sp>
          <p:nvSpPr>
            <p:cNvPr id="354" name="직사각형 353"/>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구</a:t>
              </a:r>
            </a:p>
          </p:txBody>
        </p:sp>
        <p:grpSp>
          <p:nvGrpSpPr>
            <p:cNvPr id="355" name="그룹 354"/>
            <p:cNvGrpSpPr/>
            <p:nvPr userDrawn="1"/>
          </p:nvGrpSpPr>
          <p:grpSpPr>
            <a:xfrm>
              <a:off x="1569835" y="1491012"/>
              <a:ext cx="85959" cy="85959"/>
              <a:chOff x="2840966" y="2007781"/>
              <a:chExt cx="129589" cy="129589"/>
            </a:xfrm>
          </p:grpSpPr>
          <p:sp>
            <p:nvSpPr>
              <p:cNvPr id="358" name="타원 357"/>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59" name="십자형[C] 358"/>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56" name="직사각형 355"/>
            <p:cNvSpPr/>
            <p:nvPr userDrawn="1"/>
          </p:nvSpPr>
          <p:spPr>
            <a:xfrm>
              <a:off x="2059833" y="1447126"/>
              <a:ext cx="556344"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57" name="삼각형 356"/>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60" name="그룹 359"/>
          <p:cNvGrpSpPr/>
          <p:nvPr userDrawn="1"/>
        </p:nvGrpSpPr>
        <p:grpSpPr>
          <a:xfrm>
            <a:off x="2796547" y="1161126"/>
            <a:ext cx="1237455" cy="186827"/>
            <a:chOff x="1532284" y="1447125"/>
            <a:chExt cx="1237455" cy="186827"/>
          </a:xfrm>
        </p:grpSpPr>
        <p:sp>
          <p:nvSpPr>
            <p:cNvPr id="361" name="직사각형 360"/>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필터링 필</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62" name="그룹 361"/>
            <p:cNvGrpSpPr/>
            <p:nvPr userDrawn="1"/>
          </p:nvGrpSpPr>
          <p:grpSpPr>
            <a:xfrm>
              <a:off x="1569835" y="1491012"/>
              <a:ext cx="85959" cy="85959"/>
              <a:chOff x="2840966" y="2007781"/>
              <a:chExt cx="129589" cy="129589"/>
            </a:xfrm>
          </p:grpSpPr>
          <p:sp>
            <p:nvSpPr>
              <p:cNvPr id="365" name="타원 36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66" name="십자형[C] 36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63" name="직사각형 362"/>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64" name="삼각형 363"/>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67" name="그룹 366"/>
          <p:cNvGrpSpPr/>
          <p:nvPr userDrawn="1"/>
        </p:nvGrpSpPr>
        <p:grpSpPr>
          <a:xfrm>
            <a:off x="4054939" y="1161126"/>
            <a:ext cx="1237455" cy="186827"/>
            <a:chOff x="1532284" y="1447125"/>
            <a:chExt cx="1237455" cy="186827"/>
          </a:xfrm>
        </p:grpSpPr>
        <p:sp>
          <p:nvSpPr>
            <p:cNvPr id="368" name="직사각형 367"/>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필터링 필</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69" name="그룹 368"/>
            <p:cNvGrpSpPr/>
            <p:nvPr userDrawn="1"/>
          </p:nvGrpSpPr>
          <p:grpSpPr>
            <a:xfrm>
              <a:off x="1569835" y="1491012"/>
              <a:ext cx="85959" cy="85959"/>
              <a:chOff x="2840966" y="2007781"/>
              <a:chExt cx="129589" cy="129589"/>
            </a:xfrm>
          </p:grpSpPr>
          <p:sp>
            <p:nvSpPr>
              <p:cNvPr id="372" name="타원 371"/>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73" name="십자형[C] 372"/>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70" name="직사각형 369"/>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71" name="삼각형 370"/>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74" name="그룹 373"/>
          <p:cNvGrpSpPr/>
          <p:nvPr userDrawn="1"/>
        </p:nvGrpSpPr>
        <p:grpSpPr>
          <a:xfrm>
            <a:off x="9127758" y="1161126"/>
            <a:ext cx="387912" cy="186827"/>
            <a:chOff x="1532285" y="1447125"/>
            <a:chExt cx="387912" cy="186827"/>
          </a:xfrm>
        </p:grpSpPr>
        <p:sp>
          <p:nvSpPr>
            <p:cNvPr id="375" name="직사각형 374"/>
            <p:cNvSpPr/>
            <p:nvPr userDrawn="1"/>
          </p:nvSpPr>
          <p:spPr>
            <a:xfrm>
              <a:off x="1532285" y="1447125"/>
              <a:ext cx="387912"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a:solidFill>
                    <a:prstClr val="black">
                      <a:lumMod val="75000"/>
                      <a:lumOff val="25000"/>
                    </a:prstClr>
                  </a:solidFill>
                  <a:latin typeface="+mn-ea"/>
                  <a:ea typeface="+mn-ea"/>
                  <a:cs typeface="Nanum Gothic" charset="-127"/>
                </a:rPr>
                <a:t>필 </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76" name="그룹 375"/>
            <p:cNvGrpSpPr/>
            <p:nvPr userDrawn="1"/>
          </p:nvGrpSpPr>
          <p:grpSpPr>
            <a:xfrm>
              <a:off x="1569835" y="1491012"/>
              <a:ext cx="85959" cy="85959"/>
              <a:chOff x="2840966" y="2007781"/>
              <a:chExt cx="129589" cy="129589"/>
            </a:xfrm>
          </p:grpSpPr>
          <p:sp>
            <p:nvSpPr>
              <p:cNvPr id="377" name="타원 376"/>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78" name="십자형[C] 377"/>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sp>
        <p:nvSpPr>
          <p:cNvPr id="379" name="모서리가 둥근 직사각형 378"/>
          <p:cNvSpPr/>
          <p:nvPr userDrawn="1"/>
        </p:nvSpPr>
        <p:spPr>
          <a:xfrm>
            <a:off x="9515820" y="1169730"/>
            <a:ext cx="424824" cy="157660"/>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b="1" dirty="0">
                <a:solidFill>
                  <a:prstClr val="black">
                    <a:lumMod val="50000"/>
                    <a:lumOff val="50000"/>
                  </a:prstClr>
                </a:solidFill>
                <a:latin typeface="+mn-ea"/>
                <a:ea typeface="+mn-ea"/>
                <a:cs typeface="Nanum Gothic" charset="-127"/>
              </a:rPr>
              <a:t>Reset</a:t>
            </a:r>
          </a:p>
        </p:txBody>
      </p:sp>
      <p:grpSp>
        <p:nvGrpSpPr>
          <p:cNvPr id="380" name="그룹 379"/>
          <p:cNvGrpSpPr/>
          <p:nvPr userDrawn="1"/>
        </p:nvGrpSpPr>
        <p:grpSpPr>
          <a:xfrm>
            <a:off x="5325076" y="1161126"/>
            <a:ext cx="1237455" cy="186827"/>
            <a:chOff x="1532284" y="1447125"/>
            <a:chExt cx="1237455" cy="186827"/>
          </a:xfrm>
        </p:grpSpPr>
        <p:sp>
          <p:nvSpPr>
            <p:cNvPr id="381" name="직사각형 380"/>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필터링 필</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82" name="그룹 381"/>
            <p:cNvGrpSpPr/>
            <p:nvPr userDrawn="1"/>
          </p:nvGrpSpPr>
          <p:grpSpPr>
            <a:xfrm>
              <a:off x="1569835" y="1491012"/>
              <a:ext cx="85959" cy="85959"/>
              <a:chOff x="2840966" y="2007781"/>
              <a:chExt cx="129589" cy="129589"/>
            </a:xfrm>
          </p:grpSpPr>
          <p:sp>
            <p:nvSpPr>
              <p:cNvPr id="385" name="타원 38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86" name="십자형[C] 38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83" name="직사각형 382"/>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84" name="삼각형 383"/>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87" name="그룹 386"/>
          <p:cNvGrpSpPr/>
          <p:nvPr userDrawn="1"/>
        </p:nvGrpSpPr>
        <p:grpSpPr>
          <a:xfrm>
            <a:off x="6590416" y="1161126"/>
            <a:ext cx="1237455" cy="186827"/>
            <a:chOff x="1532284" y="1447125"/>
            <a:chExt cx="1237455" cy="186827"/>
          </a:xfrm>
        </p:grpSpPr>
        <p:sp>
          <p:nvSpPr>
            <p:cNvPr id="388" name="직사각형 387"/>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필터링 필</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89" name="그룹 388"/>
            <p:cNvGrpSpPr/>
            <p:nvPr userDrawn="1"/>
          </p:nvGrpSpPr>
          <p:grpSpPr>
            <a:xfrm>
              <a:off x="1569835" y="1491012"/>
              <a:ext cx="85959" cy="85959"/>
              <a:chOff x="2840966" y="2007781"/>
              <a:chExt cx="129589" cy="129589"/>
            </a:xfrm>
          </p:grpSpPr>
          <p:sp>
            <p:nvSpPr>
              <p:cNvPr id="392" name="타원 391"/>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393" name="십자형[C] 392"/>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90" name="직사각형 389"/>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91" name="삼각형 390"/>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grpSp>
        <p:nvGrpSpPr>
          <p:cNvPr id="394" name="그룹 393"/>
          <p:cNvGrpSpPr/>
          <p:nvPr userDrawn="1"/>
        </p:nvGrpSpPr>
        <p:grpSpPr>
          <a:xfrm>
            <a:off x="7862816" y="1161126"/>
            <a:ext cx="1237455" cy="186827"/>
            <a:chOff x="1532284" y="1447125"/>
            <a:chExt cx="1237455" cy="186827"/>
          </a:xfrm>
        </p:grpSpPr>
        <p:sp>
          <p:nvSpPr>
            <p:cNvPr id="395" name="직사각형 394"/>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ko-KR" altLang="en-US" sz="800" dirty="0">
                  <a:solidFill>
                    <a:prstClr val="black">
                      <a:lumMod val="75000"/>
                      <a:lumOff val="25000"/>
                    </a:prstClr>
                  </a:solidFill>
                  <a:latin typeface="+mn-ea"/>
                  <a:ea typeface="+mn-ea"/>
                  <a:cs typeface="Nanum Gothic" charset="-127"/>
                </a:rPr>
                <a:t>필터링 필</a:t>
              </a:r>
              <a:r>
                <a:rPr lang="en-US" altLang="ko-KR" sz="800" dirty="0">
                  <a:solidFill>
                    <a:prstClr val="black">
                      <a:lumMod val="75000"/>
                      <a:lumOff val="25000"/>
                    </a:prstClr>
                  </a:solidFill>
                  <a:latin typeface="+mn-ea"/>
                  <a:ea typeface="+mn-ea"/>
                  <a:cs typeface="Nanum Gothic" charset="-127"/>
                </a:rPr>
                <a:t>...</a:t>
              </a:r>
              <a:endParaRPr lang="ko-KR" altLang="en-US" sz="800" dirty="0">
                <a:solidFill>
                  <a:prstClr val="black">
                    <a:lumMod val="75000"/>
                    <a:lumOff val="25000"/>
                  </a:prstClr>
                </a:solidFill>
                <a:latin typeface="+mn-ea"/>
                <a:ea typeface="+mn-ea"/>
                <a:cs typeface="Nanum Gothic" charset="-127"/>
              </a:endParaRPr>
            </a:p>
          </p:txBody>
        </p:sp>
        <p:grpSp>
          <p:nvGrpSpPr>
            <p:cNvPr id="396" name="그룹 395"/>
            <p:cNvGrpSpPr/>
            <p:nvPr userDrawn="1"/>
          </p:nvGrpSpPr>
          <p:grpSpPr>
            <a:xfrm>
              <a:off x="1569835" y="1491012"/>
              <a:ext cx="85959" cy="85959"/>
              <a:chOff x="2840966" y="2007781"/>
              <a:chExt cx="129589" cy="129589"/>
            </a:xfrm>
          </p:grpSpPr>
          <p:sp>
            <p:nvSpPr>
              <p:cNvPr id="399" name="타원 398"/>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sp>
            <p:nvSpPr>
              <p:cNvPr id="400" name="십자형[C] 399"/>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
          <p:nvSpPr>
            <p:cNvPr id="397" name="직사각형 396"/>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700" dirty="0">
                  <a:solidFill>
                    <a:prstClr val="black">
                      <a:lumMod val="75000"/>
                      <a:lumOff val="25000"/>
                    </a:prstClr>
                  </a:solidFill>
                  <a:latin typeface="+mn-ea"/>
                  <a:ea typeface="+mn-ea"/>
                  <a:cs typeface="Nanum Gothic" charset="-127"/>
                </a:rPr>
                <a:t>항목</a:t>
              </a:r>
              <a:r>
                <a:rPr lang="ko-KR" altLang="en-US" sz="500" dirty="0">
                  <a:solidFill>
                    <a:prstClr val="black">
                      <a:lumMod val="75000"/>
                      <a:lumOff val="25000"/>
                    </a:prstClr>
                  </a:solidFill>
                  <a:latin typeface="+mn-ea"/>
                  <a:ea typeface="+mn-ea"/>
                  <a:cs typeface="Nanum Gothic" charset="-127"/>
                </a:rPr>
                <a:t> 외</a:t>
              </a:r>
              <a:r>
                <a:rPr lang="en-US" altLang="ko-KR" sz="500" dirty="0">
                  <a:solidFill>
                    <a:prstClr val="black">
                      <a:lumMod val="75000"/>
                      <a:lumOff val="25000"/>
                    </a:prstClr>
                  </a:solidFill>
                  <a:latin typeface="+mn-ea"/>
                  <a:ea typeface="+mn-ea"/>
                  <a:cs typeface="Nanum Gothic" charset="-127"/>
                </a:rPr>
                <a:t>n</a:t>
              </a:r>
              <a:endParaRPr lang="ko-KR" altLang="en-US" sz="700" dirty="0">
                <a:solidFill>
                  <a:prstClr val="black">
                    <a:lumMod val="75000"/>
                    <a:lumOff val="25000"/>
                  </a:prstClr>
                </a:solidFill>
                <a:latin typeface="+mn-ea"/>
                <a:ea typeface="+mn-ea"/>
                <a:cs typeface="Nanum Gothic" charset="-127"/>
              </a:endParaRPr>
            </a:p>
          </p:txBody>
        </p:sp>
        <p:sp>
          <p:nvSpPr>
            <p:cNvPr id="398" name="삼각형 397"/>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ea typeface="+mn-ea"/>
                <a:cs typeface="Nanum Gothic" charset="-127"/>
              </a:endParaRPr>
            </a:p>
          </p:txBody>
        </p:sp>
      </p:grpSp>
    </p:spTree>
    <p:extLst>
      <p:ext uri="{BB962C8B-B14F-4D97-AF65-F5344CB8AC3E}">
        <p14:creationId xmlns:p14="http://schemas.microsoft.com/office/powerpoint/2010/main" val="72562767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01 차트 레이아웃 : 막대">
    <p:spTree>
      <p:nvGrpSpPr>
        <p:cNvPr id="1" name=""/>
        <p:cNvGrpSpPr/>
        <p:nvPr/>
      </p:nvGrpSpPr>
      <p:grpSpPr>
        <a:xfrm>
          <a:off x="0" y="0"/>
          <a:ext cx="0" cy="0"/>
          <a:chOff x="0" y="0"/>
          <a:chExt cx="0" cy="0"/>
        </a:xfrm>
      </p:grpSpPr>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나눔고딕" panose="020D0604000000000000" pitchFamily="50" charset="-127"/>
                <a:ea typeface="나눔고딕" panose="020D0604000000000000" pitchFamily="50"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나눔고딕" panose="020D0604000000000000" pitchFamily="50" charset="-127"/>
                <a:ea typeface="나눔고딕" panose="020D0604000000000000" pitchFamily="50"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나눔고딕" panose="020D0604000000000000" pitchFamily="50" charset="-127"/>
                <a:ea typeface="나눔고딕" panose="020D0604000000000000" pitchFamily="50" charset="-127"/>
              </a:defRPr>
            </a:lvl1pPr>
          </a:lstStyle>
          <a:p>
            <a:fld id="{FB00E03F-6C3C-4996-8BB2-B710E9BCD333}" type="slidenum">
              <a:rPr lang="ko-KR" altLang="en-US" smtClean="0"/>
              <a:pPr/>
              <a:t>‹#›</a:t>
            </a:fld>
            <a:endParaRPr lang="ko-KR" altLang="en-US"/>
          </a:p>
        </p:txBody>
      </p:sp>
      <p:sp>
        <p:nvSpPr>
          <p:cNvPr id="14" name="직사각형 13"/>
          <p:cNvSpPr/>
          <p:nvPr userDrawn="1"/>
        </p:nvSpPr>
        <p:spPr>
          <a:xfrm>
            <a:off x="10036016" y="651620"/>
            <a:ext cx="1997875" cy="6089748"/>
          </a:xfrm>
          <a:prstGeom prst="rect">
            <a:avLst/>
          </a:prstGeom>
          <a:solidFill>
            <a:srgbClr val="FCFFD1"/>
          </a:solid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나눔고딕" panose="020D0604000000000000" pitchFamily="50" charset="-127"/>
                <a:ea typeface="나눔고딕" panose="020D0604000000000000" pitchFamily="50" charset="-127"/>
                <a:cs typeface="나눔고딕" panose="020D0604000000000000" pitchFamily="50" charset="-127"/>
              </a:defRPr>
            </a:lvl1pPr>
            <a:lvl2pPr marL="180980" indent="-95253">
              <a:lnSpc>
                <a:spcPct val="100000"/>
              </a:lnSpc>
              <a:buFont typeface="+mj-lt"/>
              <a:buAutoNum type="arabicPeriod"/>
              <a:defRPr sz="700">
                <a:latin typeface="나눔고딕" panose="020D0604000000000000" pitchFamily="50" charset="-127"/>
                <a:ea typeface="나눔고딕" panose="020D0604000000000000" pitchFamily="50" charset="-127"/>
                <a:cs typeface="나눔고딕" panose="020D0604000000000000" pitchFamily="50" charset="-127"/>
              </a:defRPr>
            </a:lvl2pPr>
            <a:lvl3pPr marL="225425"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3pPr>
            <a:lvl4pPr marL="266700"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4pPr>
            <a:lvl5pPr marL="311150"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나눔고딕" panose="020D0604000000000000" pitchFamily="50" charset="-127"/>
              <a:ea typeface="나눔고딕" panose="020D0604000000000000" pitchFamily="50" charset="-127"/>
            </a:endParaRPr>
          </a:p>
        </p:txBody>
      </p:sp>
      <p:sp>
        <p:nvSpPr>
          <p:cNvPr id="28" name="직사각형 27"/>
          <p:cNvSpPr/>
          <p:nvPr/>
        </p:nvSpPr>
        <p:spPr>
          <a:xfrm>
            <a:off x="1751814" y="950723"/>
            <a:ext cx="7981866" cy="758159"/>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b="0" i="0" dirty="0">
              <a:solidFill>
                <a:schemeClr val="tx1">
                  <a:lumMod val="75000"/>
                  <a:lumOff val="25000"/>
                </a:schemeClr>
              </a:solidFill>
              <a:latin typeface="나눔고딕" panose="020D0604000000000000" pitchFamily="50" charset="-127"/>
              <a:ea typeface="나눔고딕" panose="020D0604000000000000" pitchFamily="50" charset="-127"/>
            </a:endParaRPr>
          </a:p>
        </p:txBody>
      </p:sp>
      <p:pic>
        <p:nvPicPr>
          <p:cNvPr id="30" name="그림 29"/>
          <p:cNvPicPr>
            <a:picLocks noChangeAspect="1"/>
          </p:cNvPicPr>
          <p:nvPr/>
        </p:nvPicPr>
        <p:blipFill rotWithShape="1">
          <a:blip r:embed="rId2" cstate="print">
            <a:extLst>
              <a:ext uri="{28A0092B-C50C-407E-A947-70E740481C1C}">
                <a14:useLocalDpi xmlns:a14="http://schemas.microsoft.com/office/drawing/2010/main" val="0"/>
              </a:ext>
            </a:extLst>
          </a:blip>
          <a:srcRect l="6228" r="5645" b="14839"/>
          <a:stretch/>
        </p:blipFill>
        <p:spPr>
          <a:xfrm>
            <a:off x="1865120" y="1484215"/>
            <a:ext cx="106556" cy="104910"/>
          </a:xfrm>
          <a:prstGeom prst="rect">
            <a:avLst/>
          </a:prstGeom>
        </p:spPr>
      </p:pic>
      <p:pic>
        <p:nvPicPr>
          <p:cNvPr id="31" name="그림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1880073" y="1063871"/>
            <a:ext cx="89640" cy="119804"/>
          </a:xfrm>
          <a:prstGeom prst="rect">
            <a:avLst/>
          </a:prstGeom>
        </p:spPr>
      </p:pic>
      <p:pic>
        <p:nvPicPr>
          <p:cNvPr id="33" name="그림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64704" y="1254378"/>
            <a:ext cx="119510" cy="121764"/>
          </a:xfrm>
          <a:prstGeom prst="rect">
            <a:avLst/>
          </a:prstGeom>
        </p:spPr>
      </p:pic>
      <p:grpSp>
        <p:nvGrpSpPr>
          <p:cNvPr id="126" name="그룹 125"/>
          <p:cNvGrpSpPr/>
          <p:nvPr userDrawn="1"/>
        </p:nvGrpSpPr>
        <p:grpSpPr>
          <a:xfrm>
            <a:off x="1868975" y="1721133"/>
            <a:ext cx="886268" cy="230832"/>
            <a:chOff x="1868975" y="2183691"/>
            <a:chExt cx="886268" cy="230832"/>
          </a:xfrm>
        </p:grpSpPr>
        <p:sp>
          <p:nvSpPr>
            <p:cNvPr id="127" name="TextBox 126"/>
            <p:cNvSpPr txBox="1"/>
            <p:nvPr/>
          </p:nvSpPr>
          <p:spPr>
            <a:xfrm>
              <a:off x="1919758" y="2183691"/>
              <a:ext cx="835485" cy="230832"/>
            </a:xfrm>
            <a:prstGeom prst="rect">
              <a:avLst/>
            </a:prstGeom>
            <a:noFill/>
          </p:spPr>
          <p:txBody>
            <a:bodyPr wrap="none" rtlCol="0">
              <a:spAutoFit/>
            </a:bodyPr>
            <a:lstStyle/>
            <a:p>
              <a:r>
                <a:rPr lang="en-US" altLang="ko-KR" sz="900" b="1" dirty="0">
                  <a:solidFill>
                    <a:prstClr val="black"/>
                  </a:solidFill>
                  <a:latin typeface="나눔고딕" panose="020D0604000000000000" pitchFamily="50" charset="-127"/>
                  <a:ea typeface="나눔고딕" panose="020D0604000000000000" pitchFamily="50" charset="-127"/>
                  <a:cs typeface="Nanum Gothic" charset="-127"/>
                </a:rPr>
                <a:t>New chart</a:t>
              </a:r>
              <a:r>
                <a:rPr lang="ko-KR" altLang="en-US" sz="900" b="1" dirty="0">
                  <a:solidFill>
                    <a:prstClr val="black"/>
                  </a:solidFill>
                  <a:latin typeface="나눔고딕" panose="020D0604000000000000" pitchFamily="50" charset="-127"/>
                  <a:ea typeface="나눔고딕" panose="020D0604000000000000" pitchFamily="50" charset="-127"/>
                  <a:cs typeface="Nanum Gothic" charset="-127"/>
                </a:rPr>
                <a:t> </a:t>
              </a:r>
              <a:r>
                <a:rPr lang="en-US" altLang="ko-KR" sz="900" b="1" dirty="0">
                  <a:solidFill>
                    <a:prstClr val="black"/>
                  </a:solidFill>
                  <a:latin typeface="나눔고딕" panose="020D0604000000000000" pitchFamily="50" charset="-127"/>
                  <a:ea typeface="나눔고딕" panose="020D0604000000000000" pitchFamily="50" charset="-127"/>
                  <a:cs typeface="Nanum Gothic" charset="-127"/>
                </a:rPr>
                <a:t>1</a:t>
              </a:r>
              <a:endParaRPr lang="ko-KR" altLang="en-US" sz="900" b="1" dirty="0">
                <a:latin typeface="나눔고딕" panose="020D0604000000000000" pitchFamily="50" charset="-127"/>
                <a:ea typeface="나눔고딕" panose="020D0604000000000000" pitchFamily="50" charset="-127"/>
                <a:cs typeface="Nanum Gothic" charset="-127"/>
              </a:endParaRPr>
            </a:p>
          </p:txBody>
        </p:sp>
        <p:pic>
          <p:nvPicPr>
            <p:cNvPr id="128" name="그림 1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8975" y="2265058"/>
              <a:ext cx="105028" cy="105028"/>
            </a:xfrm>
            <a:prstGeom prst="rect">
              <a:avLst/>
            </a:prstGeom>
          </p:spPr>
        </p:pic>
      </p:grpSp>
      <p:sp>
        <p:nvSpPr>
          <p:cNvPr id="181" name="직사각형 180"/>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216" name="그룹 215"/>
          <p:cNvGrpSpPr/>
          <p:nvPr userDrawn="1"/>
        </p:nvGrpSpPr>
        <p:grpSpPr>
          <a:xfrm>
            <a:off x="8420117" y="695244"/>
            <a:ext cx="712706" cy="201863"/>
            <a:chOff x="8371785" y="1072102"/>
            <a:chExt cx="712706" cy="201863"/>
          </a:xfrm>
        </p:grpSpPr>
        <p:sp>
          <p:nvSpPr>
            <p:cNvPr id="217" name="모서리가 둥근 직사각형 160"/>
            <p:cNvSpPr/>
            <p:nvPr userDrawn="1"/>
          </p:nvSpPr>
          <p:spPr>
            <a:xfrm>
              <a:off x="8371785" y="1072102"/>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rPr>
                <a:t>      </a:t>
              </a:r>
              <a:r>
                <a:rPr lang="en-US" altLang="ko-KR"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rPr>
                <a:t>SAVE</a:t>
              </a:r>
              <a:endParaRPr lang="ko-KR" altLang="en-US"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endParaRPr>
            </a:p>
          </p:txBody>
        </p:sp>
        <p:pic>
          <p:nvPicPr>
            <p:cNvPr id="218" name="그림 217"/>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470818" y="1107809"/>
              <a:ext cx="134961" cy="134961"/>
            </a:xfrm>
            <a:prstGeom prst="rect">
              <a:avLst/>
            </a:prstGeom>
          </p:spPr>
        </p:pic>
      </p:grpSp>
      <p:sp>
        <p:nvSpPr>
          <p:cNvPr id="220" name="모서리가 둥근 직사각형 160"/>
          <p:cNvSpPr/>
          <p:nvPr/>
        </p:nvSpPr>
        <p:spPr>
          <a:xfrm>
            <a:off x="9202685" y="695244"/>
            <a:ext cx="712706" cy="201863"/>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rPr>
              <a:t>   </a:t>
            </a:r>
            <a:r>
              <a:rPr lang="en-US" altLang="ko-KR"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rPr>
              <a:t>CLOSE</a:t>
            </a:r>
            <a:endParaRPr lang="ko-KR" altLang="en-US" sz="700" dirty="0">
              <a:solidFill>
                <a:prstClr val="black">
                  <a:lumMod val="65000"/>
                  <a:lumOff val="35000"/>
                </a:prstClr>
              </a:solidFill>
              <a:latin typeface="나눔고딕" panose="020D0604000000000000" pitchFamily="50" charset="-127"/>
              <a:ea typeface="나눔고딕" panose="020D0604000000000000" pitchFamily="50" charset="-127"/>
              <a:cs typeface="Nanum Gothic" charset="-127"/>
            </a:endParaRPr>
          </a:p>
        </p:txBody>
      </p:sp>
      <p:sp>
        <p:nvSpPr>
          <p:cNvPr id="411" name="직사각형 410"/>
          <p:cNvSpPr/>
          <p:nvPr userDrawn="1"/>
        </p:nvSpPr>
        <p:spPr>
          <a:xfrm>
            <a:off x="447811" y="688981"/>
            <a:ext cx="1903938" cy="230832"/>
          </a:xfrm>
          <a:prstGeom prst="rect">
            <a:avLst/>
          </a:prstGeom>
        </p:spPr>
        <p:txBody>
          <a:bodyPr wrap="square">
            <a:spAutoFit/>
          </a:bodyPr>
          <a:lstStyle/>
          <a:p>
            <a:pPr>
              <a:buClr>
                <a:srgbClr val="336699"/>
              </a:buClr>
            </a:pPr>
            <a:r>
              <a:rPr lang="ko-KR" altLang="en-US" sz="900" b="0" dirty="0">
                <a:solidFill>
                  <a:prstClr val="black"/>
                </a:solidFill>
                <a:latin typeface="나눔고딕" panose="020D0604000000000000" pitchFamily="50" charset="-127"/>
                <a:ea typeface="나눔고딕" panose="020D0604000000000000" pitchFamily="50" charset="-127"/>
                <a:cs typeface="Nanum Gothic" charset="-127"/>
              </a:rPr>
              <a:t>새로운 차트 </a:t>
            </a:r>
            <a:r>
              <a:rPr lang="en-US" altLang="ko-KR" sz="900" b="0" dirty="0">
                <a:solidFill>
                  <a:prstClr val="black"/>
                </a:solidFill>
                <a:latin typeface="나눔고딕" panose="020D0604000000000000" pitchFamily="50" charset="-127"/>
                <a:ea typeface="나눔고딕" panose="020D0604000000000000" pitchFamily="50" charset="-127"/>
                <a:cs typeface="Nanum Gothic" charset="-127"/>
              </a:rPr>
              <a:t>01</a:t>
            </a:r>
            <a:endParaRPr lang="en-US" altLang="ko-KR" sz="900" b="1" dirty="0">
              <a:solidFill>
                <a:prstClr val="black"/>
              </a:solidFill>
              <a:latin typeface="나눔고딕" panose="020D0604000000000000" pitchFamily="50" charset="-127"/>
              <a:ea typeface="나눔고딕" panose="020D0604000000000000" pitchFamily="50" charset="-127"/>
              <a:cs typeface="Nanum Gothic" charset="-127"/>
            </a:endParaRPr>
          </a:p>
        </p:txBody>
      </p:sp>
      <p:pic>
        <p:nvPicPr>
          <p:cNvPr id="412" name="그림 4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340884" y="732641"/>
            <a:ext cx="117058" cy="129166"/>
          </a:xfrm>
          <a:prstGeom prst="rect">
            <a:avLst/>
          </a:prstGeom>
        </p:spPr>
      </p:pic>
      <p:sp>
        <p:nvSpPr>
          <p:cNvPr id="413" name="L 도형 412"/>
          <p:cNvSpPr/>
          <p:nvPr userDrawn="1"/>
        </p:nvSpPr>
        <p:spPr>
          <a:xfrm rot="18900000">
            <a:off x="1359846" y="760762"/>
            <a:ext cx="73731" cy="73731"/>
          </a:xfrm>
          <a:prstGeom prst="corner">
            <a:avLst>
              <a:gd name="adj1" fmla="val 18553"/>
              <a:gd name="adj2" fmla="val 21308"/>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417" name="직사각형 416"/>
          <p:cNvSpPr/>
          <p:nvPr userDrawn="1"/>
        </p:nvSpPr>
        <p:spPr>
          <a:xfrm>
            <a:off x="1541990" y="707149"/>
            <a:ext cx="1669871" cy="276999"/>
          </a:xfrm>
          <a:prstGeom prst="rect">
            <a:avLst/>
          </a:prstGeom>
        </p:spPr>
        <p:txBody>
          <a:bodyPr wrap="square">
            <a:spAutoFit/>
          </a:bodyPr>
          <a:lstStyle/>
          <a:p>
            <a:pPr marL="0" marR="0" indent="0" algn="l" defTabSz="914400" rtl="0" eaLnBrk="1" fontAlgn="auto" latinLnBrk="1" hangingPunct="1">
              <a:lnSpc>
                <a:spcPct val="100000"/>
              </a:lnSpc>
              <a:spcBef>
                <a:spcPts val="0"/>
              </a:spcBef>
              <a:spcAft>
                <a:spcPts val="0"/>
              </a:spcAft>
              <a:buClr>
                <a:srgbClr val="336699"/>
              </a:buClr>
              <a:buSzTx/>
              <a:buFontTx/>
              <a:buNone/>
              <a:tabLst/>
              <a:defRPr/>
            </a:pPr>
            <a:r>
              <a:rPr lang="ko-KR" altLang="en-US" sz="600" b="0" dirty="0">
                <a:solidFill>
                  <a:prstClr val="black"/>
                </a:solidFill>
                <a:latin typeface="나눔고딕" panose="020D0604000000000000" pitchFamily="50" charset="-127"/>
                <a:ea typeface="나눔고딕" panose="020D0604000000000000" pitchFamily="50" charset="-127"/>
                <a:cs typeface="Nanum Gothic" charset="-127"/>
              </a:rPr>
              <a:t>새로운 워크북 </a:t>
            </a:r>
            <a:r>
              <a:rPr lang="en-US" altLang="ko-KR" sz="600" b="0" dirty="0">
                <a:solidFill>
                  <a:prstClr val="black"/>
                </a:solidFill>
                <a:latin typeface="나눔고딕" panose="020D0604000000000000" pitchFamily="50" charset="-127"/>
                <a:ea typeface="나눔고딕" panose="020D0604000000000000" pitchFamily="50" charset="-127"/>
                <a:cs typeface="Nanum Gothic" charset="-127"/>
              </a:rPr>
              <a:t>01...</a:t>
            </a:r>
            <a:r>
              <a:rPr lang="ko-KR" altLang="en-US" sz="600" b="0" dirty="0">
                <a:solidFill>
                  <a:prstClr val="black"/>
                </a:solidFill>
                <a:latin typeface="나눔고딕" panose="020D0604000000000000" pitchFamily="50" charset="-127"/>
                <a:ea typeface="나눔고딕" panose="020D0604000000000000" pitchFamily="50" charset="-127"/>
                <a:cs typeface="Nanum Gothic" charset="-127"/>
              </a:rPr>
              <a:t>  </a:t>
            </a:r>
            <a:r>
              <a:rPr lang="en-US" altLang="ko-KR" sz="600" b="0" dirty="0">
                <a:solidFill>
                  <a:prstClr val="black"/>
                </a:solidFill>
                <a:latin typeface="나눔고딕" panose="020D0604000000000000" pitchFamily="50" charset="-127"/>
                <a:ea typeface="나눔고딕" panose="020D0604000000000000" pitchFamily="50" charset="-127"/>
                <a:cs typeface="Nanum Gothic" charset="-127"/>
              </a:rPr>
              <a:t>&gt;</a:t>
            </a:r>
            <a:r>
              <a:rPr lang="ko-KR" altLang="en-US" sz="600" b="0" dirty="0">
                <a:solidFill>
                  <a:prstClr val="black"/>
                </a:solidFill>
                <a:latin typeface="나눔고딕" panose="020D0604000000000000" pitchFamily="50" charset="-127"/>
                <a:ea typeface="나눔고딕" panose="020D0604000000000000" pitchFamily="50" charset="-127"/>
                <a:cs typeface="Nanum Gothic" charset="-127"/>
              </a:rPr>
              <a:t> 새로운 대시보드</a:t>
            </a:r>
            <a:r>
              <a:rPr lang="en-US" altLang="ko-KR" sz="600" b="0" dirty="0">
                <a:solidFill>
                  <a:prstClr val="black"/>
                </a:solidFill>
                <a:latin typeface="나눔고딕" panose="020D0604000000000000" pitchFamily="50" charset="-127"/>
                <a:ea typeface="나눔고딕" panose="020D0604000000000000" pitchFamily="50" charset="-127"/>
                <a:cs typeface="Nanum Gothic" charset="-127"/>
              </a:rPr>
              <a:t>...</a:t>
            </a:r>
            <a:endParaRPr lang="en-US" altLang="ko-KR" sz="600" b="1" dirty="0">
              <a:solidFill>
                <a:prstClr val="black"/>
              </a:solidFill>
              <a:latin typeface="나눔고딕" panose="020D0604000000000000" pitchFamily="50" charset="-127"/>
              <a:ea typeface="나눔고딕" panose="020D0604000000000000" pitchFamily="50" charset="-127"/>
              <a:cs typeface="Nanum Gothic" charset="-127"/>
            </a:endParaRPr>
          </a:p>
          <a:p>
            <a:pPr>
              <a:buClr>
                <a:srgbClr val="336699"/>
              </a:buClr>
            </a:pPr>
            <a:endParaRPr lang="en-US" altLang="ko-KR" sz="6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158" name="십자형[C] 157"/>
          <p:cNvSpPr/>
          <p:nvPr userDrawn="1"/>
        </p:nvSpPr>
        <p:spPr>
          <a:xfrm rot="2700000">
            <a:off x="9259840" y="736416"/>
            <a:ext cx="125021" cy="125021"/>
          </a:xfrm>
          <a:prstGeom prst="plus">
            <a:avLst>
              <a:gd name="adj" fmla="val 43868"/>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132" name="제목 2">
            <a:extLst>
              <a:ext uri="{FF2B5EF4-FFF2-40B4-BE49-F238E27FC236}">
                <a16:creationId xmlns:a16="http://schemas.microsoft.com/office/drawing/2014/main" id="{95379B8D-C639-44D3-8E8A-CA7D9C947D74}"/>
              </a:ext>
            </a:extLst>
          </p:cNvPr>
          <p:cNvSpPr txBox="1">
            <a:spLocks/>
          </p:cNvSpPr>
          <p:nvPr userDrawn="1"/>
        </p:nvSpPr>
        <p:spPr bwMode="auto">
          <a:xfrm>
            <a:off x="1794117" y="1974849"/>
            <a:ext cx="6302065" cy="4721343"/>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1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215" name="제목 2"/>
          <p:cNvSpPr txBox="1">
            <a:spLocks/>
          </p:cNvSpPr>
          <p:nvPr userDrawn="1"/>
        </p:nvSpPr>
        <p:spPr bwMode="auto">
          <a:xfrm>
            <a:off x="8138581" y="950723"/>
            <a:ext cx="1843888" cy="5790646"/>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134" name="제목 2"/>
          <p:cNvSpPr txBox="1">
            <a:spLocks/>
          </p:cNvSpPr>
          <p:nvPr userDrawn="1"/>
        </p:nvSpPr>
        <p:spPr bwMode="auto">
          <a:xfrm>
            <a:off x="158111" y="958432"/>
            <a:ext cx="1593703" cy="5315439"/>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438" name="제목 2"/>
          <p:cNvSpPr txBox="1">
            <a:spLocks/>
          </p:cNvSpPr>
          <p:nvPr userDrawn="1"/>
        </p:nvSpPr>
        <p:spPr bwMode="auto">
          <a:xfrm>
            <a:off x="158112" y="1234372"/>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나눔고딕" panose="020D0604000000000000" pitchFamily="50" charset="-127"/>
                <a:ea typeface="나눔고딕" panose="020D0604000000000000" pitchFamily="50" charset="-127"/>
                <a:cs typeface="Nanum Gothic" charset="-127"/>
              </a:rPr>
              <a:t>+  Chart</a:t>
            </a:r>
          </a:p>
        </p:txBody>
      </p:sp>
      <p:sp>
        <p:nvSpPr>
          <p:cNvPr id="439" name="제목 2"/>
          <p:cNvSpPr txBox="1">
            <a:spLocks/>
          </p:cNvSpPr>
          <p:nvPr userDrawn="1"/>
        </p:nvSpPr>
        <p:spPr bwMode="auto">
          <a:xfrm>
            <a:off x="158112" y="6181325"/>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나눔고딕" panose="020D0604000000000000" pitchFamily="50" charset="-127"/>
                <a:ea typeface="나눔고딕" panose="020D0604000000000000" pitchFamily="50" charset="-127"/>
                <a:cs typeface="Nanum Gothic" charset="-127"/>
              </a:rPr>
              <a:t>+  Analysis</a:t>
            </a:r>
          </a:p>
        </p:txBody>
      </p:sp>
      <p:sp>
        <p:nvSpPr>
          <p:cNvPr id="440" name="제목 2"/>
          <p:cNvSpPr txBox="1">
            <a:spLocks/>
          </p:cNvSpPr>
          <p:nvPr userDrawn="1"/>
        </p:nvSpPr>
        <p:spPr bwMode="auto">
          <a:xfrm>
            <a:off x="158112" y="954314"/>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나눔고딕" panose="020D0604000000000000" pitchFamily="50" charset="-127"/>
                <a:ea typeface="나눔고딕" panose="020D0604000000000000" pitchFamily="50" charset="-127"/>
                <a:cs typeface="Nanum Gothic" charset="-127"/>
              </a:rPr>
              <a:t>+  Data</a:t>
            </a:r>
          </a:p>
        </p:txBody>
      </p:sp>
      <p:sp>
        <p:nvSpPr>
          <p:cNvPr id="75" name="제목 2">
            <a:extLst>
              <a:ext uri="{FF2B5EF4-FFF2-40B4-BE49-F238E27FC236}">
                <a16:creationId xmlns:a16="http://schemas.microsoft.com/office/drawing/2014/main" id="{1AEA103E-27AD-46A7-ADCB-C25AC206AB53}"/>
              </a:ext>
            </a:extLst>
          </p:cNvPr>
          <p:cNvSpPr txBox="1">
            <a:spLocks/>
          </p:cNvSpPr>
          <p:nvPr userDrawn="1"/>
        </p:nvSpPr>
        <p:spPr bwMode="auto">
          <a:xfrm>
            <a:off x="158112" y="6466108"/>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Nanum Gothic" charset="-127"/>
                <a:ea typeface="Nanum Gothic" charset="-127"/>
                <a:cs typeface="Nanum Gothic" charset="-127"/>
              </a:rPr>
              <a:t>+  Models</a:t>
            </a:r>
          </a:p>
        </p:txBody>
      </p:sp>
      <p:sp>
        <p:nvSpPr>
          <p:cNvPr id="76" name="제목 2">
            <a:extLst>
              <a:ext uri="{FF2B5EF4-FFF2-40B4-BE49-F238E27FC236}">
                <a16:creationId xmlns:a16="http://schemas.microsoft.com/office/drawing/2014/main" id="{BB552079-8FCC-4709-AF75-F3B8B90210AC}"/>
              </a:ext>
            </a:extLst>
          </p:cNvPr>
          <p:cNvSpPr txBox="1">
            <a:spLocks/>
          </p:cNvSpPr>
          <p:nvPr userDrawn="1"/>
        </p:nvSpPr>
        <p:spPr bwMode="auto">
          <a:xfrm>
            <a:off x="158112" y="6457473"/>
            <a:ext cx="1593702" cy="280058"/>
          </a:xfrm>
          <a:prstGeom prst="rect">
            <a:avLst/>
          </a:prstGeom>
          <a:solidFill>
            <a:schemeClr val="tx1">
              <a:lumMod val="75000"/>
              <a:lumOff val="25000"/>
              <a:alpha val="80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buClr>
                <a:srgbClr val="336699"/>
              </a:buClr>
            </a:pPr>
            <a:r>
              <a:rPr lang="ko-KR" altLang="en-US" sz="800" dirty="0">
                <a:solidFill>
                  <a:srgbClr val="FF0000"/>
                </a:solidFill>
                <a:latin typeface="Nanum Gothic" charset="-127"/>
                <a:ea typeface="Nanum Gothic" charset="-127"/>
                <a:cs typeface="Nanum Gothic" charset="-127"/>
              </a:rPr>
              <a:t>기능 삭제</a:t>
            </a:r>
            <a:r>
              <a:rPr lang="en-US" altLang="ko-KR" sz="800" dirty="0">
                <a:solidFill>
                  <a:srgbClr val="FF0000"/>
                </a:solidFill>
                <a:latin typeface="Nanum Gothic" charset="-127"/>
                <a:ea typeface="Nanum Gothic" charset="-127"/>
                <a:cs typeface="Nanum Gothic" charset="-127"/>
              </a:rPr>
              <a:t>.</a:t>
            </a:r>
            <a:r>
              <a:rPr lang="ko-KR" altLang="en-US" sz="800" dirty="0">
                <a:solidFill>
                  <a:srgbClr val="FF0000"/>
                </a:solidFill>
                <a:latin typeface="Nanum Gothic" charset="-127"/>
                <a:ea typeface="Nanum Gothic" charset="-127"/>
                <a:cs typeface="Nanum Gothic" charset="-127"/>
              </a:rPr>
              <a:t> </a:t>
            </a:r>
            <a:r>
              <a:rPr lang="en-US" altLang="ko-KR" sz="800" dirty="0">
                <a:solidFill>
                  <a:srgbClr val="FF0000"/>
                </a:solidFill>
                <a:latin typeface="Nanum Gothic" charset="-127"/>
                <a:ea typeface="Nanum Gothic" charset="-127"/>
                <a:cs typeface="Nanum Gothic" charset="-127"/>
              </a:rPr>
              <a:t>17.9.21</a:t>
            </a:r>
          </a:p>
        </p:txBody>
      </p:sp>
      <p:sp>
        <p:nvSpPr>
          <p:cNvPr id="82" name="직사각형 81">
            <a:extLst>
              <a:ext uri="{FF2B5EF4-FFF2-40B4-BE49-F238E27FC236}">
                <a16:creationId xmlns:a16="http://schemas.microsoft.com/office/drawing/2014/main" id="{8B7070A6-B72E-4E10-A423-FAD136856FCE}"/>
              </a:ext>
            </a:extLst>
          </p:cNvPr>
          <p:cNvSpPr/>
          <p:nvPr userDrawn="1"/>
        </p:nvSpPr>
        <p:spPr>
          <a:xfrm>
            <a:off x="226191" y="3949561"/>
            <a:ext cx="1441558" cy="553998"/>
          </a:xfrm>
          <a:prstGeom prst="rect">
            <a:avLst/>
          </a:prstGeom>
        </p:spPr>
        <p:txBody>
          <a:bodyPr wrap="square" lIns="0" tIns="0" rIns="0" bIns="0">
            <a:spAutoFit/>
          </a:bodyPr>
          <a:lstStyle/>
          <a:p>
            <a:pPr lvl="0">
              <a:lnSpc>
                <a:spcPct val="200000"/>
              </a:lnSpc>
              <a:buClr>
                <a:srgbClr val="336699"/>
              </a:buClr>
            </a:pPr>
            <a:r>
              <a:rPr lang="en-US" altLang="ko-KR" sz="6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Bar Chart</a:t>
            </a:r>
          </a:p>
          <a:p>
            <a:pPr lvl="0">
              <a:lnSpc>
                <a:spcPct val="200000"/>
              </a:lnSpc>
              <a:buClr>
                <a:srgbClr val="336699"/>
              </a:buClr>
            </a:pP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열 </a:t>
            </a: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 </a:t>
            </a:r>
            <a:r>
              <a:rPr lang="ko-KR" altLang="en-US" sz="600" dirty="0" err="1">
                <a:solidFill>
                  <a:schemeClr val="bg1">
                    <a:lumMod val="50000"/>
                  </a:schemeClr>
                </a:solidFill>
                <a:latin typeface="나눔고딕" panose="020D0604000000000000" pitchFamily="50" charset="-127"/>
                <a:ea typeface="나눔고딕" panose="020D0604000000000000" pitchFamily="50" charset="-127"/>
                <a:cs typeface="Nanum Gothic" charset="-127"/>
              </a:rPr>
              <a:t>차원값</a:t>
            </a: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 </a:t>
            </a: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1</a:t>
            </a: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개 이상</a:t>
            </a:r>
            <a:endPar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endParaRPr>
          </a:p>
          <a:p>
            <a:pPr lvl="0">
              <a:lnSpc>
                <a:spcPct val="200000"/>
              </a:lnSpc>
              <a:buClr>
                <a:srgbClr val="336699"/>
              </a:buClr>
            </a:pP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교차 </a:t>
            </a: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 </a:t>
            </a: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측정값 </a:t>
            </a:r>
            <a:r>
              <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1</a:t>
            </a:r>
            <a:r>
              <a:rPr lang="ko-KR" altLang="en-US" sz="600" dirty="0">
                <a:solidFill>
                  <a:schemeClr val="bg1">
                    <a:lumMod val="50000"/>
                  </a:schemeClr>
                </a:solidFill>
                <a:latin typeface="나눔고딕" panose="020D0604000000000000" pitchFamily="50" charset="-127"/>
                <a:ea typeface="나눔고딕" panose="020D0604000000000000" pitchFamily="50" charset="-127"/>
                <a:cs typeface="Nanum Gothic" charset="-127"/>
              </a:rPr>
              <a:t>개 이상</a:t>
            </a:r>
            <a:endParaRPr lang="en-US" altLang="ko-KR" sz="600" dirty="0">
              <a:solidFill>
                <a:schemeClr val="bg1">
                  <a:lumMod val="50000"/>
                </a:schemeClr>
              </a:solidFill>
              <a:latin typeface="나눔고딕" panose="020D0604000000000000" pitchFamily="50" charset="-127"/>
              <a:ea typeface="나눔고딕" panose="020D0604000000000000" pitchFamily="50" charset="-127"/>
              <a:cs typeface="Nanum Gothic" charset="-127"/>
            </a:endParaRPr>
          </a:p>
        </p:txBody>
      </p:sp>
      <p:pic>
        <p:nvPicPr>
          <p:cNvPr id="83" name="그림 82">
            <a:extLst>
              <a:ext uri="{FF2B5EF4-FFF2-40B4-BE49-F238E27FC236}">
                <a16:creationId xmlns:a16="http://schemas.microsoft.com/office/drawing/2014/main" id="{826793DA-47F8-4170-A291-0549BBB40008}"/>
              </a:ext>
            </a:extLst>
          </p:cNvPr>
          <p:cNvPicPr>
            <a:picLocks noChangeAspect="1"/>
          </p:cNvPicPr>
          <p:nvPr userDrawn="1"/>
        </p:nvPicPr>
        <p:blipFill>
          <a:blip r:embed="rId7"/>
          <a:stretch>
            <a:fillRect/>
          </a:stretch>
        </p:blipFill>
        <p:spPr>
          <a:xfrm>
            <a:off x="215039" y="1754583"/>
            <a:ext cx="350140" cy="314228"/>
          </a:xfrm>
          <a:prstGeom prst="rect">
            <a:avLst/>
          </a:prstGeom>
          <a:ln>
            <a:solidFill>
              <a:schemeClr val="tx1"/>
            </a:solidFill>
          </a:ln>
        </p:spPr>
      </p:pic>
      <p:pic>
        <p:nvPicPr>
          <p:cNvPr id="84" name="그림 83">
            <a:extLst>
              <a:ext uri="{FF2B5EF4-FFF2-40B4-BE49-F238E27FC236}">
                <a16:creationId xmlns:a16="http://schemas.microsoft.com/office/drawing/2014/main" id="{684E0B8E-476C-41EE-8556-A3AB42FBF29C}"/>
              </a:ext>
            </a:extLst>
          </p:cNvPr>
          <p:cNvPicPr>
            <a:picLocks noChangeAspect="1"/>
          </p:cNvPicPr>
          <p:nvPr userDrawn="1"/>
        </p:nvPicPr>
        <p:blipFill>
          <a:blip r:embed="rId8"/>
          <a:stretch>
            <a:fillRect/>
          </a:stretch>
        </p:blipFill>
        <p:spPr>
          <a:xfrm>
            <a:off x="582562" y="1754583"/>
            <a:ext cx="350140" cy="314228"/>
          </a:xfrm>
          <a:prstGeom prst="rect">
            <a:avLst/>
          </a:prstGeom>
        </p:spPr>
      </p:pic>
      <p:pic>
        <p:nvPicPr>
          <p:cNvPr id="85" name="그림 84">
            <a:extLst>
              <a:ext uri="{FF2B5EF4-FFF2-40B4-BE49-F238E27FC236}">
                <a16:creationId xmlns:a16="http://schemas.microsoft.com/office/drawing/2014/main" id="{1674D288-771D-4DD1-A0E1-0BD62AF5190F}"/>
              </a:ext>
            </a:extLst>
          </p:cNvPr>
          <p:cNvPicPr>
            <a:picLocks noChangeAspect="1"/>
          </p:cNvPicPr>
          <p:nvPr userDrawn="1"/>
        </p:nvPicPr>
        <p:blipFill>
          <a:blip r:embed="rId9"/>
          <a:stretch>
            <a:fillRect/>
          </a:stretch>
        </p:blipFill>
        <p:spPr>
          <a:xfrm>
            <a:off x="950085" y="1754583"/>
            <a:ext cx="350140" cy="314228"/>
          </a:xfrm>
          <a:prstGeom prst="rect">
            <a:avLst/>
          </a:prstGeom>
        </p:spPr>
      </p:pic>
      <p:pic>
        <p:nvPicPr>
          <p:cNvPr id="86" name="그림 85">
            <a:extLst>
              <a:ext uri="{FF2B5EF4-FFF2-40B4-BE49-F238E27FC236}">
                <a16:creationId xmlns:a16="http://schemas.microsoft.com/office/drawing/2014/main" id="{3160C3BC-40EE-4AF8-A1A6-284C14B0DC12}"/>
              </a:ext>
            </a:extLst>
          </p:cNvPr>
          <p:cNvPicPr>
            <a:picLocks noChangeAspect="1"/>
          </p:cNvPicPr>
          <p:nvPr userDrawn="1"/>
        </p:nvPicPr>
        <p:blipFill>
          <a:blip r:embed="rId10"/>
          <a:stretch>
            <a:fillRect/>
          </a:stretch>
        </p:blipFill>
        <p:spPr>
          <a:xfrm>
            <a:off x="1317609" y="1754583"/>
            <a:ext cx="350140" cy="314228"/>
          </a:xfrm>
          <a:prstGeom prst="rect">
            <a:avLst/>
          </a:prstGeom>
        </p:spPr>
      </p:pic>
      <p:pic>
        <p:nvPicPr>
          <p:cNvPr id="87" name="그림 86">
            <a:extLst>
              <a:ext uri="{FF2B5EF4-FFF2-40B4-BE49-F238E27FC236}">
                <a16:creationId xmlns:a16="http://schemas.microsoft.com/office/drawing/2014/main" id="{F68FF22A-E78B-40ED-857E-A4E4E8916CCD}"/>
              </a:ext>
            </a:extLst>
          </p:cNvPr>
          <p:cNvPicPr>
            <a:picLocks noChangeAspect="1"/>
          </p:cNvPicPr>
          <p:nvPr userDrawn="1"/>
        </p:nvPicPr>
        <p:blipFill>
          <a:blip r:embed="rId11"/>
          <a:stretch>
            <a:fillRect/>
          </a:stretch>
        </p:blipFill>
        <p:spPr>
          <a:xfrm>
            <a:off x="215039" y="2173336"/>
            <a:ext cx="350140" cy="314228"/>
          </a:xfrm>
          <a:prstGeom prst="rect">
            <a:avLst/>
          </a:prstGeom>
        </p:spPr>
      </p:pic>
      <p:pic>
        <p:nvPicPr>
          <p:cNvPr id="88" name="그림 87">
            <a:extLst>
              <a:ext uri="{FF2B5EF4-FFF2-40B4-BE49-F238E27FC236}">
                <a16:creationId xmlns:a16="http://schemas.microsoft.com/office/drawing/2014/main" id="{AC97E337-A158-4D85-A0CF-4726152D55B6}"/>
              </a:ext>
            </a:extLst>
          </p:cNvPr>
          <p:cNvPicPr>
            <a:picLocks noChangeAspect="1"/>
          </p:cNvPicPr>
          <p:nvPr userDrawn="1"/>
        </p:nvPicPr>
        <p:blipFill>
          <a:blip r:embed="rId12"/>
          <a:stretch>
            <a:fillRect/>
          </a:stretch>
        </p:blipFill>
        <p:spPr>
          <a:xfrm>
            <a:off x="582562" y="2173336"/>
            <a:ext cx="350140" cy="314228"/>
          </a:xfrm>
          <a:prstGeom prst="rect">
            <a:avLst/>
          </a:prstGeom>
        </p:spPr>
      </p:pic>
      <p:pic>
        <p:nvPicPr>
          <p:cNvPr id="89" name="그림 88">
            <a:extLst>
              <a:ext uri="{FF2B5EF4-FFF2-40B4-BE49-F238E27FC236}">
                <a16:creationId xmlns:a16="http://schemas.microsoft.com/office/drawing/2014/main" id="{2811C07E-720B-4213-AD4E-EF78CB8EFC50}"/>
              </a:ext>
            </a:extLst>
          </p:cNvPr>
          <p:cNvPicPr>
            <a:picLocks noChangeAspect="1"/>
          </p:cNvPicPr>
          <p:nvPr userDrawn="1"/>
        </p:nvPicPr>
        <p:blipFill>
          <a:blip r:embed="rId13"/>
          <a:stretch>
            <a:fillRect/>
          </a:stretch>
        </p:blipFill>
        <p:spPr>
          <a:xfrm>
            <a:off x="950085" y="2173336"/>
            <a:ext cx="350140" cy="314228"/>
          </a:xfrm>
          <a:prstGeom prst="rect">
            <a:avLst/>
          </a:prstGeom>
        </p:spPr>
      </p:pic>
      <p:pic>
        <p:nvPicPr>
          <p:cNvPr id="90" name="그림 89">
            <a:extLst>
              <a:ext uri="{FF2B5EF4-FFF2-40B4-BE49-F238E27FC236}">
                <a16:creationId xmlns:a16="http://schemas.microsoft.com/office/drawing/2014/main" id="{FB29BF6F-5BFB-4807-BD5D-5BF000F509FC}"/>
              </a:ext>
            </a:extLst>
          </p:cNvPr>
          <p:cNvPicPr>
            <a:picLocks noChangeAspect="1"/>
          </p:cNvPicPr>
          <p:nvPr userDrawn="1"/>
        </p:nvPicPr>
        <p:blipFill>
          <a:blip r:embed="rId14"/>
          <a:stretch>
            <a:fillRect/>
          </a:stretch>
        </p:blipFill>
        <p:spPr>
          <a:xfrm>
            <a:off x="1317609" y="2173336"/>
            <a:ext cx="350140" cy="314228"/>
          </a:xfrm>
          <a:prstGeom prst="rect">
            <a:avLst/>
          </a:prstGeom>
        </p:spPr>
      </p:pic>
      <p:pic>
        <p:nvPicPr>
          <p:cNvPr id="91" name="그림 90">
            <a:extLst>
              <a:ext uri="{FF2B5EF4-FFF2-40B4-BE49-F238E27FC236}">
                <a16:creationId xmlns:a16="http://schemas.microsoft.com/office/drawing/2014/main" id="{395563C5-213C-46CF-B47E-A21C472BE467}"/>
              </a:ext>
            </a:extLst>
          </p:cNvPr>
          <p:cNvPicPr>
            <a:picLocks noChangeAspect="1"/>
          </p:cNvPicPr>
          <p:nvPr userDrawn="1"/>
        </p:nvPicPr>
        <p:blipFill>
          <a:blip r:embed="rId15"/>
          <a:stretch>
            <a:fillRect/>
          </a:stretch>
        </p:blipFill>
        <p:spPr>
          <a:xfrm>
            <a:off x="215039" y="2592089"/>
            <a:ext cx="350140" cy="314228"/>
          </a:xfrm>
          <a:prstGeom prst="rect">
            <a:avLst/>
          </a:prstGeom>
        </p:spPr>
      </p:pic>
      <p:pic>
        <p:nvPicPr>
          <p:cNvPr id="92" name="그림 91">
            <a:extLst>
              <a:ext uri="{FF2B5EF4-FFF2-40B4-BE49-F238E27FC236}">
                <a16:creationId xmlns:a16="http://schemas.microsoft.com/office/drawing/2014/main" id="{31ADEADF-A9C2-44FD-95A9-02A4C7129AA4}"/>
              </a:ext>
            </a:extLst>
          </p:cNvPr>
          <p:cNvPicPr>
            <a:picLocks noChangeAspect="1"/>
          </p:cNvPicPr>
          <p:nvPr userDrawn="1"/>
        </p:nvPicPr>
        <p:blipFill>
          <a:blip r:embed="rId16"/>
          <a:stretch>
            <a:fillRect/>
          </a:stretch>
        </p:blipFill>
        <p:spPr>
          <a:xfrm>
            <a:off x="582562" y="2592089"/>
            <a:ext cx="350140" cy="314228"/>
          </a:xfrm>
          <a:prstGeom prst="rect">
            <a:avLst/>
          </a:prstGeom>
        </p:spPr>
      </p:pic>
      <p:pic>
        <p:nvPicPr>
          <p:cNvPr id="93" name="그림 92">
            <a:extLst>
              <a:ext uri="{FF2B5EF4-FFF2-40B4-BE49-F238E27FC236}">
                <a16:creationId xmlns:a16="http://schemas.microsoft.com/office/drawing/2014/main" id="{4D1C803B-34A8-4E2E-8FA1-7C4BD13C99D6}"/>
              </a:ext>
            </a:extLst>
          </p:cNvPr>
          <p:cNvPicPr>
            <a:picLocks noChangeAspect="1"/>
          </p:cNvPicPr>
          <p:nvPr userDrawn="1"/>
        </p:nvPicPr>
        <p:blipFill>
          <a:blip r:embed="rId17"/>
          <a:stretch>
            <a:fillRect/>
          </a:stretch>
        </p:blipFill>
        <p:spPr>
          <a:xfrm>
            <a:off x="950085" y="2592089"/>
            <a:ext cx="350140" cy="314228"/>
          </a:xfrm>
          <a:prstGeom prst="rect">
            <a:avLst/>
          </a:prstGeom>
        </p:spPr>
      </p:pic>
      <p:pic>
        <p:nvPicPr>
          <p:cNvPr id="94" name="그림 93">
            <a:extLst>
              <a:ext uri="{FF2B5EF4-FFF2-40B4-BE49-F238E27FC236}">
                <a16:creationId xmlns:a16="http://schemas.microsoft.com/office/drawing/2014/main" id="{55756776-E320-4A14-81E3-C044E96F8552}"/>
              </a:ext>
            </a:extLst>
          </p:cNvPr>
          <p:cNvPicPr>
            <a:picLocks noChangeAspect="1"/>
          </p:cNvPicPr>
          <p:nvPr userDrawn="1"/>
        </p:nvPicPr>
        <p:blipFill>
          <a:blip r:embed="rId18"/>
          <a:stretch>
            <a:fillRect/>
          </a:stretch>
        </p:blipFill>
        <p:spPr>
          <a:xfrm>
            <a:off x="1317609" y="2592089"/>
            <a:ext cx="350140" cy="314228"/>
          </a:xfrm>
          <a:prstGeom prst="rect">
            <a:avLst/>
          </a:prstGeom>
        </p:spPr>
      </p:pic>
      <p:pic>
        <p:nvPicPr>
          <p:cNvPr id="95" name="그림 94">
            <a:extLst>
              <a:ext uri="{FF2B5EF4-FFF2-40B4-BE49-F238E27FC236}">
                <a16:creationId xmlns:a16="http://schemas.microsoft.com/office/drawing/2014/main" id="{257A2954-3146-4674-8E54-5BA5AB83074C}"/>
              </a:ext>
            </a:extLst>
          </p:cNvPr>
          <p:cNvPicPr>
            <a:picLocks noChangeAspect="1"/>
          </p:cNvPicPr>
          <p:nvPr userDrawn="1"/>
        </p:nvPicPr>
        <p:blipFill>
          <a:blip r:embed="rId19"/>
          <a:stretch>
            <a:fillRect/>
          </a:stretch>
        </p:blipFill>
        <p:spPr>
          <a:xfrm>
            <a:off x="215039" y="3010841"/>
            <a:ext cx="350140" cy="314228"/>
          </a:xfrm>
          <a:prstGeom prst="rect">
            <a:avLst/>
          </a:prstGeom>
        </p:spPr>
      </p:pic>
      <p:pic>
        <p:nvPicPr>
          <p:cNvPr id="96" name="그림 95">
            <a:extLst>
              <a:ext uri="{FF2B5EF4-FFF2-40B4-BE49-F238E27FC236}">
                <a16:creationId xmlns:a16="http://schemas.microsoft.com/office/drawing/2014/main" id="{4AEDB974-F583-40FF-8840-85729FD26675}"/>
              </a:ext>
            </a:extLst>
          </p:cNvPr>
          <p:cNvPicPr>
            <a:picLocks noChangeAspect="1"/>
          </p:cNvPicPr>
          <p:nvPr userDrawn="1"/>
        </p:nvPicPr>
        <p:blipFill>
          <a:blip r:embed="rId20"/>
          <a:stretch>
            <a:fillRect/>
          </a:stretch>
        </p:blipFill>
        <p:spPr>
          <a:xfrm>
            <a:off x="582562" y="3010841"/>
            <a:ext cx="350140" cy="314228"/>
          </a:xfrm>
          <a:prstGeom prst="rect">
            <a:avLst/>
          </a:prstGeom>
        </p:spPr>
      </p:pic>
      <p:pic>
        <p:nvPicPr>
          <p:cNvPr id="97" name="그림 96">
            <a:extLst>
              <a:ext uri="{FF2B5EF4-FFF2-40B4-BE49-F238E27FC236}">
                <a16:creationId xmlns:a16="http://schemas.microsoft.com/office/drawing/2014/main" id="{4A76BB47-428D-4374-A7BB-9D84C5569E42}"/>
              </a:ext>
            </a:extLst>
          </p:cNvPr>
          <p:cNvPicPr>
            <a:picLocks noChangeAspect="1"/>
          </p:cNvPicPr>
          <p:nvPr userDrawn="1"/>
        </p:nvPicPr>
        <p:blipFill>
          <a:blip r:embed="rId21"/>
          <a:stretch>
            <a:fillRect/>
          </a:stretch>
        </p:blipFill>
        <p:spPr>
          <a:xfrm>
            <a:off x="950085" y="3010841"/>
            <a:ext cx="350140" cy="314228"/>
          </a:xfrm>
          <a:prstGeom prst="rect">
            <a:avLst/>
          </a:prstGeom>
        </p:spPr>
      </p:pic>
      <p:pic>
        <p:nvPicPr>
          <p:cNvPr id="98" name="그림 97">
            <a:extLst>
              <a:ext uri="{FF2B5EF4-FFF2-40B4-BE49-F238E27FC236}">
                <a16:creationId xmlns:a16="http://schemas.microsoft.com/office/drawing/2014/main" id="{24A5F8DD-8548-42A8-8ACE-2D285F0E54DE}"/>
              </a:ext>
            </a:extLst>
          </p:cNvPr>
          <p:cNvPicPr>
            <a:picLocks noChangeAspect="1"/>
          </p:cNvPicPr>
          <p:nvPr userDrawn="1"/>
        </p:nvPicPr>
        <p:blipFill>
          <a:blip r:embed="rId22"/>
          <a:stretch>
            <a:fillRect/>
          </a:stretch>
        </p:blipFill>
        <p:spPr>
          <a:xfrm>
            <a:off x="1317609" y="3010841"/>
            <a:ext cx="350140" cy="314228"/>
          </a:xfrm>
          <a:prstGeom prst="rect">
            <a:avLst/>
          </a:prstGeom>
        </p:spPr>
      </p:pic>
      <p:pic>
        <p:nvPicPr>
          <p:cNvPr id="99" name="그림 98">
            <a:extLst>
              <a:ext uri="{FF2B5EF4-FFF2-40B4-BE49-F238E27FC236}">
                <a16:creationId xmlns:a16="http://schemas.microsoft.com/office/drawing/2014/main" id="{E6FB6E2B-B6A7-4ECF-8EB7-8C83541506D2}"/>
              </a:ext>
            </a:extLst>
          </p:cNvPr>
          <p:cNvPicPr>
            <a:picLocks noChangeAspect="1"/>
          </p:cNvPicPr>
          <p:nvPr userDrawn="1"/>
        </p:nvPicPr>
        <p:blipFill>
          <a:blip r:embed="rId23"/>
          <a:stretch>
            <a:fillRect/>
          </a:stretch>
        </p:blipFill>
        <p:spPr>
          <a:xfrm>
            <a:off x="215039" y="3424213"/>
            <a:ext cx="355362" cy="313200"/>
          </a:xfrm>
          <a:prstGeom prst="rect">
            <a:avLst/>
          </a:prstGeom>
        </p:spPr>
      </p:pic>
      <p:pic>
        <p:nvPicPr>
          <p:cNvPr id="100" name="그림 99">
            <a:extLst>
              <a:ext uri="{FF2B5EF4-FFF2-40B4-BE49-F238E27FC236}">
                <a16:creationId xmlns:a16="http://schemas.microsoft.com/office/drawing/2014/main" id="{EFDEDFBE-4C09-4BD6-876C-727CBCA17A67}"/>
              </a:ext>
            </a:extLst>
          </p:cNvPr>
          <p:cNvPicPr>
            <a:picLocks noChangeAspect="1"/>
          </p:cNvPicPr>
          <p:nvPr userDrawn="1"/>
        </p:nvPicPr>
        <p:blipFill>
          <a:blip r:embed="rId24"/>
          <a:stretch>
            <a:fillRect/>
          </a:stretch>
        </p:blipFill>
        <p:spPr>
          <a:xfrm>
            <a:off x="582562" y="3424213"/>
            <a:ext cx="355362" cy="313200"/>
          </a:xfrm>
          <a:prstGeom prst="rect">
            <a:avLst/>
          </a:prstGeom>
        </p:spPr>
      </p:pic>
      <p:sp>
        <p:nvSpPr>
          <p:cNvPr id="101" name="직사각형 100">
            <a:extLst>
              <a:ext uri="{FF2B5EF4-FFF2-40B4-BE49-F238E27FC236}">
                <a16:creationId xmlns:a16="http://schemas.microsoft.com/office/drawing/2014/main" id="{ADE4899F-4FF0-4047-B2E5-DD63ED47F35B}"/>
              </a:ext>
            </a:extLst>
          </p:cNvPr>
          <p:cNvSpPr/>
          <p:nvPr userDrawn="1"/>
        </p:nvSpPr>
        <p:spPr>
          <a:xfrm>
            <a:off x="702837" y="1234373"/>
            <a:ext cx="995429" cy="280058"/>
          </a:xfrm>
          <a:prstGeom prst="rect">
            <a:avLst/>
          </a:prstGeom>
        </p:spPr>
        <p:txBody>
          <a:bodyPr wrap="none" lIns="0" tIns="0" rIns="0" bIns="0" anchor="ctr" anchorCtr="0">
            <a:noAutofit/>
          </a:bodyPr>
          <a:lstStyle/>
          <a:p>
            <a:pPr lvl="0">
              <a:lnSpc>
                <a:spcPct val="100000"/>
              </a:lnSpc>
              <a:buClr>
                <a:srgbClr val="336699"/>
              </a:buClr>
            </a:pPr>
            <a:r>
              <a:rPr lang="en-US" altLang="ko-KR" sz="800" b="0" dirty="0">
                <a:solidFill>
                  <a:schemeClr val="bg1">
                    <a:lumMod val="65000"/>
                  </a:schemeClr>
                </a:solidFill>
                <a:latin typeface="나눔고딕" panose="020D0604000000000000" pitchFamily="50" charset="-127"/>
                <a:ea typeface="나눔고딕" panose="020D0604000000000000" pitchFamily="50" charset="-127"/>
                <a:cs typeface="Nanum Gothic" charset="-127"/>
              </a:rPr>
              <a:t>Bar Chart</a:t>
            </a:r>
          </a:p>
        </p:txBody>
      </p:sp>
      <p:sp>
        <p:nvSpPr>
          <p:cNvPr id="102" name="제목 2">
            <a:extLst>
              <a:ext uri="{FF2B5EF4-FFF2-40B4-BE49-F238E27FC236}">
                <a16:creationId xmlns:a16="http://schemas.microsoft.com/office/drawing/2014/main" id="{8EB82FDC-ECC2-420B-B514-50D74E3AFA4B}"/>
              </a:ext>
            </a:extLst>
          </p:cNvPr>
          <p:cNvSpPr txBox="1">
            <a:spLocks/>
          </p:cNvSpPr>
          <p:nvPr userDrawn="1"/>
        </p:nvSpPr>
        <p:spPr bwMode="auto">
          <a:xfrm>
            <a:off x="9737577" y="950722"/>
            <a:ext cx="247301" cy="5795443"/>
          </a:xfrm>
          <a:prstGeom prst="rect">
            <a:avLst/>
          </a:prstGeom>
          <a:solidFill>
            <a:schemeClr val="bg1">
              <a:lumMod val="85000"/>
            </a:schemeClr>
          </a:solidFill>
          <a:ln>
            <a:no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b="0" i="0" dirty="0">
              <a:solidFill>
                <a:prstClr val="white"/>
              </a:solidFill>
              <a:latin typeface="나눔고딕" panose="020D0604000000000000" pitchFamily="50" charset="-127"/>
              <a:ea typeface="나눔고딕" panose="020D0604000000000000" pitchFamily="50" charset="-127"/>
            </a:endParaRPr>
          </a:p>
        </p:txBody>
      </p:sp>
      <p:grpSp>
        <p:nvGrpSpPr>
          <p:cNvPr id="105" name="그룹 104">
            <a:extLst>
              <a:ext uri="{FF2B5EF4-FFF2-40B4-BE49-F238E27FC236}">
                <a16:creationId xmlns:a16="http://schemas.microsoft.com/office/drawing/2014/main" id="{9A433B97-1834-40CA-9796-408F617116D3}"/>
              </a:ext>
            </a:extLst>
          </p:cNvPr>
          <p:cNvGrpSpPr/>
          <p:nvPr userDrawn="1"/>
        </p:nvGrpSpPr>
        <p:grpSpPr>
          <a:xfrm rot="10800000">
            <a:off x="9803031" y="1034749"/>
            <a:ext cx="121206" cy="99007"/>
            <a:chOff x="4612159" y="975341"/>
            <a:chExt cx="1016959" cy="830701"/>
          </a:xfrm>
          <a:solidFill>
            <a:schemeClr val="tx1"/>
          </a:solidFill>
        </p:grpSpPr>
        <p:sp>
          <p:nvSpPr>
            <p:cNvPr id="106" name="타원 105">
              <a:extLst>
                <a:ext uri="{FF2B5EF4-FFF2-40B4-BE49-F238E27FC236}">
                  <a16:creationId xmlns:a16="http://schemas.microsoft.com/office/drawing/2014/main" id="{5575F588-388C-4DA9-96FB-01873614D23F}"/>
                </a:ext>
              </a:extLst>
            </p:cNvPr>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07" name="그룹 106">
              <a:extLst>
                <a:ext uri="{FF2B5EF4-FFF2-40B4-BE49-F238E27FC236}">
                  <a16:creationId xmlns:a16="http://schemas.microsoft.com/office/drawing/2014/main" id="{AC57AE6D-DF88-4E46-8802-298B866DF277}"/>
                </a:ext>
              </a:extLst>
            </p:cNvPr>
            <p:cNvGrpSpPr/>
            <p:nvPr/>
          </p:nvGrpSpPr>
          <p:grpSpPr>
            <a:xfrm>
              <a:off x="4832791" y="1289832"/>
              <a:ext cx="584906" cy="201719"/>
              <a:chOff x="4832791" y="1753520"/>
              <a:chExt cx="584906" cy="201719"/>
            </a:xfrm>
            <a:grpFill/>
          </p:grpSpPr>
          <p:sp>
            <p:nvSpPr>
              <p:cNvPr id="112" name="타원 111">
                <a:extLst>
                  <a:ext uri="{FF2B5EF4-FFF2-40B4-BE49-F238E27FC236}">
                    <a16:creationId xmlns:a16="http://schemas.microsoft.com/office/drawing/2014/main" id="{0C27C273-1BA7-435D-8204-BB64BB72C160}"/>
                  </a:ext>
                </a:extLst>
              </p:cNvPr>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3" name="타원 112">
                <a:extLst>
                  <a:ext uri="{FF2B5EF4-FFF2-40B4-BE49-F238E27FC236}">
                    <a16:creationId xmlns:a16="http://schemas.microsoft.com/office/drawing/2014/main" id="{F491293A-D1BA-4E90-9517-34886F37CF60}"/>
                  </a:ext>
                </a:extLst>
              </p:cNvPr>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grpSp>
        <p:grpSp>
          <p:nvGrpSpPr>
            <p:cNvPr id="108" name="그룹 107">
              <a:extLst>
                <a:ext uri="{FF2B5EF4-FFF2-40B4-BE49-F238E27FC236}">
                  <a16:creationId xmlns:a16="http://schemas.microsoft.com/office/drawing/2014/main" id="{F848A63D-4365-488E-9EA5-0300B09D9E79}"/>
                </a:ext>
              </a:extLst>
            </p:cNvPr>
            <p:cNvGrpSpPr/>
            <p:nvPr/>
          </p:nvGrpSpPr>
          <p:grpSpPr>
            <a:xfrm>
              <a:off x="4612159" y="1604323"/>
              <a:ext cx="1016959" cy="201719"/>
              <a:chOff x="4612159" y="2063335"/>
              <a:chExt cx="1016959" cy="201719"/>
            </a:xfrm>
            <a:grpFill/>
          </p:grpSpPr>
          <p:sp>
            <p:nvSpPr>
              <p:cNvPr id="109" name="타원 108">
                <a:extLst>
                  <a:ext uri="{FF2B5EF4-FFF2-40B4-BE49-F238E27FC236}">
                    <a16:creationId xmlns:a16="http://schemas.microsoft.com/office/drawing/2014/main" id="{BB3C17E5-2581-4BD6-A433-BA4AAABB5348}"/>
                  </a:ext>
                </a:extLst>
              </p:cNvPr>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0" name="타원 109">
                <a:extLst>
                  <a:ext uri="{FF2B5EF4-FFF2-40B4-BE49-F238E27FC236}">
                    <a16:creationId xmlns:a16="http://schemas.microsoft.com/office/drawing/2014/main" id="{3171A54B-910A-4E79-B23A-A1C9E1326560}"/>
                  </a:ext>
                </a:extLst>
              </p:cNvPr>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1" name="타원 110">
                <a:extLst>
                  <a:ext uri="{FF2B5EF4-FFF2-40B4-BE49-F238E27FC236}">
                    <a16:creationId xmlns:a16="http://schemas.microsoft.com/office/drawing/2014/main" id="{B3610616-D2BE-4398-B425-38BD1CEB0362}"/>
                  </a:ext>
                </a:extLst>
              </p:cNvPr>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cs typeface="Nanum Gothic" charset="-127"/>
                </a:endParaRPr>
              </a:p>
            </p:txBody>
          </p:sp>
        </p:grpSp>
      </p:grpSp>
      <p:pic>
        <p:nvPicPr>
          <p:cNvPr id="114" name="그림 113">
            <a:extLst>
              <a:ext uri="{FF2B5EF4-FFF2-40B4-BE49-F238E27FC236}">
                <a16:creationId xmlns:a16="http://schemas.microsoft.com/office/drawing/2014/main" id="{A4E3FE00-0ACA-41DD-BA5C-2D2D554B2C36}"/>
              </a:ext>
            </a:extLst>
          </p:cNvPr>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9801200" y="1263995"/>
            <a:ext cx="127002" cy="127002"/>
          </a:xfrm>
          <a:prstGeom prst="rect">
            <a:avLst/>
          </a:prstGeom>
        </p:spPr>
      </p:pic>
      <p:pic>
        <p:nvPicPr>
          <p:cNvPr id="115" name="그래픽 114" descr="가로 막대형 차트">
            <a:extLst>
              <a:ext uri="{FF2B5EF4-FFF2-40B4-BE49-F238E27FC236}">
                <a16:creationId xmlns:a16="http://schemas.microsoft.com/office/drawing/2014/main" id="{E825E708-5A6E-49E1-B2F1-A3DE5851B365}"/>
              </a:ext>
            </a:extLst>
          </p:cNvPr>
          <p:cNvPicPr>
            <a:picLocks noChangeAspect="1"/>
          </p:cNvPicPr>
          <p:nvPr userDrawn="1"/>
        </p:nvPicPr>
        <p:blipFill>
          <a:blip r:embed="rId26">
            <a:extLst>
              <a:ext uri="{96DAC541-7B7A-43D3-8B79-37D633B846F1}">
                <asvg:svgBlip xmlns:asvg="http://schemas.microsoft.com/office/drawing/2016/SVG/main" r:embed="rId27"/>
              </a:ext>
            </a:extLst>
          </a:blip>
          <a:stretch>
            <a:fillRect/>
          </a:stretch>
        </p:blipFill>
        <p:spPr>
          <a:xfrm>
            <a:off x="9765158" y="1572584"/>
            <a:ext cx="192138" cy="192136"/>
          </a:xfrm>
          <a:prstGeom prst="rect">
            <a:avLst/>
          </a:prstGeom>
        </p:spPr>
      </p:pic>
      <p:cxnSp>
        <p:nvCxnSpPr>
          <p:cNvPr id="130" name="직선 연결선 100">
            <a:extLst>
              <a:ext uri="{FF2B5EF4-FFF2-40B4-BE49-F238E27FC236}">
                <a16:creationId xmlns:a16="http://schemas.microsoft.com/office/drawing/2014/main" id="{E3FE48FB-324B-4678-B146-CBCA3A4E0783}"/>
              </a:ext>
            </a:extLst>
          </p:cNvPr>
          <p:cNvCxnSpPr>
            <a:cxnSpLocks/>
          </p:cNvCxnSpPr>
          <p:nvPr userDrawn="1"/>
        </p:nvCxnSpPr>
        <p:spPr>
          <a:xfrm>
            <a:off x="9773047" y="1514463"/>
            <a:ext cx="176361"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3" name="그룹 102">
            <a:extLst>
              <a:ext uri="{FF2B5EF4-FFF2-40B4-BE49-F238E27FC236}">
                <a16:creationId xmlns:a16="http://schemas.microsoft.com/office/drawing/2014/main" id="{3DCDE1B2-DEC8-4957-B0C9-32EC6643ECB5}"/>
              </a:ext>
            </a:extLst>
          </p:cNvPr>
          <p:cNvGrpSpPr/>
          <p:nvPr userDrawn="1"/>
        </p:nvGrpSpPr>
        <p:grpSpPr>
          <a:xfrm>
            <a:off x="7783183" y="1801550"/>
            <a:ext cx="284233" cy="125299"/>
            <a:chOff x="7231824" y="1801550"/>
            <a:chExt cx="284233" cy="125299"/>
          </a:xfrm>
        </p:grpSpPr>
        <p:grpSp>
          <p:nvGrpSpPr>
            <p:cNvPr id="131" name="그룹 130">
              <a:extLst>
                <a:ext uri="{FF2B5EF4-FFF2-40B4-BE49-F238E27FC236}">
                  <a16:creationId xmlns:a16="http://schemas.microsoft.com/office/drawing/2014/main" id="{1FECE4BC-98F7-4A0F-B0F6-44293540CDFE}"/>
                </a:ext>
              </a:extLst>
            </p:cNvPr>
            <p:cNvGrpSpPr/>
            <p:nvPr userDrawn="1"/>
          </p:nvGrpSpPr>
          <p:grpSpPr>
            <a:xfrm>
              <a:off x="7231824" y="1801550"/>
              <a:ext cx="132475" cy="125299"/>
              <a:chOff x="7266551" y="1801550"/>
              <a:chExt cx="132475" cy="125299"/>
            </a:xfrm>
          </p:grpSpPr>
          <p:sp>
            <p:nvSpPr>
              <p:cNvPr id="137" name="모서리가 둥근 직사각형 402">
                <a:extLst>
                  <a:ext uri="{FF2B5EF4-FFF2-40B4-BE49-F238E27FC236}">
                    <a16:creationId xmlns:a16="http://schemas.microsoft.com/office/drawing/2014/main" id="{EE8577B3-B853-42FB-9D87-5736A469A26E}"/>
                  </a:ext>
                </a:extLst>
              </p:cNvPr>
              <p:cNvSpPr/>
              <p:nvPr userDrawn="1"/>
            </p:nvSpPr>
            <p:spPr>
              <a:xfrm>
                <a:off x="7266551" y="1801550"/>
                <a:ext cx="132475" cy="125299"/>
              </a:xfrm>
              <a:prstGeom prst="roundRect">
                <a:avLst>
                  <a:gd name="adj" fmla="val 11628"/>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16000" tIns="36000" rIns="0" bIns="36000" rtlCol="0" anchor="t" anchorCtr="0"/>
              <a:lstStyle/>
              <a:p>
                <a:pPr>
                  <a:lnSpc>
                    <a:spcPct val="200000"/>
                  </a:lnSpc>
                </a:pPr>
                <a:endPar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endParaRPr>
              </a:p>
            </p:txBody>
          </p:sp>
          <p:pic>
            <p:nvPicPr>
              <p:cNvPr id="138" name="그림 137">
                <a:extLst>
                  <a:ext uri="{FF2B5EF4-FFF2-40B4-BE49-F238E27FC236}">
                    <a16:creationId xmlns:a16="http://schemas.microsoft.com/office/drawing/2014/main" id="{28FE9A0E-91E8-4E34-9103-27F8997DE992}"/>
                  </a:ext>
                </a:extLst>
              </p:cNvPr>
              <p:cNvPicPr>
                <a:picLocks noChangeAspect="1"/>
              </p:cNvPicPr>
              <p:nvPr userDrawn="1"/>
            </p:nvPicPr>
            <p:blipFill rotWithShape="1">
              <a:blip r:embed="rId28">
                <a:duotone>
                  <a:schemeClr val="accent2">
                    <a:shade val="45000"/>
                    <a:satMod val="135000"/>
                  </a:schemeClr>
                  <a:prstClr val="white"/>
                </a:duotone>
                <a:extLst>
                  <a:ext uri="{28A0092B-C50C-407E-A947-70E740481C1C}">
                    <a14:useLocalDpi xmlns:a14="http://schemas.microsoft.com/office/drawing/2010/main" val="0"/>
                  </a:ext>
                </a:extLst>
              </a:blip>
              <a:srcRect l="36902" t="66051" r="61869" b="32391"/>
              <a:stretch/>
            </p:blipFill>
            <p:spPr>
              <a:xfrm>
                <a:off x="7271158" y="1815075"/>
                <a:ext cx="125967" cy="99929"/>
              </a:xfrm>
              <a:prstGeom prst="rect">
                <a:avLst/>
              </a:prstGeom>
            </p:spPr>
          </p:pic>
        </p:grpSp>
        <p:grpSp>
          <p:nvGrpSpPr>
            <p:cNvPr id="133" name="그룹 132">
              <a:extLst>
                <a:ext uri="{FF2B5EF4-FFF2-40B4-BE49-F238E27FC236}">
                  <a16:creationId xmlns:a16="http://schemas.microsoft.com/office/drawing/2014/main" id="{D8E86DE8-0836-494B-86F9-3CC3915DBBFF}"/>
                </a:ext>
              </a:extLst>
            </p:cNvPr>
            <p:cNvGrpSpPr/>
            <p:nvPr userDrawn="1"/>
          </p:nvGrpSpPr>
          <p:grpSpPr>
            <a:xfrm>
              <a:off x="7383582" y="1801550"/>
              <a:ext cx="132475" cy="125299"/>
              <a:chOff x="7538515" y="1801550"/>
              <a:chExt cx="132475" cy="125299"/>
            </a:xfrm>
          </p:grpSpPr>
          <p:sp>
            <p:nvSpPr>
              <p:cNvPr id="135" name="모서리가 둥근 직사각형 402">
                <a:extLst>
                  <a:ext uri="{FF2B5EF4-FFF2-40B4-BE49-F238E27FC236}">
                    <a16:creationId xmlns:a16="http://schemas.microsoft.com/office/drawing/2014/main" id="{7EFD92B5-3DE4-4903-8D67-B2E69354E83E}"/>
                  </a:ext>
                </a:extLst>
              </p:cNvPr>
              <p:cNvSpPr/>
              <p:nvPr userDrawn="1"/>
            </p:nvSpPr>
            <p:spPr>
              <a:xfrm>
                <a:off x="7538515" y="1801550"/>
                <a:ext cx="132475" cy="125299"/>
              </a:xfrm>
              <a:prstGeom prst="roundRect">
                <a:avLst>
                  <a:gd name="adj" fmla="val 11628"/>
                </a:avLst>
              </a:prstGeom>
              <a:solidFill>
                <a:schemeClr val="bg1"/>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216000" tIns="36000" rIns="0" bIns="36000" rtlCol="0" anchor="t" anchorCtr="0"/>
              <a:lstStyle/>
              <a:p>
                <a:pPr>
                  <a:lnSpc>
                    <a:spcPct val="200000"/>
                  </a:lnSpc>
                </a:pPr>
                <a:endPar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endParaRPr>
              </a:p>
            </p:txBody>
          </p:sp>
          <p:pic>
            <p:nvPicPr>
              <p:cNvPr id="136" name="그림 135">
                <a:extLst>
                  <a:ext uri="{FF2B5EF4-FFF2-40B4-BE49-F238E27FC236}">
                    <a16:creationId xmlns:a16="http://schemas.microsoft.com/office/drawing/2014/main" id="{47D6A71E-6C40-4205-A8A4-72352A4D1047}"/>
                  </a:ext>
                </a:extLst>
              </p:cNvPr>
              <p:cNvPicPr>
                <a:picLocks noChangeAspect="1"/>
              </p:cNvPicPr>
              <p:nvPr userDrawn="1"/>
            </p:nvPicPr>
            <p:blipFill rotWithShape="1">
              <a:blip r:embed="rId28">
                <a:duotone>
                  <a:schemeClr val="accent2">
                    <a:shade val="45000"/>
                    <a:satMod val="135000"/>
                  </a:schemeClr>
                  <a:prstClr val="white"/>
                </a:duotone>
                <a:extLst>
                  <a:ext uri="{28A0092B-C50C-407E-A947-70E740481C1C}">
                    <a14:useLocalDpi xmlns:a14="http://schemas.microsoft.com/office/drawing/2010/main" val="0"/>
                  </a:ext>
                </a:extLst>
              </a:blip>
              <a:srcRect l="38512" t="66051" r="60265" b="32304"/>
              <a:stretch/>
            </p:blipFill>
            <p:spPr>
              <a:xfrm>
                <a:off x="7541776" y="1812963"/>
                <a:ext cx="125295" cy="105453"/>
              </a:xfrm>
              <a:prstGeom prst="rect">
                <a:avLst/>
              </a:prstGeom>
            </p:spPr>
          </p:pic>
        </p:grpSp>
      </p:grpSp>
      <p:grpSp>
        <p:nvGrpSpPr>
          <p:cNvPr id="2" name="그룹 1">
            <a:extLst>
              <a:ext uri="{FF2B5EF4-FFF2-40B4-BE49-F238E27FC236}">
                <a16:creationId xmlns:a16="http://schemas.microsoft.com/office/drawing/2014/main" id="{0A49CE7C-C3F9-4496-ADC2-FC754A928A9D}"/>
              </a:ext>
            </a:extLst>
          </p:cNvPr>
          <p:cNvGrpSpPr/>
          <p:nvPr userDrawn="1"/>
        </p:nvGrpSpPr>
        <p:grpSpPr>
          <a:xfrm>
            <a:off x="9749564" y="1823416"/>
            <a:ext cx="223327" cy="1926645"/>
            <a:chOff x="9753547" y="1823416"/>
            <a:chExt cx="223327" cy="1926645"/>
          </a:xfrm>
        </p:grpSpPr>
        <p:pic>
          <p:nvPicPr>
            <p:cNvPr id="152" name="그래픽 31" descr="팔레트">
              <a:extLst>
                <a:ext uri="{FF2B5EF4-FFF2-40B4-BE49-F238E27FC236}">
                  <a16:creationId xmlns:a16="http://schemas.microsoft.com/office/drawing/2014/main" id="{113CC22F-D2FB-407C-A34F-03BF6A8490DA}"/>
                </a:ext>
              </a:extLst>
            </p:cNvPr>
            <p:cNvPicPr>
              <a:picLocks noChangeAspect="1"/>
            </p:cNvPicPr>
            <p:nvPr userDrawn="1"/>
          </p:nvPicPr>
          <p:blipFill>
            <a:blip r:embed="rId29">
              <a:extLst>
                <a:ext uri="{96DAC541-7B7A-43D3-8B79-37D633B846F1}">
                  <asvg:svgBlip xmlns:asvg="http://schemas.microsoft.com/office/drawing/2016/SVG/main" r:embed="rId30"/>
                </a:ext>
              </a:extLst>
            </a:blip>
            <a:stretch>
              <a:fillRect/>
            </a:stretch>
          </p:blipFill>
          <p:spPr>
            <a:xfrm>
              <a:off x="9765203" y="1823416"/>
              <a:ext cx="190586" cy="190586"/>
            </a:xfrm>
            <a:prstGeom prst="rect">
              <a:avLst/>
            </a:prstGeom>
          </p:spPr>
        </p:pic>
        <p:grpSp>
          <p:nvGrpSpPr>
            <p:cNvPr id="153" name="그룹 152">
              <a:extLst>
                <a:ext uri="{FF2B5EF4-FFF2-40B4-BE49-F238E27FC236}">
                  <a16:creationId xmlns:a16="http://schemas.microsoft.com/office/drawing/2014/main" id="{DCFECE32-6F8E-4180-98FC-C2A16CFD4789}"/>
                </a:ext>
              </a:extLst>
            </p:cNvPr>
            <p:cNvGrpSpPr/>
            <p:nvPr userDrawn="1"/>
          </p:nvGrpSpPr>
          <p:grpSpPr>
            <a:xfrm>
              <a:off x="9753547" y="2573326"/>
              <a:ext cx="223327" cy="178321"/>
              <a:chOff x="9753547" y="2068811"/>
              <a:chExt cx="223327" cy="178321"/>
            </a:xfrm>
          </p:grpSpPr>
          <p:pic>
            <p:nvPicPr>
              <p:cNvPr id="154" name="그래픽 29" descr="줄 화살표: 일자형">
                <a:extLst>
                  <a:ext uri="{FF2B5EF4-FFF2-40B4-BE49-F238E27FC236}">
                    <a16:creationId xmlns:a16="http://schemas.microsoft.com/office/drawing/2014/main" id="{C8EA469E-E15D-4C20-BC8A-4233A6DBE8A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5400000">
                <a:off x="9753547" y="2068811"/>
                <a:ext cx="156344" cy="156344"/>
              </a:xfrm>
              <a:prstGeom prst="rect">
                <a:avLst/>
              </a:prstGeom>
            </p:spPr>
          </p:pic>
          <p:sp>
            <p:nvSpPr>
              <p:cNvPr id="155" name="직사각형 154">
                <a:extLst>
                  <a:ext uri="{FF2B5EF4-FFF2-40B4-BE49-F238E27FC236}">
                    <a16:creationId xmlns:a16="http://schemas.microsoft.com/office/drawing/2014/main" id="{770C951F-E5D3-41F5-9BD9-009BDC490ECF}"/>
                  </a:ext>
                </a:extLst>
              </p:cNvPr>
              <p:cNvSpPr/>
              <p:nvPr/>
            </p:nvSpPr>
            <p:spPr>
              <a:xfrm>
                <a:off x="9860019" y="2124021"/>
                <a:ext cx="116855" cy="123111"/>
              </a:xfrm>
              <a:prstGeom prst="rect">
                <a:avLst/>
              </a:prstGeom>
            </p:spPr>
            <p:txBody>
              <a:bodyPr wrap="square" lIns="0" tIns="0" rIns="0" bIns="0">
                <a:spAutoFit/>
              </a:bodyPr>
              <a:lstStyle/>
              <a:p>
                <a:pPr lvl="0">
                  <a:buClr>
                    <a:srgbClr val="336699"/>
                  </a:buClr>
                </a:pPr>
                <a:r>
                  <a:rPr lang="en-US" altLang="ko-KR" sz="800" dirty="0">
                    <a:latin typeface="나눔고딕OTF ExtraBold" panose="020D0904000000000000" pitchFamily="34" charset="-127"/>
                    <a:ea typeface="나눔고딕OTF ExtraBold" panose="020D0904000000000000" pitchFamily="34" charset="-127"/>
                    <a:cs typeface="Nanum Gothic" charset="-127"/>
                  </a:rPr>
                  <a:t>Y</a:t>
                </a:r>
              </a:p>
            </p:txBody>
          </p:sp>
        </p:grpSp>
        <p:grpSp>
          <p:nvGrpSpPr>
            <p:cNvPr id="156" name="그룹 155">
              <a:extLst>
                <a:ext uri="{FF2B5EF4-FFF2-40B4-BE49-F238E27FC236}">
                  <a16:creationId xmlns:a16="http://schemas.microsoft.com/office/drawing/2014/main" id="{757FCD05-F633-4BFF-AC40-27370D1D41B1}"/>
                </a:ext>
              </a:extLst>
            </p:cNvPr>
            <p:cNvGrpSpPr/>
            <p:nvPr userDrawn="1"/>
          </p:nvGrpSpPr>
          <p:grpSpPr>
            <a:xfrm>
              <a:off x="9793181" y="2843684"/>
              <a:ext cx="156344" cy="215208"/>
              <a:chOff x="9793181" y="2276421"/>
              <a:chExt cx="156344" cy="215208"/>
            </a:xfrm>
          </p:grpSpPr>
          <p:pic>
            <p:nvPicPr>
              <p:cNvPr id="157" name="그래픽 28" descr="줄 화살표: 일자형">
                <a:extLst>
                  <a:ext uri="{FF2B5EF4-FFF2-40B4-BE49-F238E27FC236}">
                    <a16:creationId xmlns:a16="http://schemas.microsoft.com/office/drawing/2014/main" id="{BB2D355D-AA0D-4913-999B-F5F32CD32A9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rot="10800000">
                <a:off x="9793181" y="2335285"/>
                <a:ext cx="156344" cy="156344"/>
              </a:xfrm>
              <a:prstGeom prst="rect">
                <a:avLst/>
              </a:prstGeom>
            </p:spPr>
          </p:pic>
          <p:sp>
            <p:nvSpPr>
              <p:cNvPr id="159" name="직사각형 158">
                <a:extLst>
                  <a:ext uri="{FF2B5EF4-FFF2-40B4-BE49-F238E27FC236}">
                    <a16:creationId xmlns:a16="http://schemas.microsoft.com/office/drawing/2014/main" id="{E2D633CE-5AAA-474C-AB1F-254DC71A5936}"/>
                  </a:ext>
                </a:extLst>
              </p:cNvPr>
              <p:cNvSpPr/>
              <p:nvPr/>
            </p:nvSpPr>
            <p:spPr>
              <a:xfrm>
                <a:off x="9830393" y="2276421"/>
                <a:ext cx="116855" cy="123111"/>
              </a:xfrm>
              <a:prstGeom prst="rect">
                <a:avLst/>
              </a:prstGeom>
            </p:spPr>
            <p:txBody>
              <a:bodyPr wrap="square" lIns="0" tIns="0" rIns="0" bIns="0">
                <a:spAutoFit/>
              </a:bodyPr>
              <a:lstStyle/>
              <a:p>
                <a:pPr lvl="0">
                  <a:buClr>
                    <a:srgbClr val="336699"/>
                  </a:buClr>
                </a:pPr>
                <a:r>
                  <a:rPr lang="en-US" altLang="ko-KR" sz="800" dirty="0">
                    <a:latin typeface="나눔고딕OTF ExtraBold" panose="020D0904000000000000" pitchFamily="34" charset="-127"/>
                    <a:ea typeface="나눔고딕OTF ExtraBold" panose="020D0904000000000000" pitchFamily="34" charset="-127"/>
                    <a:cs typeface="Nanum Gothic" charset="-127"/>
                  </a:rPr>
                  <a:t>X</a:t>
                </a:r>
              </a:p>
            </p:txBody>
          </p:sp>
        </p:grpSp>
        <p:pic>
          <p:nvPicPr>
            <p:cNvPr id="160" name="그림 159">
              <a:extLst>
                <a:ext uri="{FF2B5EF4-FFF2-40B4-BE49-F238E27FC236}">
                  <a16:creationId xmlns:a16="http://schemas.microsoft.com/office/drawing/2014/main" id="{3C9DADED-D57C-4065-9C3D-34F8E3468B9A}"/>
                </a:ext>
              </a:extLst>
            </p:cNvPr>
            <p:cNvPicPr>
              <a:picLocks noChangeAspect="1"/>
            </p:cNvPicPr>
            <p:nvPr userDrawn="1"/>
          </p:nvPicPr>
          <p:blipFill>
            <a:blip r:embed="rId33"/>
            <a:stretch>
              <a:fillRect/>
            </a:stretch>
          </p:blipFill>
          <p:spPr>
            <a:xfrm>
              <a:off x="9774278" y="3332204"/>
              <a:ext cx="172436" cy="172436"/>
            </a:xfrm>
            <a:prstGeom prst="rect">
              <a:avLst/>
            </a:prstGeom>
          </p:spPr>
        </p:pic>
        <p:sp>
          <p:nvSpPr>
            <p:cNvPr id="161" name="직사각형 160">
              <a:extLst>
                <a:ext uri="{FF2B5EF4-FFF2-40B4-BE49-F238E27FC236}">
                  <a16:creationId xmlns:a16="http://schemas.microsoft.com/office/drawing/2014/main" id="{9F392E1C-947B-4675-B8BA-F16BE2EC12E2}"/>
                </a:ext>
              </a:extLst>
            </p:cNvPr>
            <p:cNvSpPr/>
            <p:nvPr userDrawn="1"/>
          </p:nvSpPr>
          <p:spPr>
            <a:xfrm>
              <a:off x="9792222" y="3103299"/>
              <a:ext cx="137590" cy="12734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latin typeface="나눔고딕OTF" panose="020D0604000000000000" pitchFamily="34" charset="-127"/>
                  <a:ea typeface="나눔고딕OTF" panose="020D0604000000000000" pitchFamily="34" charset="-127"/>
                  <a:cs typeface="Nanum Gothic" charset="-127"/>
                </a:rPr>
                <a:t>#</a:t>
              </a:r>
              <a:endParaRPr kumimoji="1" lang="ko-KR" altLang="en-US" sz="800" dirty="0">
                <a:solidFill>
                  <a:schemeClr val="bg1"/>
                </a:solidFill>
                <a:latin typeface="나눔고딕OTF" panose="020D0604000000000000" pitchFamily="34" charset="-127"/>
                <a:ea typeface="나눔고딕OTF" panose="020D0604000000000000" pitchFamily="34" charset="-127"/>
                <a:cs typeface="Nanum Gothic" charset="-127"/>
              </a:endParaRPr>
            </a:p>
          </p:txBody>
        </p:sp>
        <p:pic>
          <p:nvPicPr>
            <p:cNvPr id="162" name="그림 161">
              <a:extLst>
                <a:ext uri="{FF2B5EF4-FFF2-40B4-BE49-F238E27FC236}">
                  <a16:creationId xmlns:a16="http://schemas.microsoft.com/office/drawing/2014/main" id="{EBAE71A8-176B-4A56-B4A8-F8191FB3DEA1}"/>
                </a:ext>
              </a:extLst>
            </p:cNvPr>
            <p:cNvPicPr>
              <a:picLocks noChangeAspect="1"/>
            </p:cNvPicPr>
            <p:nvPr userDrawn="1"/>
          </p:nvPicPr>
          <p:blipFill>
            <a:blip r:embed="rId34"/>
            <a:stretch>
              <a:fillRect/>
            </a:stretch>
          </p:blipFill>
          <p:spPr>
            <a:xfrm>
              <a:off x="9779770" y="3587149"/>
              <a:ext cx="162914" cy="162912"/>
            </a:xfrm>
            <a:prstGeom prst="rect">
              <a:avLst/>
            </a:prstGeom>
          </p:spPr>
        </p:pic>
        <p:pic>
          <p:nvPicPr>
            <p:cNvPr id="163" name="그림 162">
              <a:extLst>
                <a:ext uri="{FF2B5EF4-FFF2-40B4-BE49-F238E27FC236}">
                  <a16:creationId xmlns:a16="http://schemas.microsoft.com/office/drawing/2014/main" id="{B66671B8-7591-4756-84A8-D03631F9A425}"/>
                </a:ext>
              </a:extLst>
            </p:cNvPr>
            <p:cNvPicPr>
              <a:picLocks noChangeAspect="1"/>
            </p:cNvPicPr>
            <p:nvPr userDrawn="1"/>
          </p:nvPicPr>
          <p:blipFill>
            <a:blip r:embed="rId35"/>
            <a:stretch>
              <a:fillRect/>
            </a:stretch>
          </p:blipFill>
          <p:spPr>
            <a:xfrm>
              <a:off x="9785463" y="2341703"/>
              <a:ext cx="149112" cy="149112"/>
            </a:xfrm>
            <a:prstGeom prst="rect">
              <a:avLst/>
            </a:prstGeom>
          </p:spPr>
        </p:pic>
        <p:pic>
          <p:nvPicPr>
            <p:cNvPr id="165" name="그림 164">
              <a:extLst>
                <a:ext uri="{FF2B5EF4-FFF2-40B4-BE49-F238E27FC236}">
                  <a16:creationId xmlns:a16="http://schemas.microsoft.com/office/drawing/2014/main" id="{DC44134B-AD8B-4779-BDAE-2C38DBB53E0F}"/>
                </a:ext>
              </a:extLst>
            </p:cNvPr>
            <p:cNvPicPr>
              <a:picLocks noChangeAspect="1"/>
            </p:cNvPicPr>
            <p:nvPr userDrawn="1"/>
          </p:nvPicPr>
          <p:blipFill>
            <a:blip r:embed="rId36"/>
            <a:stretch>
              <a:fillRect/>
            </a:stretch>
          </p:blipFill>
          <p:spPr>
            <a:xfrm>
              <a:off x="9777506" y="2086987"/>
              <a:ext cx="167442" cy="167442"/>
            </a:xfrm>
            <a:prstGeom prst="rect">
              <a:avLst/>
            </a:prstGeom>
          </p:spPr>
        </p:pic>
      </p:grpSp>
    </p:spTree>
    <p:extLst>
      <p:ext uri="{BB962C8B-B14F-4D97-AF65-F5344CB8AC3E}">
        <p14:creationId xmlns:p14="http://schemas.microsoft.com/office/powerpoint/2010/main" val="2986048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5_00LG_진입전_설명">
    <p:spTree>
      <p:nvGrpSpPr>
        <p:cNvPr id="1" name=""/>
        <p:cNvGrpSpPr/>
        <p:nvPr/>
      </p:nvGrpSpPr>
      <p:grpSpPr>
        <a:xfrm>
          <a:off x="0" y="0"/>
          <a:ext cx="0" cy="0"/>
          <a:chOff x="0" y="0"/>
          <a:chExt cx="0" cy="0"/>
        </a:xfrm>
      </p:grpSpPr>
      <p:sp>
        <p:nvSpPr>
          <p:cNvPr id="33" name="직사각형 32"/>
          <p:cNvSpPr/>
          <p:nvPr userDrawn="1"/>
        </p:nvSpPr>
        <p:spPr>
          <a:xfrm>
            <a:off x="158110" y="649416"/>
            <a:ext cx="9826321" cy="30130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5" name="제목 2"/>
          <p:cNvSpPr txBox="1">
            <a:spLocks/>
          </p:cNvSpPr>
          <p:nvPr userDrawn="1"/>
        </p:nvSpPr>
        <p:spPr bwMode="auto">
          <a:xfrm>
            <a:off x="8981901" y="671052"/>
            <a:ext cx="915381" cy="25919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800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메타트론 님</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a:t>
            </a: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 안녕하세요</a:t>
            </a:r>
            <a:endParaRPr lang="en-US" altLang="ko-KR" sz="500" dirty="0">
              <a:solidFill>
                <a:prstClr val="black"/>
              </a:solidFill>
              <a:latin typeface="나눔고딕" panose="020D0604000000000000" pitchFamily="50" charset="-127"/>
              <a:ea typeface="나눔고딕" panose="020D0604000000000000" pitchFamily="50" charset="-127"/>
              <a:cs typeface="Nanum Gothic" charset="-127"/>
            </a:endParaRPr>
          </a:p>
        </p:txBody>
      </p:sp>
      <p:pic>
        <p:nvPicPr>
          <p:cNvPr id="36" name="그림 3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82526" y="732452"/>
            <a:ext cx="142600" cy="142600"/>
          </a:xfrm>
          <a:prstGeom prst="rect">
            <a:avLst/>
          </a:prstGeom>
        </p:spPr>
      </p:pic>
      <p:pic>
        <p:nvPicPr>
          <p:cNvPr id="37" name="그림 36"/>
          <p:cNvPicPr>
            <a:picLocks noChangeAspect="1"/>
          </p:cNvPicPr>
          <p:nvPr userDrawn="1"/>
        </p:nvPicPr>
        <p:blipFill rotWithShape="1">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p:blipFill>
        <p:spPr>
          <a:xfrm>
            <a:off x="8830449" y="700909"/>
            <a:ext cx="199486" cy="199486"/>
          </a:xfrm>
          <a:prstGeom prst="ellipse">
            <a:avLst/>
          </a:prstGeom>
        </p:spPr>
      </p:pic>
      <p:grpSp>
        <p:nvGrpSpPr>
          <p:cNvPr id="48" name="그룹 47"/>
          <p:cNvGrpSpPr/>
          <p:nvPr userDrawn="1"/>
        </p:nvGrpSpPr>
        <p:grpSpPr>
          <a:xfrm>
            <a:off x="253911" y="752813"/>
            <a:ext cx="100632" cy="93294"/>
            <a:chOff x="1487488" y="722236"/>
            <a:chExt cx="108000" cy="100125"/>
          </a:xfrm>
          <a:solidFill>
            <a:schemeClr val="tx1">
              <a:lumMod val="75000"/>
              <a:lumOff val="25000"/>
            </a:schemeClr>
          </a:solidFill>
        </p:grpSpPr>
        <p:sp>
          <p:nvSpPr>
            <p:cNvPr id="49" name="직사각형 48"/>
            <p:cNvSpPr/>
            <p:nvPr userDrawn="1"/>
          </p:nvSpPr>
          <p:spPr>
            <a:xfrm>
              <a:off x="1487488" y="722236"/>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50" name="직사각형 49"/>
            <p:cNvSpPr/>
            <p:nvPr userDrawn="1"/>
          </p:nvSpPr>
          <p:spPr>
            <a:xfrm>
              <a:off x="1487488" y="765099"/>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52" name="직사각형 51"/>
            <p:cNvSpPr/>
            <p:nvPr userDrawn="1"/>
          </p:nvSpPr>
          <p:spPr>
            <a:xfrm>
              <a:off x="1487488" y="807961"/>
              <a:ext cx="108000" cy="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cxnSp>
        <p:nvCxnSpPr>
          <p:cNvPr id="4" name="직선 연결선 3"/>
          <p:cNvCxnSpPr/>
          <p:nvPr userDrawn="1"/>
        </p:nvCxnSpPr>
        <p:spPr>
          <a:xfrm>
            <a:off x="158110" y="260648"/>
            <a:ext cx="89856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텍스트 개체 틀 95"/>
          <p:cNvSpPr>
            <a:spLocks noGrp="1"/>
          </p:cNvSpPr>
          <p:nvPr userDrawn="1">
            <p:ph type="body" sz="quarter" idx="10"/>
          </p:nvPr>
        </p:nvSpPr>
        <p:spPr>
          <a:xfrm>
            <a:off x="158111" y="1448"/>
            <a:ext cx="8986919" cy="259200"/>
          </a:xfrm>
          <a:prstGeom prst="rect">
            <a:avLst/>
          </a:prstGeom>
        </p:spPr>
        <p:txBody>
          <a:bodyPr lIns="0" tIns="0" rIns="0" bIns="36000" anchor="b" anchorCtr="0"/>
          <a:lstStyle>
            <a:lvl1pPr marL="0" indent="0" algn="l">
              <a:buFontTx/>
              <a:buNone/>
              <a:defRPr sz="800" b="1" i="0">
                <a:solidFill>
                  <a:schemeClr val="tx1">
                    <a:lumMod val="75000"/>
                    <a:lumOff val="25000"/>
                  </a:schemeClr>
                </a:solidFill>
                <a:latin typeface="나눔고딕" panose="020D0604000000000000" pitchFamily="50" charset="-127"/>
                <a:ea typeface="나눔고딕" panose="020D0604000000000000" pitchFamily="50"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2" name="텍스트 개체 틀 95"/>
          <p:cNvSpPr>
            <a:spLocks noGrp="1"/>
          </p:cNvSpPr>
          <p:nvPr userDrawn="1">
            <p:ph type="body" sz="quarter" idx="11"/>
          </p:nvPr>
        </p:nvSpPr>
        <p:spPr>
          <a:xfrm>
            <a:off x="158111" y="260648"/>
            <a:ext cx="8986919"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나눔고딕" panose="020D0604000000000000" pitchFamily="50" charset="-127"/>
                <a:ea typeface="나눔고딕" panose="020D0604000000000000" pitchFamily="50"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3" name="슬라이드 번호 개체 틀 5"/>
          <p:cNvSpPr>
            <a:spLocks noGrp="1"/>
          </p:cNvSpPr>
          <p:nvPr userDrawn="1">
            <p:ph type="sldNum" sz="quarter" idx="4"/>
          </p:nvPr>
        </p:nvSpPr>
        <p:spPr>
          <a:xfrm>
            <a:off x="11590815" y="0"/>
            <a:ext cx="443077" cy="260648"/>
          </a:xfrm>
          <a:prstGeom prst="rect">
            <a:avLst/>
          </a:prstGeom>
        </p:spPr>
        <p:txBody>
          <a:bodyPr vert="horz" lIns="0" tIns="0" rIns="0" bIns="0" rtlCol="0" anchor="ctr"/>
          <a:lstStyle>
            <a:lvl1pPr algn="ctr">
              <a:defRPr sz="800">
                <a:solidFill>
                  <a:schemeClr val="bg1">
                    <a:lumMod val="50000"/>
                  </a:schemeClr>
                </a:solidFill>
                <a:latin typeface="나눔고딕" panose="020D0604000000000000" pitchFamily="50" charset="-127"/>
                <a:ea typeface="나눔고딕" panose="020D0604000000000000" pitchFamily="50" charset="-127"/>
              </a:defRPr>
            </a:lvl1pPr>
          </a:lstStyle>
          <a:p>
            <a:fld id="{FB00E03F-6C3C-4996-8BB2-B710E9BCD333}" type="slidenum">
              <a:rPr lang="ko-KR" altLang="en-US" smtClean="0">
                <a:solidFill>
                  <a:prstClr val="white">
                    <a:lumMod val="50000"/>
                  </a:prstClr>
                </a:solidFill>
              </a:rPr>
              <a:pPr/>
              <a:t>‹#›</a:t>
            </a:fld>
            <a:endParaRPr lang="ko-KR" altLang="en-US">
              <a:solidFill>
                <a:prstClr val="white">
                  <a:lumMod val="50000"/>
                </a:prstClr>
              </a:solidFill>
            </a:endParaRPr>
          </a:p>
        </p:txBody>
      </p:sp>
      <p:sp>
        <p:nvSpPr>
          <p:cNvPr id="14" name="직사각형 13"/>
          <p:cNvSpPr/>
          <p:nvPr userDrawn="1"/>
        </p:nvSpPr>
        <p:spPr>
          <a:xfrm>
            <a:off x="10036016" y="651620"/>
            <a:ext cx="1997875" cy="6089748"/>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나눔고딕" panose="020D0604000000000000" pitchFamily="50" charset="-127"/>
              <a:ea typeface="나눔고딕" panose="020D0604000000000000" pitchFamily="50" charset="-127"/>
            </a:endParaRPr>
          </a:p>
        </p:txBody>
      </p:sp>
      <p:cxnSp>
        <p:nvCxnSpPr>
          <p:cNvPr id="17" name="직선 연결선 16"/>
          <p:cNvCxnSpPr/>
          <p:nvPr userDrawn="1"/>
        </p:nvCxnSpPr>
        <p:spPr>
          <a:xfrm>
            <a:off x="9230037" y="260648"/>
            <a:ext cx="2804677"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 name="텍스트 개체 틀 2"/>
          <p:cNvSpPr>
            <a:spLocks noGrp="1"/>
          </p:cNvSpPr>
          <p:nvPr userDrawn="1">
            <p:ph type="body" sz="quarter" idx="13"/>
          </p:nvPr>
        </p:nvSpPr>
        <p:spPr>
          <a:xfrm>
            <a:off x="10036017" y="651623"/>
            <a:ext cx="1997723" cy="6090493"/>
          </a:xfrm>
          <a:prstGeom prst="rect">
            <a:avLst/>
          </a:prstGeom>
        </p:spPr>
        <p:txBody>
          <a:bodyPr lIns="72000" tIns="72000" rIns="72000" bIns="72000">
            <a:normAutofit/>
          </a:bodyPr>
          <a:lstStyle>
            <a:lvl1pPr marL="85727" indent="-85727">
              <a:lnSpc>
                <a:spcPct val="100000"/>
              </a:lnSpc>
              <a:buFont typeface="+mj-lt"/>
              <a:buAutoNum type="arabicPeriod"/>
              <a:defRPr sz="700" b="1">
                <a:latin typeface="나눔고딕" panose="020D0604000000000000" pitchFamily="50" charset="-127"/>
                <a:ea typeface="나눔고딕" panose="020D0604000000000000" pitchFamily="50" charset="-127"/>
                <a:cs typeface="나눔고딕" panose="020D0604000000000000" pitchFamily="50" charset="-127"/>
              </a:defRPr>
            </a:lvl1pPr>
            <a:lvl2pPr marL="180980" indent="-95253">
              <a:lnSpc>
                <a:spcPct val="100000"/>
              </a:lnSpc>
              <a:buFont typeface="+mj-lt"/>
              <a:buAutoNum type="arabicPeriod"/>
              <a:defRPr sz="700">
                <a:latin typeface="나눔고딕" panose="020D0604000000000000" pitchFamily="50" charset="-127"/>
                <a:ea typeface="나눔고딕" panose="020D0604000000000000" pitchFamily="50" charset="-127"/>
                <a:cs typeface="나눔고딕" panose="020D0604000000000000" pitchFamily="50" charset="-127"/>
              </a:defRPr>
            </a:lvl2pPr>
            <a:lvl3pPr marL="225425"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3pPr>
            <a:lvl4pPr marL="266700"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4pPr>
            <a:lvl5pPr marL="311150" indent="-44450">
              <a:lnSpc>
                <a:spcPct val="100000"/>
              </a:lnSpc>
              <a:buFont typeface="Arial" charset="0"/>
              <a:buChar char="•"/>
              <a:tabLst/>
              <a:defRPr sz="700">
                <a:latin typeface="나눔고딕" panose="020D0604000000000000" pitchFamily="50" charset="-127"/>
                <a:ea typeface="나눔고딕" panose="020D0604000000000000" pitchFamily="50" charset="-127"/>
                <a:cs typeface="나눔고딕" panose="020D0604000000000000" pitchFamily="50"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29" name="직사각형 28"/>
          <p:cNvSpPr/>
          <p:nvPr userDrawn="1"/>
        </p:nvSpPr>
        <p:spPr>
          <a:xfrm>
            <a:off x="158111" y="947302"/>
            <a:ext cx="9826196" cy="579406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나눔고딕" panose="020D0604000000000000" pitchFamily="50" charset="-127"/>
              <a:ea typeface="나눔고딕" panose="020D0604000000000000" pitchFamily="50" charset="-127"/>
            </a:endParaRPr>
          </a:p>
        </p:txBody>
      </p:sp>
      <p:sp>
        <p:nvSpPr>
          <p:cNvPr id="23" name="직사각형 22"/>
          <p:cNvSpPr/>
          <p:nvPr userDrawn="1"/>
        </p:nvSpPr>
        <p:spPr>
          <a:xfrm>
            <a:off x="158110" y="947302"/>
            <a:ext cx="9826321" cy="29984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solidFill>
                <a:prstClr val="white"/>
              </a:solidFill>
              <a:latin typeface="나눔고딕" panose="020D0604000000000000" pitchFamily="50" charset="-127"/>
              <a:ea typeface="나눔고딕" panose="020D0604000000000000" pitchFamily="50" charset="-127"/>
            </a:endParaRPr>
          </a:p>
        </p:txBody>
      </p:sp>
      <p:sp>
        <p:nvSpPr>
          <p:cNvPr id="24" name="직사각형 23"/>
          <p:cNvSpPr/>
          <p:nvPr userDrawn="1"/>
        </p:nvSpPr>
        <p:spPr>
          <a:xfrm>
            <a:off x="158111" y="651627"/>
            <a:ext cx="9826323" cy="6090489"/>
          </a:xfrm>
          <a:prstGeom prst="rect">
            <a:avLst/>
          </a:prstGeom>
          <a:solidFill>
            <a:schemeClr val="tx1">
              <a:alpha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3000" dirty="0">
              <a:solidFill>
                <a:prstClr val="white"/>
              </a:solidFill>
              <a:latin typeface="나눔고딕" panose="020D0604000000000000" pitchFamily="50" charset="-127"/>
              <a:ea typeface="나눔고딕" panose="020D0604000000000000" pitchFamily="50" charset="-127"/>
            </a:endParaRPr>
          </a:p>
        </p:txBody>
      </p:sp>
      <p:sp>
        <p:nvSpPr>
          <p:cNvPr id="30" name="제목 2"/>
          <p:cNvSpPr txBox="1">
            <a:spLocks/>
          </p:cNvSpPr>
          <p:nvPr userDrawn="1"/>
        </p:nvSpPr>
        <p:spPr bwMode="auto">
          <a:xfrm>
            <a:off x="1993600" y="649416"/>
            <a:ext cx="6181136" cy="6091951"/>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50000"/>
              </a:lnSpc>
              <a:buClr>
                <a:srgbClr val="336699"/>
              </a:buClr>
            </a:pPr>
            <a:endParaRPr lang="en-US" altLang="ko-KR" sz="1200" dirty="0">
              <a:solidFill>
                <a:prstClr val="white">
                  <a:lumMod val="50000"/>
                </a:prstClr>
              </a:solidFill>
              <a:latin typeface="나눔고딕" panose="020D0604000000000000" pitchFamily="50" charset="-127"/>
              <a:ea typeface="나눔고딕" panose="020D0604000000000000" pitchFamily="50" charset="-127"/>
              <a:cs typeface="Nanum Gothic" charset="-127"/>
            </a:endParaRPr>
          </a:p>
        </p:txBody>
      </p:sp>
      <p:cxnSp>
        <p:nvCxnSpPr>
          <p:cNvPr id="62" name="직선 연결선[R] 61"/>
          <p:cNvCxnSpPr/>
          <p:nvPr userDrawn="1"/>
        </p:nvCxnSpPr>
        <p:spPr>
          <a:xfrm>
            <a:off x="1993449" y="1256453"/>
            <a:ext cx="618128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48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3_설명1">
    <p:spTree>
      <p:nvGrpSpPr>
        <p:cNvPr id="1" name=""/>
        <p:cNvGrpSpPr/>
        <p:nvPr/>
      </p:nvGrpSpPr>
      <p:grpSpPr>
        <a:xfrm>
          <a:off x="0" y="0"/>
          <a:ext cx="0" cy="0"/>
          <a:chOff x="0" y="0"/>
          <a:chExt cx="0" cy="0"/>
        </a:xfrm>
      </p:grpSpPr>
      <p:cxnSp>
        <p:nvCxnSpPr>
          <p:cNvPr id="9"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0"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4"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5"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Tree>
    <p:extLst>
      <p:ext uri="{BB962C8B-B14F-4D97-AF65-F5344CB8AC3E}">
        <p14:creationId xmlns:p14="http://schemas.microsoft.com/office/powerpoint/2010/main" val="341672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3_설명2">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1008010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텍스트 개체 틀 2"/>
          <p:cNvSpPr>
            <a:spLocks noGrp="1"/>
          </p:cNvSpPr>
          <p:nvPr>
            <p:ph type="body" sz="quarter" idx="14"/>
          </p:nvPr>
        </p:nvSpPr>
        <p:spPr>
          <a:xfrm>
            <a:off x="8030522"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텍스트 개체 틀 2"/>
          <p:cNvSpPr>
            <a:spLocks noGrp="1"/>
          </p:cNvSpPr>
          <p:nvPr>
            <p:ph type="body" sz="quarter" idx="15"/>
          </p:nvPr>
        </p:nvSpPr>
        <p:spPr>
          <a:xfrm>
            <a:off x="5988591"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592572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_설명3">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7006495"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텍스트 개체 틀 2"/>
          <p:cNvSpPr>
            <a:spLocks noGrp="1"/>
          </p:cNvSpPr>
          <p:nvPr>
            <p:ph type="body" sz="quarter" idx="14"/>
          </p:nvPr>
        </p:nvSpPr>
        <p:spPr>
          <a:xfrm>
            <a:off x="4956909"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텍스트 개체 틀 2"/>
          <p:cNvSpPr>
            <a:spLocks noGrp="1"/>
          </p:cNvSpPr>
          <p:nvPr>
            <p:ph type="body" sz="quarter" idx="15"/>
          </p:nvPr>
        </p:nvSpPr>
        <p:spPr>
          <a:xfrm>
            <a:off x="2914978" y="651623"/>
            <a:ext cx="1953784"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11" name="텍스트 개체 틀 2"/>
          <p:cNvSpPr>
            <a:spLocks noGrp="1"/>
          </p:cNvSpPr>
          <p:nvPr>
            <p:ph type="body" sz="quarter" idx="16"/>
          </p:nvPr>
        </p:nvSpPr>
        <p:spPr>
          <a:xfrm>
            <a:off x="9056081" y="651623"/>
            <a:ext cx="2970156"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242849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설명4">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8882743" y="651623"/>
            <a:ext cx="3151149"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16053162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설명4">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7" name="텍스트 개체 틀 2"/>
          <p:cNvSpPr>
            <a:spLocks noGrp="1"/>
          </p:cNvSpPr>
          <p:nvPr>
            <p:ph type="body" sz="quarter" idx="13"/>
          </p:nvPr>
        </p:nvSpPr>
        <p:spPr>
          <a:xfrm>
            <a:off x="8882743" y="651623"/>
            <a:ext cx="3151149"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8" name="텍스트 개체 틀 2"/>
          <p:cNvSpPr>
            <a:spLocks noGrp="1"/>
          </p:cNvSpPr>
          <p:nvPr>
            <p:ph type="body" sz="quarter" idx="14"/>
          </p:nvPr>
        </p:nvSpPr>
        <p:spPr>
          <a:xfrm>
            <a:off x="5650445" y="651623"/>
            <a:ext cx="3151149" cy="6206377"/>
          </a:xfrm>
          <a:prstGeom prst="rect">
            <a:avLst/>
          </a:prstGeom>
          <a:noFill/>
          <a:ln>
            <a:noFill/>
          </a:ln>
        </p:spPr>
        <p:txBody>
          <a:bodyPr lIns="0" tIns="0" rIns="0" bIns="0">
            <a:normAutofit/>
          </a:bodyPr>
          <a:lstStyle>
            <a:lvl1pPr marL="85727" indent="-85727">
              <a:lnSpc>
                <a:spcPct val="100000"/>
              </a:lnSpc>
              <a:buFont typeface="+mj-lt"/>
              <a:buAutoNum type="arabicPeriod"/>
              <a:defRPr sz="700" b="1"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9908770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설명5">
    <p:spTree>
      <p:nvGrpSpPr>
        <p:cNvPr id="1" name=""/>
        <p:cNvGrpSpPr/>
        <p:nvPr/>
      </p:nvGrpSpPr>
      <p:grpSpPr>
        <a:xfrm>
          <a:off x="0" y="0"/>
          <a:ext cx="0" cy="0"/>
          <a:chOff x="0" y="0"/>
          <a:chExt cx="0" cy="0"/>
        </a:xfrm>
      </p:grpSpPr>
      <p:cxnSp>
        <p:nvCxnSpPr>
          <p:cNvPr id="10" name="직선 연결선 3"/>
          <p:cNvCxnSpPr/>
          <p:nvPr userDrawn="1"/>
        </p:nvCxnSpPr>
        <p:spPr>
          <a:xfrm>
            <a:off x="158110" y="260648"/>
            <a:ext cx="982619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텍스트 개체 틀 95"/>
          <p:cNvSpPr>
            <a:spLocks noGrp="1"/>
          </p:cNvSpPr>
          <p:nvPr>
            <p:ph type="body" sz="quarter" idx="11"/>
          </p:nvPr>
        </p:nvSpPr>
        <p:spPr>
          <a:xfrm>
            <a:off x="158111" y="260648"/>
            <a:ext cx="9826195" cy="259200"/>
          </a:xfrm>
          <a:prstGeom prst="rect">
            <a:avLst/>
          </a:prstGeom>
        </p:spPr>
        <p:txBody>
          <a:bodyPr lIns="0" tIns="72000" rIns="0" bIns="0" anchor="t" anchorCtr="0"/>
          <a:lstStyle>
            <a:lvl1pPr marL="0" indent="0" algn="l">
              <a:buFontTx/>
              <a:buNone/>
              <a:defRPr sz="600" b="0" i="0">
                <a:solidFill>
                  <a:schemeClr val="bg1">
                    <a:lumMod val="50000"/>
                  </a:schemeClr>
                </a:solidFill>
                <a:latin typeface="Malgun Gothic" charset="-127"/>
                <a:ea typeface="Malgun Gothic" charset="-127"/>
              </a:defRPr>
            </a:lvl1pPr>
            <a:lvl2pPr>
              <a:defRPr sz="1400">
                <a:solidFill>
                  <a:schemeClr val="bg1">
                    <a:lumMod val="50000"/>
                    <a:lumOff val="50000"/>
                  </a:schemeClr>
                </a:solidFill>
                <a:latin typeface="나눔고딕OTF" panose="020D0604000000000000" pitchFamily="34" charset="-127"/>
                <a:ea typeface="나눔고딕OTF" panose="020D0604000000000000" pitchFamily="34" charset="-127"/>
              </a:defRPr>
            </a:lvl2pPr>
            <a:lvl3pPr>
              <a:defRPr sz="1400">
                <a:solidFill>
                  <a:schemeClr val="bg1">
                    <a:lumMod val="50000"/>
                    <a:lumOff val="50000"/>
                  </a:schemeClr>
                </a:solidFill>
                <a:latin typeface="나눔고딕OTF" panose="020D0604000000000000" pitchFamily="34" charset="-127"/>
                <a:ea typeface="나눔고딕OTF" panose="020D0604000000000000" pitchFamily="34" charset="-127"/>
              </a:defRPr>
            </a:lvl3pPr>
            <a:lvl4pPr>
              <a:defRPr sz="1400">
                <a:solidFill>
                  <a:schemeClr val="bg1">
                    <a:lumMod val="50000"/>
                    <a:lumOff val="50000"/>
                  </a:schemeClr>
                </a:solidFill>
                <a:latin typeface="나눔고딕OTF" panose="020D0604000000000000" pitchFamily="34" charset="-127"/>
                <a:ea typeface="나눔고딕OTF" panose="020D0604000000000000" pitchFamily="34" charset="-127"/>
              </a:defRPr>
            </a:lvl4pPr>
            <a:lvl5pPr>
              <a:defRPr sz="1400">
                <a:solidFill>
                  <a:schemeClr val="bg1">
                    <a:lumMod val="50000"/>
                    <a:lumOff val="50000"/>
                  </a:schemeClr>
                </a:solidFill>
                <a:latin typeface="나눔고딕OTF" panose="020D0604000000000000" pitchFamily="34" charset="-127"/>
                <a:ea typeface="나눔고딕OTF" panose="020D0604000000000000" pitchFamily="34" charset="-127"/>
              </a:defRPr>
            </a:lvl5pPr>
          </a:lstStyle>
          <a:p>
            <a:pPr lvl="0"/>
            <a:r>
              <a:rPr lang="ko-KR" altLang="en-US" dirty="0"/>
              <a:t>마스터 텍스트 스타일을 편집합니다</a:t>
            </a:r>
          </a:p>
        </p:txBody>
      </p:sp>
      <p:sp>
        <p:nvSpPr>
          <p:cNvPr id="15" name="제목 1"/>
          <p:cNvSpPr>
            <a:spLocks noGrp="1"/>
          </p:cNvSpPr>
          <p:nvPr>
            <p:ph type="title"/>
          </p:nvPr>
        </p:nvSpPr>
        <p:spPr>
          <a:xfrm>
            <a:off x="158110" y="31852"/>
            <a:ext cx="9826196" cy="228795"/>
          </a:xfrm>
        </p:spPr>
        <p:txBody>
          <a:bodyPr lIns="0" tIns="0" rIns="0" bIns="0">
            <a:noAutofit/>
          </a:bodyPr>
          <a:lstStyle>
            <a:lvl1pPr>
              <a:defRPr sz="800"/>
            </a:lvl1pPr>
          </a:lstStyle>
          <a:p>
            <a:r>
              <a:rPr kumimoji="1" lang="ko-KR" altLang="en-US" dirty="0"/>
              <a:t>마스터 제목 스타일 편집</a:t>
            </a:r>
          </a:p>
        </p:txBody>
      </p:sp>
      <p:sp>
        <p:nvSpPr>
          <p:cNvPr id="16" name="슬라이드 번호 개체 틀 5"/>
          <p:cNvSpPr>
            <a:spLocks noGrp="1"/>
          </p:cNvSpPr>
          <p:nvPr>
            <p:ph type="sldNum" sz="quarter" idx="4"/>
          </p:nvPr>
        </p:nvSpPr>
        <p:spPr>
          <a:xfrm>
            <a:off x="11590815" y="0"/>
            <a:ext cx="443077" cy="260648"/>
          </a:xfrm>
          <a:prstGeom prst="rect">
            <a:avLst/>
          </a:prstGeom>
        </p:spPr>
        <p:txBody>
          <a:bodyPr vert="horz" lIns="0" tIns="0" rIns="0" bIns="0" rtlCol="0" anchor="ctr"/>
          <a:lstStyle>
            <a:lvl1pPr algn="r">
              <a:defRPr sz="800" b="0" i="0">
                <a:solidFill>
                  <a:schemeClr val="bg1">
                    <a:lumMod val="50000"/>
                  </a:schemeClr>
                </a:solidFill>
                <a:latin typeface="Malgun Gothic" charset="-127"/>
                <a:ea typeface="Malgun Gothic" charset="-127"/>
                <a:cs typeface="Malgun Gothic" charset="-127"/>
              </a:defRPr>
            </a:lvl1pPr>
          </a:lstStyle>
          <a:p>
            <a:fld id="{FB00E03F-6C3C-4996-8BB2-B710E9BCD333}" type="slidenum">
              <a:rPr lang="ko-KR" altLang="en-US" smtClean="0">
                <a:solidFill>
                  <a:prstClr val="white">
                    <a:lumMod val="50000"/>
                  </a:prstClr>
                </a:solidFill>
              </a:rPr>
              <a:pPr/>
              <a:t>‹#›</a:t>
            </a:fld>
            <a:endParaRPr lang="ko-KR" altLang="en-US" dirty="0">
              <a:solidFill>
                <a:prstClr val="white">
                  <a:lumMod val="50000"/>
                </a:prstClr>
              </a:solidFill>
            </a:endParaRPr>
          </a:p>
        </p:txBody>
      </p:sp>
      <p:sp>
        <p:nvSpPr>
          <p:cNvPr id="8" name="텍스트 개체 틀 2"/>
          <p:cNvSpPr>
            <a:spLocks noGrp="1"/>
          </p:cNvSpPr>
          <p:nvPr>
            <p:ph type="body" sz="quarter" idx="14"/>
          </p:nvPr>
        </p:nvSpPr>
        <p:spPr>
          <a:xfrm>
            <a:off x="6319343" y="657242"/>
            <a:ext cx="5575172" cy="2754173"/>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
        <p:nvSpPr>
          <p:cNvPr id="9" name="텍스트 개체 틀 2"/>
          <p:cNvSpPr>
            <a:spLocks noGrp="1"/>
          </p:cNvSpPr>
          <p:nvPr>
            <p:ph type="body" sz="quarter" idx="15"/>
          </p:nvPr>
        </p:nvSpPr>
        <p:spPr>
          <a:xfrm>
            <a:off x="302557" y="657242"/>
            <a:ext cx="5575172" cy="2754173"/>
          </a:xfrm>
          <a:prstGeom prst="rect">
            <a:avLst/>
          </a:prstGeom>
          <a:noFill/>
          <a:ln>
            <a:noFill/>
          </a:ln>
        </p:spPr>
        <p:txBody>
          <a:bodyPr lIns="0" tIns="0" rIns="0" bIns="0">
            <a:normAutofit/>
          </a:bodyPr>
          <a:lstStyle>
            <a:lvl1pPr marL="85727" indent="-85727">
              <a:lnSpc>
                <a:spcPct val="100000"/>
              </a:lnSpc>
              <a:buFont typeface="+mj-lt"/>
              <a:buAutoNum type="arabicPeriod"/>
              <a:defRPr sz="700" b="0" i="0">
                <a:latin typeface="Malgun Gothic" charset="-127"/>
                <a:ea typeface="Malgun Gothic" charset="-127"/>
                <a:cs typeface="Malgun Gothic" charset="-127"/>
              </a:defRPr>
            </a:lvl1pPr>
            <a:lvl2pPr marL="180980" indent="-95253">
              <a:lnSpc>
                <a:spcPct val="100000"/>
              </a:lnSpc>
              <a:buFont typeface="+mj-lt"/>
              <a:buAutoNum type="arabicPeriod"/>
              <a:defRPr sz="700" b="0" i="0">
                <a:latin typeface="Malgun Gothic" charset="-127"/>
                <a:ea typeface="Malgun Gothic" charset="-127"/>
                <a:cs typeface="Malgun Gothic" charset="-127"/>
              </a:defRPr>
            </a:lvl2pPr>
            <a:lvl3pPr marL="225425" indent="-44450">
              <a:lnSpc>
                <a:spcPct val="100000"/>
              </a:lnSpc>
              <a:buFont typeface="Arial" charset="0"/>
              <a:buChar char="•"/>
              <a:tabLst/>
              <a:defRPr sz="700" b="0" i="0">
                <a:latin typeface="Malgun Gothic" charset="-127"/>
                <a:ea typeface="Malgun Gothic" charset="-127"/>
                <a:cs typeface="Malgun Gothic" charset="-127"/>
              </a:defRPr>
            </a:lvl3pPr>
            <a:lvl4pPr marL="266700" indent="-44450">
              <a:lnSpc>
                <a:spcPct val="100000"/>
              </a:lnSpc>
              <a:buFont typeface="Arial" charset="0"/>
              <a:buChar char="•"/>
              <a:tabLst/>
              <a:defRPr sz="700" b="0" i="0">
                <a:latin typeface="Malgun Gothic" charset="-127"/>
                <a:ea typeface="Malgun Gothic" charset="-127"/>
                <a:cs typeface="Malgun Gothic" charset="-127"/>
              </a:defRPr>
            </a:lvl4pPr>
            <a:lvl5pPr marL="311150" indent="-44450">
              <a:lnSpc>
                <a:spcPct val="100000"/>
              </a:lnSpc>
              <a:buFont typeface="Arial" charset="0"/>
              <a:buChar char="•"/>
              <a:tabLst/>
              <a:defRPr sz="700" b="0" i="0">
                <a:latin typeface="Malgun Gothic" charset="-127"/>
                <a:ea typeface="Malgun Gothic" charset="-127"/>
                <a:cs typeface="Malgun Gothic" charset="-127"/>
              </a:defRPr>
            </a:lvl5pPr>
          </a:lstStyle>
          <a:p>
            <a:pPr lvl="0"/>
            <a:r>
              <a:rPr lang="ko-KR" altLang="en-US" dirty="0"/>
              <a:t>마스터 텍스트 스타일을 편집합니다</a:t>
            </a:r>
          </a:p>
          <a:p>
            <a:pPr lvl="1"/>
            <a:r>
              <a:rPr lang="ko-KR" altLang="en-US" dirty="0"/>
              <a:t>둘째 수준</a:t>
            </a:r>
          </a:p>
          <a:p>
            <a:pPr lvl="2"/>
            <a:r>
              <a:rPr lang="ko-KR" altLang="en-US" dirty="0"/>
              <a:t>셋째 수준</a:t>
            </a:r>
          </a:p>
          <a:p>
            <a:pPr lvl="3"/>
            <a:r>
              <a:rPr lang="ko-KR" altLang="en-US" dirty="0"/>
              <a:t>넷째 수준</a:t>
            </a:r>
          </a:p>
          <a:p>
            <a:pPr lvl="4"/>
            <a:r>
              <a:rPr lang="ko-KR" altLang="en-US" dirty="0"/>
              <a:t>다섯째 수준</a:t>
            </a:r>
          </a:p>
        </p:txBody>
      </p:sp>
    </p:spTree>
    <p:extLst>
      <p:ext uri="{BB962C8B-B14F-4D97-AF65-F5344CB8AC3E}">
        <p14:creationId xmlns:p14="http://schemas.microsoft.com/office/powerpoint/2010/main" val="37980640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kumimoji="1" lang="ko-KR" altLang="en-US">
              <a:solidFill>
                <a:prstClr val="black">
                  <a:tint val="75000"/>
                </a:prstClr>
              </a:solidFill>
            </a:endParaRPr>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R" altLang="en-US">
              <a:solidFill>
                <a:prstClr val="black">
                  <a:tint val="75000"/>
                </a:prstClr>
              </a:solidFill>
            </a:endParaRPr>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E8C9C-9491-C246-81E1-70196FB4CB4F}" type="slidenum">
              <a:rPr kumimoji="1" lang="ko-KR" altLang="en-US" smtClean="0">
                <a:solidFill>
                  <a:prstClr val="black">
                    <a:tint val="75000"/>
                  </a:prstClr>
                </a:solidFill>
              </a:rPr>
              <a:pPr/>
              <a:t>‹#›</a:t>
            </a:fld>
            <a:endParaRPr kumimoji="1" lang="ko-KR" altLang="en-US">
              <a:solidFill>
                <a:prstClr val="black">
                  <a:tint val="75000"/>
                </a:prstClr>
              </a:solidFill>
            </a:endParaRPr>
          </a:p>
        </p:txBody>
      </p:sp>
    </p:spTree>
    <p:extLst>
      <p:ext uri="{BB962C8B-B14F-4D97-AF65-F5344CB8AC3E}">
        <p14:creationId xmlns:p14="http://schemas.microsoft.com/office/powerpoint/2010/main" val="979124785"/>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62" r:id="rId5"/>
    <p:sldLayoutId id="2147484063" r:id="rId6"/>
    <p:sldLayoutId id="2147484073" r:id="rId7"/>
    <p:sldLayoutId id="2147484080" r:id="rId8"/>
    <p:sldLayoutId id="2147484058" r:id="rId9"/>
    <p:sldLayoutId id="2147484048" r:id="rId10"/>
    <p:sldLayoutId id="2147484069" r:id="rId11"/>
    <p:sldLayoutId id="2147484050" r:id="rId12"/>
    <p:sldLayoutId id="2147484049" r:id="rId13"/>
    <p:sldLayoutId id="2147484051" r:id="rId14"/>
    <p:sldLayoutId id="2147484055" r:id="rId15"/>
    <p:sldLayoutId id="2147484056" r:id="rId16"/>
    <p:sldLayoutId id="2147484078" r:id="rId17"/>
    <p:sldLayoutId id="2147484074" r:id="rId18"/>
    <p:sldLayoutId id="2147484059" r:id="rId19"/>
    <p:sldLayoutId id="2147484057" r:id="rId20"/>
    <p:sldLayoutId id="2147484088" r:id="rId21"/>
    <p:sldLayoutId id="2147484082" r:id="rId22"/>
    <p:sldLayoutId id="2147484086" r:id="rId23"/>
    <p:sldLayoutId id="2147484081" r:id="rId24"/>
    <p:sldLayoutId id="2147484064" r:id="rId25"/>
    <p:sldLayoutId id="2147484060" r:id="rId26"/>
    <p:sldLayoutId id="2147484075" r:id="rId27"/>
    <p:sldLayoutId id="2147484076" r:id="rId28"/>
    <p:sldLayoutId id="2147484083" r:id="rId29"/>
    <p:sldLayoutId id="2147484084" r:id="rId30"/>
    <p:sldLayoutId id="2147484085" r:id="rId31"/>
    <p:sldLayoutId id="2147484087" r:id="rId32"/>
    <p:sldLayoutId id="2147484089" r:id="rId33"/>
    <p:sldLayoutId id="2147484090" r:id="rId34"/>
  </p:sldLayoutIdLst>
  <p:hf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18.xml"/><Relationship Id="rId7" Type="http://schemas.openxmlformats.org/officeDocument/2006/relationships/image" Target="../media/image7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notesSlide" Target="../notesSlides/notesSlide5.xml"/><Relationship Id="rId5" Type="http://schemas.openxmlformats.org/officeDocument/2006/relationships/slideLayout" Target="../slideLayouts/slideLayout12.xml"/><Relationship Id="rId10" Type="http://schemas.openxmlformats.org/officeDocument/2006/relationships/image" Target="../media/image78.png"/><Relationship Id="rId4" Type="http://schemas.openxmlformats.org/officeDocument/2006/relationships/tags" Target="../tags/tag19.xml"/><Relationship Id="rId9" Type="http://schemas.openxmlformats.org/officeDocument/2006/relationships/image" Target="../media/image77.png"/></Relationships>
</file>

<file path=ppt/slides/_rels/slide100.xml.rels><?xml version="1.0" encoding="UTF-8" standalone="yes"?>
<Relationships xmlns="http://schemas.openxmlformats.org/package/2006/relationships"><Relationship Id="rId8" Type="http://schemas.openxmlformats.org/officeDocument/2006/relationships/image" Target="../media/image121.emf"/><Relationship Id="rId13" Type="http://schemas.openxmlformats.org/officeDocument/2006/relationships/image" Target="../media/image78.png"/><Relationship Id="rId3" Type="http://schemas.openxmlformats.org/officeDocument/2006/relationships/image" Target="../media/image32.jpg"/><Relationship Id="rId7" Type="http://schemas.openxmlformats.org/officeDocument/2006/relationships/image" Target="../media/image120.emf"/><Relationship Id="rId12" Type="http://schemas.openxmlformats.org/officeDocument/2006/relationships/image" Target="../media/image123.png"/><Relationship Id="rId2" Type="http://schemas.openxmlformats.org/officeDocument/2006/relationships/image" Target="../media/image119.jpg"/><Relationship Id="rId1" Type="http://schemas.openxmlformats.org/officeDocument/2006/relationships/slideLayout" Target="../slideLayouts/slideLayout26.xml"/><Relationship Id="rId6" Type="http://schemas.openxmlformats.org/officeDocument/2006/relationships/image" Target="../media/image29.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118.emf"/><Relationship Id="rId4" Type="http://schemas.openxmlformats.org/officeDocument/2006/relationships/image" Target="../media/image27.png"/><Relationship Id="rId9" Type="http://schemas.openxmlformats.org/officeDocument/2006/relationships/image" Target="../media/image13.png"/><Relationship Id="rId14" Type="http://schemas.openxmlformats.org/officeDocument/2006/relationships/image" Target="../media/image177.emf"/></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148.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83.xml"/><Relationship Id="rId1" Type="http://schemas.openxmlformats.org/officeDocument/2006/relationships/slideLayout" Target="../slideLayouts/slideLayout20.xml"/><Relationship Id="rId6" Type="http://schemas.openxmlformats.org/officeDocument/2006/relationships/image" Target="../media/image65.png"/><Relationship Id="rId11" Type="http://schemas.openxmlformats.org/officeDocument/2006/relationships/image" Target="../media/image62.sv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178.tiff"/><Relationship Id="rId9" Type="http://schemas.openxmlformats.org/officeDocument/2006/relationships/image" Target="../media/image149.png"/></Relationships>
</file>

<file path=ppt/slides/_rels/slide103.xml.rels><?xml version="1.0" encoding="UTF-8" standalone="yes"?>
<Relationships xmlns="http://schemas.openxmlformats.org/package/2006/relationships"><Relationship Id="rId3" Type="http://schemas.openxmlformats.org/officeDocument/2006/relationships/image" Target="../media/image178.tiff"/><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tif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90.png"/><Relationship Id="rId2" Type="http://schemas.openxmlformats.org/officeDocument/2006/relationships/slideLayout" Target="../slideLayouts/slideLayout13.xml"/><Relationship Id="rId1" Type="http://schemas.openxmlformats.org/officeDocument/2006/relationships/tags" Target="../tags/tag118.xml"/><Relationship Id="rId6" Type="http://schemas.openxmlformats.org/officeDocument/2006/relationships/image" Target="../media/image182.png"/><Relationship Id="rId5" Type="http://schemas.openxmlformats.org/officeDocument/2006/relationships/image" Target="../media/image74.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1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86.xml"/><Relationship Id="rId1" Type="http://schemas.openxmlformats.org/officeDocument/2006/relationships/slideLayout" Target="../slideLayouts/slideLayout13.xml"/><Relationship Id="rId6" Type="http://schemas.openxmlformats.org/officeDocument/2006/relationships/image" Target="../media/image90.png"/><Relationship Id="rId5" Type="http://schemas.microsoft.com/office/2007/relationships/hdphoto" Target="../media/hdphoto5.wdp"/><Relationship Id="rId4" Type="http://schemas.openxmlformats.org/officeDocument/2006/relationships/image" Target="../media/image89.png"/></Relationships>
</file>

<file path=ppt/slides/_rels/slide111.xml.rels><?xml version="1.0" encoding="UTF-8" standalone="yes"?>
<Relationships xmlns="http://schemas.openxmlformats.org/package/2006/relationships"><Relationship Id="rId8" Type="http://schemas.openxmlformats.org/officeDocument/2006/relationships/tags" Target="../tags/tag126.xml"/><Relationship Id="rId13" Type="http://schemas.openxmlformats.org/officeDocument/2006/relationships/tags" Target="../tags/tag131.xml"/><Relationship Id="rId18" Type="http://schemas.openxmlformats.org/officeDocument/2006/relationships/notesSlide" Target="../notesSlides/notesSlide87.xml"/><Relationship Id="rId3" Type="http://schemas.openxmlformats.org/officeDocument/2006/relationships/tags" Target="../tags/tag121.xml"/><Relationship Id="rId21" Type="http://schemas.openxmlformats.org/officeDocument/2006/relationships/image" Target="../media/image87.png"/><Relationship Id="rId7" Type="http://schemas.openxmlformats.org/officeDocument/2006/relationships/tags" Target="../tags/tag125.xml"/><Relationship Id="rId12" Type="http://schemas.openxmlformats.org/officeDocument/2006/relationships/tags" Target="../tags/tag130.xml"/><Relationship Id="rId17" Type="http://schemas.openxmlformats.org/officeDocument/2006/relationships/slideLayout" Target="../slideLayouts/slideLayout12.xml"/><Relationship Id="rId2" Type="http://schemas.openxmlformats.org/officeDocument/2006/relationships/tags" Target="../tags/tag120.xml"/><Relationship Id="rId16" Type="http://schemas.openxmlformats.org/officeDocument/2006/relationships/tags" Target="../tags/tag134.xml"/><Relationship Id="rId20" Type="http://schemas.openxmlformats.org/officeDocument/2006/relationships/image" Target="../media/image24.png"/><Relationship Id="rId1" Type="http://schemas.openxmlformats.org/officeDocument/2006/relationships/tags" Target="../tags/tag119.xml"/><Relationship Id="rId6" Type="http://schemas.openxmlformats.org/officeDocument/2006/relationships/tags" Target="../tags/tag124.xml"/><Relationship Id="rId11" Type="http://schemas.openxmlformats.org/officeDocument/2006/relationships/tags" Target="../tags/tag129.xml"/><Relationship Id="rId5" Type="http://schemas.openxmlformats.org/officeDocument/2006/relationships/tags" Target="../tags/tag123.xml"/><Relationship Id="rId15" Type="http://schemas.openxmlformats.org/officeDocument/2006/relationships/tags" Target="../tags/tag133.xml"/><Relationship Id="rId10" Type="http://schemas.openxmlformats.org/officeDocument/2006/relationships/tags" Target="../tags/tag128.xml"/><Relationship Id="rId19" Type="http://schemas.openxmlformats.org/officeDocument/2006/relationships/image" Target="../media/image9.png"/><Relationship Id="rId4" Type="http://schemas.openxmlformats.org/officeDocument/2006/relationships/tags" Target="../tags/tag122.xml"/><Relationship Id="rId9" Type="http://schemas.openxmlformats.org/officeDocument/2006/relationships/tags" Target="../tags/tag127.xml"/><Relationship Id="rId14" Type="http://schemas.openxmlformats.org/officeDocument/2006/relationships/tags" Target="../tags/tag132.xml"/></Relationships>
</file>

<file path=ppt/slides/_rels/slide11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32.xml"/><Relationship Id="rId4" Type="http://schemas.openxmlformats.org/officeDocument/2006/relationships/image" Target="../media/image167.png"/></Relationships>
</file>

<file path=ppt/slides/_rels/slide116.xml.rels><?xml version="1.0" encoding="UTF-8" standalone="yes"?>
<Relationships xmlns="http://schemas.openxmlformats.org/package/2006/relationships"><Relationship Id="rId3" Type="http://schemas.openxmlformats.org/officeDocument/2006/relationships/image" Target="../media/image185.tiff"/><Relationship Id="rId2" Type="http://schemas.openxmlformats.org/officeDocument/2006/relationships/image" Target="../media/image184.png"/><Relationship Id="rId1" Type="http://schemas.openxmlformats.org/officeDocument/2006/relationships/slideLayout" Target="../slideLayouts/slideLayout15.xml"/><Relationship Id="rId6" Type="http://schemas.openxmlformats.org/officeDocument/2006/relationships/image" Target="../media/image188.tiff"/><Relationship Id="rId5" Type="http://schemas.openxmlformats.org/officeDocument/2006/relationships/image" Target="../media/image187.png"/><Relationship Id="rId4" Type="http://schemas.openxmlformats.org/officeDocument/2006/relationships/image" Target="../media/image186.tiff"/></Relationships>
</file>

<file path=ppt/slides/_rels/slide11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4.xml"/></Relationships>
</file>

<file path=ppt/slides/_rels/slide1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4.xml"/></Relationships>
</file>

<file path=ppt/slides/_rels/slide11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73.png"/><Relationship Id="rId4" Type="http://schemas.openxmlformats.org/officeDocument/2006/relationships/image" Target="../media/image84.png"/></Relationships>
</file>

<file path=ppt/slides/_rels/slide120.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4.xml"/></Relationships>
</file>

<file path=ppt/slides/_rels/slide12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4.xml"/></Relationships>
</file>

<file path=ppt/slides/_rels/slide12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4.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96.png"/><Relationship Id="rId1" Type="http://schemas.openxmlformats.org/officeDocument/2006/relationships/slideLayout" Target="../slideLayouts/slideLayout24.xml"/></Relationships>
</file>

<file path=ppt/slides/_rels/slide12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4.xml"/><Relationship Id="rId5" Type="http://schemas.openxmlformats.org/officeDocument/2006/relationships/image" Target="../media/image200.tiff"/><Relationship Id="rId4" Type="http://schemas.openxmlformats.org/officeDocument/2006/relationships/image" Target="../media/image199.png"/></Relationships>
</file>

<file path=ppt/slides/_rels/slide125.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3.png"/><Relationship Id="rId7" Type="http://schemas.openxmlformats.org/officeDocument/2006/relationships/image" Target="../media/image26.png"/><Relationship Id="rId2" Type="http://schemas.openxmlformats.org/officeDocument/2006/relationships/image" Target="../media/image129.png"/><Relationship Id="rId1" Type="http://schemas.openxmlformats.org/officeDocument/2006/relationships/slideLayout" Target="../slideLayouts/slideLayout19.xml"/><Relationship Id="rId6" Type="http://schemas.openxmlformats.org/officeDocument/2006/relationships/image" Target="../media/image133.emf"/><Relationship Id="rId5" Type="http://schemas.openxmlformats.org/officeDocument/2006/relationships/image" Target="../media/image20.png"/><Relationship Id="rId4" Type="http://schemas.openxmlformats.org/officeDocument/2006/relationships/image" Target="../media/image132.png"/><Relationship Id="rId9" Type="http://schemas.openxmlformats.org/officeDocument/2006/relationships/image" Target="../media/image202.svg"/></Relationships>
</file>

<file path=ppt/slides/_rels/slide126.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4.xml"/></Relationships>
</file>

<file path=ppt/slides/_rels/slide127.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slideLayout" Target="../slideLayouts/slideLayout19.xml"/><Relationship Id="rId7" Type="http://schemas.openxmlformats.org/officeDocument/2006/relationships/image" Target="../media/image78.png"/><Relationship Id="rId12" Type="http://schemas.openxmlformats.org/officeDocument/2006/relationships/image" Target="../media/image13.png"/><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29.png"/><Relationship Id="rId11" Type="http://schemas.openxmlformats.org/officeDocument/2006/relationships/image" Target="../media/image20.png"/><Relationship Id="rId5" Type="http://schemas.openxmlformats.org/officeDocument/2006/relationships/image" Target="../media/image28.png"/><Relationship Id="rId10" Type="http://schemas.openxmlformats.org/officeDocument/2006/relationships/image" Target="../media/image19.png"/><Relationship Id="rId4" Type="http://schemas.openxmlformats.org/officeDocument/2006/relationships/image" Target="../media/image27.png"/><Relationship Id="rId9" Type="http://schemas.openxmlformats.org/officeDocument/2006/relationships/image" Target="../media/image39.png"/></Relationships>
</file>

<file path=ppt/slides/_rels/slide128.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7.tiff"/><Relationship Id="rId2" Type="http://schemas.openxmlformats.org/officeDocument/2006/relationships/notesSlide" Target="../notesSlides/notesSlide90.xml"/><Relationship Id="rId1" Type="http://schemas.openxmlformats.org/officeDocument/2006/relationships/slideLayout" Target="../slideLayouts/slideLayout21.xml"/><Relationship Id="rId6" Type="http://schemas.openxmlformats.org/officeDocument/2006/relationships/image" Target="../media/image199.png"/><Relationship Id="rId5" Type="http://schemas.openxmlformats.org/officeDocument/2006/relationships/image" Target="../media/image206.tiff"/><Relationship Id="rId4" Type="http://schemas.openxmlformats.org/officeDocument/2006/relationships/image" Target="../media/image205.tiff"/></Relationships>
</file>

<file path=ppt/slides/_rels/slide129.xml.rels><?xml version="1.0" encoding="UTF-8" standalone="yes"?>
<Relationships xmlns="http://schemas.openxmlformats.org/package/2006/relationships"><Relationship Id="rId3" Type="http://schemas.openxmlformats.org/officeDocument/2006/relationships/image" Target="../media/image208.tiff"/><Relationship Id="rId2" Type="http://schemas.openxmlformats.org/officeDocument/2006/relationships/notesSlide" Target="../notesSlides/notesSlide91.xml"/><Relationship Id="rId1" Type="http://schemas.openxmlformats.org/officeDocument/2006/relationships/slideLayout" Target="../slideLayouts/slideLayout21.xml"/><Relationship Id="rId4" Type="http://schemas.openxmlformats.org/officeDocument/2006/relationships/image" Target="../media/image203.png"/></Relationships>
</file>

<file path=ppt/slides/_rels/slide1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85.png"/><Relationship Id="rId5" Type="http://schemas.openxmlformats.org/officeDocument/2006/relationships/image" Target="../media/image73.png"/><Relationship Id="rId4" Type="http://schemas.openxmlformats.org/officeDocument/2006/relationships/image" Target="../media/image84.png"/></Relationships>
</file>

<file path=ppt/slides/_rels/slide13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92.xml"/><Relationship Id="rId1" Type="http://schemas.openxmlformats.org/officeDocument/2006/relationships/slideLayout" Target="../slideLayouts/slideLayout21.xml"/></Relationships>
</file>

<file path=ppt/slides/_rels/slide13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3.xml"/><Relationship Id="rId1" Type="http://schemas.openxmlformats.org/officeDocument/2006/relationships/slideLayout" Target="../slideLayouts/slideLayout21.xml"/><Relationship Id="rId4" Type="http://schemas.openxmlformats.org/officeDocument/2006/relationships/image" Target="../media/image211.tiff"/></Relationships>
</file>

<file path=ppt/slides/_rels/slide13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4.xml"/><Relationship Id="rId1" Type="http://schemas.openxmlformats.org/officeDocument/2006/relationships/slideLayout" Target="../slideLayouts/slideLayout21.xml"/><Relationship Id="rId4" Type="http://schemas.openxmlformats.org/officeDocument/2006/relationships/image" Target="../media/image212.tiff"/></Relationships>
</file>

<file path=ppt/slides/_rels/slide13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95.xml"/><Relationship Id="rId1" Type="http://schemas.openxmlformats.org/officeDocument/2006/relationships/slideLayout" Target="../slideLayouts/slideLayout21.xml"/></Relationships>
</file>

<file path=ppt/slides/_rels/slide13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96.xml"/><Relationship Id="rId1" Type="http://schemas.openxmlformats.org/officeDocument/2006/relationships/slideLayout" Target="../slideLayouts/slideLayout21.xml"/></Relationships>
</file>

<file path=ppt/slides/_rels/slide13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97.xml"/><Relationship Id="rId1" Type="http://schemas.openxmlformats.org/officeDocument/2006/relationships/slideLayout" Target="../slideLayouts/slideLayout21.xml"/></Relationships>
</file>

<file path=ppt/slides/_rels/slide13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98.xml"/><Relationship Id="rId1" Type="http://schemas.openxmlformats.org/officeDocument/2006/relationships/slideLayout" Target="../slideLayouts/slideLayout2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1.xml"/></Relationships>
</file>

<file path=ppt/slides/_rels/slide1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0.xml"/><Relationship Id="rId1" Type="http://schemas.openxmlformats.org/officeDocument/2006/relationships/slideLayout" Target="../slideLayouts/slideLayout33.xml"/></Relationships>
</file>

<file path=ppt/slides/_rels/slide1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1.xml"/><Relationship Id="rId1" Type="http://schemas.openxmlformats.org/officeDocument/2006/relationships/slideLayout" Target="../slideLayouts/slideLayout24.xml"/><Relationship Id="rId6" Type="http://schemas.openxmlformats.org/officeDocument/2006/relationships/image" Target="../media/image78.png"/><Relationship Id="rId5" Type="http://schemas.openxmlformats.org/officeDocument/2006/relationships/image" Target="../media/image156.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4.png"/><Relationship Id="rId4" Type="http://schemas.openxmlformats.org/officeDocument/2006/relationships/image" Target="../media/image83.png"/></Relationships>
</file>

<file path=ppt/slides/_rels/slide14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1.png"/><Relationship Id="rId7" Type="http://schemas.openxmlformats.org/officeDocument/2006/relationships/image" Target="../media/image114.png"/><Relationship Id="rId2" Type="http://schemas.openxmlformats.org/officeDocument/2006/relationships/notesSlide" Target="../notesSlides/notesSlide102.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75.png"/><Relationship Id="rId4" Type="http://schemas.openxmlformats.org/officeDocument/2006/relationships/image" Target="../media/image157.png"/></Relationships>
</file>

<file path=ppt/slides/_rels/slide141.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3.xml"/><Relationship Id="rId1" Type="http://schemas.openxmlformats.org/officeDocument/2006/relationships/slideLayout" Target="../slideLayouts/slideLayout21.xml"/><Relationship Id="rId5" Type="http://schemas.openxmlformats.org/officeDocument/2006/relationships/image" Target="../media/image219.tiff"/><Relationship Id="rId4" Type="http://schemas.openxmlformats.org/officeDocument/2006/relationships/image" Target="../media/image218.png"/></Relationships>
</file>

<file path=ppt/slides/_rels/slide142.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4.xml"/><Relationship Id="rId1" Type="http://schemas.openxmlformats.org/officeDocument/2006/relationships/slideLayout" Target="../slideLayouts/slideLayout21.xml"/><Relationship Id="rId5" Type="http://schemas.openxmlformats.org/officeDocument/2006/relationships/image" Target="../media/image218.png"/><Relationship Id="rId4" Type="http://schemas.openxmlformats.org/officeDocument/2006/relationships/image" Target="../media/image221.png"/></Relationships>
</file>

<file path=ppt/slides/_rels/slide14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05.xml"/><Relationship Id="rId1" Type="http://schemas.openxmlformats.org/officeDocument/2006/relationships/slideLayout" Target="../slideLayouts/slideLayout21.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06.xml"/><Relationship Id="rId1" Type="http://schemas.openxmlformats.org/officeDocument/2006/relationships/slideLayout" Target="../slideLayouts/slideLayout21.xml"/><Relationship Id="rId6" Type="http://schemas.openxmlformats.org/officeDocument/2006/relationships/image" Target="../media/image218.png"/><Relationship Id="rId5" Type="http://schemas.openxmlformats.org/officeDocument/2006/relationships/image" Target="../media/image223.svg"/><Relationship Id="rId4" Type="http://schemas.openxmlformats.org/officeDocument/2006/relationships/image" Target="../media/image222.png"/></Relationships>
</file>

<file path=ppt/slides/_rels/slide145.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6.png"/><Relationship Id="rId2" Type="http://schemas.openxmlformats.org/officeDocument/2006/relationships/notesSlide" Target="../notesSlides/notesSlide107.xml"/><Relationship Id="rId1" Type="http://schemas.openxmlformats.org/officeDocument/2006/relationships/slideLayout" Target="../slideLayouts/slideLayout21.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18.pn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tags" Target="../tags/tag22.xml"/><Relationship Id="rId7" Type="http://schemas.openxmlformats.org/officeDocument/2006/relationships/image" Target="../media/image88.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87.png"/><Relationship Id="rId5" Type="http://schemas.openxmlformats.org/officeDocument/2006/relationships/notesSlide" Target="../notesSlides/notesSlide10.xml"/><Relationship Id="rId4" Type="http://schemas.openxmlformats.org/officeDocument/2006/relationships/slideLayout" Target="../slideLayouts/slideLayout13.xml"/><Relationship Id="rId9" Type="http://schemas.openxmlformats.org/officeDocument/2006/relationships/image" Target="../media/image84.png"/></Relationships>
</file>

<file path=ppt/slides/_rels/slide16.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tags" Target="../tags/tag25.xml"/><Relationship Id="rId7" Type="http://schemas.openxmlformats.org/officeDocument/2006/relationships/notesSlide" Target="../notesSlides/notesSlide11.xml"/><Relationship Id="rId12" Type="http://schemas.openxmlformats.org/officeDocument/2006/relationships/image" Target="../media/image84.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13.xml"/><Relationship Id="rId11" Type="http://schemas.openxmlformats.org/officeDocument/2006/relationships/image" Target="../media/image83.png"/><Relationship Id="rId5" Type="http://schemas.openxmlformats.org/officeDocument/2006/relationships/tags" Target="../tags/tag27.xml"/><Relationship Id="rId10" Type="http://schemas.openxmlformats.org/officeDocument/2006/relationships/image" Target="../media/image90.png"/><Relationship Id="rId4" Type="http://schemas.openxmlformats.org/officeDocument/2006/relationships/tags" Target="../tags/tag26.xml"/><Relationship Id="rId9" Type="http://schemas.microsoft.com/office/2007/relationships/hdphoto" Target="../media/hdphoto5.wdp"/></Relationships>
</file>

<file path=ppt/slides/_rels/slide17.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notesSlide" Target="../notesSlides/notesSlide12.xml"/><Relationship Id="rId18" Type="http://schemas.openxmlformats.org/officeDocument/2006/relationships/image" Target="../media/image87.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slideLayout" Target="../slideLayouts/slideLayout34.xml"/><Relationship Id="rId17" Type="http://schemas.openxmlformats.org/officeDocument/2006/relationships/image" Target="../media/image9.png"/><Relationship Id="rId2" Type="http://schemas.openxmlformats.org/officeDocument/2006/relationships/tags" Target="../tags/tag29.xml"/><Relationship Id="rId16" Type="http://schemas.microsoft.com/office/2007/relationships/hdphoto" Target="../media/hdphoto6.wdp"/><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image" Target="../media/image91.png"/><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2.xml"/><Relationship Id="rId1" Type="http://schemas.openxmlformats.org/officeDocument/2006/relationships/tags" Target="../tags/tag39.xml"/><Relationship Id="rId5" Type="http://schemas.openxmlformats.org/officeDocument/2006/relationships/image" Target="../media/image74.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42.xml"/><Relationship Id="rId7" Type="http://schemas.openxmlformats.org/officeDocument/2006/relationships/slideLayout" Target="../slideLayouts/slideLayout34.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87.png"/><Relationship Id="rId5" Type="http://schemas.openxmlformats.org/officeDocument/2006/relationships/tags" Target="../tags/tag44.xml"/><Relationship Id="rId10" Type="http://schemas.openxmlformats.org/officeDocument/2006/relationships/image" Target="../media/image24.png"/><Relationship Id="rId4" Type="http://schemas.openxmlformats.org/officeDocument/2006/relationships/tags" Target="../tags/tag43.xml"/><Relationship Id="rId9"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5.xml"/><Relationship Id="rId3" Type="http://schemas.openxmlformats.org/officeDocument/2006/relationships/tags" Target="../tags/tag48.xml"/><Relationship Id="rId7" Type="http://schemas.openxmlformats.org/officeDocument/2006/relationships/slideLayout" Target="../slideLayouts/slideLayout34.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image" Target="../media/image87.png"/><Relationship Id="rId5" Type="http://schemas.openxmlformats.org/officeDocument/2006/relationships/tags" Target="../tags/tag50.xml"/><Relationship Id="rId10" Type="http://schemas.openxmlformats.org/officeDocument/2006/relationships/image" Target="../media/image24.png"/><Relationship Id="rId4" Type="http://schemas.openxmlformats.org/officeDocument/2006/relationships/tags" Target="../tags/tag49.xml"/><Relationship Id="rId9"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4.xml"/><Relationship Id="rId1" Type="http://schemas.openxmlformats.org/officeDocument/2006/relationships/tags" Target="../tags/tag5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tags" Target="../tags/tag55.xml"/><Relationship Id="rId7" Type="http://schemas.openxmlformats.org/officeDocument/2006/relationships/tags" Target="../tags/tag59.xml"/><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9"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8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83.png"/><Relationship Id="rId5" Type="http://schemas.microsoft.com/office/2007/relationships/hdphoto" Target="../media/hdphoto5.wdp"/><Relationship Id="rId4" Type="http://schemas.openxmlformats.org/officeDocument/2006/relationships/image" Target="../media/image89.png"/></Relationships>
</file>

<file path=ppt/slides/_rels/slide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84.png"/><Relationship Id="rId5" Type="http://schemas.openxmlformats.org/officeDocument/2006/relationships/image" Target="../media/image83.png"/><Relationship Id="rId4" Type="http://schemas.microsoft.com/office/2007/relationships/hdphoto" Target="../media/hdphoto5.wdp"/></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62.xml"/><Relationship Id="rId7" Type="http://schemas.openxmlformats.org/officeDocument/2006/relationships/slideLayout" Target="../slideLayouts/slideLayout34.xml"/><Relationship Id="rId12" Type="http://schemas.openxmlformats.org/officeDocument/2006/relationships/image" Target="../media/image93.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24.png"/><Relationship Id="rId5" Type="http://schemas.openxmlformats.org/officeDocument/2006/relationships/tags" Target="../tags/tag64.xml"/><Relationship Id="rId10" Type="http://schemas.openxmlformats.org/officeDocument/2006/relationships/image" Target="../media/image9.png"/><Relationship Id="rId4" Type="http://schemas.openxmlformats.org/officeDocument/2006/relationships/tags" Target="../tags/tag63.xml"/><Relationship Id="rId9" Type="http://schemas.openxmlformats.org/officeDocument/2006/relationships/image" Target="../media/image87.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68.xml"/><Relationship Id="rId7" Type="http://schemas.openxmlformats.org/officeDocument/2006/relationships/slideLayout" Target="../slideLayouts/slideLayout34.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11" Type="http://schemas.openxmlformats.org/officeDocument/2006/relationships/image" Target="../media/image24.png"/><Relationship Id="rId5" Type="http://schemas.openxmlformats.org/officeDocument/2006/relationships/tags" Target="../tags/tag70.xml"/><Relationship Id="rId10" Type="http://schemas.openxmlformats.org/officeDocument/2006/relationships/image" Target="../media/image9.png"/><Relationship Id="rId4" Type="http://schemas.openxmlformats.org/officeDocument/2006/relationships/tags" Target="../tags/tag69.xml"/><Relationship Id="rId9" Type="http://schemas.openxmlformats.org/officeDocument/2006/relationships/image" Target="../media/image87.png"/></Relationships>
</file>

<file path=ppt/slides/_rels/slide2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tags" Target="../tags/tag74.xml"/><Relationship Id="rId7" Type="http://schemas.openxmlformats.org/officeDocument/2006/relationships/image" Target="../media/image75.png"/><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notesSlide" Target="../notesSlides/notesSlide22.xml"/><Relationship Id="rId5" Type="http://schemas.openxmlformats.org/officeDocument/2006/relationships/slideLayout" Target="../slideLayouts/slideLayout12.xml"/><Relationship Id="rId10" Type="http://schemas.openxmlformats.org/officeDocument/2006/relationships/image" Target="../media/image78.png"/><Relationship Id="rId4" Type="http://schemas.openxmlformats.org/officeDocument/2006/relationships/tags" Target="../tags/tag75.xml"/><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15.xml"/><Relationship Id="rId5" Type="http://schemas.openxmlformats.org/officeDocument/2006/relationships/image" Target="../media/image95.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png"/><Relationship Id="rId3" Type="http://schemas.openxmlformats.org/officeDocument/2006/relationships/image" Target="../media/image7.png"/><Relationship Id="rId7" Type="http://schemas.openxmlformats.org/officeDocument/2006/relationships/image" Target="../media/image96.png"/><Relationship Id="rId12"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14.png"/><Relationship Id="rId11" Type="http://schemas.openxmlformats.org/officeDocument/2006/relationships/image" Target="../media/image15.png"/><Relationship Id="rId5" Type="http://schemas.openxmlformats.org/officeDocument/2006/relationships/image" Target="../media/image99.png"/><Relationship Id="rId10" Type="http://schemas.openxmlformats.org/officeDocument/2006/relationships/image" Target="../media/image78.png"/><Relationship Id="rId4" Type="http://schemas.openxmlformats.org/officeDocument/2006/relationships/image" Target="../media/image8.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0.png"/><Relationship Id="rId1" Type="http://schemas.openxmlformats.org/officeDocument/2006/relationships/slideLayout" Target="../slideLayouts/slideLayout17.xml"/><Relationship Id="rId5" Type="http://schemas.openxmlformats.org/officeDocument/2006/relationships/image" Target="../media/image19.png"/><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26.xml"/><Relationship Id="rId13" Type="http://schemas.openxmlformats.org/officeDocument/2006/relationships/image" Target="../media/image105.png"/><Relationship Id="rId18" Type="http://schemas.openxmlformats.org/officeDocument/2006/relationships/image" Target="../media/image23.png"/><Relationship Id="rId26" Type="http://schemas.openxmlformats.org/officeDocument/2006/relationships/image" Target="../media/image113.emf"/><Relationship Id="rId3" Type="http://schemas.openxmlformats.org/officeDocument/2006/relationships/tags" Target="../tags/tag78.xml"/><Relationship Id="rId21" Type="http://schemas.microsoft.com/office/2007/relationships/hdphoto" Target="../media/hdphoto7.wdp"/><Relationship Id="rId7" Type="http://schemas.openxmlformats.org/officeDocument/2006/relationships/slideLayout" Target="../slideLayouts/slideLayout4.xml"/><Relationship Id="rId12" Type="http://schemas.openxmlformats.org/officeDocument/2006/relationships/image" Target="../media/image104.png"/><Relationship Id="rId17" Type="http://schemas.openxmlformats.org/officeDocument/2006/relationships/image" Target="../media/image22.png"/><Relationship Id="rId25" Type="http://schemas.openxmlformats.org/officeDocument/2006/relationships/image" Target="../media/image112.png"/><Relationship Id="rId2" Type="http://schemas.openxmlformats.org/officeDocument/2006/relationships/tags" Target="../tags/tag77.xml"/><Relationship Id="rId16" Type="http://schemas.openxmlformats.org/officeDocument/2006/relationships/image" Target="../media/image20.png"/><Relationship Id="rId20" Type="http://schemas.openxmlformats.org/officeDocument/2006/relationships/image" Target="../media/image108.png"/><Relationship Id="rId1" Type="http://schemas.openxmlformats.org/officeDocument/2006/relationships/tags" Target="../tags/tag76.xml"/><Relationship Id="rId6" Type="http://schemas.openxmlformats.org/officeDocument/2006/relationships/tags" Target="../tags/tag81.xml"/><Relationship Id="rId11" Type="http://schemas.openxmlformats.org/officeDocument/2006/relationships/image" Target="../media/image103.png"/><Relationship Id="rId24" Type="http://schemas.openxmlformats.org/officeDocument/2006/relationships/image" Target="../media/image111.png"/><Relationship Id="rId5" Type="http://schemas.openxmlformats.org/officeDocument/2006/relationships/tags" Target="../tags/tag80.xml"/><Relationship Id="rId15" Type="http://schemas.openxmlformats.org/officeDocument/2006/relationships/image" Target="../media/image24.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102.png"/><Relationship Id="rId19" Type="http://schemas.openxmlformats.org/officeDocument/2006/relationships/image" Target="../media/image107.png"/><Relationship Id="rId4" Type="http://schemas.openxmlformats.org/officeDocument/2006/relationships/tags" Target="../tags/tag79.xml"/><Relationship Id="rId9" Type="http://schemas.openxmlformats.org/officeDocument/2006/relationships/image" Target="../media/image98.png"/><Relationship Id="rId14" Type="http://schemas.openxmlformats.org/officeDocument/2006/relationships/image" Target="../media/image106.png"/><Relationship Id="rId22" Type="http://schemas.openxmlformats.org/officeDocument/2006/relationships/image" Target="../media/image109.png"/><Relationship Id="rId27" Type="http://schemas.openxmlformats.org/officeDocument/2006/relationships/image" Target="../media/image114.png"/></Relationships>
</file>

<file path=ppt/slides/_rels/slide3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117.png"/></Relationships>
</file>

<file path=ppt/slides/_rels/slide38.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94.png"/><Relationship Id="rId3" Type="http://schemas.openxmlformats.org/officeDocument/2006/relationships/image" Target="../media/image98.png"/><Relationship Id="rId7" Type="http://schemas.openxmlformats.org/officeDocument/2006/relationships/image" Target="../media/image105.png"/><Relationship Id="rId12" Type="http://schemas.microsoft.com/office/2007/relationships/hdphoto" Target="../media/hdphoto7.wdp"/><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8.png"/><Relationship Id="rId5" Type="http://schemas.openxmlformats.org/officeDocument/2006/relationships/image" Target="../media/image103.png"/><Relationship Id="rId10" Type="http://schemas.openxmlformats.org/officeDocument/2006/relationships/image" Target="../media/image107.png"/><Relationship Id="rId4" Type="http://schemas.openxmlformats.org/officeDocument/2006/relationships/image" Target="../media/image102.png"/><Relationship Id="rId9"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122.png"/><Relationship Id="rId3" Type="http://schemas.openxmlformats.org/officeDocument/2006/relationships/image" Target="../media/image28.png"/><Relationship Id="rId7" Type="http://schemas.openxmlformats.org/officeDocument/2006/relationships/image" Target="../media/image118.emf"/><Relationship Id="rId12" Type="http://schemas.openxmlformats.org/officeDocument/2006/relationships/image" Target="../media/image121.emf"/><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120.emf"/><Relationship Id="rId5" Type="http://schemas.openxmlformats.org/officeDocument/2006/relationships/image" Target="../media/image13.png"/><Relationship Id="rId10" Type="http://schemas.openxmlformats.org/officeDocument/2006/relationships/image" Target="../media/image32.jpg"/><Relationship Id="rId4" Type="http://schemas.openxmlformats.org/officeDocument/2006/relationships/image" Target="../media/image29.png"/><Relationship Id="rId9" Type="http://schemas.openxmlformats.org/officeDocument/2006/relationships/image" Target="../media/image119.jpg"/><Relationship Id="rId14"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8.png"/><Relationship Id="rId7" Type="http://schemas.openxmlformats.org/officeDocument/2006/relationships/image" Target="../media/image13.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121.emf"/><Relationship Id="rId5" Type="http://schemas.openxmlformats.org/officeDocument/2006/relationships/image" Target="../media/image120.emf"/><Relationship Id="rId4" Type="http://schemas.openxmlformats.org/officeDocument/2006/relationships/image" Target="../media/image29.png"/><Relationship Id="rId9" Type="http://schemas.openxmlformats.org/officeDocument/2006/relationships/image" Target="../media/image123.png"/></Relationships>
</file>

<file path=ppt/slides/_rels/slide4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27.png"/><Relationship Id="rId7" Type="http://schemas.openxmlformats.org/officeDocument/2006/relationships/image" Target="../media/image20.png"/><Relationship Id="rId12"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25.png"/><Relationship Id="rId5" Type="http://schemas.openxmlformats.org/officeDocument/2006/relationships/image" Target="../media/image29.png"/><Relationship Id="rId10" Type="http://schemas.openxmlformats.org/officeDocument/2006/relationships/image" Target="../media/image76.png"/><Relationship Id="rId4" Type="http://schemas.openxmlformats.org/officeDocument/2006/relationships/image" Target="../media/image28.png"/><Relationship Id="rId9" Type="http://schemas.openxmlformats.org/officeDocument/2006/relationships/image" Target="../media/image123.png"/></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92.png"/><Relationship Id="rId7" Type="http://schemas.openxmlformats.org/officeDocument/2006/relationships/image" Target="../media/image115.png"/><Relationship Id="rId2" Type="http://schemas.openxmlformats.org/officeDocument/2006/relationships/notesSlide" Target="../notesSlides/notesSlide32.xml"/><Relationship Id="rId1" Type="http://schemas.openxmlformats.org/officeDocument/2006/relationships/slideLayout" Target="../slideLayouts/slideLayout25.xml"/><Relationship Id="rId6" Type="http://schemas.openxmlformats.org/officeDocument/2006/relationships/image" Target="../media/image123.png"/><Relationship Id="rId5" Type="http://schemas.openxmlformats.org/officeDocument/2006/relationships/image" Target="../media/image124.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8" Type="http://schemas.openxmlformats.org/officeDocument/2006/relationships/tags" Target="../tags/tag89.xml"/><Relationship Id="rId13" Type="http://schemas.openxmlformats.org/officeDocument/2006/relationships/image" Target="../media/image115.png"/><Relationship Id="rId18" Type="http://schemas.openxmlformats.org/officeDocument/2006/relationships/image" Target="../media/image128.png"/><Relationship Id="rId3" Type="http://schemas.openxmlformats.org/officeDocument/2006/relationships/tags" Target="../tags/tag84.xml"/><Relationship Id="rId7" Type="http://schemas.openxmlformats.org/officeDocument/2006/relationships/tags" Target="../tags/tag88.xml"/><Relationship Id="rId12" Type="http://schemas.openxmlformats.org/officeDocument/2006/relationships/image" Target="../media/image126.png"/><Relationship Id="rId17" Type="http://schemas.openxmlformats.org/officeDocument/2006/relationships/image" Target="../media/image127.png"/><Relationship Id="rId2" Type="http://schemas.openxmlformats.org/officeDocument/2006/relationships/tags" Target="../tags/tag83.xml"/><Relationship Id="rId16" Type="http://schemas.openxmlformats.org/officeDocument/2006/relationships/image" Target="../media/image76.png"/><Relationship Id="rId1" Type="http://schemas.openxmlformats.org/officeDocument/2006/relationships/tags" Target="../tags/tag82.xml"/><Relationship Id="rId6" Type="http://schemas.openxmlformats.org/officeDocument/2006/relationships/tags" Target="../tags/tag87.xml"/><Relationship Id="rId11" Type="http://schemas.openxmlformats.org/officeDocument/2006/relationships/image" Target="../media/image92.png"/><Relationship Id="rId5" Type="http://schemas.openxmlformats.org/officeDocument/2006/relationships/tags" Target="../tags/tag86.xml"/><Relationship Id="rId15" Type="http://schemas.openxmlformats.org/officeDocument/2006/relationships/image" Target="../media/image124.png"/><Relationship Id="rId10" Type="http://schemas.openxmlformats.org/officeDocument/2006/relationships/notesSlide" Target="../notesSlides/notesSlide33.xml"/><Relationship Id="rId19" Type="http://schemas.openxmlformats.org/officeDocument/2006/relationships/image" Target="../media/image24.png"/><Relationship Id="rId4" Type="http://schemas.openxmlformats.org/officeDocument/2006/relationships/tags" Target="../tags/tag85.xml"/><Relationship Id="rId9" Type="http://schemas.openxmlformats.org/officeDocument/2006/relationships/slideLayout" Target="../slideLayouts/slideLayout25.xml"/><Relationship Id="rId14" Type="http://schemas.openxmlformats.org/officeDocument/2006/relationships/image" Target="../media/image123.png"/></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123.png"/><Relationship Id="rId3" Type="http://schemas.openxmlformats.org/officeDocument/2006/relationships/tags" Target="../tags/tag92.xml"/><Relationship Id="rId7" Type="http://schemas.openxmlformats.org/officeDocument/2006/relationships/slideLayout" Target="../slideLayouts/slideLayout5.xml"/><Relationship Id="rId12" Type="http://schemas.openxmlformats.org/officeDocument/2006/relationships/image" Target="../media/image20.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tags" Target="../tags/tag95.xml"/><Relationship Id="rId11" Type="http://schemas.openxmlformats.org/officeDocument/2006/relationships/image" Target="../media/image13.png"/><Relationship Id="rId5" Type="http://schemas.openxmlformats.org/officeDocument/2006/relationships/tags" Target="../tags/tag94.xml"/><Relationship Id="rId10" Type="http://schemas.openxmlformats.org/officeDocument/2006/relationships/image" Target="../media/image29.png"/><Relationship Id="rId4" Type="http://schemas.openxmlformats.org/officeDocument/2006/relationships/tags" Target="../tags/tag93.xml"/><Relationship Id="rId9" Type="http://schemas.openxmlformats.org/officeDocument/2006/relationships/image" Target="../media/image28.png"/><Relationship Id="rId14" Type="http://schemas.openxmlformats.org/officeDocument/2006/relationships/image" Target="../media/image124.png"/></Relationships>
</file>

<file path=ppt/slides/_rels/slide48.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20.png"/><Relationship Id="rId3" Type="http://schemas.openxmlformats.org/officeDocument/2006/relationships/tags" Target="../tags/tag98.xml"/><Relationship Id="rId7" Type="http://schemas.openxmlformats.org/officeDocument/2006/relationships/image" Target="../media/image78.png"/><Relationship Id="rId12" Type="http://schemas.openxmlformats.org/officeDocument/2006/relationships/image" Target="../media/image29.png"/><Relationship Id="rId2" Type="http://schemas.openxmlformats.org/officeDocument/2006/relationships/tags" Target="../tags/tag97.xml"/><Relationship Id="rId1" Type="http://schemas.openxmlformats.org/officeDocument/2006/relationships/tags" Target="../tags/tag96.xml"/><Relationship Id="rId6" Type="http://schemas.openxmlformats.org/officeDocument/2006/relationships/image" Target="../media/image27.png"/><Relationship Id="rId11" Type="http://schemas.openxmlformats.org/officeDocument/2006/relationships/image" Target="../media/image28.png"/><Relationship Id="rId5" Type="http://schemas.openxmlformats.org/officeDocument/2006/relationships/slideLayout" Target="../slideLayouts/slideLayout5.xml"/><Relationship Id="rId10" Type="http://schemas.openxmlformats.org/officeDocument/2006/relationships/image" Target="../media/image13.png"/><Relationship Id="rId4" Type="http://schemas.openxmlformats.org/officeDocument/2006/relationships/tags" Target="../tags/tag99.xml"/><Relationship Id="rId9" Type="http://schemas.openxmlformats.org/officeDocument/2006/relationships/image" Target="../media/image39.png"/><Relationship Id="rId14" Type="http://schemas.openxmlformats.org/officeDocument/2006/relationships/image" Target="../media/image19.png"/></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33.emf"/><Relationship Id="rId3" Type="http://schemas.openxmlformats.org/officeDocument/2006/relationships/image" Target="../media/image129.png"/><Relationship Id="rId7" Type="http://schemas.openxmlformats.org/officeDocument/2006/relationships/image" Target="../media/image29.png"/><Relationship Id="rId12" Type="http://schemas.openxmlformats.org/officeDocument/2006/relationships/image" Target="../media/image132.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131.png"/><Relationship Id="rId5" Type="http://schemas.openxmlformats.org/officeDocument/2006/relationships/image" Target="../media/image27.png"/><Relationship Id="rId15" Type="http://schemas.openxmlformats.org/officeDocument/2006/relationships/image" Target="../media/image134.png"/><Relationship Id="rId10" Type="http://schemas.openxmlformats.org/officeDocument/2006/relationships/image" Target="../media/image20.png"/><Relationship Id="rId4" Type="http://schemas.openxmlformats.org/officeDocument/2006/relationships/image" Target="../media/image13.png"/><Relationship Id="rId9" Type="http://schemas.openxmlformats.org/officeDocument/2006/relationships/image" Target="../media/image130.png"/><Relationship Id="rId1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image" Target="../media/image132.png"/><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image" Target="../media/image129.png"/><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image" Target="../media/image135.png"/><Relationship Id="rId5" Type="http://schemas.openxmlformats.org/officeDocument/2006/relationships/tags" Target="../tags/tag104.xml"/><Relationship Id="rId10" Type="http://schemas.openxmlformats.org/officeDocument/2006/relationships/notesSlide" Target="../notesSlides/notesSlide36.xml"/><Relationship Id="rId4" Type="http://schemas.openxmlformats.org/officeDocument/2006/relationships/tags" Target="../tags/tag103.xml"/><Relationship Id="rId9"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image" Target="../media/image133.emf"/><Relationship Id="rId5" Type="http://schemas.openxmlformats.org/officeDocument/2006/relationships/image" Target="../media/image135.png"/><Relationship Id="rId4" Type="http://schemas.openxmlformats.org/officeDocument/2006/relationships/notesSlide" Target="../notesSlides/notesSlide37.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image" Target="../media/image20.png"/><Relationship Id="rId5" Type="http://schemas.openxmlformats.org/officeDocument/2006/relationships/image" Target="../media/image129.png"/><Relationship Id="rId4" Type="http://schemas.openxmlformats.org/officeDocument/2006/relationships/notesSlide" Target="../notesSlides/notesSlide3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136.tiff"/><Relationship Id="rId2" Type="http://schemas.openxmlformats.org/officeDocument/2006/relationships/notesSlide" Target="../notesSlides/notesSlide40.xml"/><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1.xml"/><Relationship Id="rId1" Type="http://schemas.openxmlformats.org/officeDocument/2006/relationships/slideLayout" Target="../slideLayouts/slideLayout11.xml"/><Relationship Id="rId6" Type="http://schemas.openxmlformats.org/officeDocument/2006/relationships/image" Target="../media/image90.png"/><Relationship Id="rId5" Type="http://schemas.openxmlformats.org/officeDocument/2006/relationships/image" Target="../media/image138.tiff"/><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137.png"/><Relationship Id="rId5" Type="http://schemas.openxmlformats.org/officeDocument/2006/relationships/image" Target="../media/image97.png"/><Relationship Id="rId4" Type="http://schemas.openxmlformats.org/officeDocument/2006/relationships/image" Target="../media/image140.tiff"/></Relationships>
</file>

<file path=ppt/slides/_rels/slide57.xml.rels><?xml version="1.0" encoding="UTF-8" standalone="yes"?>
<Relationships xmlns="http://schemas.openxmlformats.org/package/2006/relationships"><Relationship Id="rId3" Type="http://schemas.openxmlformats.org/officeDocument/2006/relationships/image" Target="../media/image141.png"/><Relationship Id="rId7" Type="http://schemas.openxmlformats.org/officeDocument/2006/relationships/image" Target="../media/image144.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143.png"/><Relationship Id="rId4" Type="http://schemas.openxmlformats.org/officeDocument/2006/relationships/image" Target="../media/image142.png"/></Relationships>
</file>

<file path=ppt/slides/_rels/slide5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143.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microsoft.com/office/2007/relationships/hdphoto" Target="../media/hdphoto4.wdp"/><Relationship Id="rId4" Type="http://schemas.microsoft.com/office/2007/relationships/hdphoto" Target="../media/hdphoto3.wdp"/></Relationships>
</file>

<file path=ppt/slides/_rels/slide6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34.png"/><Relationship Id="rId2" Type="http://schemas.openxmlformats.org/officeDocument/2006/relationships/notesSlide" Target="../notesSlides/notesSlide46.xml"/><Relationship Id="rId1" Type="http://schemas.openxmlformats.org/officeDocument/2006/relationships/slideLayout" Target="../slideLayouts/slideLayout20.xml"/><Relationship Id="rId6" Type="http://schemas.openxmlformats.org/officeDocument/2006/relationships/image" Target="../media/image133.emf"/><Relationship Id="rId5" Type="http://schemas.openxmlformats.org/officeDocument/2006/relationships/image" Target="../media/image132.png"/><Relationship Id="rId4" Type="http://schemas.openxmlformats.org/officeDocument/2006/relationships/image" Target="../media/image20.png"/></Relationships>
</file>

<file path=ppt/slides/_rels/slide6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29.png"/><Relationship Id="rId7" Type="http://schemas.openxmlformats.org/officeDocument/2006/relationships/image" Target="../media/image26.png"/><Relationship Id="rId12"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20.xml"/><Relationship Id="rId6" Type="http://schemas.openxmlformats.org/officeDocument/2006/relationships/image" Target="../media/image133.emf"/><Relationship Id="rId11" Type="http://schemas.openxmlformats.org/officeDocument/2006/relationships/image" Target="../media/image134.png"/><Relationship Id="rId5" Type="http://schemas.openxmlformats.org/officeDocument/2006/relationships/image" Target="../media/image20.png"/><Relationship Id="rId10" Type="http://schemas.openxmlformats.org/officeDocument/2006/relationships/image" Target="../media/image38.png"/><Relationship Id="rId4" Type="http://schemas.openxmlformats.org/officeDocument/2006/relationships/image" Target="../media/image132.png"/><Relationship Id="rId9" Type="http://schemas.openxmlformats.org/officeDocument/2006/relationships/image" Target="../media/image37.png"/></Relationships>
</file>

<file path=ppt/slides/_rels/slide63.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0.png"/><Relationship Id="rId7" Type="http://schemas.openxmlformats.org/officeDocument/2006/relationships/image" Target="../media/image20.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33.emf"/><Relationship Id="rId5" Type="http://schemas.openxmlformats.org/officeDocument/2006/relationships/image" Target="../media/image145.png"/><Relationship Id="rId10" Type="http://schemas.openxmlformats.org/officeDocument/2006/relationships/image" Target="../media/image148.png"/><Relationship Id="rId4" Type="http://schemas.openxmlformats.org/officeDocument/2006/relationships/image" Target="../media/image132.png"/><Relationship Id="rId9" Type="http://schemas.openxmlformats.org/officeDocument/2006/relationships/image" Target="../media/image147.png"/></Relationships>
</file>

<file path=ppt/slides/_rels/slide6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6.png"/><Relationship Id="rId7" Type="http://schemas.openxmlformats.org/officeDocument/2006/relationships/image" Target="../media/image149.png"/><Relationship Id="rId2" Type="http://schemas.openxmlformats.org/officeDocument/2006/relationships/notesSlide" Target="../notesSlides/notesSlide49.xml"/><Relationship Id="rId1" Type="http://schemas.openxmlformats.org/officeDocument/2006/relationships/slideLayout" Target="../slideLayouts/slideLayout22.xml"/><Relationship Id="rId6" Type="http://schemas.openxmlformats.org/officeDocument/2006/relationships/image" Target="../media/image64.svg"/><Relationship Id="rId11" Type="http://schemas.openxmlformats.org/officeDocument/2006/relationships/image" Target="../media/image90.pn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image" Target="../media/image62.svg"/></Relationships>
</file>

<file path=ppt/slides/_rels/slide6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6.png"/><Relationship Id="rId7" Type="http://schemas.openxmlformats.org/officeDocument/2006/relationships/image" Target="../media/image149.png"/><Relationship Id="rId2" Type="http://schemas.openxmlformats.org/officeDocument/2006/relationships/notesSlide" Target="../notesSlides/notesSlide50.xml"/><Relationship Id="rId1" Type="http://schemas.openxmlformats.org/officeDocument/2006/relationships/slideLayout" Target="../slideLayouts/slideLayout23.xml"/><Relationship Id="rId6" Type="http://schemas.openxmlformats.org/officeDocument/2006/relationships/image" Target="../media/image64.svg"/><Relationship Id="rId5" Type="http://schemas.openxmlformats.org/officeDocument/2006/relationships/image" Target="../media/image63.png"/><Relationship Id="rId10" Type="http://schemas.openxmlformats.org/officeDocument/2006/relationships/image" Target="../media/image67.png"/><Relationship Id="rId4" Type="http://schemas.openxmlformats.org/officeDocument/2006/relationships/image" Target="../media/image65.png"/><Relationship Id="rId9" Type="http://schemas.openxmlformats.org/officeDocument/2006/relationships/image" Target="../media/image62.svg"/></Relationships>
</file>

<file path=ppt/slides/_rels/slide6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1.xml"/><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2.xml"/><Relationship Id="rId1" Type="http://schemas.openxmlformats.org/officeDocument/2006/relationships/slideLayout" Target="../slideLayouts/slideLayout20.xml"/><Relationship Id="rId4" Type="http://schemas.openxmlformats.org/officeDocument/2006/relationships/image" Target="../media/image148.png"/></Relationships>
</file>

<file path=ppt/slides/_rels/slide6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3.xml"/><Relationship Id="rId1" Type="http://schemas.openxmlformats.org/officeDocument/2006/relationships/slideLayout" Target="../slideLayouts/slideLayout20.xml"/><Relationship Id="rId4" Type="http://schemas.openxmlformats.org/officeDocument/2006/relationships/image" Target="../media/image151.png"/></Relationships>
</file>

<file path=ppt/slides/_rels/slide69.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37.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20.xml"/><Relationship Id="rId6" Type="http://schemas.openxmlformats.org/officeDocument/2006/relationships/image" Target="../media/image65.png"/><Relationship Id="rId11" Type="http://schemas.openxmlformats.org/officeDocument/2006/relationships/image" Target="../media/image62.svg"/><Relationship Id="rId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38.png"/><Relationship Id="rId9" Type="http://schemas.openxmlformats.org/officeDocument/2006/relationships/image" Target="../media/image149.png"/></Relationships>
</file>

<file path=ppt/slides/_rels/slide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5.xml"/><Relationship Id="rId1" Type="http://schemas.openxmlformats.org/officeDocument/2006/relationships/slideLayout" Target="../slideLayouts/slideLayout4.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38.png"/></Relationships>
</file>

<file path=ppt/slides/_rels/slide7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0.png"/><Relationship Id="rId3" Type="http://schemas.openxmlformats.org/officeDocument/2006/relationships/image" Target="../media/image37.png"/><Relationship Id="rId7" Type="http://schemas.openxmlformats.org/officeDocument/2006/relationships/image" Target="../media/image13.png"/><Relationship Id="rId12" Type="http://schemas.openxmlformats.org/officeDocument/2006/relationships/image" Target="../media/image20.png"/><Relationship Id="rId2" Type="http://schemas.openxmlformats.org/officeDocument/2006/relationships/notesSlide" Target="../notesSlides/notesSlide56.xml"/><Relationship Id="rId16" Type="http://schemas.openxmlformats.org/officeDocument/2006/relationships/image" Target="../media/image155.png"/><Relationship Id="rId1" Type="http://schemas.openxmlformats.org/officeDocument/2006/relationships/slideLayout" Target="../slideLayouts/slideLayout30.xml"/><Relationship Id="rId6" Type="http://schemas.openxmlformats.org/officeDocument/2006/relationships/image" Target="../media/image152.png"/><Relationship Id="rId11" Type="http://schemas.openxmlformats.org/officeDocument/2006/relationships/image" Target="../media/image153.png"/><Relationship Id="rId5" Type="http://schemas.openxmlformats.org/officeDocument/2006/relationships/image" Target="../media/image148.png"/><Relationship Id="rId15" Type="http://schemas.openxmlformats.org/officeDocument/2006/relationships/image" Target="../media/image154.png"/><Relationship Id="rId10" Type="http://schemas.openxmlformats.org/officeDocument/2006/relationships/image" Target="../media/image133.emf"/><Relationship Id="rId4" Type="http://schemas.openxmlformats.org/officeDocument/2006/relationships/image" Target="../media/image38.png"/><Relationship Id="rId9" Type="http://schemas.openxmlformats.org/officeDocument/2006/relationships/image" Target="../media/image132.png"/><Relationship Id="rId14" Type="http://schemas.openxmlformats.org/officeDocument/2006/relationships/image" Target="../media/image12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6.png"/><Relationship Id="rId3" Type="http://schemas.openxmlformats.org/officeDocument/2006/relationships/image" Target="../media/image23.png"/><Relationship Id="rId7" Type="http://schemas.openxmlformats.org/officeDocument/2006/relationships/image" Target="../media/image78.png"/><Relationship Id="rId12" Type="http://schemas.openxmlformats.org/officeDocument/2006/relationships/image" Target="../media/image14.png"/><Relationship Id="rId2" Type="http://schemas.openxmlformats.org/officeDocument/2006/relationships/notesSlide" Target="../notesSlides/notesSlide57.xml"/><Relationship Id="rId1" Type="http://schemas.openxmlformats.org/officeDocument/2006/relationships/slideLayout" Target="../slideLayouts/slideLayout24.xml"/><Relationship Id="rId6" Type="http://schemas.openxmlformats.org/officeDocument/2006/relationships/image" Target="../media/image4.png"/><Relationship Id="rId11" Type="http://schemas.openxmlformats.org/officeDocument/2006/relationships/image" Target="../media/image114.png"/><Relationship Id="rId5" Type="http://schemas.openxmlformats.org/officeDocument/2006/relationships/image" Target="../media/image156.png"/><Relationship Id="rId10" Type="http://schemas.openxmlformats.org/officeDocument/2006/relationships/image" Target="../media/image75.png"/><Relationship Id="rId4" Type="http://schemas.openxmlformats.org/officeDocument/2006/relationships/image" Target="../media/image31.png"/><Relationship Id="rId9" Type="http://schemas.openxmlformats.org/officeDocument/2006/relationships/image" Target="../media/image157.png"/><Relationship Id="rId14" Type="http://schemas.openxmlformats.org/officeDocument/2006/relationships/image" Target="../media/image158.png"/></Relationships>
</file>

<file path=ppt/slides/_rels/slide74.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4.png"/><Relationship Id="rId3" Type="http://schemas.openxmlformats.org/officeDocument/2006/relationships/image" Target="../media/image23.png"/><Relationship Id="rId7" Type="http://schemas.openxmlformats.org/officeDocument/2006/relationships/image" Target="../media/image78.png"/><Relationship Id="rId12"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4.xml"/><Relationship Id="rId6" Type="http://schemas.openxmlformats.org/officeDocument/2006/relationships/image" Target="../media/image4.png"/><Relationship Id="rId11" Type="http://schemas.openxmlformats.org/officeDocument/2006/relationships/image" Target="../media/image75.png"/><Relationship Id="rId5" Type="http://schemas.openxmlformats.org/officeDocument/2006/relationships/image" Target="../media/image156.png"/><Relationship Id="rId10" Type="http://schemas.openxmlformats.org/officeDocument/2006/relationships/image" Target="../media/image157.png"/><Relationship Id="rId4" Type="http://schemas.openxmlformats.org/officeDocument/2006/relationships/image" Target="../media/image31.png"/><Relationship Id="rId9" Type="http://schemas.openxmlformats.org/officeDocument/2006/relationships/image" Target="../media/image151.png"/><Relationship Id="rId14" Type="http://schemas.openxmlformats.org/officeDocument/2006/relationships/image" Target="../media/image6.png"/></Relationships>
</file>

<file path=ppt/slides/_rels/slide7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1.png"/><Relationship Id="rId7"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image" Target="../media/image4.png"/><Relationship Id="rId5" Type="http://schemas.openxmlformats.org/officeDocument/2006/relationships/image" Target="../media/image75.png"/><Relationship Id="rId4" Type="http://schemas.openxmlformats.org/officeDocument/2006/relationships/image" Target="../media/image157.png"/><Relationship Id="rId9"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114.png"/></Relationships>
</file>

<file path=ppt/slides/_rels/slide7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92.png"/><Relationship Id="rId4" Type="http://schemas.openxmlformats.org/officeDocument/2006/relationships/image" Target="../media/image115.png"/></Relationships>
</file>

<file path=ppt/slides/_rels/slide7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31.png"/><Relationship Id="rId7" Type="http://schemas.openxmlformats.org/officeDocument/2006/relationships/image" Target="../media/image14.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92.png"/><Relationship Id="rId4" Type="http://schemas.openxmlformats.org/officeDocument/2006/relationships/image" Target="../media/image115.png"/><Relationship Id="rId9" Type="http://schemas.openxmlformats.org/officeDocument/2006/relationships/image" Target="../media/image6.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5.png"/><Relationship Id="rId7" Type="http://schemas.openxmlformats.org/officeDocument/2006/relationships/image" Target="../media/image1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92.png"/><Relationship Id="rId4" Type="http://schemas.openxmlformats.org/officeDocument/2006/relationships/image" Target="../media/image31.png"/></Relationships>
</file>

<file path=ppt/slides/_rels/slide8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114.xml"/><Relationship Id="rId7" Type="http://schemas.openxmlformats.org/officeDocument/2006/relationships/notesSlide" Target="../notesSlides/notesSlide6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slideLayout" Target="../slideLayouts/slideLayout7.xml"/><Relationship Id="rId5" Type="http://schemas.openxmlformats.org/officeDocument/2006/relationships/tags" Target="../tags/tag116.xml"/><Relationship Id="rId4" Type="http://schemas.openxmlformats.org/officeDocument/2006/relationships/tags" Target="../tags/tag11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31.png"/><Relationship Id="rId7"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24.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87.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31.png"/><Relationship Id="rId7" Type="http://schemas.openxmlformats.org/officeDocument/2006/relationships/image" Target="../media/image166.png"/><Relationship Id="rId2" Type="http://schemas.openxmlformats.org/officeDocument/2006/relationships/notesSlide" Target="../notesSlides/notesSlide70.xml"/><Relationship Id="rId1" Type="http://schemas.openxmlformats.org/officeDocument/2006/relationships/slideLayout" Target="../slideLayouts/slideLayout24.xml"/><Relationship Id="rId6" Type="http://schemas.openxmlformats.org/officeDocument/2006/relationships/image" Target="../media/image162.png"/><Relationship Id="rId5" Type="http://schemas.openxmlformats.org/officeDocument/2006/relationships/image" Target="../media/image160.png"/><Relationship Id="rId4" Type="http://schemas.openxmlformats.org/officeDocument/2006/relationships/image" Target="../media/image1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1.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15.xml"/><Relationship Id="rId5" Type="http://schemas.openxmlformats.org/officeDocument/2006/relationships/image" Target="../media/image74.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2.xml"/><Relationship Id="rId1" Type="http://schemas.openxmlformats.org/officeDocument/2006/relationships/slideLayout" Target="../slideLayouts/slideLayout32.xml"/><Relationship Id="rId4" Type="http://schemas.openxmlformats.org/officeDocument/2006/relationships/image" Target="../media/image167.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68.png"/><Relationship Id="rId7" Type="http://schemas.openxmlformats.org/officeDocument/2006/relationships/image" Target="../media/image107.png"/><Relationship Id="rId2" Type="http://schemas.openxmlformats.org/officeDocument/2006/relationships/notesSlide" Target="../notesSlides/notesSlide74.xml"/><Relationship Id="rId1" Type="http://schemas.openxmlformats.org/officeDocument/2006/relationships/slideLayout" Target="../slideLayouts/slideLayout11.xml"/><Relationship Id="rId6" Type="http://schemas.openxmlformats.org/officeDocument/2006/relationships/image" Target="../media/image169.png"/><Relationship Id="rId11" Type="http://schemas.openxmlformats.org/officeDocument/2006/relationships/image" Target="../media/image171.png"/><Relationship Id="rId5" Type="http://schemas.openxmlformats.org/officeDocument/2006/relationships/image" Target="../media/image24.png"/><Relationship Id="rId10" Type="http://schemas.openxmlformats.org/officeDocument/2006/relationships/image" Target="../media/image170.png"/><Relationship Id="rId4" Type="http://schemas.openxmlformats.org/officeDocument/2006/relationships/image" Target="../media/image9.png"/><Relationship Id="rId9" Type="http://schemas.openxmlformats.org/officeDocument/2006/relationships/image" Target="../media/image13.png"/></Relationships>
</file>

<file path=ppt/slides/_rels/slide93.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68.png"/><Relationship Id="rId7" Type="http://schemas.openxmlformats.org/officeDocument/2006/relationships/image" Target="../media/image169.png"/><Relationship Id="rId2" Type="http://schemas.openxmlformats.org/officeDocument/2006/relationships/notesSlide" Target="../notesSlides/notesSlide75.xml"/><Relationship Id="rId1" Type="http://schemas.openxmlformats.org/officeDocument/2006/relationships/slideLayout" Target="../slideLayouts/slideLayout11.xml"/><Relationship Id="rId6" Type="http://schemas.openxmlformats.org/officeDocument/2006/relationships/image" Target="../media/image13.png"/><Relationship Id="rId11" Type="http://schemas.openxmlformats.org/officeDocument/2006/relationships/image" Target="../media/image126.png"/><Relationship Id="rId5" Type="http://schemas.openxmlformats.org/officeDocument/2006/relationships/image" Target="../media/image24.png"/><Relationship Id="rId10" Type="http://schemas.openxmlformats.org/officeDocument/2006/relationships/image" Target="../media/image92.png"/><Relationship Id="rId4" Type="http://schemas.openxmlformats.org/officeDocument/2006/relationships/image" Target="../media/image9.png"/><Relationship Id="rId9" Type="http://schemas.openxmlformats.org/officeDocument/2006/relationships/image" Target="../media/image97.png"/></Relationships>
</file>

<file path=ppt/slides/_rels/slide94.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97.png"/><Relationship Id="rId3" Type="http://schemas.openxmlformats.org/officeDocument/2006/relationships/notesSlide" Target="../notesSlides/notesSlide76.xml"/><Relationship Id="rId7" Type="http://schemas.openxmlformats.org/officeDocument/2006/relationships/image" Target="../media/image24.png"/><Relationship Id="rId12" Type="http://schemas.openxmlformats.org/officeDocument/2006/relationships/image" Target="../media/image77.png"/><Relationship Id="rId2" Type="http://schemas.openxmlformats.org/officeDocument/2006/relationships/slideLayout" Target="../slideLayouts/slideLayout11.xml"/><Relationship Id="rId1" Type="http://schemas.openxmlformats.org/officeDocument/2006/relationships/tags" Target="../tags/tag117.xml"/><Relationship Id="rId6" Type="http://schemas.openxmlformats.org/officeDocument/2006/relationships/image" Target="../media/image9.png"/><Relationship Id="rId11" Type="http://schemas.openxmlformats.org/officeDocument/2006/relationships/image" Target="../media/image155.png"/><Relationship Id="rId5" Type="http://schemas.openxmlformats.org/officeDocument/2006/relationships/image" Target="../media/image107.png"/><Relationship Id="rId15" Type="http://schemas.openxmlformats.org/officeDocument/2006/relationships/image" Target="../media/image13.png"/><Relationship Id="rId10" Type="http://schemas.openxmlformats.org/officeDocument/2006/relationships/image" Target="../media/image174.png"/><Relationship Id="rId4" Type="http://schemas.openxmlformats.org/officeDocument/2006/relationships/image" Target="../media/image172.png"/><Relationship Id="rId9" Type="http://schemas.openxmlformats.org/officeDocument/2006/relationships/image" Target="../media/image169.png"/><Relationship Id="rId14" Type="http://schemas.openxmlformats.org/officeDocument/2006/relationships/image" Target="../media/image134.png"/></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7.xml"/><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175.png"/></Relationships>
</file>

<file path=ppt/slides/_rels/slide9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78.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9.xml"/><Relationship Id="rId1" Type="http://schemas.openxmlformats.org/officeDocument/2006/relationships/slideLayout" Target="../slideLayouts/slideLayout4.xml"/><Relationship Id="rId6" Type="http://schemas.openxmlformats.org/officeDocument/2006/relationships/image" Target="../media/image94.png"/><Relationship Id="rId5" Type="http://schemas.openxmlformats.org/officeDocument/2006/relationships/image" Target="../media/image176.png"/><Relationship Id="rId4" Type="http://schemas.microsoft.com/office/2007/relationships/hdphoto" Target="../media/hdphoto2.wdp"/></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제목 3"/>
          <p:cNvSpPr>
            <a:spLocks noGrp="1"/>
          </p:cNvSpPr>
          <p:nvPr>
            <p:ph type="title"/>
          </p:nvPr>
        </p:nvSpPr>
        <p:spPr/>
        <p:txBody>
          <a:bodyPr/>
          <a:lstStyle/>
          <a:p>
            <a:r>
              <a:rPr lang="en-US" altLang="ko-KR" dirty="0"/>
              <a:t>C-3 Workbook</a:t>
            </a:r>
            <a:endParaRPr lang="ko-KR" altLang="en-US" dirty="0"/>
          </a:p>
        </p:txBody>
      </p:sp>
      <p:sp>
        <p:nvSpPr>
          <p:cNvPr id="7" name="텍스트 개체 틀 6"/>
          <p:cNvSpPr>
            <a:spLocks noGrp="1"/>
          </p:cNvSpPr>
          <p:nvPr>
            <p:ph type="body" sz="quarter" idx="10"/>
          </p:nvPr>
        </p:nvSpPr>
        <p:spPr/>
        <p:txBody>
          <a:bodyPr>
            <a:normAutofit lnSpcReduction="10000"/>
          </a:bodyPr>
          <a:lstStyle/>
          <a:p>
            <a:r>
              <a:rPr kumimoji="1" lang="en-US" altLang="ko-KR" dirty="0"/>
              <a:t>2018.10.25</a:t>
            </a:r>
            <a:r>
              <a:rPr kumimoji="1" lang="ko-KR" altLang="en-US" dirty="0" err="1"/>
              <a:t>ㅣ</a:t>
            </a:r>
            <a:r>
              <a:rPr kumimoji="1" lang="en-US" altLang="ko-KR" dirty="0"/>
              <a:t>ver.0.171</a:t>
            </a:r>
            <a:endParaRPr kumimoji="1" lang="ko-KR" altLang="en-US" dirty="0"/>
          </a:p>
        </p:txBody>
      </p:sp>
      <p:sp>
        <p:nvSpPr>
          <p:cNvPr id="8" name="텍스트 개체 틀 7"/>
          <p:cNvSpPr>
            <a:spLocks noGrp="1"/>
          </p:cNvSpPr>
          <p:nvPr>
            <p:ph type="body" sz="quarter" idx="11"/>
          </p:nvPr>
        </p:nvSpPr>
        <p:spPr>
          <a:xfrm>
            <a:off x="916613" y="4048880"/>
            <a:ext cx="7638723" cy="2421769"/>
          </a:xfrm>
        </p:spPr>
        <p:txBody>
          <a:bodyPr>
            <a:normAutofit/>
          </a:bodyPr>
          <a:lstStyle/>
          <a:p>
            <a:r>
              <a:rPr kumimoji="1" lang="ko-KR" altLang="en-US" dirty="0"/>
              <a:t>워크북 </a:t>
            </a:r>
            <a:r>
              <a:rPr kumimoji="1" lang="en-US" altLang="ko-KR" dirty="0"/>
              <a:t>&amp; </a:t>
            </a:r>
            <a:r>
              <a:rPr kumimoji="1" lang="ko-KR" altLang="en-US" dirty="0"/>
              <a:t>대시보드 생성</a:t>
            </a:r>
          </a:p>
          <a:p>
            <a:r>
              <a:rPr kumimoji="1" lang="ko-KR" altLang="en-US" dirty="0"/>
              <a:t>대시보드 열람</a:t>
            </a:r>
          </a:p>
          <a:p>
            <a:r>
              <a:rPr kumimoji="1" lang="ko-KR" altLang="en-US" dirty="0"/>
              <a:t>대시보드 편집</a:t>
            </a:r>
          </a:p>
          <a:p>
            <a:r>
              <a:rPr kumimoji="1" lang="ko-KR" altLang="en-US" dirty="0"/>
              <a:t>필터 위젯</a:t>
            </a:r>
            <a:endParaRPr kumimoji="1" lang="en-US" altLang="ko-KR" dirty="0"/>
          </a:p>
          <a:p>
            <a:r>
              <a:rPr kumimoji="1" lang="ko-KR" altLang="en-US" dirty="0"/>
              <a:t>텍스트 위젯</a:t>
            </a:r>
            <a:endParaRPr kumimoji="1" lang="en-US" altLang="ko-KR" dirty="0"/>
          </a:p>
          <a:p>
            <a:r>
              <a:rPr kumimoji="1" lang="ko-KR" altLang="en-US" dirty="0"/>
              <a:t>기타 화면</a:t>
            </a:r>
            <a:endParaRPr kumimoji="1" lang="en-US" altLang="ko-KR" dirty="0"/>
          </a:p>
          <a:p>
            <a:r>
              <a:rPr kumimoji="1" lang="ko-KR" altLang="en-US" dirty="0"/>
              <a:t>워크북 메타데이터</a:t>
            </a:r>
          </a:p>
        </p:txBody>
      </p:sp>
    </p:spTree>
    <p:extLst>
      <p:ext uri="{BB962C8B-B14F-4D97-AF65-F5344CB8AC3E}">
        <p14:creationId xmlns:p14="http://schemas.microsoft.com/office/powerpoint/2010/main" val="4499697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그림 245"/>
          <p:cNvPicPr>
            <a:picLocks noChangeAspect="1"/>
          </p:cNvPicPr>
          <p:nvPr/>
        </p:nvPicPr>
        <p:blipFill rotWithShape="1">
          <a:blip r:embed="rId7">
            <a:extLst>
              <a:ext uri="{28A0092B-C50C-407E-A947-70E740481C1C}">
                <a14:useLocalDpi xmlns:a14="http://schemas.microsoft.com/office/drawing/2010/main" val="0"/>
              </a:ext>
            </a:extLst>
          </a:blip>
          <a:srcRect t="17745" b="7746"/>
          <a:stretch/>
        </p:blipFill>
        <p:spPr>
          <a:xfrm>
            <a:off x="3958770" y="3825179"/>
            <a:ext cx="423619" cy="107523"/>
          </a:xfrm>
          <a:prstGeom prst="rect">
            <a:avLst/>
          </a:prstGeom>
        </p:spPr>
      </p:pic>
      <p:sp>
        <p:nvSpPr>
          <p:cNvPr id="79" name="모서리가 둥근 직사각형 78"/>
          <p:cNvSpPr/>
          <p:nvPr/>
        </p:nvSpPr>
        <p:spPr>
          <a:xfrm>
            <a:off x="3957449" y="4019578"/>
            <a:ext cx="369134" cy="11384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grpSp>
        <p:nvGrpSpPr>
          <p:cNvPr id="9" name="그룹 8"/>
          <p:cNvGrpSpPr/>
          <p:nvPr/>
        </p:nvGrpSpPr>
        <p:grpSpPr>
          <a:xfrm>
            <a:off x="2137874" y="5511657"/>
            <a:ext cx="5921908" cy="300436"/>
            <a:chOff x="2137874" y="4911886"/>
            <a:chExt cx="5921908" cy="300436"/>
          </a:xfrm>
        </p:grpSpPr>
        <p:sp>
          <p:nvSpPr>
            <p:cNvPr id="115" name="모서리가 둥근 직사각형 58"/>
            <p:cNvSpPr/>
            <p:nvPr/>
          </p:nvSpPr>
          <p:spPr>
            <a:xfrm>
              <a:off x="2137874" y="4911886"/>
              <a:ext cx="5921908"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measure</a:t>
              </a:r>
            </a:p>
          </p:txBody>
        </p:sp>
        <p:grpSp>
          <p:nvGrpSpPr>
            <p:cNvPr id="121" name="그룹 120"/>
            <p:cNvGrpSpPr/>
            <p:nvPr/>
          </p:nvGrpSpPr>
          <p:grpSpPr>
            <a:xfrm>
              <a:off x="2880243" y="5063744"/>
              <a:ext cx="285251" cy="105130"/>
              <a:chOff x="5145186" y="2030710"/>
              <a:chExt cx="285251" cy="105130"/>
            </a:xfrm>
          </p:grpSpPr>
          <p:sp>
            <p:nvSpPr>
              <p:cNvPr id="122" name="모서리가 둥근 직사각형 121"/>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23" name="그림 122"/>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24" name="모서리가 둥근 직사각형 123"/>
            <p:cNvSpPr/>
            <p:nvPr/>
          </p:nvSpPr>
          <p:spPr>
            <a:xfrm>
              <a:off x="2251138" y="506374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Measure</a:t>
              </a:r>
              <a:endParaRPr lang="ko-KR" altLang="en-US" sz="400" b="1" dirty="0">
                <a:solidFill>
                  <a:schemeClr val="accent5">
                    <a:lumMod val="75000"/>
                  </a:schemeClr>
                </a:solidFill>
                <a:latin typeface="+mn-ea"/>
                <a:cs typeface="Nanum Gothic" charset="-127"/>
              </a:endParaRPr>
            </a:p>
          </p:txBody>
        </p:sp>
        <p:sp>
          <p:nvSpPr>
            <p:cNvPr id="125" name="모서리가 둥근 직사각형 124"/>
            <p:cNvSpPr/>
            <p:nvPr/>
          </p:nvSpPr>
          <p:spPr>
            <a:xfrm>
              <a:off x="2556446" y="5063744"/>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schemeClr val="tx1"/>
                  </a:solidFill>
                  <a:latin typeface="+mn-ea"/>
                  <a:cs typeface="Nanum Gothic" charset="-127"/>
                </a:rPr>
                <a:t>ab</a:t>
              </a:r>
              <a:r>
                <a:rPr lang="en-US" altLang="ko-KR" sz="400" b="1" dirty="0">
                  <a:solidFill>
                    <a:schemeClr val="tx1"/>
                  </a:solidFill>
                  <a:latin typeface="+mn-ea"/>
                  <a:cs typeface="Nanum Gothic" charset="-127"/>
                </a:rPr>
                <a:t> Text</a:t>
              </a:r>
              <a:endParaRPr lang="ko-KR" altLang="en-US" sz="400" b="1" dirty="0">
                <a:solidFill>
                  <a:schemeClr val="tx1"/>
                </a:solidFill>
                <a:latin typeface="+mn-ea"/>
                <a:cs typeface="Nanum Gothic" charset="-127"/>
              </a:endParaRPr>
            </a:p>
          </p:txBody>
        </p:sp>
      </p:grpSp>
      <p:grpSp>
        <p:nvGrpSpPr>
          <p:cNvPr id="127" name="그룹 126"/>
          <p:cNvGrpSpPr/>
          <p:nvPr/>
        </p:nvGrpSpPr>
        <p:grpSpPr>
          <a:xfrm rot="5400000">
            <a:off x="5006697" y="3541250"/>
            <a:ext cx="132898" cy="6149554"/>
            <a:chOff x="4636660" y="2001078"/>
            <a:chExt cx="259406" cy="1749287"/>
          </a:xfrm>
        </p:grpSpPr>
        <p:sp>
          <p:nvSpPr>
            <p:cNvPr id="128" name="자유형 127"/>
            <p:cNvSpPr/>
            <p:nvPr/>
          </p:nvSpPr>
          <p:spPr>
            <a:xfrm>
              <a:off x="4636660"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129" name="자유형 128"/>
            <p:cNvSpPr/>
            <p:nvPr/>
          </p:nvSpPr>
          <p:spPr>
            <a:xfrm>
              <a:off x="4714237"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sp>
        <p:nvSpPr>
          <p:cNvPr id="131" name="모서리가 둥근 직사각형 58"/>
          <p:cNvSpPr/>
          <p:nvPr/>
        </p:nvSpPr>
        <p:spPr>
          <a:xfrm>
            <a:off x="2191033" y="4250929"/>
            <a:ext cx="5868749"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time</a:t>
            </a:r>
          </a:p>
        </p:txBody>
      </p:sp>
      <p:grpSp>
        <p:nvGrpSpPr>
          <p:cNvPr id="132" name="그룹 131"/>
          <p:cNvGrpSpPr/>
          <p:nvPr/>
        </p:nvGrpSpPr>
        <p:grpSpPr>
          <a:xfrm>
            <a:off x="2925652" y="4418432"/>
            <a:ext cx="285251" cy="105130"/>
            <a:chOff x="5145186" y="2030710"/>
            <a:chExt cx="285251" cy="105130"/>
          </a:xfrm>
        </p:grpSpPr>
        <p:sp>
          <p:nvSpPr>
            <p:cNvPr id="133" name="모서리가 둥근 직사각형 132"/>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34" name="그림 133"/>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35" name="모서리가 둥근 직사각형 134"/>
          <p:cNvSpPr/>
          <p:nvPr/>
        </p:nvSpPr>
        <p:spPr>
          <a:xfrm>
            <a:off x="2296547" y="4418432"/>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36" name="모서리가 둥근 직사각형 135"/>
          <p:cNvSpPr/>
          <p:nvPr/>
        </p:nvSpPr>
        <p:spPr>
          <a:xfrm>
            <a:off x="2601855" y="4418432"/>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400" dirty="0">
                <a:solidFill>
                  <a:schemeClr val="tx1"/>
                </a:solidFill>
                <a:latin typeface="+mn-ea"/>
                <a:cs typeface="Nanum Gothic" charset="-127"/>
              </a:rPr>
              <a:t>    </a:t>
            </a:r>
            <a:r>
              <a:rPr lang="en-US" altLang="ko-KR" sz="400" dirty="0">
                <a:solidFill>
                  <a:schemeClr val="tx1"/>
                </a:solidFill>
                <a:latin typeface="+mn-ea"/>
                <a:cs typeface="Nanum Gothic" charset="-127"/>
              </a:rPr>
              <a:t>Time</a:t>
            </a:r>
            <a:endParaRPr lang="ko-KR" altLang="en-US" sz="400" b="1" dirty="0">
              <a:solidFill>
                <a:schemeClr val="tx1"/>
              </a:solidFill>
              <a:latin typeface="+mn-ea"/>
              <a:cs typeface="Nanum Gothic" charset="-127"/>
            </a:endParaRPr>
          </a:p>
        </p:txBody>
      </p:sp>
      <p:sp>
        <p:nvSpPr>
          <p:cNvPr id="144" name="제목 2"/>
          <p:cNvSpPr txBox="1">
            <a:spLocks/>
          </p:cNvSpPr>
          <p:nvPr/>
        </p:nvSpPr>
        <p:spPr bwMode="auto">
          <a:xfrm>
            <a:off x="2397756" y="4202238"/>
            <a:ext cx="882609"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p>
        </p:txBody>
      </p:sp>
      <p:sp>
        <p:nvSpPr>
          <p:cNvPr id="145" name="Calendar"/>
          <p:cNvSpPr>
            <a:spLocks noChangeAspect="1" noEditPoints="1"/>
          </p:cNvSpPr>
          <p:nvPr/>
        </p:nvSpPr>
        <p:spPr bwMode="auto">
          <a:xfrm>
            <a:off x="2634721" y="4436059"/>
            <a:ext cx="67798" cy="72583"/>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mn-ea"/>
              <a:cs typeface="Calibri" pitchFamily="34" charset="0"/>
            </a:endParaRPr>
          </a:p>
        </p:txBody>
      </p:sp>
      <p:grpSp>
        <p:nvGrpSpPr>
          <p:cNvPr id="161" name="그룹 160"/>
          <p:cNvGrpSpPr/>
          <p:nvPr/>
        </p:nvGrpSpPr>
        <p:grpSpPr>
          <a:xfrm>
            <a:off x="3213677" y="4425116"/>
            <a:ext cx="471334" cy="105130"/>
            <a:chOff x="3195090" y="1642435"/>
            <a:chExt cx="401278" cy="105130"/>
          </a:xfrm>
        </p:grpSpPr>
        <p:grpSp>
          <p:nvGrpSpPr>
            <p:cNvPr id="162" name="그룹 161"/>
            <p:cNvGrpSpPr/>
            <p:nvPr/>
          </p:nvGrpSpPr>
          <p:grpSpPr>
            <a:xfrm>
              <a:off x="3195090" y="1642435"/>
              <a:ext cx="401278" cy="105130"/>
              <a:chOff x="4405081" y="2030710"/>
              <a:chExt cx="401278" cy="105130"/>
            </a:xfrm>
          </p:grpSpPr>
          <p:sp>
            <p:nvSpPr>
              <p:cNvPr id="164" name="모서리가 둥근 직사각형 163"/>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165" name="그림 164"/>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63" name="직사각형 162"/>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2</a:t>
              </a:r>
              <a:endParaRPr kumimoji="1" lang="ko-KR" altLang="en-US" sz="400" b="1" dirty="0">
                <a:solidFill>
                  <a:prstClr val="white"/>
                </a:solidFill>
                <a:latin typeface="+mn-ea"/>
                <a:cs typeface="Nanum Gothic" charset="-127"/>
              </a:endParaRPr>
            </a:p>
          </p:txBody>
        </p:sp>
      </p:grpSp>
      <p:grpSp>
        <p:nvGrpSpPr>
          <p:cNvPr id="166" name="그룹 165"/>
          <p:cNvGrpSpPr/>
          <p:nvPr/>
        </p:nvGrpSpPr>
        <p:grpSpPr>
          <a:xfrm>
            <a:off x="3195090" y="5667096"/>
            <a:ext cx="471334" cy="105130"/>
            <a:chOff x="3195090" y="1642435"/>
            <a:chExt cx="401278" cy="105130"/>
          </a:xfrm>
        </p:grpSpPr>
        <p:grpSp>
          <p:nvGrpSpPr>
            <p:cNvPr id="167" name="그룹 166"/>
            <p:cNvGrpSpPr/>
            <p:nvPr/>
          </p:nvGrpSpPr>
          <p:grpSpPr>
            <a:xfrm>
              <a:off x="3195090" y="1642435"/>
              <a:ext cx="401278" cy="105130"/>
              <a:chOff x="4405081" y="2030710"/>
              <a:chExt cx="401278" cy="105130"/>
            </a:xfrm>
          </p:grpSpPr>
          <p:sp>
            <p:nvSpPr>
              <p:cNvPr id="169" name="모서리가 둥근 직사각형 168"/>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170" name="그림 169"/>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68" name="직사각형 167"/>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3</a:t>
              </a:r>
              <a:endParaRPr kumimoji="1" lang="ko-KR" altLang="en-US" sz="400" b="1" dirty="0">
                <a:solidFill>
                  <a:prstClr val="white"/>
                </a:solidFill>
                <a:latin typeface="+mn-ea"/>
                <a:cs typeface="Nanum Gothic" charset="-127"/>
              </a:endParaRPr>
            </a:p>
          </p:txBody>
        </p:sp>
      </p:grpSp>
      <p:sp>
        <p:nvSpPr>
          <p:cNvPr id="235" name="모서리가 둥근 직사각형 58"/>
          <p:cNvSpPr/>
          <p:nvPr/>
        </p:nvSpPr>
        <p:spPr>
          <a:xfrm>
            <a:off x="2137874" y="1487762"/>
            <a:ext cx="5921908"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item 1</a:t>
            </a:r>
          </a:p>
        </p:txBody>
      </p:sp>
      <p:sp>
        <p:nvSpPr>
          <p:cNvPr id="5" name="텍스트 개체 틀 4"/>
          <p:cNvSpPr>
            <a:spLocks noGrp="1"/>
          </p:cNvSpPr>
          <p:nvPr>
            <p:ph type="body" sz="quarter" idx="11"/>
          </p:nvPr>
        </p:nvSpPr>
        <p:spPr/>
        <p:txBody>
          <a:bodyPr/>
          <a:lstStyle/>
          <a:p>
            <a:r>
              <a:rPr kumimoji="1" lang="en-US" altLang="ko-KR" dirty="0">
                <a:latin typeface="+mn-ea"/>
                <a:ea typeface="+mn-ea"/>
              </a:rPr>
              <a:t>[Linked data] </a:t>
            </a:r>
            <a:r>
              <a:rPr kumimoji="1" lang="ko-KR" altLang="en-US" dirty="0">
                <a:latin typeface="+mn-ea"/>
                <a:ea typeface="+mn-ea"/>
              </a:rPr>
              <a:t>필수 필터 확인 및 </a:t>
            </a:r>
            <a:r>
              <a:rPr kumimoji="1" lang="en-US" altLang="ko-KR" dirty="0">
                <a:latin typeface="+mn-ea"/>
                <a:ea typeface="+mn-ea"/>
              </a:rPr>
              <a:t>Re-Ingestion</a:t>
            </a:r>
            <a:r>
              <a:rPr kumimoji="1" lang="ko-KR" altLang="en-US" dirty="0">
                <a:latin typeface="+mn-ea"/>
                <a:ea typeface="+mn-ea"/>
              </a:rPr>
              <a:t> 팝업</a:t>
            </a:r>
            <a:endParaRPr lang="ko-KR" altLang="en-US" dirty="0">
              <a:latin typeface="+mn-ea"/>
              <a:ea typeface="+mn-ea"/>
            </a:endParaRPr>
          </a:p>
        </p:txBody>
      </p:sp>
      <p:sp>
        <p:nvSpPr>
          <p:cNvPr id="11" name="제목 10"/>
          <p:cNvSpPr>
            <a:spLocks noGrp="1"/>
          </p:cNvSpPr>
          <p:nvPr>
            <p:ph type="title"/>
          </p:nvPr>
        </p:nvSpPr>
        <p:spPr/>
        <p:txBody>
          <a:bodyPr/>
          <a:lstStyle/>
          <a:p>
            <a:r>
              <a:rPr kumimoji="1" lang="ko-KR" altLang="en-US" dirty="0"/>
              <a:t>대시보드 생성 </a:t>
            </a:r>
            <a:r>
              <a:rPr kumimoji="1" lang="en-US" altLang="ko-KR" dirty="0"/>
              <a:t>2</a:t>
            </a:r>
            <a:r>
              <a:rPr kumimoji="1" lang="ko-KR" altLang="en-US" dirty="0"/>
              <a:t>단계 </a:t>
            </a:r>
            <a:r>
              <a:rPr kumimoji="1" lang="en-US" altLang="ko-KR" dirty="0"/>
              <a:t>:</a:t>
            </a:r>
            <a:r>
              <a:rPr kumimoji="1" lang="ko-KR" altLang="en-US" dirty="0"/>
              <a:t> </a:t>
            </a:r>
            <a:r>
              <a:rPr kumimoji="1" lang="en-US" altLang="ko-KR" dirty="0">
                <a:solidFill>
                  <a:srgbClr val="FF0000"/>
                </a:solidFill>
                <a:latin typeface="+mn-ea"/>
              </a:rPr>
              <a:t>(Linked </a:t>
            </a:r>
            <a:r>
              <a:rPr kumimoji="1" lang="en-US" altLang="ko-KR" dirty="0" err="1">
                <a:solidFill>
                  <a:srgbClr val="FF0000"/>
                </a:solidFill>
                <a:latin typeface="+mn-ea"/>
              </a:rPr>
              <a:t>datasource</a:t>
            </a:r>
            <a:r>
              <a:rPr kumimoji="1" lang="en-US" altLang="ko-KR" dirty="0">
                <a:solidFill>
                  <a:srgbClr val="FF0000"/>
                </a:solidFill>
                <a:latin typeface="+mn-ea"/>
              </a:rPr>
              <a:t>) </a:t>
            </a:r>
            <a:r>
              <a:rPr kumimoji="1" lang="ko-KR" altLang="en-US" dirty="0"/>
              <a:t>필수필터 설정</a:t>
            </a:r>
            <a:endParaRPr kumimoji="1" lang="ko-KR" altLang="en-US" dirty="0">
              <a:latin typeface="+mn-ea"/>
              <a:ea typeface="+mn-ea"/>
            </a:endParaRPr>
          </a:p>
        </p:txBody>
      </p:sp>
      <p:sp>
        <p:nvSpPr>
          <p:cNvPr id="19"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10</a:t>
            </a:fld>
            <a:endParaRPr lang="ko-KR" altLang="en-US" dirty="0">
              <a:solidFill>
                <a:schemeClr val="accent4">
                  <a:lumMod val="75000"/>
                </a:schemeClr>
              </a:solidFill>
              <a:latin typeface="+mn-ea"/>
              <a:ea typeface="+mn-ea"/>
            </a:endParaRPr>
          </a:p>
        </p:txBody>
      </p:sp>
      <p:sp>
        <p:nvSpPr>
          <p:cNvPr id="6" name="텍스트 개체 틀 5"/>
          <p:cNvSpPr>
            <a:spLocks noGrp="1"/>
          </p:cNvSpPr>
          <p:nvPr>
            <p:ph type="body" sz="quarter" idx="13"/>
          </p:nvPr>
        </p:nvSpPr>
        <p:spPr/>
        <p:txBody>
          <a:bodyPr>
            <a:normAutofit/>
          </a:bodyPr>
          <a:lstStyle/>
          <a:p>
            <a:pPr marL="0" indent="0">
              <a:buNone/>
            </a:pPr>
            <a:r>
              <a:rPr lang="en-US" altLang="ko-KR" dirty="0">
                <a:latin typeface="+mn-ea"/>
              </a:rPr>
              <a:t>Linked </a:t>
            </a:r>
            <a:r>
              <a:rPr lang="en-US" altLang="ko-KR" dirty="0" err="1">
                <a:latin typeface="+mn-ea"/>
              </a:rPr>
              <a:t>datasource</a:t>
            </a:r>
            <a:r>
              <a:rPr lang="ko-KR" altLang="en-US" dirty="0">
                <a:latin typeface="+mn-ea"/>
              </a:rPr>
              <a:t> 필수 필터 설정 팝업</a:t>
            </a:r>
            <a:endParaRPr lang="en-US" altLang="ko-KR" dirty="0">
              <a:latin typeface="+mn-ea"/>
            </a:endParaRPr>
          </a:p>
          <a:p>
            <a:pPr marL="0" indent="0">
              <a:buNone/>
            </a:pPr>
            <a:r>
              <a:rPr lang="ko-KR" altLang="en-US" dirty="0">
                <a:solidFill>
                  <a:srgbClr val="FF0000"/>
                </a:solidFill>
                <a:latin typeface="+mn-ea"/>
              </a:rPr>
              <a:t>대시보드 생성 또는 대시보드의 데이터소스 편집 시</a:t>
            </a:r>
            <a:r>
              <a:rPr lang="en-US" altLang="ko-KR" dirty="0">
                <a:solidFill>
                  <a:srgbClr val="FF0000"/>
                </a:solidFill>
                <a:latin typeface="+mn-ea"/>
              </a:rPr>
              <a:t>,</a:t>
            </a:r>
            <a:r>
              <a:rPr lang="ko-KR" altLang="en-US" dirty="0">
                <a:solidFill>
                  <a:srgbClr val="FF0000"/>
                </a:solidFill>
                <a:latin typeface="+mn-ea"/>
              </a:rPr>
              <a:t> </a:t>
            </a:r>
            <a:r>
              <a:rPr lang="pt-BR" altLang="ko-KR" dirty="0">
                <a:solidFill>
                  <a:srgbClr val="00B0F0"/>
                </a:solidFill>
                <a:latin typeface="+mn-ea"/>
              </a:rPr>
              <a:t>[036.</a:t>
            </a:r>
            <a:r>
              <a:rPr lang="en-US" altLang="ko-KR" dirty="0">
                <a:solidFill>
                  <a:srgbClr val="00B0F0"/>
                </a:solidFill>
                <a:latin typeface="+mn-ea"/>
              </a:rPr>
              <a:t>1</a:t>
            </a:r>
            <a:r>
              <a:rPr lang="pt-BR" altLang="ko-KR" dirty="0">
                <a:solidFill>
                  <a:srgbClr val="00B0F0"/>
                </a:solidFill>
                <a:latin typeface="+mn-ea"/>
              </a:rPr>
              <a:t>]</a:t>
            </a:r>
            <a:r>
              <a:rPr lang="ko-KR" altLang="en-US" dirty="0">
                <a:solidFill>
                  <a:srgbClr val="00B0F0"/>
                </a:solidFill>
                <a:latin typeface="+mn-ea"/>
              </a:rPr>
              <a:t> </a:t>
            </a:r>
            <a:r>
              <a:rPr lang="ko-KR" altLang="en-US" dirty="0">
                <a:latin typeface="+mn-ea"/>
              </a:rPr>
              <a:t>에서 선택한 데이터 소스 중</a:t>
            </a:r>
            <a:r>
              <a:rPr lang="en-US" altLang="ko-KR" dirty="0">
                <a:latin typeface="+mn-ea"/>
              </a:rPr>
              <a:t>,</a:t>
            </a:r>
            <a:r>
              <a:rPr lang="ko-KR" altLang="en-US" dirty="0">
                <a:latin typeface="+mn-ea"/>
              </a:rPr>
              <a:t> 필수 필터를 </a:t>
            </a:r>
            <a:r>
              <a:rPr lang="en-US" altLang="ko-KR" dirty="0">
                <a:latin typeface="+mn-ea"/>
              </a:rPr>
              <a:t>1</a:t>
            </a:r>
            <a:r>
              <a:rPr lang="ko-KR" altLang="en-US" dirty="0">
                <a:latin typeface="+mn-ea"/>
              </a:rPr>
              <a:t>개 이상 가지고 있는 데이터 소스가 있을 경우</a:t>
            </a:r>
            <a:r>
              <a:rPr lang="en-US" altLang="ko-KR" dirty="0">
                <a:latin typeface="+mn-ea"/>
              </a:rPr>
              <a:t>,</a:t>
            </a:r>
            <a:r>
              <a:rPr lang="ko-KR" altLang="en-US" dirty="0">
                <a:latin typeface="+mn-ea"/>
              </a:rPr>
              <a:t> </a:t>
            </a:r>
            <a:r>
              <a:rPr lang="pt-BR" altLang="ko-KR" dirty="0">
                <a:solidFill>
                  <a:srgbClr val="00B0F0"/>
                </a:solidFill>
                <a:latin typeface="+mn-ea"/>
              </a:rPr>
              <a:t>[036.</a:t>
            </a:r>
            <a:r>
              <a:rPr lang="en-US" altLang="ko-KR" dirty="0">
                <a:solidFill>
                  <a:srgbClr val="00B0F0"/>
                </a:solidFill>
                <a:latin typeface="+mn-ea"/>
              </a:rPr>
              <a:t>1</a:t>
            </a:r>
            <a:r>
              <a:rPr lang="pt-BR" altLang="ko-KR" dirty="0">
                <a:solidFill>
                  <a:srgbClr val="00B0F0"/>
                </a:solidFill>
                <a:latin typeface="+mn-ea"/>
              </a:rPr>
              <a:t>] </a:t>
            </a:r>
            <a:r>
              <a:rPr lang="ko-KR" altLang="en-US" dirty="0">
                <a:latin typeface="+mn-ea"/>
              </a:rPr>
              <a:t>을 닫은 후 즉시 나타남</a:t>
            </a:r>
            <a:endParaRPr lang="en-US" altLang="ko-KR" dirty="0">
              <a:latin typeface="+mn-ea"/>
            </a:endParaRPr>
          </a:p>
          <a:p>
            <a:r>
              <a:rPr lang="ko-KR" altLang="en-US" dirty="0">
                <a:solidFill>
                  <a:schemeClr val="tx1">
                    <a:lumMod val="75000"/>
                    <a:lumOff val="25000"/>
                  </a:schemeClr>
                </a:solidFill>
                <a:latin typeface="+mn-ea"/>
              </a:rPr>
              <a:t>가이드 문구</a:t>
            </a:r>
            <a:endParaRPr lang="en-US" altLang="ko-KR" dirty="0">
              <a:solidFill>
                <a:schemeClr val="tx1">
                  <a:lumMod val="75000"/>
                  <a:lumOff val="25000"/>
                </a:schemeClr>
              </a:solidFill>
              <a:latin typeface="+mn-ea"/>
            </a:endParaRPr>
          </a:p>
          <a:p>
            <a:r>
              <a:rPr lang="ko-KR" altLang="en-US" dirty="0">
                <a:latin typeface="+mn-ea"/>
              </a:rPr>
              <a:t>컨펌 버튼 영역</a:t>
            </a:r>
            <a:endParaRPr lang="en-US" altLang="ko-KR" dirty="0">
              <a:latin typeface="+mn-ea"/>
            </a:endParaRPr>
          </a:p>
          <a:p>
            <a:pPr lvl="1"/>
            <a:r>
              <a:rPr lang="ko-KR" altLang="en-US" dirty="0">
                <a:latin typeface="+mn-ea"/>
              </a:rPr>
              <a:t>취소 클릭 </a:t>
            </a:r>
            <a:r>
              <a:rPr lang="en-US" altLang="ko-KR" dirty="0">
                <a:latin typeface="+mn-ea"/>
              </a:rPr>
              <a:t>&gt;</a:t>
            </a:r>
            <a:r>
              <a:rPr lang="ko-KR" altLang="en-US" dirty="0">
                <a:latin typeface="+mn-ea"/>
              </a:rPr>
              <a:t> 팝업 닫힘 </a:t>
            </a:r>
            <a:endParaRPr lang="en-US" altLang="ko-KR" dirty="0">
              <a:latin typeface="+mn-ea"/>
            </a:endParaRPr>
          </a:p>
          <a:p>
            <a:pPr lvl="1"/>
            <a:r>
              <a:rPr kumimoji="1" lang="ko-KR" altLang="en-US" dirty="0">
                <a:latin typeface="+mn-ea"/>
              </a:rPr>
              <a:t>완료 클릭 </a:t>
            </a:r>
            <a:r>
              <a:rPr kumimoji="1" lang="en-US" altLang="ko-KR" dirty="0">
                <a:latin typeface="+mn-ea"/>
              </a:rPr>
              <a:t>&gt;</a:t>
            </a:r>
            <a:r>
              <a:rPr kumimoji="1" lang="ko-KR" altLang="en-US" dirty="0">
                <a:solidFill>
                  <a:srgbClr val="FF0000"/>
                </a:solidFill>
                <a:latin typeface="+mn-ea"/>
              </a:rPr>
              <a:t> </a:t>
            </a:r>
            <a:endParaRPr kumimoji="1" lang="en-US" altLang="ko-KR" dirty="0">
              <a:solidFill>
                <a:srgbClr val="FF0000"/>
              </a:solidFill>
              <a:latin typeface="+mn-ea"/>
            </a:endParaRPr>
          </a:p>
          <a:p>
            <a:pPr lvl="2"/>
            <a:r>
              <a:rPr kumimoji="1" lang="ko-KR" altLang="en-US" dirty="0">
                <a:solidFill>
                  <a:srgbClr val="FF0000"/>
                </a:solidFill>
                <a:latin typeface="+mn-ea"/>
              </a:rPr>
              <a:t>완료 </a:t>
            </a:r>
            <a:r>
              <a:rPr kumimoji="1" lang="en-US" altLang="ko-KR" dirty="0">
                <a:solidFill>
                  <a:srgbClr val="FF0000"/>
                </a:solidFill>
                <a:latin typeface="+mn-ea"/>
              </a:rPr>
              <a:t>&amp;</a:t>
            </a:r>
            <a:r>
              <a:rPr kumimoji="1" lang="ko-KR" altLang="en-US" dirty="0">
                <a:solidFill>
                  <a:srgbClr val="FF0000"/>
                </a:solidFill>
                <a:latin typeface="+mn-ea"/>
              </a:rPr>
              <a:t> 팝업 닫힘</a:t>
            </a:r>
            <a:r>
              <a:rPr kumimoji="1" lang="en-US" altLang="ko-KR" dirty="0">
                <a:solidFill>
                  <a:srgbClr val="FF0000"/>
                </a:solidFill>
                <a:latin typeface="+mn-ea"/>
              </a:rPr>
              <a:t>. </a:t>
            </a:r>
            <a:r>
              <a:rPr kumimoji="1" lang="ko-KR" altLang="en-US" dirty="0">
                <a:solidFill>
                  <a:srgbClr val="FF0000"/>
                </a:solidFill>
                <a:latin typeface="+mn-ea"/>
              </a:rPr>
              <a:t>데이터소스 </a:t>
            </a:r>
            <a:r>
              <a:rPr kumimoji="1" lang="en-US" altLang="ko-KR" dirty="0">
                <a:solidFill>
                  <a:srgbClr val="FF0000"/>
                </a:solidFill>
                <a:latin typeface="+mn-ea"/>
              </a:rPr>
              <a:t>Ingestion</a:t>
            </a:r>
            <a:r>
              <a:rPr kumimoji="1" lang="ko-KR" altLang="en-US" dirty="0">
                <a:solidFill>
                  <a:srgbClr val="FF0000"/>
                </a:solidFill>
                <a:latin typeface="+mn-ea"/>
              </a:rPr>
              <a:t> 진행</a:t>
            </a:r>
            <a:r>
              <a:rPr kumimoji="1" lang="en-US" altLang="ko-KR" dirty="0">
                <a:solidFill>
                  <a:srgbClr val="FF0000"/>
                </a:solidFill>
                <a:latin typeface="+mn-ea"/>
              </a:rPr>
              <a:t>(</a:t>
            </a:r>
            <a:r>
              <a:rPr kumimoji="1" lang="ko-KR" altLang="en-US" dirty="0">
                <a:solidFill>
                  <a:srgbClr val="FF0000"/>
                </a:solidFill>
                <a:latin typeface="+mn-ea"/>
              </a:rPr>
              <a:t>프로그래스 </a:t>
            </a:r>
            <a:r>
              <a:rPr kumimoji="1" lang="en-US" altLang="ko-KR" dirty="0">
                <a:solidFill>
                  <a:srgbClr val="FF0000"/>
                </a:solidFill>
                <a:latin typeface="+mn-ea"/>
              </a:rPr>
              <a:t>UI</a:t>
            </a:r>
            <a:r>
              <a:rPr kumimoji="1" lang="ko-KR" altLang="en-US" dirty="0">
                <a:solidFill>
                  <a:srgbClr val="FF0000"/>
                </a:solidFill>
                <a:latin typeface="+mn-ea"/>
              </a:rPr>
              <a:t>는 다음 페이지 참고</a:t>
            </a:r>
            <a:endParaRPr kumimoji="1" lang="en-US" altLang="ko-KR" dirty="0">
              <a:solidFill>
                <a:srgbClr val="FF0000"/>
              </a:solidFill>
              <a:latin typeface="+mn-ea"/>
            </a:endParaRPr>
          </a:p>
          <a:p>
            <a:pPr lvl="3"/>
            <a:r>
              <a:rPr kumimoji="1" lang="ko-KR" altLang="en-US" u="sng" dirty="0">
                <a:solidFill>
                  <a:srgbClr val="FF0000"/>
                </a:solidFill>
                <a:latin typeface="+mn-ea"/>
              </a:rPr>
              <a:t>필수필터가 있는 데이터소스가 더 있는 경우</a:t>
            </a:r>
            <a:r>
              <a:rPr kumimoji="1" lang="en-US" altLang="ko-KR" dirty="0">
                <a:solidFill>
                  <a:srgbClr val="FF0000"/>
                </a:solidFill>
                <a:latin typeface="+mn-ea"/>
              </a:rPr>
              <a:t>,</a:t>
            </a:r>
            <a:r>
              <a:rPr kumimoji="1" lang="ko-KR" altLang="en-US" dirty="0">
                <a:solidFill>
                  <a:srgbClr val="FF0000"/>
                </a:solidFill>
                <a:latin typeface="+mn-ea"/>
              </a:rPr>
              <a:t> 해당 데이터소스의 필수필터 설정 및 인제스쳔 과정이 동일하게 진행됨</a:t>
            </a:r>
            <a:endParaRPr kumimoji="1" lang="en-US" altLang="ko-KR" dirty="0">
              <a:solidFill>
                <a:srgbClr val="FF0000"/>
              </a:solidFill>
              <a:latin typeface="+mn-ea"/>
            </a:endParaRPr>
          </a:p>
          <a:p>
            <a:pPr lvl="3"/>
            <a:r>
              <a:rPr kumimoji="1" lang="ko-KR" altLang="en-US" u="sng" dirty="0">
                <a:solidFill>
                  <a:srgbClr val="FF0000"/>
                </a:solidFill>
                <a:latin typeface="+mn-ea"/>
              </a:rPr>
              <a:t>없는 경우</a:t>
            </a:r>
            <a:r>
              <a:rPr kumimoji="1" lang="en-US" altLang="ko-KR" dirty="0">
                <a:solidFill>
                  <a:srgbClr val="FF0000"/>
                </a:solidFill>
                <a:latin typeface="+mn-ea"/>
              </a:rPr>
              <a:t>,</a:t>
            </a:r>
            <a:r>
              <a:rPr kumimoji="1" lang="ko-KR" altLang="en-US" dirty="0">
                <a:solidFill>
                  <a:srgbClr val="FF0000"/>
                </a:solidFill>
                <a:latin typeface="+mn-ea"/>
              </a:rPr>
              <a:t> </a:t>
            </a:r>
            <a:endParaRPr kumimoji="1" lang="en-US" altLang="ko-KR" dirty="0">
              <a:solidFill>
                <a:srgbClr val="FF0000"/>
              </a:solidFill>
              <a:latin typeface="+mn-ea"/>
            </a:endParaRPr>
          </a:p>
          <a:p>
            <a:pPr lvl="4"/>
            <a:r>
              <a:rPr kumimoji="1" lang="en-US" altLang="ko-KR" dirty="0">
                <a:solidFill>
                  <a:srgbClr val="FF0000"/>
                </a:solidFill>
                <a:latin typeface="+mn-ea"/>
              </a:rPr>
              <a:t>(</a:t>
            </a:r>
            <a:r>
              <a:rPr kumimoji="1" lang="ko-KR" altLang="en-US" dirty="0">
                <a:solidFill>
                  <a:srgbClr val="FF0000"/>
                </a:solidFill>
                <a:latin typeface="+mn-ea"/>
              </a:rPr>
              <a:t>생성씬</a:t>
            </a:r>
            <a:r>
              <a:rPr kumimoji="1" lang="en-US" altLang="ko-KR" dirty="0">
                <a:solidFill>
                  <a:srgbClr val="FF0000"/>
                </a:solidFill>
                <a:latin typeface="+mn-ea"/>
              </a:rPr>
              <a:t>) </a:t>
            </a:r>
            <a:r>
              <a:rPr kumimoji="1" lang="ko-KR" altLang="en-US" dirty="0">
                <a:latin typeface="+mn-ea"/>
              </a:rPr>
              <a:t>팝업 닫힘</a:t>
            </a:r>
            <a:r>
              <a:rPr kumimoji="1" lang="en-US" altLang="ko-KR" dirty="0">
                <a:latin typeface="+mn-ea"/>
              </a:rPr>
              <a:t>.</a:t>
            </a:r>
            <a:r>
              <a:rPr kumimoji="1" lang="ko-KR" altLang="en-US" dirty="0">
                <a:latin typeface="+mn-ea"/>
              </a:rPr>
              <a:t> 인제스쳔 진행 후 </a:t>
            </a:r>
            <a:r>
              <a:rPr lang="pt-BR" altLang="ko-KR" dirty="0">
                <a:solidFill>
                  <a:srgbClr val="00B0F0"/>
                </a:solidFill>
                <a:latin typeface="+mn-ea"/>
              </a:rPr>
              <a:t>[036.</a:t>
            </a:r>
            <a:r>
              <a:rPr lang="en-US" altLang="ko-KR" dirty="0">
                <a:solidFill>
                  <a:srgbClr val="00B0F0"/>
                </a:solidFill>
                <a:latin typeface="+mn-ea"/>
              </a:rPr>
              <a:t>3</a:t>
            </a:r>
            <a:r>
              <a:rPr lang="pt-BR" altLang="ko-KR" dirty="0">
                <a:solidFill>
                  <a:srgbClr val="00B0F0"/>
                </a:solidFill>
                <a:latin typeface="+mn-ea"/>
              </a:rPr>
              <a:t>]</a:t>
            </a:r>
            <a:r>
              <a:rPr lang="ko-KR" altLang="en-US" dirty="0">
                <a:latin typeface="+mn-ea"/>
              </a:rPr>
              <a:t> 로 랜딩</a:t>
            </a:r>
            <a:endParaRPr kumimoji="1" lang="en-US" altLang="ko-KR" dirty="0">
              <a:latin typeface="+mn-ea"/>
            </a:endParaRPr>
          </a:p>
          <a:p>
            <a:pPr lvl="4"/>
            <a:r>
              <a:rPr kumimoji="1" lang="en-US" altLang="ko-KR" dirty="0">
                <a:solidFill>
                  <a:srgbClr val="FF0000"/>
                </a:solidFill>
                <a:latin typeface="+mn-ea"/>
              </a:rPr>
              <a:t>(</a:t>
            </a:r>
            <a:r>
              <a:rPr kumimoji="1" lang="ko-KR" altLang="en-US" dirty="0">
                <a:solidFill>
                  <a:srgbClr val="FF0000"/>
                </a:solidFill>
                <a:latin typeface="+mn-ea"/>
              </a:rPr>
              <a:t>수정씬</a:t>
            </a:r>
            <a:r>
              <a:rPr kumimoji="1" lang="en-US" altLang="ko-KR" dirty="0">
                <a:solidFill>
                  <a:srgbClr val="FF0000"/>
                </a:solidFill>
                <a:latin typeface="+mn-ea"/>
              </a:rPr>
              <a:t>)</a:t>
            </a:r>
            <a:r>
              <a:rPr kumimoji="1" lang="ko-KR" altLang="en-US" dirty="0">
                <a:latin typeface="+mn-ea"/>
              </a:rPr>
              <a:t> 기존 콘텐츠에 대한 경고 팝업 출력</a:t>
            </a:r>
            <a:r>
              <a:rPr kumimoji="1" lang="en-US" altLang="ko-KR" dirty="0">
                <a:latin typeface="+mn-ea"/>
              </a:rPr>
              <a:t>.</a:t>
            </a:r>
            <a:r>
              <a:rPr kumimoji="1" lang="ko-KR" altLang="en-US" dirty="0">
                <a:latin typeface="+mn-ea"/>
              </a:rPr>
              <a:t> </a:t>
            </a:r>
            <a:r>
              <a:rPr lang="en-US" altLang="ko-KR" dirty="0">
                <a:solidFill>
                  <a:srgbClr val="00B0F0"/>
                </a:solidFill>
              </a:rPr>
              <a:t>☞</a:t>
            </a:r>
            <a:r>
              <a:rPr lang="mr-IN" altLang="ko-KR" dirty="0">
                <a:solidFill>
                  <a:srgbClr val="00B0F0"/>
                </a:solidFill>
              </a:rPr>
              <a:t>[0</a:t>
            </a:r>
            <a:r>
              <a:rPr lang="en-US" altLang="ko-KR" dirty="0">
                <a:solidFill>
                  <a:srgbClr val="00B0F0"/>
                </a:solidFill>
              </a:rPr>
              <a:t>83</a:t>
            </a:r>
            <a:r>
              <a:rPr lang="mr-IN" altLang="ko-KR" dirty="0">
                <a:solidFill>
                  <a:srgbClr val="00B0F0"/>
                </a:solidFill>
              </a:rPr>
              <a:t>.</a:t>
            </a:r>
            <a:r>
              <a:rPr lang="en-US" altLang="ko-KR" dirty="0">
                <a:solidFill>
                  <a:srgbClr val="00B0F0"/>
                </a:solidFill>
              </a:rPr>
              <a:t>0</a:t>
            </a:r>
            <a:r>
              <a:rPr lang="mr-IN" altLang="ko-KR" dirty="0">
                <a:solidFill>
                  <a:srgbClr val="00B0F0"/>
                </a:solidFill>
              </a:rPr>
              <a:t>]</a:t>
            </a:r>
            <a:r>
              <a:rPr kumimoji="1" lang="ko-KR" altLang="en-US" dirty="0">
                <a:latin typeface="+mn-ea"/>
              </a:rPr>
              <a:t> 컨펌 시</a:t>
            </a:r>
            <a:r>
              <a:rPr kumimoji="1" lang="en-US" altLang="ko-KR" dirty="0">
                <a:latin typeface="+mn-ea"/>
              </a:rPr>
              <a:t>,</a:t>
            </a:r>
            <a:r>
              <a:rPr kumimoji="1" lang="ko-KR" altLang="en-US" dirty="0">
                <a:latin typeface="+mn-ea"/>
              </a:rPr>
              <a:t> 인제스쳔 진행</a:t>
            </a:r>
            <a:r>
              <a:rPr lang="ko-KR" altLang="en-US" dirty="0">
                <a:solidFill>
                  <a:srgbClr val="00B0F0"/>
                </a:solidFill>
              </a:rPr>
              <a:t> </a:t>
            </a:r>
            <a:r>
              <a:rPr lang="ko-KR" altLang="en-US" dirty="0"/>
              <a:t>후 </a:t>
            </a:r>
            <a:r>
              <a:rPr lang="pt-BR" altLang="ko-KR" dirty="0">
                <a:solidFill>
                  <a:srgbClr val="00B0F0"/>
                </a:solidFill>
                <a:latin typeface="+mn-ea"/>
              </a:rPr>
              <a:t>[036.</a:t>
            </a:r>
            <a:r>
              <a:rPr lang="en-US" altLang="ko-KR" dirty="0">
                <a:solidFill>
                  <a:srgbClr val="00B0F0"/>
                </a:solidFill>
                <a:latin typeface="+mn-ea"/>
              </a:rPr>
              <a:t>3</a:t>
            </a:r>
            <a:r>
              <a:rPr lang="pt-BR" altLang="ko-KR" dirty="0">
                <a:solidFill>
                  <a:srgbClr val="00B0F0"/>
                </a:solidFill>
                <a:latin typeface="+mn-ea"/>
              </a:rPr>
              <a:t>]</a:t>
            </a:r>
            <a:r>
              <a:rPr lang="ko-KR" altLang="en-US" dirty="0">
                <a:latin typeface="+mn-ea"/>
              </a:rPr>
              <a:t> 로 랜딩</a:t>
            </a:r>
            <a:r>
              <a:rPr lang="ko-KR" altLang="en-US" dirty="0">
                <a:solidFill>
                  <a:srgbClr val="00B0F0"/>
                </a:solidFill>
              </a:rPr>
              <a:t> </a:t>
            </a:r>
            <a:endParaRPr kumimoji="1" lang="en-US" altLang="ko-KR" strike="sngStrike" dirty="0">
              <a:latin typeface="+mn-ea"/>
            </a:endParaRPr>
          </a:p>
          <a:p>
            <a:pPr lvl="2"/>
            <a:r>
              <a:rPr kumimoji="1" lang="en-US" altLang="ko-KR" dirty="0">
                <a:latin typeface="+mn-ea"/>
              </a:rPr>
              <a:t>(</a:t>
            </a:r>
            <a:r>
              <a:rPr kumimoji="1" lang="ko-KR" altLang="en-US" dirty="0">
                <a:latin typeface="+mn-ea"/>
              </a:rPr>
              <a:t>참고사항</a:t>
            </a:r>
            <a:r>
              <a:rPr kumimoji="1" lang="en-US" altLang="ko-KR" dirty="0">
                <a:latin typeface="+mn-ea"/>
              </a:rPr>
              <a:t>)</a:t>
            </a:r>
          </a:p>
          <a:p>
            <a:pPr lvl="3"/>
            <a:r>
              <a:rPr kumimoji="1" lang="ko-KR" altLang="en-US" dirty="0">
                <a:latin typeface="+mn-ea"/>
              </a:rPr>
              <a:t>모든 </a:t>
            </a:r>
            <a:r>
              <a:rPr kumimoji="1" lang="en-US" altLang="ko-KR" dirty="0">
                <a:latin typeface="+mn-ea"/>
              </a:rPr>
              <a:t>essential filter</a:t>
            </a:r>
            <a:r>
              <a:rPr kumimoji="1" lang="ko-KR" altLang="en-US" dirty="0">
                <a:latin typeface="+mn-ea"/>
              </a:rPr>
              <a:t>가 초기값을 가진 상태 이므로 </a:t>
            </a:r>
            <a:r>
              <a:rPr kumimoji="1" lang="en-US" altLang="ko-KR" dirty="0">
                <a:solidFill>
                  <a:srgbClr val="FF0000"/>
                </a:solidFill>
                <a:latin typeface="+mn-ea"/>
              </a:rPr>
              <a:t>Validation </a:t>
            </a:r>
            <a:r>
              <a:rPr kumimoji="1" lang="ko-KR" altLang="en-US" dirty="0">
                <a:solidFill>
                  <a:srgbClr val="FF0000"/>
                </a:solidFill>
                <a:latin typeface="+mn-ea"/>
              </a:rPr>
              <a:t>체크 없음</a:t>
            </a:r>
            <a:endParaRPr kumimoji="1" lang="en-US" altLang="ko-KR" dirty="0">
              <a:solidFill>
                <a:srgbClr val="FF0000"/>
              </a:solidFill>
              <a:latin typeface="+mn-ea"/>
            </a:endParaRPr>
          </a:p>
          <a:p>
            <a:r>
              <a:rPr lang="ko-KR" altLang="en-US" dirty="0">
                <a:solidFill>
                  <a:schemeClr val="tx1">
                    <a:lumMod val="75000"/>
                    <a:lumOff val="25000"/>
                  </a:schemeClr>
                </a:solidFill>
                <a:latin typeface="+mn-ea"/>
              </a:rPr>
              <a:t>필터 수</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필터 상세 설정</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헤더</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필드 이름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속성</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차원값</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측정값</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타입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글로벌필터 여부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ko-KR" altLang="en-US" dirty="0">
                <a:solidFill>
                  <a:srgbClr val="FF0000"/>
                </a:solidFill>
                <a:latin typeface="+mn-ea"/>
              </a:rPr>
              <a:t>필수 필터 여부</a:t>
            </a:r>
            <a:endParaRPr lang="en-US" altLang="ko-KR" dirty="0">
              <a:solidFill>
                <a:srgbClr val="FF0000"/>
              </a:solidFill>
              <a:latin typeface="+mn-ea"/>
            </a:endParaRPr>
          </a:p>
          <a:p>
            <a:pPr lvl="1"/>
            <a:r>
              <a:rPr lang="ko-KR" altLang="en-US" dirty="0">
                <a:solidFill>
                  <a:schemeClr val="tx1">
                    <a:lumMod val="75000"/>
                    <a:lumOff val="25000"/>
                  </a:schemeClr>
                </a:solidFill>
                <a:latin typeface="+mn-ea"/>
              </a:rPr>
              <a:t>내용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초기 상태 설정</a:t>
            </a:r>
            <a:endParaRPr lang="en-US" altLang="ko-KR" dirty="0">
              <a:solidFill>
                <a:schemeClr val="tx1">
                  <a:lumMod val="75000"/>
                  <a:lumOff val="25000"/>
                </a:schemeClr>
              </a:solidFill>
              <a:latin typeface="+mn-ea"/>
            </a:endParaRPr>
          </a:p>
          <a:p>
            <a:pPr lvl="2"/>
            <a:r>
              <a:rPr lang="ko-KR" altLang="en-US" dirty="0">
                <a:solidFill>
                  <a:srgbClr val="FF0000"/>
                </a:solidFill>
                <a:latin typeface="+mn-ea"/>
              </a:rPr>
              <a:t>보임</a:t>
            </a:r>
            <a:r>
              <a:rPr lang="en-US" altLang="ko-KR" dirty="0">
                <a:solidFill>
                  <a:srgbClr val="FF0000"/>
                </a:solidFill>
                <a:latin typeface="+mn-ea"/>
              </a:rPr>
              <a:t>/</a:t>
            </a:r>
            <a:r>
              <a:rPr lang="ko-KR" altLang="en-US" dirty="0">
                <a:solidFill>
                  <a:srgbClr val="FF0000"/>
                </a:solidFill>
                <a:latin typeface="+mn-ea"/>
              </a:rPr>
              <a:t>숨김 기능 없음</a:t>
            </a:r>
            <a:r>
              <a:rPr lang="en-US" altLang="ko-KR" dirty="0">
                <a:solidFill>
                  <a:srgbClr val="FF0000"/>
                </a:solidFill>
                <a:latin typeface="+mn-ea"/>
              </a:rPr>
              <a:t>.</a:t>
            </a:r>
            <a:r>
              <a:rPr lang="ko-KR" altLang="en-US" dirty="0">
                <a:solidFill>
                  <a:srgbClr val="FF0000"/>
                </a:solidFill>
                <a:latin typeface="+mn-ea"/>
              </a:rPr>
              <a:t> 와일드 카드 기능 없음</a:t>
            </a:r>
            <a:endParaRPr lang="en-US" altLang="ko-KR" dirty="0">
              <a:latin typeface="+mn-ea"/>
            </a:endParaRPr>
          </a:p>
          <a:p>
            <a:pPr lvl="2"/>
            <a:r>
              <a:rPr kumimoji="1" lang="ko-KR" altLang="en-US" dirty="0">
                <a:latin typeface="+mn-ea"/>
              </a:rPr>
              <a:t>상세 정의 는 필터 편집 팝업 참고 </a:t>
            </a:r>
            <a:r>
              <a:rPr kumimoji="1" lang="ko-KR" altLang="en-US" dirty="0">
                <a:solidFill>
                  <a:srgbClr val="00B0F0"/>
                </a:solidFill>
                <a:latin typeface="+mn-ea"/>
              </a:rPr>
              <a:t>☞ </a:t>
            </a:r>
            <a:r>
              <a:rPr kumimoji="1" lang="pt-BR" altLang="ko-KR" dirty="0">
                <a:solidFill>
                  <a:srgbClr val="00B0F0"/>
                </a:solidFill>
                <a:latin typeface="+mn-ea"/>
              </a:rPr>
              <a:t>[062.2]</a:t>
            </a:r>
            <a:endParaRPr kumimoji="1" lang="en-US" altLang="ko-KR" dirty="0">
              <a:latin typeface="+mn-ea"/>
              <a:ea typeface="+mn-ea"/>
            </a:endParaRPr>
          </a:p>
          <a:p>
            <a:r>
              <a:rPr kumimoji="1" lang="ko-KR" altLang="en-US" dirty="0">
                <a:latin typeface="+mn-ea"/>
                <a:ea typeface="+mn-ea"/>
              </a:rPr>
              <a:t>데이터 소스 이름</a:t>
            </a:r>
            <a:endParaRPr kumimoji="1" lang="pt-BR" altLang="ko-KR" dirty="0">
              <a:latin typeface="+mn-ea"/>
              <a:ea typeface="+mn-ea"/>
            </a:endParaRPr>
          </a:p>
        </p:txBody>
      </p:sp>
      <p:grpSp>
        <p:nvGrpSpPr>
          <p:cNvPr id="8" name="그룹 7"/>
          <p:cNvGrpSpPr/>
          <p:nvPr/>
        </p:nvGrpSpPr>
        <p:grpSpPr>
          <a:xfrm>
            <a:off x="2265296" y="2336909"/>
            <a:ext cx="1238345" cy="1867096"/>
            <a:chOff x="6006944" y="3287739"/>
            <a:chExt cx="1238345" cy="1867096"/>
          </a:xfrm>
        </p:grpSpPr>
        <p:sp>
          <p:nvSpPr>
            <p:cNvPr id="281"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p:txBody>
        </p:sp>
        <p:sp>
          <p:nvSpPr>
            <p:cNvPr id="282" name="모서리가 둥근 직사각형 58"/>
            <p:cNvSpPr/>
            <p:nvPr/>
          </p:nvSpPr>
          <p:spPr>
            <a:xfrm>
              <a:off x="6398402"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1720000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sp>
          <p:nvSpPr>
            <p:cNvPr id="4" name="직사각형 3"/>
            <p:cNvSpPr/>
            <p:nvPr/>
          </p:nvSpPr>
          <p:spPr>
            <a:xfrm>
              <a:off x="6054904" y="4439942"/>
              <a:ext cx="892098" cy="126488"/>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21" name="직사각형 320"/>
            <p:cNvSpPr/>
            <p:nvPr/>
          </p:nvSpPr>
          <p:spPr>
            <a:xfrm>
              <a:off x="6054904" y="4815183"/>
              <a:ext cx="892098" cy="126488"/>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85" name="그룹 84"/>
          <p:cNvGrpSpPr/>
          <p:nvPr/>
        </p:nvGrpSpPr>
        <p:grpSpPr>
          <a:xfrm>
            <a:off x="6960767" y="830232"/>
            <a:ext cx="1099015" cy="200037"/>
            <a:chOff x="4093583" y="6193790"/>
            <a:chExt cx="2358094" cy="249130"/>
          </a:xfrm>
        </p:grpSpPr>
        <p:sp>
          <p:nvSpPr>
            <p:cNvPr id="86"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Done</a:t>
              </a:r>
              <a:endParaRPr lang="ko-KR" altLang="en-US" sz="700" dirty="0">
                <a:solidFill>
                  <a:prstClr val="white"/>
                </a:solidFill>
                <a:latin typeface="+mn-ea"/>
                <a:cs typeface="Nanum Gothic" charset="-127"/>
              </a:endParaRPr>
            </a:p>
          </p:txBody>
        </p:sp>
        <p:sp>
          <p:nvSpPr>
            <p:cNvPr id="87"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Cancel</a:t>
              </a:r>
              <a:endParaRPr lang="ko-KR" altLang="en-US" sz="700" dirty="0">
                <a:solidFill>
                  <a:prstClr val="white"/>
                </a:solidFill>
                <a:latin typeface="+mn-ea"/>
                <a:cs typeface="Nanum Gothic" charset="-127"/>
              </a:endParaRPr>
            </a:p>
          </p:txBody>
        </p:sp>
      </p:grpSp>
      <p:sp>
        <p:nvSpPr>
          <p:cNvPr id="88" name="직사각형 87"/>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Setup essential filers</a:t>
            </a:r>
            <a:r>
              <a:rPr lang="ko-KR" altLang="en-US" sz="1000" b="1" dirty="0">
                <a:solidFill>
                  <a:prstClr val="black">
                    <a:lumMod val="75000"/>
                    <a:lumOff val="25000"/>
                  </a:prstClr>
                </a:solidFill>
                <a:latin typeface="+mn-ea"/>
                <a:cs typeface="Nanum Gothic" charset="-127"/>
              </a:rPr>
              <a:t> </a:t>
            </a:r>
            <a:r>
              <a:rPr lang="en-US" altLang="ko-KR" sz="800" dirty="0">
                <a:solidFill>
                  <a:schemeClr val="tx1"/>
                </a:solidFill>
                <a:latin typeface="+mn-ea"/>
                <a:cs typeface="Nanum Gothic" charset="-127"/>
              </a:rPr>
              <a:t>of </a:t>
            </a:r>
            <a:r>
              <a:rPr lang="mr-IN" altLang="ko-KR" sz="800" dirty="0" err="1">
                <a:solidFill>
                  <a:schemeClr val="tx1"/>
                </a:solidFill>
                <a:latin typeface="+mn-ea"/>
                <a:cs typeface="Nanum Gothic" charset="-127"/>
              </a:rPr>
              <a:t>Datasource</a:t>
            </a:r>
            <a:r>
              <a:rPr lang="mr-IN" altLang="ko-KR" sz="800" dirty="0">
                <a:solidFill>
                  <a:schemeClr val="tx1"/>
                </a:solidFill>
                <a:latin typeface="+mn-ea"/>
                <a:cs typeface="Nanum Gothic" charset="-127"/>
              </a:rPr>
              <a:t> </a:t>
            </a:r>
            <a:r>
              <a:rPr lang="mr-IN" altLang="ko-KR" sz="800" dirty="0" err="1">
                <a:solidFill>
                  <a:schemeClr val="tx1"/>
                </a:solidFill>
                <a:latin typeface="+mn-ea"/>
                <a:cs typeface="Nanum Gothic" charset="-127"/>
              </a:rPr>
              <a:t>A</a:t>
            </a:r>
            <a:endParaRPr lang="en-US" altLang="ko-KR" sz="1000" dirty="0">
              <a:solidFill>
                <a:schemeClr val="tx1"/>
              </a:solidFill>
              <a:latin typeface="+mn-ea"/>
              <a:cs typeface="Nanum Gothic" charset="-127"/>
            </a:endParaRPr>
          </a:p>
        </p:txBody>
      </p:sp>
      <p:sp>
        <p:nvSpPr>
          <p:cNvPr id="278" name="모서리가 둥근 직사각형 58"/>
          <p:cNvSpPr/>
          <p:nvPr/>
        </p:nvSpPr>
        <p:spPr>
          <a:xfrm>
            <a:off x="2159328" y="2172333"/>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cxnSp>
        <p:nvCxnSpPr>
          <p:cNvPr id="256" name="직선 연결선[R] 255"/>
          <p:cNvCxnSpPr/>
          <p:nvPr/>
        </p:nvCxnSpPr>
        <p:spPr>
          <a:xfrm>
            <a:off x="2265296" y="2152442"/>
            <a:ext cx="30418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3" name="모서리가 둥근 직사각형 58"/>
          <p:cNvSpPr/>
          <p:nvPr/>
        </p:nvSpPr>
        <p:spPr>
          <a:xfrm>
            <a:off x="2040705" y="1221617"/>
            <a:ext cx="2768888"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250000"/>
              </a:lnSpc>
            </a:pPr>
            <a:r>
              <a:rPr lang="en-US" altLang="ko-KR" sz="600" b="1" dirty="0">
                <a:solidFill>
                  <a:srgbClr val="707B81"/>
                </a:solidFill>
                <a:latin typeface="+mn-ea"/>
                <a:cs typeface="Nanum Gothic" charset="-127"/>
              </a:rPr>
              <a:t>Essential Filters</a:t>
            </a:r>
            <a:r>
              <a:rPr lang="ko-KR" altLang="en-US" sz="600" b="1" dirty="0">
                <a:solidFill>
                  <a:srgbClr val="707B81"/>
                </a:solidFill>
                <a:latin typeface="+mn-ea"/>
                <a:cs typeface="Nanum Gothic" charset="-127"/>
              </a:rPr>
              <a:t> </a:t>
            </a:r>
            <a:r>
              <a:rPr lang="en-US" altLang="ko-KR" sz="600" b="1" dirty="0">
                <a:solidFill>
                  <a:srgbClr val="707B81"/>
                </a:solidFill>
                <a:latin typeface="+mn-ea"/>
                <a:cs typeface="Nanum Gothic" charset="-127"/>
              </a:rPr>
              <a:t>(6)</a:t>
            </a:r>
            <a:endParaRPr lang="en-US" altLang="ko-KR" sz="500" dirty="0">
              <a:solidFill>
                <a:srgbClr val="707B81"/>
              </a:solidFill>
              <a:latin typeface="+mn-ea"/>
              <a:cs typeface="Nanum Gothic" charset="-127"/>
            </a:endParaRPr>
          </a:p>
        </p:txBody>
      </p:sp>
      <p:grpSp>
        <p:nvGrpSpPr>
          <p:cNvPr id="15" name="그룹 14"/>
          <p:cNvGrpSpPr/>
          <p:nvPr/>
        </p:nvGrpSpPr>
        <p:grpSpPr>
          <a:xfrm>
            <a:off x="3760668" y="2160747"/>
            <a:ext cx="1608687" cy="206019"/>
            <a:chOff x="2247020" y="2224367"/>
            <a:chExt cx="1608687" cy="206019"/>
          </a:xfrm>
        </p:grpSpPr>
        <p:pic>
          <p:nvPicPr>
            <p:cNvPr id="239" name="그림 238"/>
            <p:cNvPicPr>
              <a:picLocks noChangeAspect="1"/>
            </p:cNvPicPr>
            <p:nvPr/>
          </p:nvPicPr>
          <p:blipFill rotWithShape="1">
            <a:blip r:embed="rId10">
              <a:extLst>
                <a:ext uri="{28A0092B-C50C-407E-A947-70E740481C1C}">
                  <a14:useLocalDpi xmlns:a14="http://schemas.microsoft.com/office/drawing/2010/main" val="0"/>
                </a:ext>
              </a:extLst>
            </a:blip>
            <a:srcRect l="-1" t="18566" r="68893" b="77187"/>
            <a:stretch/>
          </p:blipFill>
          <p:spPr>
            <a:xfrm>
              <a:off x="2247020" y="2230210"/>
              <a:ext cx="1493336" cy="200176"/>
            </a:xfrm>
            <a:prstGeom prst="rect">
              <a:avLst/>
            </a:prstGeom>
          </p:spPr>
        </p:pic>
        <p:sp>
          <p:nvSpPr>
            <p:cNvPr id="684" name="모서리가 둥근 직사각형 58"/>
            <p:cNvSpPr/>
            <p:nvPr/>
          </p:nvSpPr>
          <p:spPr>
            <a:xfrm>
              <a:off x="2390853" y="2224367"/>
              <a:ext cx="1464854" cy="15992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a:lnSpc>
                  <a:spcPct val="150000"/>
                </a:lnSpc>
              </a:pPr>
              <a:r>
                <a:rPr lang="en-US" altLang="ko-KR" sz="600" dirty="0">
                  <a:solidFill>
                    <a:schemeClr val="bg1">
                      <a:lumMod val="75000"/>
                    </a:schemeClr>
                  </a:solidFill>
                  <a:latin typeface="+mn-ea"/>
                  <a:cs typeface="Nanum Gothic" charset="-127"/>
                </a:rPr>
                <a:t>Search by item name</a:t>
              </a:r>
              <a:endParaRPr lang="en-US" altLang="ko-KR" sz="400" dirty="0">
                <a:solidFill>
                  <a:schemeClr val="bg1">
                    <a:lumMod val="75000"/>
                  </a:schemeClr>
                </a:solidFill>
                <a:latin typeface="+mn-ea"/>
                <a:cs typeface="Nanum Gothic" charset="-127"/>
              </a:endParaRPr>
            </a:p>
          </p:txBody>
        </p:sp>
      </p:grpSp>
      <p:sp>
        <p:nvSpPr>
          <p:cNvPr id="686" name="Oval 55"/>
          <p:cNvSpPr/>
          <p:nvPr/>
        </p:nvSpPr>
        <p:spPr>
          <a:xfrm>
            <a:off x="3685011" y="72682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5</a:t>
            </a:r>
            <a:endParaRPr lang="en-US" sz="600" dirty="0">
              <a:solidFill>
                <a:schemeClr val="bg1"/>
              </a:solidFill>
              <a:latin typeface="+mn-ea"/>
              <a:cs typeface="Nanum Gothic" charset="-127"/>
            </a:endParaRPr>
          </a:p>
        </p:txBody>
      </p:sp>
      <p:sp>
        <p:nvSpPr>
          <p:cNvPr id="448" name="직사각형 447"/>
          <p:cNvSpPr/>
          <p:nvPr/>
        </p:nvSpPr>
        <p:spPr>
          <a:xfrm>
            <a:off x="5073146" y="1867422"/>
            <a:ext cx="1062821"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데이터 소스관리에서 단일값만 허용한 경우</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다중</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비활성</a:t>
            </a:r>
            <a:endParaRPr kumimoji="1" lang="en-US" altLang="ko-KR" sz="500" dirty="0">
              <a:latin typeface="+mn-ea"/>
              <a:cs typeface="Nanum Gothic" charset="-127"/>
              <a:sym typeface="Wingdings"/>
            </a:endParaRPr>
          </a:p>
        </p:txBody>
      </p:sp>
      <p:cxnSp>
        <p:nvCxnSpPr>
          <p:cNvPr id="7" name="직선 연결선[R] 6"/>
          <p:cNvCxnSpPr>
            <a:stCxn id="448" idx="1"/>
            <a:endCxn id="180" idx="3"/>
          </p:cNvCxnSpPr>
          <p:nvPr/>
        </p:nvCxnSpPr>
        <p:spPr>
          <a:xfrm flipH="1">
            <a:off x="4967666" y="1966580"/>
            <a:ext cx="105480" cy="7972"/>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2663817" y="2367914"/>
            <a:ext cx="492652" cy="1598467"/>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grpSp>
        <p:nvGrpSpPr>
          <p:cNvPr id="97" name="그룹 96"/>
          <p:cNvGrpSpPr/>
          <p:nvPr/>
        </p:nvGrpSpPr>
        <p:grpSpPr>
          <a:xfrm>
            <a:off x="2860884" y="1641697"/>
            <a:ext cx="285251" cy="105130"/>
            <a:chOff x="5145186" y="2030710"/>
            <a:chExt cx="285251" cy="105130"/>
          </a:xfrm>
        </p:grpSpPr>
        <p:sp>
          <p:nvSpPr>
            <p:cNvPr id="100" name="모서리가 둥근 직사각형 99"/>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01" name="그림 100"/>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03" name="모서리가 둥근 직사각형 102"/>
          <p:cNvSpPr/>
          <p:nvPr/>
        </p:nvSpPr>
        <p:spPr>
          <a:xfrm>
            <a:off x="2231779" y="1641697"/>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04" name="모서리가 둥근 직사각형 103"/>
          <p:cNvSpPr/>
          <p:nvPr/>
        </p:nvSpPr>
        <p:spPr>
          <a:xfrm>
            <a:off x="2537087" y="1641697"/>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schemeClr val="tx1"/>
                </a:solidFill>
                <a:latin typeface="+mn-ea"/>
                <a:cs typeface="Nanum Gothic" charset="-127"/>
              </a:rPr>
              <a:t>ab</a:t>
            </a:r>
            <a:r>
              <a:rPr lang="en-US" altLang="ko-KR" sz="400" b="1" dirty="0">
                <a:solidFill>
                  <a:schemeClr val="tx1"/>
                </a:solidFill>
                <a:latin typeface="+mn-ea"/>
                <a:cs typeface="Nanum Gothic" charset="-127"/>
              </a:rPr>
              <a:t> Text</a:t>
            </a:r>
            <a:endParaRPr lang="ko-KR" altLang="en-US" sz="400" b="1" dirty="0">
              <a:solidFill>
                <a:schemeClr val="tx1"/>
              </a:solidFill>
              <a:latin typeface="+mn-ea"/>
              <a:cs typeface="Nanum Gothic" charset="-127"/>
            </a:endParaRPr>
          </a:p>
        </p:txBody>
      </p:sp>
      <p:sp>
        <p:nvSpPr>
          <p:cNvPr id="106" name="TextBox 105"/>
          <p:cNvSpPr txBox="1"/>
          <p:nvPr/>
        </p:nvSpPr>
        <p:spPr>
          <a:xfrm>
            <a:off x="1990363" y="513704"/>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41</a:t>
            </a:r>
            <a:r>
              <a:rPr lang="mr-IN" altLang="ko-KR" sz="500" b="1" dirty="0">
                <a:solidFill>
                  <a:schemeClr val="bg1"/>
                </a:solidFill>
                <a:latin typeface="+mn-ea"/>
                <a:cs typeface="Nanum Gothic" charset="-127"/>
              </a:rPr>
              <a:t>.0]</a:t>
            </a:r>
            <a:endParaRPr lang="ko-KR" altLang="en-US" sz="500" b="1" dirty="0">
              <a:solidFill>
                <a:schemeClr val="bg1"/>
              </a:solidFill>
              <a:latin typeface="+mn-ea"/>
              <a:cs typeface="Nanum Gothic" charset="-127"/>
            </a:endParaRPr>
          </a:p>
        </p:txBody>
      </p:sp>
      <p:sp>
        <p:nvSpPr>
          <p:cNvPr id="110" name="모서리가 둥근 직사각형 58"/>
          <p:cNvSpPr/>
          <p:nvPr/>
        </p:nvSpPr>
        <p:spPr>
          <a:xfrm>
            <a:off x="2066117" y="934431"/>
            <a:ext cx="3345126"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dirty="0">
                <a:solidFill>
                  <a:schemeClr val="tx1"/>
                </a:solidFill>
                <a:latin typeface="+mn-ea"/>
                <a:cs typeface="Nanum Gothic" charset="-127"/>
                <a:sym typeface="Wingdings"/>
              </a:rPr>
              <a:t>You can link </a:t>
            </a:r>
            <a:r>
              <a:rPr lang="en-US" altLang="ko-KR" sz="600" dirty="0" err="1">
                <a:solidFill>
                  <a:schemeClr val="tx1"/>
                </a:solidFill>
                <a:latin typeface="+mn-ea"/>
                <a:cs typeface="Nanum Gothic" charset="-127"/>
                <a:sym typeface="Wingdings"/>
              </a:rPr>
              <a:t>datasource</a:t>
            </a:r>
            <a:r>
              <a:rPr lang="en-US" altLang="ko-KR" sz="600" dirty="0">
                <a:solidFill>
                  <a:schemeClr val="tx1"/>
                </a:solidFill>
                <a:latin typeface="+mn-ea"/>
                <a:cs typeface="Nanum Gothic" charset="-127"/>
                <a:sym typeface="Wingdings"/>
              </a:rPr>
              <a:t> after setting essential filters in order </a:t>
            </a:r>
          </a:p>
        </p:txBody>
      </p:sp>
      <p:grpSp>
        <p:nvGrpSpPr>
          <p:cNvPr id="12" name="그룹 11"/>
          <p:cNvGrpSpPr/>
          <p:nvPr/>
        </p:nvGrpSpPr>
        <p:grpSpPr>
          <a:xfrm>
            <a:off x="3195090" y="1642435"/>
            <a:ext cx="471334" cy="105130"/>
            <a:chOff x="3195090" y="1642435"/>
            <a:chExt cx="401278" cy="105130"/>
          </a:xfrm>
        </p:grpSpPr>
        <p:grpSp>
          <p:nvGrpSpPr>
            <p:cNvPr id="25" name="그룹 24"/>
            <p:cNvGrpSpPr/>
            <p:nvPr/>
          </p:nvGrpSpPr>
          <p:grpSpPr>
            <a:xfrm>
              <a:off x="3195090" y="1642435"/>
              <a:ext cx="401278" cy="105130"/>
              <a:chOff x="4405081" y="2030710"/>
              <a:chExt cx="401278" cy="105130"/>
            </a:xfrm>
          </p:grpSpPr>
          <p:sp>
            <p:nvSpPr>
              <p:cNvPr id="232" name="모서리가 둥근 직사각형 231"/>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233" name="그림 232"/>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54" name="직사각형 153"/>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grpSp>
      <p:sp>
        <p:nvSpPr>
          <p:cNvPr id="80" name="모서리가 둥근 직사각형 45"/>
          <p:cNvSpPr/>
          <p:nvPr/>
        </p:nvSpPr>
        <p:spPr>
          <a:xfrm>
            <a:off x="2350933" y="4011570"/>
            <a:ext cx="1559626"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grpSp>
        <p:nvGrpSpPr>
          <p:cNvPr id="171" name="그룹 170"/>
          <p:cNvGrpSpPr/>
          <p:nvPr/>
        </p:nvGrpSpPr>
        <p:grpSpPr>
          <a:xfrm>
            <a:off x="2255856" y="1890950"/>
            <a:ext cx="1191433" cy="151261"/>
            <a:chOff x="4465184" y="1361650"/>
            <a:chExt cx="335530" cy="132138"/>
          </a:xfrm>
        </p:grpSpPr>
        <p:sp>
          <p:nvSpPr>
            <p:cNvPr id="172" name="직사각형 171"/>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endParaRPr kumimoji="1" lang="ko-KR" altLang="en-US" sz="600" dirty="0">
                <a:solidFill>
                  <a:schemeClr val="bg1"/>
                </a:solidFill>
                <a:latin typeface="+mn-ea"/>
                <a:cs typeface="Nanum Gothic" charset="-127"/>
              </a:endParaRPr>
            </a:p>
          </p:txBody>
        </p:sp>
        <p:sp>
          <p:nvSpPr>
            <p:cNvPr id="173" name="직사각형 172"/>
            <p:cNvSpPr/>
            <p:nvPr/>
          </p:nvSpPr>
          <p:spPr>
            <a:xfrm>
              <a:off x="4633572"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en-US" altLang="ko-KR" sz="600" dirty="0">
                  <a:solidFill>
                    <a:schemeClr val="tx1"/>
                  </a:solidFill>
                  <a:latin typeface="+mn-ea"/>
                  <a:cs typeface="Nanum Gothic" charset="-127"/>
                </a:rPr>
                <a:t>Multiple</a:t>
              </a:r>
            </a:p>
          </p:txBody>
        </p:sp>
      </p:grpSp>
      <p:grpSp>
        <p:nvGrpSpPr>
          <p:cNvPr id="176" name="그룹 175"/>
          <p:cNvGrpSpPr/>
          <p:nvPr/>
        </p:nvGrpSpPr>
        <p:grpSpPr>
          <a:xfrm>
            <a:off x="3729294" y="1890950"/>
            <a:ext cx="1191433" cy="151261"/>
            <a:chOff x="4465184" y="1361650"/>
            <a:chExt cx="335530" cy="132138"/>
          </a:xfrm>
        </p:grpSpPr>
        <p:sp>
          <p:nvSpPr>
            <p:cNvPr id="177" name="직사각형 176"/>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endParaRPr kumimoji="1" lang="ko-KR" altLang="en-US" sz="600" dirty="0">
                <a:solidFill>
                  <a:schemeClr val="bg1"/>
                </a:solidFill>
                <a:latin typeface="+mn-ea"/>
                <a:cs typeface="Nanum Gothic" charset="-127"/>
              </a:endParaRPr>
            </a:p>
          </p:txBody>
        </p:sp>
        <p:sp>
          <p:nvSpPr>
            <p:cNvPr id="178" name="직사각형 177"/>
            <p:cNvSpPr/>
            <p:nvPr/>
          </p:nvSpPr>
          <p:spPr>
            <a:xfrm>
              <a:off x="4633572" y="1361650"/>
              <a:ext cx="167142" cy="132138"/>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bg1">
                      <a:lumMod val="75000"/>
                    </a:schemeClr>
                  </a:solidFill>
                  <a:latin typeface="+mn-ea"/>
                  <a:cs typeface="Nanum Gothic" charset="-127"/>
                </a:rPr>
                <a:t>(</a:t>
              </a:r>
              <a:r>
                <a:rPr kumimoji="1" lang="mr-IN" altLang="ko-KR" sz="600" dirty="0" err="1">
                  <a:solidFill>
                    <a:schemeClr val="bg1">
                      <a:lumMod val="75000"/>
                    </a:schemeClr>
                  </a:solidFill>
                  <a:latin typeface="+mn-ea"/>
                  <a:cs typeface="Nanum Gothic" charset="-127"/>
                </a:rPr>
                <a:t>i</a:t>
              </a:r>
              <a:r>
                <a:rPr kumimoji="1" lang="mr-IN" altLang="ko-KR" sz="600" dirty="0">
                  <a:solidFill>
                    <a:schemeClr val="bg1">
                      <a:lumMod val="75000"/>
                    </a:schemeClr>
                  </a:solidFill>
                  <a:latin typeface="+mn-ea"/>
                  <a:cs typeface="Nanum Gothic" charset="-127"/>
                </a:rPr>
                <a:t>) </a:t>
              </a:r>
              <a:r>
                <a:rPr kumimoji="1" lang="en-US" altLang="ko-KR" sz="600" dirty="0">
                  <a:solidFill>
                    <a:schemeClr val="bg1">
                      <a:lumMod val="75000"/>
                    </a:schemeClr>
                  </a:solidFill>
                  <a:latin typeface="+mn-ea"/>
                  <a:cs typeface="Nanum Gothic" charset="-127"/>
                </a:rPr>
                <a:t>Multiple</a:t>
              </a:r>
            </a:p>
          </p:txBody>
        </p:sp>
      </p:grpSp>
      <p:sp>
        <p:nvSpPr>
          <p:cNvPr id="180" name="직사각형 179"/>
          <p:cNvSpPr/>
          <p:nvPr/>
        </p:nvSpPr>
        <p:spPr>
          <a:xfrm>
            <a:off x="3677929" y="1858784"/>
            <a:ext cx="1289737" cy="231536"/>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sp>
        <p:nvSpPr>
          <p:cNvPr id="181" name="직사각형 180"/>
          <p:cNvSpPr/>
          <p:nvPr/>
        </p:nvSpPr>
        <p:spPr>
          <a:xfrm>
            <a:off x="3163532" y="2388394"/>
            <a:ext cx="1159266"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항목</a:t>
            </a:r>
            <a:r>
              <a:rPr kumimoji="1" lang="en-US" altLang="ko-KR" sz="500" dirty="0">
                <a:latin typeface="+mn-ea"/>
                <a:cs typeface="Nanum Gothic" charset="-127"/>
                <a:sym typeface="Wingdings"/>
              </a:rPr>
              <a:t>(Partition)</a:t>
            </a:r>
            <a:r>
              <a:rPr kumimoji="1" lang="ko-KR" altLang="en-US" sz="500" dirty="0">
                <a:latin typeface="+mn-ea"/>
                <a:cs typeface="Nanum Gothic" charset="-127"/>
                <a:sym typeface="Wingdings"/>
              </a:rPr>
              <a:t>에 포함되는 </a:t>
            </a:r>
            <a:r>
              <a:rPr kumimoji="1" lang="en-US" altLang="ko-KR" sz="500" dirty="0">
                <a:latin typeface="+mn-ea"/>
                <a:cs typeface="Nanum Gothic" charset="-127"/>
                <a:sym typeface="Wingdings"/>
              </a:rPr>
              <a:t>value</a:t>
            </a:r>
            <a:r>
              <a:rPr kumimoji="1" lang="ko-KR" altLang="en-US" sz="500" dirty="0">
                <a:latin typeface="+mn-ea"/>
                <a:cs typeface="Nanum Gothic" charset="-127"/>
                <a:sym typeface="Wingdings"/>
              </a:rPr>
              <a:t> 수</a:t>
            </a:r>
            <a:endParaRPr kumimoji="1" lang="en-US" altLang="ko-KR" sz="500" dirty="0">
              <a:latin typeface="+mn-ea"/>
              <a:cs typeface="Nanum Gothic" charset="-127"/>
              <a:sym typeface="Wingdings"/>
            </a:endParaRPr>
          </a:p>
          <a:p>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퍼포먼스 이슈가 있을 수 있음</a:t>
            </a:r>
            <a:endParaRPr kumimoji="1" lang="en-US" altLang="ko-KR" sz="500" dirty="0">
              <a:latin typeface="+mn-ea"/>
              <a:cs typeface="Nanum Gothic" charset="-127"/>
              <a:sym typeface="Wingdings"/>
            </a:endParaRPr>
          </a:p>
        </p:txBody>
      </p:sp>
      <p:sp>
        <p:nvSpPr>
          <p:cNvPr id="186" name="직사각형 185"/>
          <p:cNvSpPr/>
          <p:nvPr/>
        </p:nvSpPr>
        <p:spPr>
          <a:xfrm>
            <a:off x="6275204" y="4579003"/>
            <a:ext cx="1062821"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데이터 소스관리에서 최근값만 허용한 경우</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전체</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기간</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비활성</a:t>
            </a:r>
            <a:endParaRPr kumimoji="1" lang="en-US" altLang="ko-KR" sz="500" dirty="0">
              <a:latin typeface="+mn-ea"/>
              <a:cs typeface="Nanum Gothic" charset="-127"/>
              <a:sym typeface="Wingdings"/>
            </a:endParaRPr>
          </a:p>
        </p:txBody>
      </p:sp>
      <p:cxnSp>
        <p:nvCxnSpPr>
          <p:cNvPr id="187" name="직선 연결선[R] 186"/>
          <p:cNvCxnSpPr>
            <a:stCxn id="186" idx="1"/>
            <a:endCxn id="188" idx="3"/>
          </p:cNvCxnSpPr>
          <p:nvPr/>
        </p:nvCxnSpPr>
        <p:spPr>
          <a:xfrm flipH="1">
            <a:off x="6064648" y="4678161"/>
            <a:ext cx="210556" cy="7972"/>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161381" y="503905"/>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grpSp>
        <p:nvGrpSpPr>
          <p:cNvPr id="2" name="그룹 1"/>
          <p:cNvGrpSpPr/>
          <p:nvPr/>
        </p:nvGrpSpPr>
        <p:grpSpPr>
          <a:xfrm>
            <a:off x="2228721" y="4621049"/>
            <a:ext cx="3182522" cy="847069"/>
            <a:chOff x="-2097334" y="5349638"/>
            <a:chExt cx="3182522" cy="847069"/>
          </a:xfrm>
        </p:grpSpPr>
        <p:sp>
          <p:nvSpPr>
            <p:cNvPr id="137" name="제목 2"/>
            <p:cNvSpPr txBox="1">
              <a:spLocks/>
            </p:cNvSpPr>
            <p:nvPr/>
          </p:nvSpPr>
          <p:spPr bwMode="auto">
            <a:xfrm>
              <a:off x="-2035662" y="5870033"/>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151" name="모서리가 둥근 직사각형 58"/>
            <p:cNvSpPr/>
            <p:nvPr/>
          </p:nvSpPr>
          <p:spPr>
            <a:xfrm>
              <a:off x="-2034584"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52" name="모서리가 둥근 직사각형 58"/>
            <p:cNvSpPr/>
            <p:nvPr/>
          </p:nvSpPr>
          <p:spPr>
            <a:xfrm>
              <a:off x="-1436237"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53" name="모서리가 둥근 직사각형 152"/>
            <p:cNvSpPr/>
            <p:nvPr/>
          </p:nvSpPr>
          <p:spPr>
            <a:xfrm>
              <a:off x="-2097334" y="6012862"/>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155" name="제목 2"/>
            <p:cNvSpPr txBox="1">
              <a:spLocks/>
            </p:cNvSpPr>
            <p:nvPr/>
          </p:nvSpPr>
          <p:spPr bwMode="auto">
            <a:xfrm>
              <a:off x="-692131" y="588655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156" name="모서리가 둥근 직사각형 58"/>
            <p:cNvSpPr/>
            <p:nvPr/>
          </p:nvSpPr>
          <p:spPr>
            <a:xfrm>
              <a:off x="-704935"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57" name="모서리가 둥근 직사각형 58"/>
            <p:cNvSpPr/>
            <p:nvPr/>
          </p:nvSpPr>
          <p:spPr>
            <a:xfrm>
              <a:off x="-106588"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89" name="직사각형 188"/>
            <p:cNvSpPr/>
            <p:nvPr/>
          </p:nvSpPr>
          <p:spPr>
            <a:xfrm>
              <a:off x="-729745" y="5610037"/>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190" name="직사각형 189"/>
            <p:cNvSpPr/>
            <p:nvPr/>
          </p:nvSpPr>
          <p:spPr>
            <a:xfrm>
              <a:off x="-2049765" y="5610037"/>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grpSp>
          <p:nvGrpSpPr>
            <p:cNvPr id="195" name="그룹 194"/>
            <p:cNvGrpSpPr/>
            <p:nvPr/>
          </p:nvGrpSpPr>
          <p:grpSpPr>
            <a:xfrm>
              <a:off x="-2060038" y="5349638"/>
              <a:ext cx="3145226" cy="151264"/>
              <a:chOff x="4465184" y="1361650"/>
              <a:chExt cx="501426" cy="132141"/>
            </a:xfrm>
          </p:grpSpPr>
          <p:sp>
            <p:nvSpPr>
              <p:cNvPr id="196" name="직사각형 195"/>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197" name="직사각형 196"/>
              <p:cNvSpPr/>
              <p:nvPr/>
            </p:nvSpPr>
            <p:spPr>
              <a:xfrm>
                <a:off x="4632326" y="1361653"/>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198" name="직사각형 197"/>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grpSp>
      <p:sp>
        <p:nvSpPr>
          <p:cNvPr id="188" name="직사각형 187"/>
          <p:cNvSpPr/>
          <p:nvPr/>
        </p:nvSpPr>
        <p:spPr>
          <a:xfrm>
            <a:off x="2202848" y="4570365"/>
            <a:ext cx="3861800" cy="231536"/>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grpSp>
        <p:nvGrpSpPr>
          <p:cNvPr id="204" name="그룹 203"/>
          <p:cNvGrpSpPr/>
          <p:nvPr/>
        </p:nvGrpSpPr>
        <p:grpSpPr>
          <a:xfrm>
            <a:off x="2282866" y="5983800"/>
            <a:ext cx="2801800" cy="359982"/>
            <a:chOff x="349351" y="3726440"/>
            <a:chExt cx="1302015" cy="255793"/>
          </a:xfrm>
        </p:grpSpPr>
        <p:grpSp>
          <p:nvGrpSpPr>
            <p:cNvPr id="205" name="그룹 204"/>
            <p:cNvGrpSpPr/>
            <p:nvPr/>
          </p:nvGrpSpPr>
          <p:grpSpPr>
            <a:xfrm rot="10800000">
              <a:off x="352636" y="3892977"/>
              <a:ext cx="1298730" cy="89256"/>
              <a:chOff x="6962553" y="5600669"/>
              <a:chExt cx="2670967" cy="183564"/>
            </a:xfrm>
          </p:grpSpPr>
          <p:sp>
            <p:nvSpPr>
              <p:cNvPr id="208"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09" name="Track"/>
              <p:cNvSpPr>
                <a:spLocks/>
              </p:cNvSpPr>
              <p:nvPr>
                <p:custDataLst>
                  <p:tags r:id="rId2"/>
                </p:custDataLst>
              </p:nvPr>
            </p:nvSpPr>
            <p:spPr bwMode="auto">
              <a:xfrm>
                <a:off x="7461733" y="5632160"/>
                <a:ext cx="1452728" cy="94026"/>
              </a:xfrm>
              <a:prstGeom prst="roundRect">
                <a:avLst/>
              </a:prstGeom>
              <a:solidFill>
                <a:schemeClr val="bg1">
                  <a:lumMod val="85000"/>
                </a:schemeClr>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10" name="Slider Thumb"/>
              <p:cNvSpPr>
                <a:spLocks/>
              </p:cNvSpPr>
              <p:nvPr>
                <p:custDataLst>
                  <p:tags r:id="rId3"/>
                </p:custDataLst>
              </p:nvPr>
            </p:nvSpPr>
            <p:spPr bwMode="auto">
              <a:xfrm>
                <a:off x="8820435"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11" name="Slider Thumb"/>
              <p:cNvSpPr>
                <a:spLocks/>
              </p:cNvSpPr>
              <p:nvPr>
                <p:custDataLst>
                  <p:tags r:id="rId4"/>
                </p:custDataLst>
              </p:nvPr>
            </p:nvSpPr>
            <p:spPr bwMode="auto">
              <a:xfrm>
                <a:off x="7364312"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206" name="모서리가 둥근 직사각형 45"/>
            <p:cNvSpPr/>
            <p:nvPr/>
          </p:nvSpPr>
          <p:spPr>
            <a:xfrm>
              <a:off x="1180332"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8000</a:t>
              </a:r>
              <a:endParaRPr lang="ko-KR" altLang="en-US" sz="600" dirty="0">
                <a:solidFill>
                  <a:prstClr val="white">
                    <a:lumMod val="50000"/>
                  </a:prstClr>
                </a:solidFill>
                <a:latin typeface="+mn-ea"/>
              </a:endParaRPr>
            </a:p>
          </p:txBody>
        </p:sp>
        <p:sp>
          <p:nvSpPr>
            <p:cNvPr id="207" name="모서리가 둥근 직사각형 45"/>
            <p:cNvSpPr/>
            <p:nvPr/>
          </p:nvSpPr>
          <p:spPr>
            <a:xfrm>
              <a:off x="349351"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2000.001</a:t>
              </a:r>
              <a:endParaRPr lang="ko-KR" altLang="en-US" sz="600" dirty="0">
                <a:solidFill>
                  <a:prstClr val="white">
                    <a:lumMod val="50000"/>
                  </a:prstClr>
                </a:solidFill>
                <a:latin typeface="+mn-ea"/>
              </a:endParaRPr>
            </a:p>
          </p:txBody>
        </p:sp>
      </p:grpSp>
      <p:sp>
        <p:nvSpPr>
          <p:cNvPr id="214" name="제목 2"/>
          <p:cNvSpPr txBox="1">
            <a:spLocks/>
          </p:cNvSpPr>
          <p:nvPr/>
        </p:nvSpPr>
        <p:spPr bwMode="auto">
          <a:xfrm>
            <a:off x="4716032" y="5833528"/>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Maximum</a:t>
            </a:r>
          </a:p>
        </p:txBody>
      </p:sp>
      <p:sp>
        <p:nvSpPr>
          <p:cNvPr id="215" name="제목 2"/>
          <p:cNvSpPr txBox="1">
            <a:spLocks/>
          </p:cNvSpPr>
          <p:nvPr/>
        </p:nvSpPr>
        <p:spPr bwMode="auto">
          <a:xfrm>
            <a:off x="2300595" y="5843808"/>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Minimum</a:t>
            </a:r>
          </a:p>
        </p:txBody>
      </p:sp>
      <p:sp>
        <p:nvSpPr>
          <p:cNvPr id="219" name="제목 2"/>
          <p:cNvSpPr txBox="1">
            <a:spLocks/>
          </p:cNvSpPr>
          <p:nvPr/>
        </p:nvSpPr>
        <p:spPr bwMode="auto">
          <a:xfrm>
            <a:off x="2262373" y="6401076"/>
            <a:ext cx="2090565" cy="206337"/>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prstClr val="black">
                    <a:lumMod val="50000"/>
                    <a:lumOff val="50000"/>
                  </a:prstClr>
                </a:solidFill>
                <a:latin typeface="+mn-ea"/>
                <a:ea typeface="+mn-ea"/>
                <a:cs typeface="Calibri" pitchFamily="34" charset="0"/>
              </a:rPr>
              <a:t>Available input range</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0.1234</a:t>
            </a:r>
            <a:r>
              <a:rPr lang="en-US" altLang="ko-KR" sz="600" dirty="0">
                <a:solidFill>
                  <a:prstClr val="black">
                    <a:lumMod val="50000"/>
                    <a:lumOff val="50000"/>
                  </a:prstClr>
                </a:solidFill>
                <a:latin typeface="+mn-ea"/>
                <a:ea typeface="+mn-ea"/>
              </a:rPr>
              <a:t>  </a:t>
            </a:r>
            <a:r>
              <a:rPr lang="en-US" altLang="ko-KR" sz="600" dirty="0">
                <a:solidFill>
                  <a:prstClr val="black">
                    <a:lumMod val="50000"/>
                    <a:lumOff val="50000"/>
                  </a:prstClr>
                </a:solidFill>
                <a:latin typeface="+mn-ea"/>
                <a:ea typeface="+mn-ea"/>
                <a:cs typeface="Calibri" pitchFamily="34" charset="0"/>
              </a:rPr>
              <a:t>~  9876.32</a:t>
            </a:r>
            <a:endParaRPr lang="en-US" altLang="ko-KR" sz="600" dirty="0">
              <a:solidFill>
                <a:prstClr val="black">
                  <a:lumMod val="50000"/>
                  <a:lumOff val="50000"/>
                </a:prstClr>
              </a:solidFill>
              <a:latin typeface="+mn-ea"/>
              <a:ea typeface="+mn-ea"/>
            </a:endParaRPr>
          </a:p>
        </p:txBody>
      </p:sp>
      <p:grpSp>
        <p:nvGrpSpPr>
          <p:cNvPr id="112" name="그룹 111"/>
          <p:cNvGrpSpPr/>
          <p:nvPr/>
        </p:nvGrpSpPr>
        <p:grpSpPr>
          <a:xfrm>
            <a:off x="5287827" y="2190342"/>
            <a:ext cx="1221450" cy="806200"/>
            <a:chOff x="3502898" y="2141242"/>
            <a:chExt cx="1221450" cy="806200"/>
          </a:xfrm>
        </p:grpSpPr>
        <p:grpSp>
          <p:nvGrpSpPr>
            <p:cNvPr id="113" name="그룹 112"/>
            <p:cNvGrpSpPr/>
            <p:nvPr/>
          </p:nvGrpSpPr>
          <p:grpSpPr>
            <a:xfrm>
              <a:off x="3502898" y="2317500"/>
              <a:ext cx="1221450" cy="629942"/>
              <a:chOff x="10259058" y="2719981"/>
              <a:chExt cx="972920" cy="629942"/>
            </a:xfrm>
          </p:grpSpPr>
          <p:sp>
            <p:nvSpPr>
              <p:cNvPr id="119" name="직사각형 118"/>
              <p:cNvSpPr/>
              <p:nvPr/>
            </p:nvSpPr>
            <p:spPr>
              <a:xfrm>
                <a:off x="10259058" y="2719981"/>
                <a:ext cx="972920" cy="62994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ascending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descending</a:t>
                </a:r>
              </a:p>
            </p:txBody>
          </p:sp>
          <p:sp>
            <p:nvSpPr>
              <p:cNvPr id="120" name="L 도형 119"/>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14" name="직사각형 113"/>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16" name="그룹 115"/>
            <p:cNvGrpSpPr/>
            <p:nvPr/>
          </p:nvGrpSpPr>
          <p:grpSpPr>
            <a:xfrm>
              <a:off x="3558330" y="2178645"/>
              <a:ext cx="68735" cy="88415"/>
              <a:chOff x="10621460" y="2581725"/>
              <a:chExt cx="141176" cy="122575"/>
            </a:xfrm>
            <a:solidFill>
              <a:schemeClr val="tx1">
                <a:lumMod val="75000"/>
                <a:lumOff val="25000"/>
              </a:schemeClr>
            </a:solidFill>
          </p:grpSpPr>
          <p:sp>
            <p:nvSpPr>
              <p:cNvPr id="117" name="아래쪽 화살표[D] 116"/>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118" name="아래쪽 화살표[D] 117"/>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sp>
        <p:nvSpPr>
          <p:cNvPr id="139" name="직사각형 138"/>
          <p:cNvSpPr/>
          <p:nvPr/>
        </p:nvSpPr>
        <p:spPr>
          <a:xfrm>
            <a:off x="3370507" y="659384"/>
            <a:ext cx="1146262" cy="482686"/>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latin typeface="Nanum Gothic" charset="-127"/>
              <a:ea typeface="Nanum Gothic" charset="-127"/>
              <a:cs typeface="Nanum Gothic" charset="-127"/>
            </a:endParaRPr>
          </a:p>
        </p:txBody>
      </p:sp>
      <p:sp>
        <p:nvSpPr>
          <p:cNvPr id="138" name="Oval 55"/>
          <p:cNvSpPr/>
          <p:nvPr/>
        </p:nvSpPr>
        <p:spPr>
          <a:xfrm>
            <a:off x="2002457" y="98198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bg1"/>
                </a:solidFill>
                <a:latin typeface="+mn-ea"/>
                <a:cs typeface="Nanum Gothic" charset="-127"/>
              </a:rPr>
              <a:t>1</a:t>
            </a:r>
          </a:p>
        </p:txBody>
      </p:sp>
      <p:sp>
        <p:nvSpPr>
          <p:cNvPr id="140" name="Oval 55"/>
          <p:cNvSpPr/>
          <p:nvPr/>
        </p:nvSpPr>
        <p:spPr>
          <a:xfrm>
            <a:off x="2002457" y="131089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cs typeface="Nanum Gothic" charset="-127"/>
              </a:rPr>
              <a:t>3</a:t>
            </a:r>
            <a:endParaRPr lang="en-US" sz="600" dirty="0">
              <a:solidFill>
                <a:schemeClr val="bg1"/>
              </a:solidFill>
              <a:latin typeface="+mn-ea"/>
              <a:cs typeface="Nanum Gothic" charset="-127"/>
            </a:endParaRPr>
          </a:p>
        </p:txBody>
      </p:sp>
      <p:sp>
        <p:nvSpPr>
          <p:cNvPr id="141" name="Oval 55"/>
          <p:cNvSpPr/>
          <p:nvPr/>
        </p:nvSpPr>
        <p:spPr>
          <a:xfrm>
            <a:off x="7190493" y="69973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2</a:t>
            </a:r>
            <a:endParaRPr lang="en-US" sz="600" dirty="0">
              <a:solidFill>
                <a:schemeClr val="bg1"/>
              </a:solidFill>
              <a:latin typeface="+mn-ea"/>
              <a:cs typeface="Nanum Gothic" charset="-127"/>
            </a:endParaRPr>
          </a:p>
        </p:txBody>
      </p:sp>
      <p:sp>
        <p:nvSpPr>
          <p:cNvPr id="142" name="Oval 55"/>
          <p:cNvSpPr/>
          <p:nvPr/>
        </p:nvSpPr>
        <p:spPr>
          <a:xfrm>
            <a:off x="2002325" y="145292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4</a:t>
            </a:r>
            <a:endParaRPr lang="en-US" sz="600" dirty="0">
              <a:solidFill>
                <a:schemeClr val="bg1"/>
              </a:solidFill>
              <a:latin typeface="+mn-ea"/>
              <a:cs typeface="Nanum Gothic" charset="-127"/>
            </a:endParaRPr>
          </a:p>
        </p:txBody>
      </p:sp>
    </p:spTree>
    <p:extLst>
      <p:ext uri="{BB962C8B-B14F-4D97-AF65-F5344CB8AC3E}">
        <p14:creationId xmlns:p14="http://schemas.microsoft.com/office/powerpoint/2010/main" val="16035256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ea typeface="+mn-ea"/>
              </a:rPr>
              <a:t>4 </a:t>
            </a:r>
            <a:r>
              <a:rPr lang="ko-KR" altLang="en-US" dirty="0">
                <a:latin typeface="+mn-ea"/>
                <a:ea typeface="+mn-ea"/>
              </a:rPr>
              <a:t>기타화면</a:t>
            </a: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100</a:t>
            </a:fld>
            <a:endParaRPr lang="ko-KR" altLang="en-US" dirty="0">
              <a:solidFill>
                <a:prstClr val="white">
                  <a:lumMod val="50000"/>
                </a:prstClr>
              </a:solidFill>
              <a:latin typeface="+mn-ea"/>
              <a:ea typeface="+mn-ea"/>
            </a:endParaRPr>
          </a:p>
        </p:txBody>
      </p:sp>
      <p:sp>
        <p:nvSpPr>
          <p:cNvPr id="7" name="텍스트 개체 틀 6"/>
          <p:cNvSpPr>
            <a:spLocks noGrp="1"/>
          </p:cNvSpPr>
          <p:nvPr>
            <p:ph type="body" sz="quarter" idx="13"/>
          </p:nvPr>
        </p:nvSpPr>
        <p:spPr/>
        <p:txBody>
          <a:bodyPr/>
          <a:lstStyle/>
          <a:p>
            <a:endParaRPr kumimoji="1" lang="ko-KR" altLang="en-US" dirty="0">
              <a:latin typeface="+mn-ea"/>
              <a:ea typeface="+mn-ea"/>
            </a:endParaRPr>
          </a:p>
        </p:txBody>
      </p:sp>
      <p:sp>
        <p:nvSpPr>
          <p:cNvPr id="8" name="텍스트 개체 틀 7"/>
          <p:cNvSpPr>
            <a:spLocks noGrp="1"/>
          </p:cNvSpPr>
          <p:nvPr>
            <p:ph type="body" sz="quarter" idx="14"/>
          </p:nvPr>
        </p:nvSpPr>
        <p:spPr/>
        <p:txBody>
          <a:bodyPr>
            <a:normAutofit/>
          </a:bodyPr>
          <a:lstStyle/>
          <a:p>
            <a:pPr marL="0" indent="0">
              <a:buNone/>
            </a:pPr>
            <a:r>
              <a:rPr kumimoji="1" lang="en-US" altLang="ko-KR" b="1" dirty="0"/>
              <a:t>[</a:t>
            </a:r>
            <a:r>
              <a:rPr kumimoji="1" lang="ko-KR" altLang="en-US" b="1" dirty="0"/>
              <a:t>차트 위젯 목록 구성</a:t>
            </a:r>
            <a:r>
              <a:rPr kumimoji="1" lang="en-US" altLang="ko-KR" b="1" dirty="0"/>
              <a:t>]</a:t>
            </a:r>
          </a:p>
          <a:p>
            <a:r>
              <a:rPr lang="ko-KR" altLang="en-US" dirty="0"/>
              <a:t>위젯 사용 여부에 대한 아이콘</a:t>
            </a:r>
            <a:endParaRPr lang="en-US" altLang="ko-KR" dirty="0"/>
          </a:p>
          <a:p>
            <a:pPr lvl="1"/>
            <a:r>
              <a:rPr lang="ko-KR" altLang="en-US" dirty="0"/>
              <a:t>사용중 </a:t>
            </a:r>
            <a:r>
              <a:rPr lang="en-US" altLang="ko-KR" dirty="0"/>
              <a:t>/</a:t>
            </a:r>
            <a:r>
              <a:rPr lang="ko-KR" altLang="en-US" dirty="0"/>
              <a:t> 사용안함</a:t>
            </a:r>
            <a:endParaRPr lang="en-US" altLang="ko-KR" dirty="0"/>
          </a:p>
          <a:p>
            <a:r>
              <a:rPr lang="ko-KR" altLang="en-US" dirty="0">
                <a:solidFill>
                  <a:schemeClr val="tx1">
                    <a:lumMod val="75000"/>
                    <a:lumOff val="25000"/>
                  </a:schemeClr>
                </a:solidFill>
                <a:latin typeface="+mn-ea"/>
              </a:rPr>
              <a:t>차트 종류 아이콘</a:t>
            </a:r>
            <a:endParaRPr lang="en-US" altLang="ko-KR" dirty="0"/>
          </a:p>
          <a:p>
            <a:r>
              <a:rPr lang="ko-KR" altLang="en-US" dirty="0"/>
              <a:t>차트 이름</a:t>
            </a:r>
            <a:endParaRPr lang="en-US" altLang="ko-KR" dirty="0"/>
          </a:p>
          <a:p>
            <a:r>
              <a:rPr lang="ko-KR" altLang="en-US" dirty="0"/>
              <a:t>선반 정보 나열</a:t>
            </a:r>
            <a:r>
              <a:rPr lang="en-US" altLang="ko-KR" dirty="0"/>
              <a:t>.</a:t>
            </a:r>
            <a:r>
              <a:rPr lang="ko-KR" altLang="en-US" dirty="0"/>
              <a:t> 열</a:t>
            </a:r>
            <a:r>
              <a:rPr lang="en-US" altLang="ko-KR" dirty="0"/>
              <a:t>,</a:t>
            </a:r>
            <a:r>
              <a:rPr lang="ko-KR" altLang="en-US" dirty="0"/>
              <a:t>행</a:t>
            </a:r>
            <a:r>
              <a:rPr lang="en-US" altLang="ko-KR" dirty="0"/>
              <a:t>,</a:t>
            </a:r>
            <a:r>
              <a:rPr lang="ko-KR" altLang="en-US" dirty="0"/>
              <a:t>교차 구분 없음</a:t>
            </a:r>
            <a:endParaRPr lang="en-US" altLang="ko-KR" dirty="0"/>
          </a:p>
          <a:p>
            <a:r>
              <a:rPr lang="en-US" altLang="ko-KR" dirty="0"/>
              <a:t>(</a:t>
            </a:r>
            <a:r>
              <a:rPr lang="ko-KR" altLang="en-US" dirty="0"/>
              <a:t>해당할 경우</a:t>
            </a:r>
            <a:r>
              <a:rPr lang="en-US" altLang="ko-KR" dirty="0"/>
              <a:t>)</a:t>
            </a:r>
            <a:r>
              <a:rPr lang="ko-KR" altLang="en-US" dirty="0"/>
              <a:t>차트 하이어라키 관계 아이콘</a:t>
            </a:r>
            <a:endParaRPr lang="en-US" altLang="ko-KR" dirty="0"/>
          </a:p>
          <a:p>
            <a:pPr lvl="1"/>
            <a:r>
              <a:rPr lang="ko-KR" altLang="en-US" dirty="0"/>
              <a:t>하이어라키 관계가 있는 부모 및 자식 차트에 표시</a:t>
            </a:r>
            <a:endParaRPr lang="en-US" altLang="ko-KR" dirty="0"/>
          </a:p>
          <a:p>
            <a:pPr lvl="1"/>
            <a:r>
              <a:rPr lang="ko-KR" altLang="en-US" dirty="0"/>
              <a:t>아이콘 호버 </a:t>
            </a:r>
            <a:r>
              <a:rPr lang="en-US" altLang="ko-KR" dirty="0"/>
              <a:t>&gt;</a:t>
            </a:r>
            <a:r>
              <a:rPr lang="ko-KR" altLang="en-US" dirty="0"/>
              <a:t> 부모 및 자식 차트 정보 확인 가능</a:t>
            </a:r>
            <a:r>
              <a:rPr lang="en-US" altLang="ko-KR" dirty="0"/>
              <a:t>.</a:t>
            </a:r>
            <a:r>
              <a:rPr lang="ko-KR" altLang="en-US" dirty="0"/>
              <a:t> 바로 위</a:t>
            </a:r>
            <a:r>
              <a:rPr lang="en-US" altLang="ko-KR" dirty="0"/>
              <a:t>,</a:t>
            </a:r>
            <a:r>
              <a:rPr lang="ko-KR" altLang="en-US" dirty="0"/>
              <a:t> 아래 </a:t>
            </a:r>
            <a:r>
              <a:rPr lang="en-US" altLang="ko-KR" dirty="0"/>
              <a:t>1depth</a:t>
            </a:r>
            <a:r>
              <a:rPr lang="ko-KR" altLang="en-US" dirty="0"/>
              <a:t>씩만 보여줌</a:t>
            </a:r>
            <a:r>
              <a:rPr lang="en-US" altLang="ko-KR" dirty="0"/>
              <a:t>.</a:t>
            </a:r>
            <a:r>
              <a:rPr lang="ko-KR" altLang="en-US" dirty="0"/>
              <a:t> 없을 경우 표시 안함</a:t>
            </a:r>
            <a:endParaRPr lang="en-US" altLang="ko-KR" dirty="0"/>
          </a:p>
          <a:p>
            <a:r>
              <a:rPr lang="en-US" altLang="ko-KR" dirty="0"/>
              <a:t>(</a:t>
            </a:r>
            <a:r>
              <a:rPr lang="ko-KR" altLang="en-US" dirty="0"/>
              <a:t>해당할 경우</a:t>
            </a:r>
            <a:r>
              <a:rPr lang="en-US" altLang="ko-KR" dirty="0"/>
              <a:t>)</a:t>
            </a:r>
            <a:r>
              <a:rPr lang="ko-KR" altLang="en-US" dirty="0"/>
              <a:t>서브 차트 아이콘</a:t>
            </a:r>
            <a:endParaRPr lang="en-US" altLang="ko-KR" dirty="0"/>
          </a:p>
          <a:p>
            <a:pPr lvl="1"/>
            <a:r>
              <a:rPr lang="ko-KR" altLang="en-US" dirty="0"/>
              <a:t>서브차트로 선택된 차트에만 표시</a:t>
            </a:r>
            <a:endParaRPr lang="en-US" altLang="ko-KR" dirty="0"/>
          </a:p>
          <a:p>
            <a:pPr lvl="1"/>
            <a:r>
              <a:rPr lang="ko-KR" altLang="en-US" dirty="0"/>
              <a:t>아이콘 호버 </a:t>
            </a:r>
            <a:r>
              <a:rPr lang="en-US" altLang="ko-KR" dirty="0"/>
              <a:t>&gt; 1</a:t>
            </a:r>
            <a:r>
              <a:rPr lang="en-US" altLang="ko-KR" baseline="30000" dirty="0"/>
              <a:t>st</a:t>
            </a:r>
            <a:r>
              <a:rPr lang="en-US" altLang="ko-KR" dirty="0"/>
              <a:t> depth</a:t>
            </a:r>
            <a:r>
              <a:rPr lang="ko-KR" altLang="en-US" dirty="0"/>
              <a:t> 차트 목록 나열</a:t>
            </a:r>
            <a:r>
              <a:rPr lang="en-US" altLang="ko-KR" dirty="0"/>
              <a:t>.</a:t>
            </a:r>
            <a:r>
              <a:rPr lang="ko-KR" altLang="en-US" dirty="0"/>
              <a:t> </a:t>
            </a:r>
            <a:endParaRPr lang="en-US" altLang="ko-KR" dirty="0"/>
          </a:p>
          <a:p>
            <a:pPr lvl="2"/>
            <a:r>
              <a:rPr lang="ko-KR" altLang="en-US" dirty="0"/>
              <a:t>예</a:t>
            </a:r>
            <a:r>
              <a:rPr lang="en-US" altLang="ko-KR" dirty="0"/>
              <a:t>)</a:t>
            </a:r>
            <a:r>
              <a:rPr lang="ko-KR" altLang="en-US" dirty="0"/>
              <a:t> </a:t>
            </a:r>
            <a:r>
              <a:rPr lang="en-US" altLang="ko-KR" dirty="0"/>
              <a:t>‘</a:t>
            </a:r>
            <a:r>
              <a:rPr lang="ko-KR" altLang="en-US" dirty="0"/>
              <a:t>차트명</a:t>
            </a:r>
            <a:r>
              <a:rPr lang="en-US" altLang="ko-KR" dirty="0"/>
              <a:t>1,</a:t>
            </a:r>
            <a:r>
              <a:rPr lang="ko-KR" altLang="en-US" dirty="0"/>
              <a:t> 차트명</a:t>
            </a:r>
            <a:r>
              <a:rPr lang="en-US" altLang="ko-KR" dirty="0"/>
              <a:t>2,</a:t>
            </a:r>
            <a:r>
              <a:rPr lang="ko-KR" altLang="en-US" dirty="0"/>
              <a:t> 차트명</a:t>
            </a:r>
            <a:r>
              <a:rPr lang="en-US" altLang="ko-KR" dirty="0"/>
              <a:t>3</a:t>
            </a:r>
            <a:r>
              <a:rPr lang="ko-KR" altLang="en-US" dirty="0"/>
              <a:t> 의 서브차트</a:t>
            </a:r>
            <a:r>
              <a:rPr lang="en-US" altLang="ko-KR" dirty="0"/>
              <a:t>’</a:t>
            </a:r>
          </a:p>
          <a:p>
            <a:r>
              <a:rPr kumimoji="1" lang="ko-KR" altLang="en-US" dirty="0"/>
              <a:t>호버 </a:t>
            </a:r>
            <a:r>
              <a:rPr kumimoji="1" lang="en-US" altLang="ko-KR" dirty="0"/>
              <a:t>&gt;</a:t>
            </a:r>
            <a:r>
              <a:rPr kumimoji="1" lang="ko-KR" altLang="en-US" dirty="0"/>
              <a:t> 기능 버튼 보임</a:t>
            </a:r>
            <a:endParaRPr kumimoji="1" lang="en-US" altLang="ko-KR" dirty="0"/>
          </a:p>
          <a:p>
            <a:pPr lvl="1"/>
            <a:r>
              <a:rPr kumimoji="1" lang="ko-KR" altLang="en-US" dirty="0"/>
              <a:t>더보기 메뉴</a:t>
            </a:r>
            <a:endParaRPr kumimoji="1" lang="en-US" altLang="ko-KR" dirty="0"/>
          </a:p>
          <a:p>
            <a:pPr lvl="2"/>
            <a:r>
              <a:rPr kumimoji="1" lang="ko-KR" altLang="en-US" dirty="0"/>
              <a:t>자식 차트로 설정 </a:t>
            </a:r>
            <a:endParaRPr kumimoji="1" lang="en-US" altLang="ko-KR" dirty="0"/>
          </a:p>
          <a:p>
            <a:pPr lvl="3"/>
            <a:r>
              <a:rPr kumimoji="1" lang="ko-KR" altLang="en-US" dirty="0"/>
              <a:t>차트 목록에서 부모 차트 선택 가능</a:t>
            </a:r>
            <a:r>
              <a:rPr kumimoji="1" lang="en-US" altLang="ko-KR" dirty="0"/>
              <a:t>.</a:t>
            </a:r>
          </a:p>
          <a:p>
            <a:pPr lvl="3"/>
            <a:r>
              <a:rPr kumimoji="1" lang="ko-KR" altLang="en-US" dirty="0"/>
              <a:t>적용 버튼 선택시</a:t>
            </a:r>
            <a:r>
              <a:rPr kumimoji="1" lang="en-US" altLang="ko-KR" dirty="0"/>
              <a:t>,</a:t>
            </a:r>
            <a:r>
              <a:rPr kumimoji="1" lang="ko-KR" altLang="en-US" dirty="0"/>
              <a:t> 선택한 목록이 부모 차트로 설정 완료 됨</a:t>
            </a:r>
            <a:endParaRPr kumimoji="1" lang="en-US" altLang="ko-KR" dirty="0"/>
          </a:p>
          <a:p>
            <a:pPr lvl="2"/>
            <a:r>
              <a:rPr kumimoji="1" lang="ko-KR" altLang="en-US" dirty="0"/>
              <a:t>서브 차트로 설정 </a:t>
            </a:r>
            <a:endParaRPr kumimoji="1" lang="en-US" altLang="ko-KR" dirty="0"/>
          </a:p>
          <a:p>
            <a:pPr lvl="3"/>
            <a:r>
              <a:rPr kumimoji="1" lang="ko-KR" altLang="en-US" dirty="0"/>
              <a:t>선택 </a:t>
            </a:r>
            <a:r>
              <a:rPr kumimoji="1" lang="en-US" altLang="ko-KR" dirty="0"/>
              <a:t>/</a:t>
            </a:r>
            <a:r>
              <a:rPr kumimoji="1" lang="ko-KR" altLang="en-US" dirty="0"/>
              <a:t> 선택해제</a:t>
            </a:r>
            <a:r>
              <a:rPr kumimoji="1" lang="en-US" altLang="ko-KR" dirty="0"/>
              <a:t>(default)</a:t>
            </a:r>
          </a:p>
          <a:p>
            <a:pPr lvl="3"/>
            <a:r>
              <a:rPr lang="ko-KR" altLang="en-US" dirty="0">
                <a:latin typeface="+mn-ea"/>
              </a:rPr>
              <a:t>모든 </a:t>
            </a:r>
            <a:r>
              <a:rPr lang="en-US" altLang="ko-KR" dirty="0">
                <a:latin typeface="+mn-ea"/>
              </a:rPr>
              <a:t>1depth</a:t>
            </a:r>
            <a:r>
              <a:rPr lang="ko-KR" altLang="en-US" dirty="0">
                <a:latin typeface="+mn-ea"/>
              </a:rPr>
              <a:t> 차트의 서브 차트로 설정됨</a:t>
            </a:r>
            <a:r>
              <a:rPr lang="en-US" altLang="ko-KR" dirty="0">
                <a:latin typeface="+mn-ea"/>
              </a:rPr>
              <a:t>.</a:t>
            </a:r>
            <a:r>
              <a:rPr lang="ko-KR" altLang="en-US" dirty="0">
                <a:latin typeface="+mn-ea"/>
              </a:rPr>
              <a:t> 기존의 서브 차트는 설정 해제됨</a:t>
            </a:r>
            <a:r>
              <a:rPr lang="en-US" altLang="ko-KR" dirty="0">
                <a:latin typeface="+mn-ea"/>
              </a:rPr>
              <a:t>.</a:t>
            </a:r>
            <a:endParaRPr kumimoji="1" lang="en-US" altLang="ko-KR" dirty="0"/>
          </a:p>
          <a:p>
            <a:pPr lvl="3"/>
            <a:r>
              <a:rPr lang="ko-KR" altLang="en-US" dirty="0">
                <a:solidFill>
                  <a:srgbClr val="FF0000"/>
                </a:solidFill>
                <a:latin typeface="+mn-ea"/>
              </a:rPr>
              <a:t>서브 차트는 대시보드 안에서 하나의 차트만 설정 가능함</a:t>
            </a:r>
            <a:endParaRPr kumimoji="1" lang="en-US" altLang="ko-KR" dirty="0"/>
          </a:p>
          <a:p>
            <a:pPr lvl="1"/>
            <a:r>
              <a:rPr kumimoji="1" lang="ko-KR" altLang="en-US" dirty="0"/>
              <a:t>편집 클릭 </a:t>
            </a:r>
            <a:r>
              <a:rPr kumimoji="1" lang="en-US" altLang="ko-KR" dirty="0"/>
              <a:t>&gt;</a:t>
            </a:r>
            <a:r>
              <a:rPr kumimoji="1" lang="ko-KR" altLang="en-US" dirty="0"/>
              <a:t> 차트 위젯 편집 팝업 출력</a:t>
            </a:r>
            <a:r>
              <a:rPr lang="ko-KR" altLang="en-US" dirty="0">
                <a:solidFill>
                  <a:srgbClr val="00B050"/>
                </a:solidFill>
                <a:latin typeface="+mn-ea"/>
              </a:rPr>
              <a:t> ☞ 차트 만들기 </a:t>
            </a:r>
            <a:endParaRPr kumimoji="1" lang="en-US" altLang="ko-KR" dirty="0"/>
          </a:p>
          <a:p>
            <a:pPr lvl="1"/>
            <a:r>
              <a:rPr kumimoji="1" lang="ko-KR" altLang="en-US" dirty="0"/>
              <a:t>삭제 클릭</a:t>
            </a:r>
            <a:r>
              <a:rPr lang="ko-KR" altLang="en-US" dirty="0">
                <a:latin typeface="+mn-ea"/>
              </a:rPr>
              <a:t> </a:t>
            </a:r>
            <a:r>
              <a:rPr lang="en-US" altLang="ko-KR" dirty="0">
                <a:latin typeface="+mn-ea"/>
              </a:rPr>
              <a:t>&gt;</a:t>
            </a:r>
            <a:r>
              <a:rPr lang="ko-KR" altLang="en-US" dirty="0">
                <a:latin typeface="+mn-ea"/>
              </a:rPr>
              <a:t> 위젯 삭제 확인 팝업 출력</a:t>
            </a:r>
            <a:r>
              <a:rPr lang="ko-KR" altLang="en-US" dirty="0">
                <a:solidFill>
                  <a:srgbClr val="00B0F0"/>
                </a:solidFill>
                <a:latin typeface="+mn-ea"/>
              </a:rPr>
              <a:t> ☞</a:t>
            </a:r>
            <a:r>
              <a:rPr lang="en-US" altLang="ko-KR" dirty="0">
                <a:solidFill>
                  <a:srgbClr val="00B0F0"/>
                </a:solidFill>
                <a:latin typeface="+mn-ea"/>
              </a:rPr>
              <a:t>[015.0]</a:t>
            </a:r>
            <a:r>
              <a:rPr lang="ko-KR" altLang="en-US" dirty="0">
                <a:solidFill>
                  <a:srgbClr val="00B0F0"/>
                </a:solidFill>
                <a:latin typeface="+mn-ea"/>
              </a:rPr>
              <a:t> </a:t>
            </a:r>
            <a:r>
              <a:rPr lang="en-US" altLang="ko-KR" dirty="0">
                <a:solidFill>
                  <a:srgbClr val="FF0000"/>
                </a:solidFill>
                <a:latin typeface="+mn-ea"/>
              </a:rPr>
              <a:t>(</a:t>
            </a:r>
            <a:r>
              <a:rPr lang="ko-KR" altLang="en-US" dirty="0">
                <a:solidFill>
                  <a:srgbClr val="FF0000"/>
                </a:solidFill>
                <a:latin typeface="+mn-ea"/>
              </a:rPr>
              <a:t>확인 시</a:t>
            </a:r>
            <a:r>
              <a:rPr lang="en-US" altLang="ko-KR" dirty="0">
                <a:solidFill>
                  <a:srgbClr val="FF0000"/>
                </a:solidFill>
                <a:latin typeface="+mn-ea"/>
              </a:rPr>
              <a:t>,</a:t>
            </a:r>
            <a:r>
              <a:rPr lang="ko-KR" altLang="en-US" dirty="0">
                <a:solidFill>
                  <a:srgbClr val="FF0000"/>
                </a:solidFill>
                <a:latin typeface="+mn-ea"/>
              </a:rPr>
              <a:t> 임시 삭제되며 </a:t>
            </a:r>
            <a:r>
              <a:rPr lang="en-US" altLang="ko-KR" dirty="0">
                <a:solidFill>
                  <a:srgbClr val="FF0000"/>
                </a:solidFill>
                <a:latin typeface="+mn-ea"/>
              </a:rPr>
              <a:t>‘</a:t>
            </a:r>
            <a:r>
              <a:rPr lang="ko-KR" altLang="en-US" dirty="0">
                <a:solidFill>
                  <a:srgbClr val="FF0000"/>
                </a:solidFill>
                <a:latin typeface="+mn-ea"/>
              </a:rPr>
              <a:t>대시보드 저장</a:t>
            </a:r>
            <a:r>
              <a:rPr lang="en-US" altLang="ko-KR" dirty="0">
                <a:solidFill>
                  <a:srgbClr val="FF0000"/>
                </a:solidFill>
                <a:latin typeface="+mn-ea"/>
              </a:rPr>
              <a:t>’</a:t>
            </a:r>
            <a:r>
              <a:rPr lang="ko-KR" altLang="en-US" dirty="0">
                <a:solidFill>
                  <a:srgbClr val="FF0000"/>
                </a:solidFill>
                <a:latin typeface="+mn-ea"/>
              </a:rPr>
              <a:t> 시</a:t>
            </a:r>
            <a:r>
              <a:rPr lang="en-US" altLang="ko-KR" dirty="0">
                <a:solidFill>
                  <a:srgbClr val="FF0000"/>
                </a:solidFill>
                <a:latin typeface="+mn-ea"/>
              </a:rPr>
              <a:t>,</a:t>
            </a:r>
            <a:r>
              <a:rPr lang="ko-KR" altLang="en-US" dirty="0">
                <a:solidFill>
                  <a:srgbClr val="FF0000"/>
                </a:solidFill>
                <a:latin typeface="+mn-ea"/>
              </a:rPr>
              <a:t> 삭제가 반영됨</a:t>
            </a:r>
            <a:r>
              <a:rPr lang="en-US" altLang="ko-KR" dirty="0">
                <a:solidFill>
                  <a:srgbClr val="FF0000"/>
                </a:solidFill>
                <a:latin typeface="+mn-ea"/>
              </a:rPr>
              <a:t>)</a:t>
            </a:r>
            <a:endParaRPr kumimoji="1" lang="en-US" altLang="ko-KR" dirty="0"/>
          </a:p>
          <a:p>
            <a:r>
              <a:rPr kumimoji="1" lang="en-US" altLang="ko-KR" dirty="0"/>
              <a:t>D&amp;D &gt;</a:t>
            </a:r>
            <a:r>
              <a:rPr kumimoji="1" lang="ko-KR" altLang="en-US" dirty="0"/>
              <a:t> 대시보드 위젯으로 배치 가능</a:t>
            </a:r>
            <a:r>
              <a:rPr kumimoji="1" lang="en-US" altLang="ko-KR" dirty="0"/>
              <a:t> </a:t>
            </a:r>
          </a:p>
        </p:txBody>
      </p:sp>
      <p:sp>
        <p:nvSpPr>
          <p:cNvPr id="9" name="텍스트 개체 틀 8"/>
          <p:cNvSpPr>
            <a:spLocks noGrp="1"/>
          </p:cNvSpPr>
          <p:nvPr>
            <p:ph type="body" sz="quarter" idx="15"/>
          </p:nvPr>
        </p:nvSpPr>
        <p:spPr/>
        <p:txBody>
          <a:bodyPr/>
          <a:lstStyle/>
          <a:p>
            <a:r>
              <a:rPr lang="ko-KR" altLang="en-US" dirty="0">
                <a:latin typeface="+mn-ea"/>
                <a:ea typeface="+mn-ea"/>
              </a:rPr>
              <a:t>패널 타이틀</a:t>
            </a:r>
            <a:endParaRPr lang="en-US" altLang="ko-KR" dirty="0">
              <a:latin typeface="+mn-ea"/>
              <a:ea typeface="+mn-ea"/>
            </a:endParaRPr>
          </a:p>
          <a:p>
            <a:pPr lvl="1"/>
            <a:r>
              <a:rPr lang="ko-KR" altLang="en-US" dirty="0">
                <a:latin typeface="+mn-ea"/>
                <a:ea typeface="+mn-ea"/>
              </a:rPr>
              <a:t>전체 차트 수 표시</a:t>
            </a:r>
            <a:endParaRPr lang="en-US" altLang="ko-KR" dirty="0">
              <a:latin typeface="+mn-ea"/>
              <a:ea typeface="+mn-ea"/>
            </a:endParaRPr>
          </a:p>
          <a:p>
            <a:r>
              <a:rPr lang="ko-KR" altLang="en-US" dirty="0">
                <a:latin typeface="+mn-ea"/>
                <a:ea typeface="+mn-ea"/>
                <a:sym typeface="Wingdings"/>
              </a:rPr>
              <a:t>차트 추가</a:t>
            </a:r>
            <a:endParaRPr lang="en-US" altLang="ko-KR" dirty="0">
              <a:latin typeface="+mn-ea"/>
              <a:ea typeface="+mn-ea"/>
              <a:sym typeface="Wingdings"/>
            </a:endParaRPr>
          </a:p>
          <a:p>
            <a:pPr lvl="1"/>
            <a:r>
              <a:rPr lang="ko-KR" altLang="en-US" dirty="0">
                <a:latin typeface="+mn-ea"/>
                <a:ea typeface="+mn-ea"/>
                <a:sym typeface="Wingdings"/>
              </a:rPr>
              <a:t>클릭 </a:t>
            </a:r>
            <a:r>
              <a:rPr lang="en-US" altLang="ko-KR" dirty="0">
                <a:latin typeface="+mn-ea"/>
                <a:ea typeface="+mn-ea"/>
                <a:sym typeface="Wingdings"/>
              </a:rPr>
              <a:t>&gt;</a:t>
            </a:r>
            <a:r>
              <a:rPr lang="ko-KR" altLang="en-US" dirty="0">
                <a:latin typeface="+mn-ea"/>
                <a:ea typeface="+mn-ea"/>
                <a:sym typeface="Wingdings"/>
              </a:rPr>
              <a:t> 차트 화면 출력</a:t>
            </a:r>
            <a:r>
              <a:rPr lang="en-US" altLang="ko-KR" dirty="0">
                <a:latin typeface="+mn-ea"/>
                <a:ea typeface="+mn-ea"/>
                <a:sym typeface="Wingdings"/>
              </a:rPr>
              <a:t>.</a:t>
            </a:r>
            <a:r>
              <a:rPr lang="ko-KR" altLang="en-US" dirty="0">
                <a:latin typeface="+mn-ea"/>
                <a:ea typeface="+mn-ea"/>
                <a:sym typeface="Wingdings"/>
              </a:rPr>
              <a:t> </a:t>
            </a:r>
            <a:r>
              <a:rPr lang="ko-KR" altLang="en-US" dirty="0">
                <a:solidFill>
                  <a:srgbClr val="00B0F0"/>
                </a:solidFill>
                <a:latin typeface="+mn-ea"/>
                <a:ea typeface="+mn-ea"/>
              </a:rPr>
              <a:t>☞ 차트 만들기 </a:t>
            </a:r>
            <a:r>
              <a:rPr lang="en-US" altLang="ko-KR" dirty="0">
                <a:latin typeface="+mn-ea"/>
                <a:ea typeface="+mn-ea"/>
              </a:rPr>
              <a:t>/</a:t>
            </a:r>
            <a:r>
              <a:rPr lang="ko-KR" altLang="en-US" dirty="0">
                <a:latin typeface="+mn-ea"/>
                <a:ea typeface="+mn-ea"/>
              </a:rPr>
              <a:t> 완료 시</a:t>
            </a:r>
            <a:r>
              <a:rPr lang="en-US" altLang="ko-KR" dirty="0">
                <a:latin typeface="+mn-ea"/>
                <a:ea typeface="+mn-ea"/>
              </a:rPr>
              <a:t>,</a:t>
            </a:r>
            <a:r>
              <a:rPr lang="ko-KR" altLang="en-US" dirty="0">
                <a:latin typeface="+mn-ea"/>
                <a:ea typeface="+mn-ea"/>
              </a:rPr>
              <a:t> 차트 패널의 최하단에 추가됨</a:t>
            </a:r>
            <a:r>
              <a:rPr lang="en-US" altLang="ko-KR" dirty="0">
                <a:latin typeface="+mn-ea"/>
                <a:ea typeface="+mn-ea"/>
              </a:rPr>
              <a:t>.</a:t>
            </a:r>
            <a:r>
              <a:rPr lang="ko-KR" altLang="en-US" dirty="0">
                <a:latin typeface="+mn-ea"/>
                <a:ea typeface="+mn-ea"/>
              </a:rPr>
              <a:t> 위젯으로 추가되지 않음</a:t>
            </a:r>
            <a:endParaRPr lang="en-US" altLang="ko-KR" dirty="0">
              <a:latin typeface="+mn-ea"/>
              <a:ea typeface="+mn-ea"/>
            </a:endParaRPr>
          </a:p>
          <a:p>
            <a:r>
              <a:rPr lang="ko-KR" altLang="en-US" dirty="0">
                <a:solidFill>
                  <a:schemeClr val="tx1">
                    <a:lumMod val="75000"/>
                    <a:lumOff val="25000"/>
                  </a:schemeClr>
                </a:solidFill>
                <a:latin typeface="+mn-ea"/>
              </a:rPr>
              <a:t>가이드</a:t>
            </a:r>
            <a:endParaRPr lang="en-US" altLang="ko-KR" dirty="0">
              <a:solidFill>
                <a:schemeClr val="tx1">
                  <a:lumMod val="75000"/>
                  <a:lumOff val="25000"/>
                </a:schemeClr>
              </a:solidFill>
              <a:latin typeface="+mn-ea"/>
            </a:endParaRPr>
          </a:p>
          <a:p>
            <a:pPr lvl="1"/>
            <a:r>
              <a:rPr lang="en-US" altLang="ko-KR" dirty="0">
                <a:solidFill>
                  <a:schemeClr val="tx1">
                    <a:lumMod val="75000"/>
                    <a:lumOff val="25000"/>
                  </a:schemeClr>
                </a:solidFill>
                <a:latin typeface="+mn-ea"/>
              </a:rPr>
              <a:t>Help</a:t>
            </a:r>
          </a:p>
          <a:p>
            <a:pPr lvl="2"/>
            <a:r>
              <a:rPr lang="ko-KR" altLang="en-US" dirty="0">
                <a:solidFill>
                  <a:schemeClr val="tx1">
                    <a:lumMod val="75000"/>
                    <a:lumOff val="25000"/>
                  </a:schemeClr>
                </a:solidFill>
                <a:latin typeface="+mn-ea"/>
              </a:rPr>
              <a:t>가이드 팝업 닫힌 상태가 </a:t>
            </a:r>
            <a:r>
              <a:rPr lang="en-US" altLang="ko-KR" dirty="0">
                <a:solidFill>
                  <a:schemeClr val="tx1">
                    <a:lumMod val="75000"/>
                    <a:lumOff val="25000"/>
                  </a:schemeClr>
                </a:solidFill>
                <a:latin typeface="+mn-ea"/>
              </a:rPr>
              <a:t>default</a:t>
            </a:r>
          </a:p>
          <a:p>
            <a:pPr lvl="2"/>
            <a:r>
              <a:rPr lang="ko-KR" altLang="en-US" dirty="0">
                <a:solidFill>
                  <a:schemeClr val="tx1">
                    <a:lumMod val="75000"/>
                    <a:lumOff val="25000"/>
                  </a:schemeClr>
                </a:solidFill>
                <a:latin typeface="+mn-ea"/>
              </a:rPr>
              <a:t>클릭 </a:t>
            </a:r>
            <a:r>
              <a:rPr lang="en-US" altLang="ko-KR" dirty="0">
                <a:solidFill>
                  <a:schemeClr val="tx1">
                    <a:lumMod val="75000"/>
                    <a:lumOff val="25000"/>
                  </a:schemeClr>
                </a:solidFill>
                <a:latin typeface="+mn-ea"/>
              </a:rPr>
              <a:t>&gt;</a:t>
            </a:r>
            <a:r>
              <a:rPr lang="ko-KR" altLang="en-US" dirty="0">
                <a:solidFill>
                  <a:schemeClr val="tx1">
                    <a:lumMod val="75000"/>
                    <a:lumOff val="25000"/>
                  </a:schemeClr>
                </a:solidFill>
                <a:latin typeface="+mn-ea"/>
              </a:rPr>
              <a:t> 패널 안에서 목록에 레이어드 됨</a:t>
            </a:r>
            <a:r>
              <a:rPr lang="en-US" altLang="ko-KR" dirty="0">
                <a:solidFill>
                  <a:schemeClr val="tx1">
                    <a:lumMod val="75000"/>
                    <a:lumOff val="25000"/>
                  </a:schemeClr>
                </a:solidFill>
                <a:latin typeface="+mn-ea"/>
              </a:rPr>
              <a:t> </a:t>
            </a:r>
          </a:p>
          <a:p>
            <a:pPr lvl="1"/>
            <a:r>
              <a:rPr lang="ko-KR" altLang="en-US" dirty="0">
                <a:solidFill>
                  <a:schemeClr val="tx1">
                    <a:lumMod val="75000"/>
                    <a:lumOff val="25000"/>
                  </a:schemeClr>
                </a:solidFill>
                <a:latin typeface="+mn-ea"/>
              </a:rPr>
              <a:t>가이드 팝업 </a:t>
            </a:r>
            <a:r>
              <a:rPr lang="en-US" altLang="ko-KR" dirty="0">
                <a:solidFill>
                  <a:schemeClr val="tx1">
                    <a:lumMod val="75000"/>
                    <a:lumOff val="25000"/>
                  </a:schemeClr>
                </a:solidFill>
                <a:latin typeface="+mn-ea"/>
              </a:rPr>
              <a:t>	</a:t>
            </a:r>
          </a:p>
          <a:p>
            <a:pPr lvl="2"/>
            <a:r>
              <a:rPr lang="en-US" altLang="ko-KR" dirty="0">
                <a:solidFill>
                  <a:schemeClr val="tx1">
                    <a:lumMod val="75000"/>
                    <a:lumOff val="25000"/>
                  </a:schemeClr>
                </a:solidFill>
                <a:latin typeface="+mn-ea"/>
              </a:rPr>
              <a:t>X</a:t>
            </a:r>
            <a:r>
              <a:rPr lang="ko-KR" altLang="en-US" dirty="0">
                <a:solidFill>
                  <a:schemeClr val="tx1">
                    <a:lumMod val="75000"/>
                    <a:lumOff val="25000"/>
                  </a:schemeClr>
                </a:solidFill>
                <a:latin typeface="+mn-ea"/>
              </a:rPr>
              <a:t> 클릭 </a:t>
            </a:r>
            <a:r>
              <a:rPr lang="en-US" altLang="ko-KR" dirty="0">
                <a:solidFill>
                  <a:schemeClr val="tx1">
                    <a:lumMod val="75000"/>
                    <a:lumOff val="25000"/>
                  </a:schemeClr>
                </a:solidFill>
                <a:latin typeface="+mn-ea"/>
              </a:rPr>
              <a:t>&gt;</a:t>
            </a:r>
            <a:r>
              <a:rPr lang="ko-KR" altLang="en-US" dirty="0">
                <a:solidFill>
                  <a:schemeClr val="tx1">
                    <a:lumMod val="75000"/>
                    <a:lumOff val="25000"/>
                  </a:schemeClr>
                </a:solidFill>
                <a:latin typeface="+mn-ea"/>
              </a:rPr>
              <a:t> 팝업 닫힘</a:t>
            </a:r>
            <a:endParaRPr lang="en-US" altLang="ko-KR" dirty="0">
              <a:solidFill>
                <a:schemeClr val="tx1">
                  <a:lumMod val="75000"/>
                  <a:lumOff val="25000"/>
                </a:schemeClr>
              </a:solidFill>
              <a:latin typeface="+mn-ea"/>
            </a:endParaRPr>
          </a:p>
        </p:txBody>
      </p:sp>
      <p:sp>
        <p:nvSpPr>
          <p:cNvPr id="1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1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208"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Charts</a:t>
            </a:r>
            <a:r>
              <a:rPr lang="ko-KR" altLang="en-US" sz="800" dirty="0">
                <a:solidFill>
                  <a:prstClr val="black"/>
                </a:solidFill>
                <a:latin typeface="+mn-ea"/>
                <a:ea typeface="+mn-ea"/>
                <a:cs typeface="Nanum Gothic" charset="-127"/>
              </a:rPr>
              <a:t> </a:t>
            </a:r>
            <a:r>
              <a:rPr lang="en-US" altLang="ko-KR" sz="800" dirty="0">
                <a:solidFill>
                  <a:schemeClr val="tx1">
                    <a:lumMod val="50000"/>
                    <a:lumOff val="50000"/>
                  </a:schemeClr>
                </a:solidFill>
                <a:latin typeface="+mn-ea"/>
                <a:ea typeface="+mn-ea"/>
                <a:cs typeface="Nanum Gothic" charset="-127"/>
              </a:rPr>
              <a:t>6</a:t>
            </a:r>
          </a:p>
        </p:txBody>
      </p:sp>
      <p:pic>
        <p:nvPicPr>
          <p:cNvPr id="221" name="그림 2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43" y="1401228"/>
            <a:ext cx="143706" cy="143706"/>
          </a:xfrm>
          <a:prstGeom prst="rect">
            <a:avLst/>
          </a:prstGeom>
        </p:spPr>
      </p:pic>
      <p:pic>
        <p:nvPicPr>
          <p:cNvPr id="222" name="그림 2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29" y="1806473"/>
            <a:ext cx="144920" cy="144920"/>
          </a:xfrm>
          <a:prstGeom prst="rect">
            <a:avLst/>
          </a:prstGeom>
        </p:spPr>
      </p:pic>
      <p:pic>
        <p:nvPicPr>
          <p:cNvPr id="223" name="그림 2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781" y="2123533"/>
            <a:ext cx="144920" cy="144920"/>
          </a:xfrm>
          <a:prstGeom prst="rect">
            <a:avLst/>
          </a:prstGeom>
        </p:spPr>
      </p:pic>
      <p:pic>
        <p:nvPicPr>
          <p:cNvPr id="224" name="그림 2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29" y="2435846"/>
            <a:ext cx="144920" cy="144920"/>
          </a:xfrm>
          <a:prstGeom prst="rect">
            <a:avLst/>
          </a:prstGeom>
        </p:spPr>
      </p:pic>
      <p:pic>
        <p:nvPicPr>
          <p:cNvPr id="229" name="그림 2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812" y="1099779"/>
            <a:ext cx="144920" cy="144920"/>
          </a:xfrm>
          <a:prstGeom prst="rect">
            <a:avLst/>
          </a:prstGeom>
        </p:spPr>
      </p:pic>
      <p:sp>
        <p:nvSpPr>
          <p:cNvPr id="230" name="제목 2"/>
          <p:cNvSpPr txBox="1">
            <a:spLocks/>
          </p:cNvSpPr>
          <p:nvPr/>
        </p:nvSpPr>
        <p:spPr bwMode="auto">
          <a:xfrm>
            <a:off x="459317" y="1402960"/>
            <a:ext cx="1160105"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defRPr/>
            </a:pPr>
            <a:r>
              <a:rPr lang="ko-KR" altLang="en-US" sz="600" dirty="0">
                <a:solidFill>
                  <a:prstClr val="black">
                    <a:lumMod val="75000"/>
                    <a:lumOff val="25000"/>
                  </a:prstClr>
                </a:solidFill>
                <a:latin typeface="+mn-ea"/>
                <a:ea typeface="+mn-ea"/>
                <a:cs typeface="Nanum Gothic" charset="-127"/>
              </a:rPr>
              <a:t>차트 </a:t>
            </a:r>
            <a:r>
              <a:rPr lang="en-US" altLang="ko-KR" sz="600" dirty="0">
                <a:solidFill>
                  <a:prstClr val="black">
                    <a:lumMod val="75000"/>
                    <a:lumOff val="25000"/>
                  </a:prstClr>
                </a:solidFill>
                <a:latin typeface="+mn-ea"/>
                <a:ea typeface="+mn-ea"/>
                <a:cs typeface="Nanum Gothic" charset="-127"/>
              </a:rPr>
              <a:t>A</a:t>
            </a:r>
            <a:r>
              <a:rPr lang="ko-KR" altLang="en-US" sz="600" dirty="0">
                <a:solidFill>
                  <a:prstClr val="black">
                    <a:lumMod val="75000"/>
                    <a:lumOff val="25000"/>
                  </a:prstClr>
                </a:solidFill>
                <a:latin typeface="+mn-ea"/>
                <a:ea typeface="+mn-ea"/>
                <a:cs typeface="Nanum Gothic" charset="-127"/>
              </a:rPr>
              <a:t> 차트 </a:t>
            </a:r>
            <a:r>
              <a:rPr lang="en-US" altLang="ko-KR" sz="600" dirty="0">
                <a:solidFill>
                  <a:prstClr val="black">
                    <a:lumMod val="75000"/>
                    <a:lumOff val="25000"/>
                  </a:prstClr>
                </a:solidFill>
                <a:latin typeface="+mn-ea"/>
                <a:ea typeface="+mn-ea"/>
                <a:cs typeface="Nanum Gothic" charset="-127"/>
              </a:rPr>
              <a:t>A </a:t>
            </a:r>
            <a:r>
              <a:rPr lang="ko-KR" altLang="en-US" sz="600" dirty="0">
                <a:solidFill>
                  <a:prstClr val="black">
                    <a:lumMod val="75000"/>
                    <a:lumOff val="25000"/>
                  </a:prstClr>
                </a:solidFill>
                <a:latin typeface="+mn-ea"/>
                <a:ea typeface="+mn-ea"/>
                <a:cs typeface="Nanum Gothic" charset="-127"/>
              </a:rPr>
              <a:t>차트 </a:t>
            </a:r>
            <a:r>
              <a:rPr lang="en-US" altLang="ko-KR" sz="600" dirty="0">
                <a:solidFill>
                  <a:prstClr val="black">
                    <a:lumMod val="75000"/>
                    <a:lumOff val="25000"/>
                  </a:prstClr>
                </a:solidFill>
                <a:latin typeface="+mn-ea"/>
                <a:ea typeface="+mn-ea"/>
                <a:cs typeface="Nanum Gothic" charset="-127"/>
              </a:rPr>
              <a:t>A</a:t>
            </a:r>
            <a:r>
              <a:rPr lang="ko-KR" altLang="en-US" sz="600" dirty="0">
                <a:solidFill>
                  <a:prstClr val="black">
                    <a:lumMod val="75000"/>
                    <a:lumOff val="25000"/>
                  </a:prstClr>
                </a:solidFill>
                <a:latin typeface="+mn-ea"/>
                <a:ea typeface="+mn-ea"/>
                <a:cs typeface="Nanum Gothic" charset="-127"/>
              </a:rPr>
              <a:t> 차트 </a:t>
            </a:r>
            <a:r>
              <a:rPr lang="en-US" altLang="ko-KR" sz="600" dirty="0">
                <a:solidFill>
                  <a:prstClr val="black">
                    <a:lumMod val="75000"/>
                    <a:lumOff val="25000"/>
                  </a:prstClr>
                </a:solidFill>
                <a:latin typeface="+mn-ea"/>
                <a:ea typeface="+mn-ea"/>
                <a:cs typeface="Nanum Gothic" charset="-127"/>
              </a:rPr>
              <a:t>A</a:t>
            </a:r>
            <a:r>
              <a:rPr lang="ko-KR" altLang="en-US" sz="600" dirty="0">
                <a:solidFill>
                  <a:prstClr val="black">
                    <a:lumMod val="75000"/>
                    <a:lumOff val="25000"/>
                  </a:prstClr>
                </a:solidFill>
                <a:latin typeface="+mn-ea"/>
                <a:ea typeface="+mn-ea"/>
                <a:cs typeface="Nanum Gothic" charset="-127"/>
              </a:rPr>
              <a:t>트</a:t>
            </a:r>
            <a:r>
              <a:rPr lang="en-US" altLang="ko-KR" sz="600" dirty="0">
                <a:solidFill>
                  <a:prstClr val="black">
                    <a:lumMod val="75000"/>
                    <a:lumOff val="25000"/>
                  </a:prstClr>
                </a:solidFill>
                <a:latin typeface="+mn-ea"/>
                <a:ea typeface="+mn-ea"/>
                <a:cs typeface="Nanum Gothic" charset="-127"/>
              </a:rPr>
              <a:t>...</a:t>
            </a:r>
          </a:p>
          <a:p>
            <a:pPr>
              <a:buClr>
                <a:srgbClr val="336699"/>
              </a:buClr>
            </a:pPr>
            <a:r>
              <a:rPr lang="en-US" altLang="ko-KR" sz="600" dirty="0">
                <a:solidFill>
                  <a:prstClr val="white">
                    <a:lumMod val="50000"/>
                  </a:prstClr>
                </a:solidFill>
                <a:latin typeface="+mn-ea"/>
                <a:ea typeface="+mn-ea"/>
                <a:cs typeface="Nanum Gothic" charset="-127"/>
              </a:rPr>
              <a:t>Category, City, </a:t>
            </a:r>
            <a:r>
              <a:rPr lang="en-US" altLang="ko-KR" sz="600" dirty="0" err="1">
                <a:solidFill>
                  <a:prstClr val="white">
                    <a:lumMod val="50000"/>
                  </a:prstClr>
                </a:solidFill>
                <a:latin typeface="+mn-ea"/>
                <a:ea typeface="+mn-ea"/>
                <a:cs typeface="Nanum Gothic" charset="-127"/>
              </a:rPr>
              <a:t>CustomerID</a:t>
            </a:r>
            <a:r>
              <a:rPr lang="en-US" altLang="ko-KR" sz="600" dirty="0">
                <a:solidFill>
                  <a:prstClr val="white">
                    <a:lumMod val="50000"/>
                  </a:prstClr>
                </a:solidFill>
                <a:latin typeface="+mn-ea"/>
                <a:ea typeface="+mn-ea"/>
                <a:cs typeface="Nanum Gothic" charset="-127"/>
              </a:rPr>
              <a:t>, </a:t>
            </a:r>
            <a:r>
              <a:rPr lang="ko-KR" altLang="en-US" sz="600" dirty="0">
                <a:solidFill>
                  <a:prstClr val="white">
                    <a:lumMod val="50000"/>
                  </a:prstClr>
                </a:solidFill>
                <a:latin typeface="+mn-ea"/>
                <a:ea typeface="+mn-ea"/>
                <a:cs typeface="Nanum Gothic" charset="-127"/>
              </a:rPr>
              <a:t>두줄까지 보여주고 말줄임</a:t>
            </a:r>
            <a:r>
              <a:rPr lang="en-US" altLang="ko-KR" sz="600" dirty="0">
                <a:solidFill>
                  <a:prstClr val="white">
                    <a:lumMod val="50000"/>
                  </a:prstClr>
                </a:solidFill>
                <a:latin typeface="+mn-ea"/>
                <a:ea typeface="+mn-ea"/>
                <a:cs typeface="Nanum Gothic" charset="-127"/>
              </a:rPr>
              <a:t>...</a:t>
            </a:r>
            <a:endParaRPr lang="en-US" altLang="ko-KR" sz="400" dirty="0">
              <a:solidFill>
                <a:prstClr val="white">
                  <a:lumMod val="50000"/>
                </a:prstClr>
              </a:solidFill>
              <a:latin typeface="+mn-ea"/>
              <a:ea typeface="+mn-ea"/>
              <a:cs typeface="Nanum Gothic" charset="-127"/>
            </a:endParaRPr>
          </a:p>
        </p:txBody>
      </p:sp>
      <p:sp>
        <p:nvSpPr>
          <p:cNvPr id="231" name="제목 2"/>
          <p:cNvSpPr txBox="1">
            <a:spLocks/>
          </p:cNvSpPr>
          <p:nvPr/>
        </p:nvSpPr>
        <p:spPr bwMode="auto">
          <a:xfrm>
            <a:off x="422704" y="1782608"/>
            <a:ext cx="1005234"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차트 </a:t>
            </a:r>
            <a:r>
              <a:rPr lang="en-US" altLang="ko-KR" sz="600" dirty="0">
                <a:solidFill>
                  <a:prstClr val="black">
                    <a:lumMod val="75000"/>
                    <a:lumOff val="25000"/>
                  </a:prstClr>
                </a:solidFill>
                <a:latin typeface="+mn-ea"/>
                <a:ea typeface="+mn-ea"/>
                <a:cs typeface="Nanum Gothic" charset="-127"/>
              </a:rPr>
              <a:t>B</a:t>
            </a:r>
            <a:r>
              <a:rPr lang="ko-KR" altLang="en-US" sz="600" dirty="0">
                <a:solidFill>
                  <a:prstClr val="black">
                    <a:lumMod val="75000"/>
                    <a:lumOff val="25000"/>
                  </a:prstClr>
                </a:solidFill>
                <a:latin typeface="+mn-ea"/>
                <a:ea typeface="+mn-ea"/>
                <a:cs typeface="Nanum Gothic" charset="-127"/>
              </a:rPr>
              <a:t> </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en-US" altLang="ko-KR" sz="600" dirty="0">
                <a:solidFill>
                  <a:prstClr val="white">
                    <a:lumMod val="50000"/>
                  </a:prstClr>
                </a:solidFill>
                <a:latin typeface="+mn-ea"/>
                <a:ea typeface="+mn-ea"/>
                <a:cs typeface="Nanum Gothic" charset="-127"/>
              </a:rPr>
              <a:t>Category, City, FABIC</a:t>
            </a:r>
            <a:endParaRPr lang="en-US" altLang="ko-KR" sz="400" dirty="0">
              <a:solidFill>
                <a:prstClr val="white">
                  <a:lumMod val="50000"/>
                </a:prstClr>
              </a:solidFill>
              <a:latin typeface="+mn-ea"/>
              <a:ea typeface="+mn-ea"/>
              <a:cs typeface="Nanum Gothic" charset="-127"/>
            </a:endParaRPr>
          </a:p>
        </p:txBody>
      </p:sp>
      <p:sp>
        <p:nvSpPr>
          <p:cNvPr id="232" name="제목 2"/>
          <p:cNvSpPr txBox="1">
            <a:spLocks/>
          </p:cNvSpPr>
          <p:nvPr/>
        </p:nvSpPr>
        <p:spPr bwMode="auto">
          <a:xfrm>
            <a:off x="426356" y="2099668"/>
            <a:ext cx="74487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차트 </a:t>
            </a:r>
            <a:r>
              <a:rPr lang="en-US" altLang="ko-KR" sz="600" dirty="0">
                <a:solidFill>
                  <a:prstClr val="black">
                    <a:lumMod val="75000"/>
                    <a:lumOff val="25000"/>
                  </a:prstClr>
                </a:solidFill>
                <a:latin typeface="+mn-ea"/>
                <a:ea typeface="+mn-ea"/>
                <a:cs typeface="Nanum Gothic" charset="-127"/>
              </a:rPr>
              <a:t>C</a:t>
            </a:r>
          </a:p>
          <a:p>
            <a:pPr>
              <a:buClr>
                <a:srgbClr val="336699"/>
              </a:buClr>
            </a:pPr>
            <a:r>
              <a:rPr lang="en-US" altLang="ko-KR" sz="600" dirty="0">
                <a:solidFill>
                  <a:prstClr val="white">
                    <a:lumMod val="50000"/>
                  </a:prstClr>
                </a:solidFill>
                <a:latin typeface="+mn-ea"/>
                <a:ea typeface="+mn-ea"/>
                <a:cs typeface="Nanum Gothic" charset="-127"/>
              </a:rPr>
              <a:t>Category, City, FABIC</a:t>
            </a:r>
            <a:endParaRPr lang="en-US" altLang="ko-KR" sz="400" dirty="0">
              <a:solidFill>
                <a:prstClr val="white">
                  <a:lumMod val="50000"/>
                </a:prstClr>
              </a:solidFill>
              <a:latin typeface="+mn-ea"/>
              <a:ea typeface="+mn-ea"/>
              <a:cs typeface="Nanum Gothic" charset="-127"/>
            </a:endParaRPr>
          </a:p>
        </p:txBody>
      </p:sp>
      <p:sp>
        <p:nvSpPr>
          <p:cNvPr id="233" name="제목 2"/>
          <p:cNvSpPr txBox="1">
            <a:spLocks/>
          </p:cNvSpPr>
          <p:nvPr/>
        </p:nvSpPr>
        <p:spPr bwMode="auto">
          <a:xfrm>
            <a:off x="459317" y="1078787"/>
            <a:ext cx="12330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차트 </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en-US" altLang="ko-KR" sz="600" dirty="0">
                <a:solidFill>
                  <a:prstClr val="white">
                    <a:lumMod val="50000"/>
                  </a:prstClr>
                </a:solidFill>
                <a:latin typeface="+mn-ea"/>
                <a:ea typeface="+mn-ea"/>
                <a:cs typeface="Nanum Gothic" charset="-127"/>
              </a:rPr>
              <a:t>Country,</a:t>
            </a:r>
            <a:r>
              <a:rPr lang="ko-KR" altLang="en-US" sz="600" dirty="0">
                <a:solidFill>
                  <a:prstClr val="white">
                    <a:lumMod val="50000"/>
                  </a:prstClr>
                </a:solidFill>
                <a:latin typeface="+mn-ea"/>
                <a:ea typeface="+mn-ea"/>
                <a:cs typeface="Nanum Gothic" charset="-127"/>
              </a:rPr>
              <a:t> </a:t>
            </a:r>
            <a:r>
              <a:rPr lang="en-US" altLang="ko-KR" sz="600" dirty="0">
                <a:solidFill>
                  <a:prstClr val="white">
                    <a:lumMod val="50000"/>
                  </a:prstClr>
                </a:solidFill>
                <a:latin typeface="+mn-ea"/>
                <a:ea typeface="+mn-ea"/>
                <a:cs typeface="Nanum Gothic" charset="-127"/>
              </a:rPr>
              <a:t>City, FABIC</a:t>
            </a:r>
            <a:endParaRPr lang="en-US" altLang="ko-KR" sz="400" dirty="0">
              <a:solidFill>
                <a:prstClr val="white">
                  <a:lumMod val="50000"/>
                </a:prstClr>
              </a:solidFill>
              <a:latin typeface="+mn-ea"/>
              <a:ea typeface="+mn-ea"/>
              <a:cs typeface="Nanum Gothic" charset="-127"/>
            </a:endParaRPr>
          </a:p>
        </p:txBody>
      </p:sp>
      <p:sp>
        <p:nvSpPr>
          <p:cNvPr id="234" name="제목 2"/>
          <p:cNvSpPr txBox="1">
            <a:spLocks/>
          </p:cNvSpPr>
          <p:nvPr/>
        </p:nvSpPr>
        <p:spPr bwMode="auto">
          <a:xfrm>
            <a:off x="435403" y="2411981"/>
            <a:ext cx="972695"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prstClr val="black">
                    <a:lumMod val="75000"/>
                    <a:lumOff val="25000"/>
                  </a:prstClr>
                </a:solidFill>
                <a:latin typeface="+mn-ea"/>
                <a:ea typeface="+mn-ea"/>
                <a:cs typeface="Nanum Gothic" charset="-127"/>
              </a:rPr>
              <a:t>E</a:t>
            </a:r>
            <a:r>
              <a:rPr lang="ko-KR" altLang="en-US" sz="600" dirty="0">
                <a:solidFill>
                  <a:prstClr val="black">
                    <a:lumMod val="75000"/>
                    <a:lumOff val="25000"/>
                  </a:prstClr>
                </a:solidFill>
                <a:latin typeface="+mn-ea"/>
                <a:ea typeface="+mn-ea"/>
                <a:cs typeface="Nanum Gothic" charset="-127"/>
              </a:rPr>
              <a:t> 자식차트 다른차트는 부모</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en-US" altLang="ko-KR" sz="600" dirty="0">
                <a:solidFill>
                  <a:prstClr val="white">
                    <a:lumMod val="50000"/>
                  </a:prstClr>
                </a:solidFill>
                <a:latin typeface="+mn-ea"/>
                <a:ea typeface="+mn-ea"/>
                <a:cs typeface="Nanum Gothic" charset="-127"/>
              </a:rPr>
              <a:t>Category, City, FABIC</a:t>
            </a:r>
            <a:endParaRPr lang="en-US" altLang="ko-KR" sz="400" dirty="0">
              <a:solidFill>
                <a:prstClr val="white">
                  <a:lumMod val="50000"/>
                </a:prstClr>
              </a:solidFill>
              <a:latin typeface="+mn-ea"/>
              <a:ea typeface="+mn-ea"/>
              <a:cs typeface="Nanum Gothic" charset="-127"/>
            </a:endParaRPr>
          </a:p>
        </p:txBody>
      </p:sp>
      <p:sp>
        <p:nvSpPr>
          <p:cNvPr id="235" name="제목 2"/>
          <p:cNvSpPr txBox="1">
            <a:spLocks/>
          </p:cNvSpPr>
          <p:nvPr/>
        </p:nvSpPr>
        <p:spPr bwMode="auto">
          <a:xfrm>
            <a:off x="459317" y="2727331"/>
            <a:ext cx="1255424"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차트 </a:t>
            </a:r>
            <a:r>
              <a:rPr lang="en-US" altLang="ko-KR" sz="600" dirty="0">
                <a:solidFill>
                  <a:prstClr val="black">
                    <a:lumMod val="75000"/>
                    <a:lumOff val="25000"/>
                  </a:prstClr>
                </a:solidFill>
                <a:latin typeface="+mn-ea"/>
                <a:ea typeface="+mn-ea"/>
                <a:cs typeface="Nanum Gothic" charset="-127"/>
              </a:rPr>
              <a:t>G</a:t>
            </a:r>
          </a:p>
          <a:p>
            <a:pPr>
              <a:buClr>
                <a:srgbClr val="336699"/>
              </a:buClr>
            </a:pPr>
            <a:r>
              <a:rPr lang="en-US" altLang="ko-KR" sz="600" dirty="0">
                <a:solidFill>
                  <a:prstClr val="white">
                    <a:lumMod val="50000"/>
                  </a:prstClr>
                </a:solidFill>
                <a:latin typeface="+mn-ea"/>
                <a:ea typeface="+mn-ea"/>
                <a:cs typeface="Nanum Gothic" charset="-127"/>
              </a:rPr>
              <a:t>Category, City, FABIC</a:t>
            </a:r>
            <a:endParaRPr lang="en-US" altLang="ko-KR" sz="400" dirty="0">
              <a:solidFill>
                <a:prstClr val="white">
                  <a:lumMod val="50000"/>
                </a:prstClr>
              </a:solidFill>
              <a:latin typeface="+mn-ea"/>
              <a:ea typeface="+mn-ea"/>
              <a:cs typeface="Nanum Gothic" charset="-127"/>
            </a:endParaRPr>
          </a:p>
        </p:txBody>
      </p:sp>
      <p:grpSp>
        <p:nvGrpSpPr>
          <p:cNvPr id="238" name="그룹 237"/>
          <p:cNvGrpSpPr/>
          <p:nvPr/>
        </p:nvGrpSpPr>
        <p:grpSpPr>
          <a:xfrm rot="10800000">
            <a:off x="1830976" y="1303632"/>
            <a:ext cx="121206" cy="99007"/>
            <a:chOff x="4612159" y="975341"/>
            <a:chExt cx="1016959" cy="830701"/>
          </a:xfrm>
          <a:solidFill>
            <a:schemeClr val="tx1"/>
          </a:solidFill>
        </p:grpSpPr>
        <p:sp>
          <p:nvSpPr>
            <p:cNvPr id="239" name="타원 23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240" name="그룹 239"/>
            <p:cNvGrpSpPr/>
            <p:nvPr/>
          </p:nvGrpSpPr>
          <p:grpSpPr>
            <a:xfrm>
              <a:off x="4832791" y="1289832"/>
              <a:ext cx="584906" cy="201719"/>
              <a:chOff x="4832791" y="1753520"/>
              <a:chExt cx="584906" cy="201719"/>
            </a:xfrm>
            <a:grpFill/>
          </p:grpSpPr>
          <p:sp>
            <p:nvSpPr>
              <p:cNvPr id="245" name="타원 244"/>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6" name="타원 245"/>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241" name="그룹 240"/>
            <p:cNvGrpSpPr/>
            <p:nvPr/>
          </p:nvGrpSpPr>
          <p:grpSpPr>
            <a:xfrm>
              <a:off x="4612159" y="1604323"/>
              <a:ext cx="1016959" cy="201719"/>
              <a:chOff x="4612159" y="2063335"/>
              <a:chExt cx="1016959" cy="201719"/>
            </a:xfrm>
            <a:grpFill/>
          </p:grpSpPr>
          <p:sp>
            <p:nvSpPr>
              <p:cNvPr id="242" name="타원 241"/>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3" name="타원 242"/>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4" name="타원 243"/>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247" name="그림 2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249" name="그룹 248"/>
          <p:cNvGrpSpPr/>
          <p:nvPr/>
        </p:nvGrpSpPr>
        <p:grpSpPr>
          <a:xfrm>
            <a:off x="1800947" y="1799137"/>
            <a:ext cx="169035" cy="169035"/>
            <a:chOff x="5486400" y="2819400"/>
            <a:chExt cx="1219200" cy="1219200"/>
          </a:xfrm>
        </p:grpSpPr>
        <p:pic>
          <p:nvPicPr>
            <p:cNvPr id="250" name="그림 24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251" name="그림 2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pic>
        <p:nvPicPr>
          <p:cNvPr id="253" name="그림 252"/>
          <p:cNvPicPr>
            <a:picLocks noChangeAspect="1"/>
          </p:cNvPicPr>
          <p:nvPr/>
        </p:nvPicPr>
        <p:blipFill>
          <a:blip r:embed="rId7"/>
          <a:stretch>
            <a:fillRect/>
          </a:stretch>
        </p:blipFill>
        <p:spPr>
          <a:xfrm>
            <a:off x="325638" y="1479681"/>
            <a:ext cx="127000" cy="127000"/>
          </a:xfrm>
          <a:prstGeom prst="rect">
            <a:avLst/>
          </a:prstGeom>
        </p:spPr>
      </p:pic>
      <p:pic>
        <p:nvPicPr>
          <p:cNvPr id="254" name="그림 253"/>
          <p:cNvPicPr>
            <a:picLocks noChangeAspect="1"/>
          </p:cNvPicPr>
          <p:nvPr/>
        </p:nvPicPr>
        <p:blipFill>
          <a:blip r:embed="rId7"/>
          <a:stretch>
            <a:fillRect/>
          </a:stretch>
        </p:blipFill>
        <p:spPr>
          <a:xfrm>
            <a:off x="325638" y="1181080"/>
            <a:ext cx="127000" cy="127000"/>
          </a:xfrm>
          <a:prstGeom prst="rect">
            <a:avLst/>
          </a:prstGeom>
        </p:spPr>
      </p:pic>
      <p:pic>
        <p:nvPicPr>
          <p:cNvPr id="255" name="그림 254"/>
          <p:cNvPicPr>
            <a:picLocks noChangeAspect="1"/>
          </p:cNvPicPr>
          <p:nvPr/>
        </p:nvPicPr>
        <p:blipFill>
          <a:blip r:embed="rId7"/>
          <a:stretch>
            <a:fillRect/>
          </a:stretch>
        </p:blipFill>
        <p:spPr>
          <a:xfrm>
            <a:off x="330634" y="2506187"/>
            <a:ext cx="127000" cy="127000"/>
          </a:xfrm>
          <a:prstGeom prst="rect">
            <a:avLst/>
          </a:prstGeom>
        </p:spPr>
      </p:pic>
      <p:pic>
        <p:nvPicPr>
          <p:cNvPr id="256" name="그림 2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343" y="2739347"/>
            <a:ext cx="143706" cy="143706"/>
          </a:xfrm>
          <a:prstGeom prst="rect">
            <a:avLst/>
          </a:prstGeom>
        </p:spPr>
      </p:pic>
      <p:pic>
        <p:nvPicPr>
          <p:cNvPr id="314" name="그림 313"/>
          <p:cNvPicPr>
            <a:picLocks noChangeAspect="1"/>
          </p:cNvPicPr>
          <p:nvPr/>
        </p:nvPicPr>
        <p:blipFill>
          <a:blip r:embed="rId8"/>
          <a:stretch>
            <a:fillRect/>
          </a:stretch>
        </p:blipFill>
        <p:spPr>
          <a:xfrm>
            <a:off x="320892" y="2816474"/>
            <a:ext cx="127000" cy="127000"/>
          </a:xfrm>
          <a:prstGeom prst="rect">
            <a:avLst/>
          </a:prstGeom>
        </p:spPr>
      </p:pic>
      <p:pic>
        <p:nvPicPr>
          <p:cNvPr id="315" name="그림 314"/>
          <p:cNvPicPr>
            <a:picLocks noChangeAspect="1"/>
          </p:cNvPicPr>
          <p:nvPr/>
        </p:nvPicPr>
        <p:blipFill>
          <a:blip r:embed="rId7"/>
          <a:stretch>
            <a:fillRect/>
          </a:stretch>
        </p:blipFill>
        <p:spPr>
          <a:xfrm>
            <a:off x="330203" y="2183584"/>
            <a:ext cx="127000" cy="127000"/>
          </a:xfrm>
          <a:prstGeom prst="rect">
            <a:avLst/>
          </a:prstGeom>
        </p:spPr>
      </p:pic>
      <p:pic>
        <p:nvPicPr>
          <p:cNvPr id="316" name="그림 315"/>
          <p:cNvPicPr>
            <a:picLocks noChangeAspect="1"/>
          </p:cNvPicPr>
          <p:nvPr/>
        </p:nvPicPr>
        <p:blipFill>
          <a:blip r:embed="rId7"/>
          <a:stretch>
            <a:fillRect/>
          </a:stretch>
        </p:blipFill>
        <p:spPr>
          <a:xfrm>
            <a:off x="316903" y="1864780"/>
            <a:ext cx="127000" cy="127000"/>
          </a:xfrm>
          <a:prstGeom prst="rect">
            <a:avLst/>
          </a:prstGeom>
        </p:spPr>
      </p:pic>
      <p:sp>
        <p:nvSpPr>
          <p:cNvPr id="373" name="직사각형 372"/>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75" name="그림 37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19884" y="6347786"/>
            <a:ext cx="131608" cy="108372"/>
          </a:xfrm>
          <a:prstGeom prst="rect">
            <a:avLst/>
          </a:prstGeom>
        </p:spPr>
      </p:pic>
      <p:cxnSp>
        <p:nvCxnSpPr>
          <p:cNvPr id="73" name="직선 연결선[R] 72"/>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십자형[C] 5"/>
          <p:cNvSpPr/>
          <p:nvPr/>
        </p:nvSpPr>
        <p:spPr>
          <a:xfrm>
            <a:off x="1598814"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248" name="그림 247"/>
          <p:cNvPicPr>
            <a:picLocks noChangeAspect="1"/>
          </p:cNvPicPr>
          <p:nvPr/>
        </p:nvPicPr>
        <p:blipFill rotWithShape="1">
          <a:blip r:embed="rId10"/>
          <a:srcRect r="66038"/>
          <a:stretch/>
        </p:blipFill>
        <p:spPr>
          <a:xfrm>
            <a:off x="1637081" y="2542434"/>
            <a:ext cx="69695" cy="80858"/>
          </a:xfrm>
          <a:prstGeom prst="rect">
            <a:avLst/>
          </a:prstGeom>
        </p:spPr>
      </p:pic>
      <p:pic>
        <p:nvPicPr>
          <p:cNvPr id="257" name="그림 256"/>
          <p:cNvPicPr>
            <a:picLocks noChangeAspect="1"/>
          </p:cNvPicPr>
          <p:nvPr/>
        </p:nvPicPr>
        <p:blipFill rotWithShape="1">
          <a:blip r:embed="rId10"/>
          <a:srcRect l="61006"/>
          <a:stretch/>
        </p:blipFill>
        <p:spPr>
          <a:xfrm>
            <a:off x="1612357" y="1895252"/>
            <a:ext cx="80022" cy="80858"/>
          </a:xfrm>
          <a:prstGeom prst="rect">
            <a:avLst/>
          </a:prstGeom>
        </p:spPr>
      </p:pic>
      <p:sp>
        <p:nvSpPr>
          <p:cNvPr id="28" name="직사각형 27"/>
          <p:cNvSpPr/>
          <p:nvPr/>
        </p:nvSpPr>
        <p:spPr>
          <a:xfrm>
            <a:off x="1781343" y="765129"/>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307" name="그룹 306"/>
          <p:cNvGrpSpPr/>
          <p:nvPr/>
        </p:nvGrpSpPr>
        <p:grpSpPr>
          <a:xfrm>
            <a:off x="157986" y="6218205"/>
            <a:ext cx="1854108" cy="280058"/>
            <a:chOff x="157986" y="6218205"/>
            <a:chExt cx="1854108" cy="280058"/>
          </a:xfrm>
        </p:grpSpPr>
        <p:grpSp>
          <p:nvGrpSpPr>
            <p:cNvPr id="308" name="그룹 307"/>
            <p:cNvGrpSpPr/>
            <p:nvPr/>
          </p:nvGrpSpPr>
          <p:grpSpPr>
            <a:xfrm>
              <a:off x="157986" y="6218205"/>
              <a:ext cx="1854108" cy="280058"/>
              <a:chOff x="157986" y="6218205"/>
              <a:chExt cx="1854108" cy="280058"/>
            </a:xfrm>
          </p:grpSpPr>
          <p:sp>
            <p:nvSpPr>
              <p:cNvPr id="310"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311" name="그림 3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309" name="L 도형 308"/>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58" name="그림 5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sp>
        <p:nvSpPr>
          <p:cNvPr id="61" name="타원 60"/>
          <p:cNvSpPr/>
          <p:nvPr/>
        </p:nvSpPr>
        <p:spPr>
          <a:xfrm>
            <a:off x="519876"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62" name="타원 61"/>
          <p:cNvSpPr/>
          <p:nvPr/>
        </p:nvSpPr>
        <p:spPr>
          <a:xfrm>
            <a:off x="1585894"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63" name="타원 62"/>
          <p:cNvSpPr/>
          <p:nvPr/>
        </p:nvSpPr>
        <p:spPr>
          <a:xfrm>
            <a:off x="1197771" y="31086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grpSp>
        <p:nvGrpSpPr>
          <p:cNvPr id="11" name="그룹 10"/>
          <p:cNvGrpSpPr/>
          <p:nvPr/>
        </p:nvGrpSpPr>
        <p:grpSpPr>
          <a:xfrm>
            <a:off x="159069" y="2651457"/>
            <a:ext cx="1592268" cy="358434"/>
            <a:chOff x="159069" y="2651457"/>
            <a:chExt cx="1592268" cy="358434"/>
          </a:xfrm>
        </p:grpSpPr>
        <p:sp>
          <p:nvSpPr>
            <p:cNvPr id="65" name="직사각형 64"/>
            <p:cNvSpPr/>
            <p:nvPr/>
          </p:nvSpPr>
          <p:spPr>
            <a:xfrm>
              <a:off x="159069" y="2651457"/>
              <a:ext cx="1592268" cy="358434"/>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0" name="그림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97295" y="2690234"/>
              <a:ext cx="217683" cy="100134"/>
            </a:xfrm>
            <a:prstGeom prst="rect">
              <a:avLst/>
            </a:prstGeom>
          </p:spPr>
        </p:pic>
      </p:grpSp>
      <p:grpSp>
        <p:nvGrpSpPr>
          <p:cNvPr id="123" name="그룹 122"/>
          <p:cNvGrpSpPr/>
          <p:nvPr/>
        </p:nvGrpSpPr>
        <p:grpSpPr>
          <a:xfrm>
            <a:off x="718310" y="1529588"/>
            <a:ext cx="973044" cy="356353"/>
            <a:chOff x="3080400" y="2639922"/>
            <a:chExt cx="973044" cy="356353"/>
          </a:xfrm>
        </p:grpSpPr>
        <p:sp>
          <p:nvSpPr>
            <p:cNvPr id="125" name="직사각형 124"/>
            <p:cNvSpPr/>
            <p:nvPr/>
          </p:nvSpPr>
          <p:spPr>
            <a:xfrm>
              <a:off x="3080400" y="2639922"/>
              <a:ext cx="973044" cy="2898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46038" lvl="1" indent="-42863">
                <a:buFont typeface="Arial" charset="0"/>
                <a:buChar char="•"/>
              </a:pPr>
              <a:r>
                <a:rPr lang="en-US" altLang="ko-KR" sz="600" dirty="0">
                  <a:solidFill>
                    <a:schemeClr val="tx1"/>
                  </a:solidFill>
                  <a:latin typeface="+mn-ea"/>
                </a:rPr>
                <a:t>Parent : </a:t>
              </a:r>
              <a:r>
                <a:rPr lang="ko-KR" altLang="en-US" sz="600" dirty="0">
                  <a:solidFill>
                    <a:schemeClr val="tx1"/>
                  </a:solidFill>
                  <a:latin typeface="+mn-ea"/>
                </a:rPr>
                <a:t>차트 </a:t>
              </a:r>
              <a:r>
                <a:rPr lang="en-US" altLang="ko-KR" sz="600" dirty="0">
                  <a:solidFill>
                    <a:schemeClr val="tx1"/>
                  </a:solidFill>
                  <a:latin typeface="+mn-ea"/>
                </a:rPr>
                <a:t>A</a:t>
              </a:r>
            </a:p>
            <a:p>
              <a:pPr marL="46038" lvl="1" indent="-42863">
                <a:buFont typeface="Arial" charset="0"/>
                <a:buChar char="•"/>
              </a:pPr>
              <a:r>
                <a:rPr lang="en-US" altLang="ko-KR" sz="600" dirty="0">
                  <a:solidFill>
                    <a:schemeClr val="tx1"/>
                  </a:solidFill>
                  <a:latin typeface="+mn-ea"/>
                </a:rPr>
                <a:t>Child : </a:t>
              </a:r>
              <a:r>
                <a:rPr lang="ko-KR" altLang="en-US" sz="600" dirty="0">
                  <a:solidFill>
                    <a:schemeClr val="tx1"/>
                  </a:solidFill>
                  <a:latin typeface="+mn-ea"/>
                </a:rPr>
                <a:t>차트 </a:t>
              </a:r>
              <a:r>
                <a:rPr lang="en-US" altLang="ko-KR" sz="600" dirty="0">
                  <a:solidFill>
                    <a:schemeClr val="tx1"/>
                  </a:solidFill>
                  <a:latin typeface="+mn-ea"/>
                </a:rPr>
                <a:t>C</a:t>
              </a:r>
            </a:p>
          </p:txBody>
        </p:sp>
        <p:sp>
          <p:nvSpPr>
            <p:cNvPr id="126" name="삼각형 125"/>
            <p:cNvSpPr/>
            <p:nvPr/>
          </p:nvSpPr>
          <p:spPr>
            <a:xfrm rot="10800000">
              <a:off x="3974274" y="2928026"/>
              <a:ext cx="79169" cy="68249"/>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20" name="그룹 19"/>
          <p:cNvGrpSpPr/>
          <p:nvPr/>
        </p:nvGrpSpPr>
        <p:grpSpPr>
          <a:xfrm>
            <a:off x="2041802" y="3030729"/>
            <a:ext cx="2590909" cy="1569052"/>
            <a:chOff x="2148372" y="4928365"/>
            <a:chExt cx="2590909" cy="1569052"/>
          </a:xfrm>
        </p:grpSpPr>
        <p:sp>
          <p:nvSpPr>
            <p:cNvPr id="67" name="제목 2"/>
            <p:cNvSpPr txBox="1">
              <a:spLocks/>
            </p:cNvSpPr>
            <p:nvPr/>
          </p:nvSpPr>
          <p:spPr bwMode="auto">
            <a:xfrm>
              <a:off x="2148372" y="4928365"/>
              <a:ext cx="2590909" cy="1569052"/>
            </a:xfrm>
            <a:prstGeom prst="rect">
              <a:avLst/>
            </a:prstGeom>
            <a:solidFill>
              <a:schemeClr val="bg1"/>
            </a:solidFill>
            <a:ln w="3175">
              <a:solidFill>
                <a:schemeClr val="bg1">
                  <a:lumMod val="75000"/>
                </a:schemeClr>
              </a:solidFill>
            </a:ln>
            <a:effectLst>
              <a:outerShdw blurRad="50800" dist="38100" dir="2700000" algn="tl" rotWithShape="0">
                <a:prstClr val="black">
                  <a:alpha val="40000"/>
                </a:prstClr>
              </a:outerShdw>
            </a:effectLst>
            <a:extLst/>
          </p:spPr>
          <p:txBody>
            <a:bodyPr lIns="288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endParaRPr lang="en-US" altLang="ko-KR" sz="700" dirty="0">
                <a:solidFill>
                  <a:prstClr val="black">
                    <a:lumMod val="75000"/>
                    <a:lumOff val="25000"/>
                  </a:prstClr>
                </a:solidFill>
                <a:latin typeface="+mn-ea"/>
                <a:ea typeface="+mn-ea"/>
              </a:endParaRPr>
            </a:p>
          </p:txBody>
        </p:sp>
        <p:sp>
          <p:nvSpPr>
            <p:cNvPr id="68" name="십자형[C] 67"/>
            <p:cNvSpPr/>
            <p:nvPr/>
          </p:nvSpPr>
          <p:spPr>
            <a:xfrm rot="2700000">
              <a:off x="4519334" y="4991744"/>
              <a:ext cx="154370" cy="154370"/>
            </a:xfrm>
            <a:prstGeom prst="plus">
              <a:avLst>
                <a:gd name="adj" fmla="val 42575"/>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69" name="TextBox 68"/>
            <p:cNvSpPr txBox="1"/>
            <p:nvPr/>
          </p:nvSpPr>
          <p:spPr>
            <a:xfrm>
              <a:off x="2382340" y="5006272"/>
              <a:ext cx="192360" cy="107722"/>
            </a:xfrm>
            <a:prstGeom prst="rect">
              <a:avLst/>
            </a:prstGeom>
            <a:noFill/>
          </p:spPr>
          <p:txBody>
            <a:bodyPr wrap="none" lIns="0" tIns="0" rIns="0" bIns="0" rtlCol="0">
              <a:spAutoFit/>
            </a:bodyPr>
            <a:lstStyle/>
            <a:p>
              <a:pPr latinLnBrk="0"/>
              <a:r>
                <a:rPr lang="en-US" altLang="ko-KR" sz="700" dirty="0">
                  <a:solidFill>
                    <a:prstClr val="black"/>
                  </a:solidFill>
                  <a:latin typeface="+mn-ea"/>
                </a:rPr>
                <a:t>Help</a:t>
              </a:r>
              <a:endParaRPr lang="ko-KR" altLang="en-US" sz="700" dirty="0">
                <a:solidFill>
                  <a:prstClr val="black"/>
                </a:solidFill>
                <a:latin typeface="+mn-ea"/>
              </a:endParaRPr>
            </a:p>
          </p:txBody>
        </p:sp>
        <p:sp>
          <p:nvSpPr>
            <p:cNvPr id="75" name="TextBox 74"/>
            <p:cNvSpPr txBox="1"/>
            <p:nvPr/>
          </p:nvSpPr>
          <p:spPr>
            <a:xfrm>
              <a:off x="2374769" y="5986129"/>
              <a:ext cx="349455" cy="92333"/>
            </a:xfrm>
            <a:prstGeom prst="rect">
              <a:avLst/>
            </a:prstGeom>
            <a:noFill/>
          </p:spPr>
          <p:txBody>
            <a:bodyPr wrap="none" lIns="0" tIns="0" rIns="0" bIns="0" rtlCol="0">
              <a:spAutoFit/>
            </a:bodyPr>
            <a:lstStyle/>
            <a:p>
              <a:r>
                <a:rPr lang="en-US" altLang="ko-KR" sz="600" b="1" dirty="0">
                  <a:solidFill>
                    <a:schemeClr val="tx1">
                      <a:lumMod val="50000"/>
                      <a:lumOff val="50000"/>
                    </a:schemeClr>
                  </a:solidFill>
                  <a:latin typeface="+mn-ea"/>
                  <a:cs typeface="Nanum Gothic" charset="-127"/>
                </a:rPr>
                <a:t>Sub chart</a:t>
              </a:r>
              <a:endParaRPr lang="ko-KR" altLang="en-US" sz="600" b="1" dirty="0">
                <a:solidFill>
                  <a:schemeClr val="tx1">
                    <a:lumMod val="50000"/>
                    <a:lumOff val="50000"/>
                  </a:schemeClr>
                </a:solidFill>
                <a:latin typeface="+mn-ea"/>
                <a:cs typeface="Nanum Gothic" charset="-127"/>
              </a:endParaRPr>
            </a:p>
          </p:txBody>
        </p:sp>
        <p:sp>
          <p:nvSpPr>
            <p:cNvPr id="76" name="TextBox 75"/>
            <p:cNvSpPr txBox="1"/>
            <p:nvPr/>
          </p:nvSpPr>
          <p:spPr>
            <a:xfrm>
              <a:off x="2374770" y="6093533"/>
              <a:ext cx="2158093" cy="276999"/>
            </a:xfrm>
            <a:prstGeom prst="rect">
              <a:avLst/>
            </a:prstGeom>
            <a:noFill/>
          </p:spPr>
          <p:txBody>
            <a:bodyPr wrap="square" lIns="0" tIns="0" rIns="0" bIns="0" rtlCol="0">
              <a:spAutoFit/>
            </a:bodyPr>
            <a:lstStyle/>
            <a:p>
              <a:r>
                <a:rPr lang="en-US" altLang="ko-KR" sz="600" dirty="0">
                  <a:solidFill>
                    <a:prstClr val="black"/>
                  </a:solidFill>
                  <a:latin typeface="+mn-ea"/>
                  <a:cs typeface="Nanum Gothic" charset="-127"/>
                </a:rPr>
                <a:t>1</a:t>
              </a:r>
              <a:r>
                <a:rPr lang="en-US" altLang="ko-KR" sz="600" baseline="30000" dirty="0">
                  <a:solidFill>
                    <a:prstClr val="black"/>
                  </a:solidFill>
                  <a:latin typeface="+mn-ea"/>
                  <a:cs typeface="Nanum Gothic" charset="-127"/>
                </a:rPr>
                <a:t>st</a:t>
              </a:r>
              <a:r>
                <a:rPr lang="en-US" altLang="ko-KR" sz="600" dirty="0">
                  <a:solidFill>
                    <a:prstClr val="black"/>
                  </a:solidFill>
                  <a:latin typeface="+mn-ea"/>
                  <a:cs typeface="Nanum Gothic" charset="-127"/>
                </a:rPr>
                <a:t> depth</a:t>
              </a:r>
              <a:r>
                <a:rPr lang="ko-KR" altLang="en-US" sz="600" dirty="0">
                  <a:solidFill>
                    <a:prstClr val="black"/>
                  </a:solidFill>
                  <a:latin typeface="+mn-ea"/>
                  <a:cs typeface="Nanum Gothic" charset="-127"/>
                </a:rPr>
                <a:t>의 모든 차트에 대한 단 하나의 서브 차트를 설정할 수 있습니다</a:t>
              </a:r>
              <a:r>
                <a:rPr lang="en-US" altLang="ko-KR" sz="600" dirty="0">
                  <a:solidFill>
                    <a:prstClr val="black"/>
                  </a:solidFill>
                  <a:latin typeface="+mn-ea"/>
                  <a:cs typeface="Nanum Gothic" charset="-127"/>
                </a:rPr>
                <a:t>. </a:t>
              </a:r>
              <a:r>
                <a:rPr lang="ko-KR" altLang="en-US" sz="600" dirty="0">
                  <a:solidFill>
                    <a:prstClr val="black"/>
                  </a:solidFill>
                  <a:latin typeface="+mn-ea"/>
                  <a:cs typeface="Nanum Gothic" charset="-127"/>
                </a:rPr>
                <a:t>서브 차트로 설정된 차트는 </a:t>
              </a:r>
              <a:r>
                <a:rPr lang="en-US" altLang="ko-KR" sz="600" dirty="0">
                  <a:solidFill>
                    <a:prstClr val="black"/>
                  </a:solidFill>
                  <a:latin typeface="+mn-ea"/>
                  <a:cs typeface="Nanum Gothic" charset="-127"/>
                </a:rPr>
                <a:t>1</a:t>
              </a:r>
              <a:r>
                <a:rPr lang="en-US" altLang="ko-KR" sz="600" baseline="30000" dirty="0">
                  <a:solidFill>
                    <a:prstClr val="black"/>
                  </a:solidFill>
                  <a:latin typeface="+mn-ea"/>
                  <a:cs typeface="Nanum Gothic" charset="-127"/>
                </a:rPr>
                <a:t>st</a:t>
              </a:r>
              <a:r>
                <a:rPr lang="en-US" altLang="ko-KR" sz="600" dirty="0">
                  <a:solidFill>
                    <a:prstClr val="black"/>
                  </a:solidFill>
                  <a:latin typeface="+mn-ea"/>
                  <a:cs typeface="Nanum Gothic" charset="-127"/>
                </a:rPr>
                <a:t> depth</a:t>
              </a:r>
              <a:r>
                <a:rPr lang="ko-KR" altLang="en-US" sz="600" dirty="0">
                  <a:solidFill>
                    <a:prstClr val="black"/>
                  </a:solidFill>
                  <a:latin typeface="+mn-ea"/>
                  <a:cs typeface="Nanum Gothic" charset="-127"/>
                </a:rPr>
                <a:t> 차트의 데이터 값 선택시 그려집니다</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a:t>
              </a:r>
            </a:p>
          </p:txBody>
        </p:sp>
        <p:sp>
          <p:nvSpPr>
            <p:cNvPr id="77" name="TextBox 76"/>
            <p:cNvSpPr txBox="1"/>
            <p:nvPr/>
          </p:nvSpPr>
          <p:spPr>
            <a:xfrm>
              <a:off x="2374769" y="5573594"/>
              <a:ext cx="561051" cy="92333"/>
            </a:xfrm>
            <a:prstGeom prst="rect">
              <a:avLst/>
            </a:prstGeom>
            <a:noFill/>
          </p:spPr>
          <p:txBody>
            <a:bodyPr wrap="none" lIns="0" tIns="0" rIns="0" bIns="0" rtlCol="0">
              <a:spAutoFit/>
            </a:bodyPr>
            <a:lstStyle/>
            <a:p>
              <a:r>
                <a:rPr lang="en-US" altLang="ko-KR" sz="600" b="1" dirty="0">
                  <a:solidFill>
                    <a:schemeClr val="tx1">
                      <a:lumMod val="50000"/>
                      <a:lumOff val="50000"/>
                    </a:schemeClr>
                  </a:solidFill>
                  <a:latin typeface="+mn-ea"/>
                  <a:cs typeface="Nanum Gothic" charset="-127"/>
                </a:rPr>
                <a:t>Chart hierarchy</a:t>
              </a:r>
              <a:endParaRPr lang="ko-KR" altLang="en-US" sz="600" b="1" dirty="0">
                <a:solidFill>
                  <a:schemeClr val="tx1">
                    <a:lumMod val="50000"/>
                    <a:lumOff val="50000"/>
                  </a:schemeClr>
                </a:solidFill>
                <a:latin typeface="+mn-ea"/>
                <a:cs typeface="Nanum Gothic" charset="-127"/>
              </a:endParaRPr>
            </a:p>
          </p:txBody>
        </p:sp>
        <p:sp>
          <p:nvSpPr>
            <p:cNvPr id="78" name="TextBox 77"/>
            <p:cNvSpPr txBox="1"/>
            <p:nvPr/>
          </p:nvSpPr>
          <p:spPr>
            <a:xfrm>
              <a:off x="2374770" y="5680998"/>
              <a:ext cx="2158093" cy="184666"/>
            </a:xfrm>
            <a:prstGeom prst="rect">
              <a:avLst/>
            </a:prstGeom>
            <a:noFill/>
          </p:spPr>
          <p:txBody>
            <a:bodyPr wrap="square" lIns="0" tIns="0" rIns="0" bIns="0" rtlCol="0">
              <a:spAutoFit/>
            </a:bodyPr>
            <a:lstStyle/>
            <a:p>
              <a:r>
                <a:rPr lang="ko-KR" altLang="en-US" sz="600" dirty="0">
                  <a:solidFill>
                    <a:prstClr val="black"/>
                  </a:solidFill>
                  <a:latin typeface="+mn-ea"/>
                  <a:cs typeface="Nanum Gothic" charset="-127"/>
                </a:rPr>
                <a:t>대시보드에서 특정 차트의 데이터 값을 선택시 에만 유관 차트가 그려지도록 설정할 수 있습니다</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부모 차트를 선택해 보세요</a:t>
              </a:r>
            </a:p>
          </p:txBody>
        </p:sp>
        <p:sp>
          <p:nvSpPr>
            <p:cNvPr id="81" name="TextBox 80"/>
            <p:cNvSpPr txBox="1"/>
            <p:nvPr/>
          </p:nvSpPr>
          <p:spPr>
            <a:xfrm>
              <a:off x="2374769" y="5193157"/>
              <a:ext cx="1336904" cy="92333"/>
            </a:xfrm>
            <a:prstGeom prst="rect">
              <a:avLst/>
            </a:prstGeom>
            <a:noFill/>
          </p:spPr>
          <p:txBody>
            <a:bodyPr wrap="none" lIns="0" tIns="0" rIns="0" bIns="0" rtlCol="0">
              <a:spAutoFit/>
            </a:bodyPr>
            <a:lstStyle/>
            <a:p>
              <a:r>
                <a:rPr lang="en-US" altLang="ko-KR" sz="600" b="1" dirty="0">
                  <a:solidFill>
                    <a:schemeClr val="tx1">
                      <a:lumMod val="50000"/>
                      <a:lumOff val="50000"/>
                    </a:schemeClr>
                  </a:solidFill>
                  <a:latin typeface="+mn-ea"/>
                  <a:cs typeface="Nanum Gothic" charset="-127"/>
                </a:rPr>
                <a:t>How to place widgets on dashboard</a:t>
              </a:r>
              <a:endParaRPr lang="ko-KR" altLang="en-US" sz="600" b="1" dirty="0">
                <a:solidFill>
                  <a:schemeClr val="tx1">
                    <a:lumMod val="50000"/>
                    <a:lumOff val="50000"/>
                  </a:schemeClr>
                </a:solidFill>
                <a:latin typeface="+mn-ea"/>
                <a:cs typeface="Nanum Gothic" charset="-127"/>
              </a:endParaRPr>
            </a:p>
          </p:txBody>
        </p:sp>
        <p:sp>
          <p:nvSpPr>
            <p:cNvPr id="82" name="TextBox 81"/>
            <p:cNvSpPr txBox="1"/>
            <p:nvPr/>
          </p:nvSpPr>
          <p:spPr>
            <a:xfrm>
              <a:off x="2374770" y="5300561"/>
              <a:ext cx="2158093" cy="92333"/>
            </a:xfrm>
            <a:prstGeom prst="rect">
              <a:avLst/>
            </a:prstGeom>
            <a:noFill/>
          </p:spPr>
          <p:txBody>
            <a:bodyPr wrap="square" lIns="0" tIns="0" rIns="0" bIns="0" rtlCol="0">
              <a:spAutoFit/>
            </a:bodyPr>
            <a:lstStyle/>
            <a:p>
              <a:r>
                <a:rPr lang="ko-KR" altLang="en-US" sz="600" dirty="0">
                  <a:solidFill>
                    <a:prstClr val="black"/>
                  </a:solidFill>
                  <a:latin typeface="+mn-ea"/>
                  <a:cs typeface="Nanum Gothic" charset="-127"/>
                </a:rPr>
                <a:t>위젯을 대시보드 영역으로 </a:t>
              </a:r>
              <a:r>
                <a:rPr lang="en-US" altLang="ko-KR" sz="600" dirty="0">
                  <a:solidFill>
                    <a:prstClr val="black"/>
                  </a:solidFill>
                  <a:latin typeface="+mn-ea"/>
                  <a:cs typeface="Nanum Gothic" charset="-127"/>
                </a:rPr>
                <a:t>Drag</a:t>
              </a:r>
              <a:r>
                <a:rPr lang="ko-KR" altLang="en-US" sz="600" dirty="0">
                  <a:solidFill>
                    <a:prstClr val="black"/>
                  </a:solidFill>
                  <a:latin typeface="+mn-ea"/>
                  <a:cs typeface="Nanum Gothic" charset="-127"/>
                </a:rPr>
                <a:t> </a:t>
              </a:r>
              <a:r>
                <a:rPr lang="en-US" altLang="ko-KR" sz="600" dirty="0">
                  <a:solidFill>
                    <a:prstClr val="black"/>
                  </a:solidFill>
                  <a:latin typeface="+mn-ea"/>
                  <a:cs typeface="Nanum Gothic" charset="-127"/>
                </a:rPr>
                <a:t>&amp;</a:t>
              </a:r>
              <a:r>
                <a:rPr lang="ko-KR" altLang="en-US" sz="600" dirty="0">
                  <a:solidFill>
                    <a:prstClr val="black"/>
                  </a:solidFill>
                  <a:latin typeface="+mn-ea"/>
                  <a:cs typeface="Nanum Gothic" charset="-127"/>
                </a:rPr>
                <a:t> </a:t>
              </a:r>
              <a:r>
                <a:rPr lang="en-US" altLang="ko-KR" sz="600" dirty="0">
                  <a:solidFill>
                    <a:prstClr val="black"/>
                  </a:solidFill>
                  <a:latin typeface="+mn-ea"/>
                  <a:cs typeface="Nanum Gothic" charset="-127"/>
                </a:rPr>
                <a:t>Drop</a:t>
              </a:r>
              <a:r>
                <a:rPr lang="ko-KR" altLang="en-US" sz="600" dirty="0">
                  <a:solidFill>
                    <a:prstClr val="black"/>
                  </a:solidFill>
                  <a:latin typeface="+mn-ea"/>
                  <a:cs typeface="Nanum Gothic" charset="-127"/>
                </a:rPr>
                <a:t> 해 보세요</a:t>
              </a:r>
            </a:p>
          </p:txBody>
        </p:sp>
        <p:pic>
          <p:nvPicPr>
            <p:cNvPr id="127" name="그림 126"/>
            <p:cNvPicPr>
              <a:picLocks noChangeAspect="1"/>
            </p:cNvPicPr>
            <p:nvPr/>
          </p:nvPicPr>
          <p:blipFill rotWithShape="1">
            <a:blip r:embed="rId13">
              <a:grayscl/>
              <a:extLst>
                <a:ext uri="{28A0092B-C50C-407E-A947-70E740481C1C}">
                  <a14:useLocalDpi xmlns:a14="http://schemas.microsoft.com/office/drawing/2010/main" val="0"/>
                </a:ext>
              </a:extLst>
            </a:blip>
            <a:srcRect l="757" t="6195" r="97195" b="91719"/>
            <a:stretch/>
          </p:blipFill>
          <p:spPr>
            <a:xfrm>
              <a:off x="2210063" y="5006741"/>
              <a:ext cx="124376" cy="124376"/>
            </a:xfrm>
            <a:prstGeom prst="rect">
              <a:avLst/>
            </a:prstGeom>
          </p:spPr>
        </p:pic>
        <p:pic>
          <p:nvPicPr>
            <p:cNvPr id="128" name="그림 127"/>
            <p:cNvPicPr>
              <a:picLocks noChangeAspect="1"/>
            </p:cNvPicPr>
            <p:nvPr/>
          </p:nvPicPr>
          <p:blipFill rotWithShape="1">
            <a:blip r:embed="rId10"/>
            <a:srcRect r="66038"/>
            <a:stretch/>
          </p:blipFill>
          <p:spPr>
            <a:xfrm>
              <a:off x="2745479" y="5999741"/>
              <a:ext cx="69695" cy="80858"/>
            </a:xfrm>
            <a:prstGeom prst="rect">
              <a:avLst/>
            </a:prstGeom>
          </p:spPr>
        </p:pic>
        <p:pic>
          <p:nvPicPr>
            <p:cNvPr id="129" name="그림 128"/>
            <p:cNvPicPr>
              <a:picLocks noChangeAspect="1"/>
            </p:cNvPicPr>
            <p:nvPr/>
          </p:nvPicPr>
          <p:blipFill rotWithShape="1">
            <a:blip r:embed="rId10"/>
            <a:srcRect l="61006"/>
            <a:stretch/>
          </p:blipFill>
          <p:spPr>
            <a:xfrm>
              <a:off x="2921394" y="5573594"/>
              <a:ext cx="80022" cy="80858"/>
            </a:xfrm>
            <a:prstGeom prst="rect">
              <a:avLst/>
            </a:prstGeom>
          </p:spPr>
        </p:pic>
      </p:grpSp>
      <p:pic>
        <p:nvPicPr>
          <p:cNvPr id="131" name="그림 130"/>
          <p:cNvPicPr>
            <a:picLocks noChangeAspect="1"/>
          </p:cNvPicPr>
          <p:nvPr/>
        </p:nvPicPr>
        <p:blipFill rotWithShape="1">
          <a:blip r:embed="rId13">
            <a:grayscl/>
            <a:extLst>
              <a:ext uri="{28A0092B-C50C-407E-A947-70E740481C1C}">
                <a14:useLocalDpi xmlns:a14="http://schemas.microsoft.com/office/drawing/2010/main" val="0"/>
              </a:ext>
            </a:extLst>
          </a:blip>
          <a:srcRect l="757" t="6195" r="97195" b="91719"/>
          <a:stretch/>
        </p:blipFill>
        <p:spPr>
          <a:xfrm>
            <a:off x="1386355" y="3107838"/>
            <a:ext cx="124376" cy="124376"/>
          </a:xfrm>
          <a:prstGeom prst="rect">
            <a:avLst/>
          </a:prstGeom>
        </p:spPr>
      </p:pic>
      <p:sp>
        <p:nvSpPr>
          <p:cNvPr id="132" name="TextBox 131"/>
          <p:cNvSpPr txBox="1"/>
          <p:nvPr/>
        </p:nvSpPr>
        <p:spPr>
          <a:xfrm>
            <a:off x="1521684" y="3116128"/>
            <a:ext cx="192360" cy="107722"/>
          </a:xfrm>
          <a:prstGeom prst="rect">
            <a:avLst/>
          </a:prstGeom>
          <a:noFill/>
        </p:spPr>
        <p:txBody>
          <a:bodyPr wrap="none" lIns="0" tIns="0" rIns="0" bIns="0" rtlCol="0">
            <a:spAutoFit/>
          </a:bodyPr>
          <a:lstStyle/>
          <a:p>
            <a:pPr latinLnBrk="0"/>
            <a:r>
              <a:rPr lang="en-US" altLang="ko-KR" sz="700">
                <a:solidFill>
                  <a:schemeClr val="tx1">
                    <a:lumMod val="50000"/>
                    <a:lumOff val="50000"/>
                  </a:schemeClr>
                </a:solidFill>
                <a:latin typeface="+mn-ea"/>
              </a:rPr>
              <a:t>Help</a:t>
            </a:r>
            <a:endParaRPr lang="ko-KR" altLang="en-US" sz="700" dirty="0">
              <a:solidFill>
                <a:schemeClr val="tx1">
                  <a:lumMod val="50000"/>
                  <a:lumOff val="50000"/>
                </a:schemeClr>
              </a:solidFill>
              <a:latin typeface="+mn-ea"/>
            </a:endParaRPr>
          </a:p>
        </p:txBody>
      </p:sp>
      <p:cxnSp>
        <p:nvCxnSpPr>
          <p:cNvPr id="133" name="직선 화살표 연결선 132"/>
          <p:cNvCxnSpPr/>
          <p:nvPr/>
        </p:nvCxnSpPr>
        <p:spPr>
          <a:xfrm flipV="1">
            <a:off x="1751337" y="3169989"/>
            <a:ext cx="314185" cy="7772"/>
          </a:xfrm>
          <a:prstGeom prst="straightConnector1">
            <a:avLst/>
          </a:prstGeom>
          <a:ln w="12700">
            <a:solidFill>
              <a:srgbClr val="ED1B2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1" name="그림 20"/>
          <p:cNvPicPr>
            <a:picLocks noChangeAspect="1"/>
          </p:cNvPicPr>
          <p:nvPr/>
        </p:nvPicPr>
        <p:blipFill>
          <a:blip r:embed="rId14">
            <a:duotone>
              <a:schemeClr val="accent3">
                <a:shade val="45000"/>
                <a:satMod val="135000"/>
              </a:schemeClr>
              <a:prstClr val="white"/>
            </a:duotone>
          </a:blip>
          <a:stretch>
            <a:fillRect/>
          </a:stretch>
        </p:blipFill>
        <p:spPr>
          <a:xfrm>
            <a:off x="1409722" y="2714172"/>
            <a:ext cx="54574" cy="54574"/>
          </a:xfrm>
          <a:prstGeom prst="rect">
            <a:avLst/>
          </a:prstGeom>
        </p:spPr>
      </p:pic>
      <p:grpSp>
        <p:nvGrpSpPr>
          <p:cNvPr id="22" name="그룹 21"/>
          <p:cNvGrpSpPr/>
          <p:nvPr/>
        </p:nvGrpSpPr>
        <p:grpSpPr>
          <a:xfrm>
            <a:off x="-1374717" y="1261976"/>
            <a:ext cx="1382222" cy="1277361"/>
            <a:chOff x="2165681" y="1261976"/>
            <a:chExt cx="1382222" cy="1277361"/>
          </a:xfrm>
        </p:grpSpPr>
        <p:grpSp>
          <p:nvGrpSpPr>
            <p:cNvPr id="18" name="그룹 17"/>
            <p:cNvGrpSpPr/>
            <p:nvPr/>
          </p:nvGrpSpPr>
          <p:grpSpPr>
            <a:xfrm>
              <a:off x="2165681" y="1261976"/>
              <a:ext cx="1382222" cy="1150595"/>
              <a:chOff x="2303293" y="773300"/>
              <a:chExt cx="1382222" cy="1150595"/>
            </a:xfrm>
          </p:grpSpPr>
          <p:grpSp>
            <p:nvGrpSpPr>
              <p:cNvPr id="14" name="그룹 13"/>
              <p:cNvGrpSpPr/>
              <p:nvPr/>
            </p:nvGrpSpPr>
            <p:grpSpPr>
              <a:xfrm>
                <a:off x="2303293" y="773300"/>
                <a:ext cx="1382222" cy="1082346"/>
                <a:chOff x="2312012" y="1738232"/>
                <a:chExt cx="1382222" cy="1082346"/>
              </a:xfrm>
            </p:grpSpPr>
            <p:sp>
              <p:nvSpPr>
                <p:cNvPr id="106" name="직사각형 105"/>
                <p:cNvSpPr/>
                <p:nvPr/>
              </p:nvSpPr>
              <p:spPr>
                <a:xfrm>
                  <a:off x="2312012" y="1738232"/>
                  <a:ext cx="1382222" cy="108234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ko-KR" altLang="en-US" sz="600" dirty="0">
                      <a:solidFill>
                        <a:srgbClr val="333333"/>
                      </a:solidFill>
                      <a:latin typeface="+mn-ea"/>
                    </a:rPr>
                    <a:t>자식 차트로 설정</a:t>
                  </a:r>
                  <a:endParaRPr lang="en-US" altLang="ko-KR" sz="600" dirty="0">
                    <a:solidFill>
                      <a:srgbClr val="333333"/>
                    </a:solidFill>
                    <a:latin typeface="+mn-ea"/>
                  </a:endParaRPr>
                </a:p>
                <a:p>
                  <a:pPr marL="0" lvl="1">
                    <a:lnSpc>
                      <a:spcPct val="150000"/>
                    </a:lnSpc>
                  </a:pPr>
                  <a:r>
                    <a:rPr lang="ko-KR" altLang="en-US" sz="400" dirty="0">
                      <a:solidFill>
                        <a:schemeClr val="tx1">
                          <a:lumMod val="50000"/>
                          <a:lumOff val="50000"/>
                        </a:schemeClr>
                      </a:solidFill>
                      <a:latin typeface="+mn-ea"/>
                    </a:rPr>
                    <a:t>부모 차트를 선택하여 차트간 하이어라키 구조를 설정할 수 있습니다</a:t>
                  </a:r>
                  <a:endParaRPr lang="en-US" altLang="ko-KR" sz="400" dirty="0">
                    <a:solidFill>
                      <a:schemeClr val="tx1">
                        <a:lumMod val="50000"/>
                        <a:lumOff val="50000"/>
                      </a:schemeClr>
                    </a:solidFill>
                    <a:latin typeface="+mn-ea"/>
                  </a:endParaRPr>
                </a:p>
                <a:p>
                  <a:pPr marL="0" lvl="1">
                    <a:lnSpc>
                      <a:spcPct val="150000"/>
                    </a:lnSpc>
                  </a:pPr>
                  <a:endParaRPr lang="en-US" altLang="ko-KR" sz="400" dirty="0">
                    <a:solidFill>
                      <a:schemeClr val="tx1">
                        <a:lumMod val="50000"/>
                        <a:lumOff val="50000"/>
                      </a:schemeClr>
                    </a:solidFill>
                    <a:latin typeface="+mn-ea"/>
                  </a:endParaRPr>
                </a:p>
                <a:p>
                  <a:pPr marL="0" lvl="1">
                    <a:lnSpc>
                      <a:spcPct val="150000"/>
                    </a:lnSpc>
                  </a:pPr>
                  <a:endParaRPr lang="en-US" altLang="ko-KR" sz="600" dirty="0">
                    <a:solidFill>
                      <a:srgbClr val="333333"/>
                    </a:solidFill>
                    <a:latin typeface="+mn-ea"/>
                  </a:endParaRPr>
                </a:p>
                <a:p>
                  <a:pPr>
                    <a:lnSpc>
                      <a:spcPct val="150000"/>
                    </a:lnSpc>
                  </a:pPr>
                  <a:r>
                    <a:rPr lang="en-US" altLang="ko-KR" sz="600" dirty="0">
                      <a:solidFill>
                        <a:srgbClr val="333333"/>
                      </a:solidFill>
                      <a:latin typeface="+mn-ea"/>
                    </a:rPr>
                    <a:t>□ </a:t>
                  </a:r>
                  <a:r>
                    <a:rPr lang="ko-KR" altLang="en-US" sz="600" dirty="0">
                      <a:solidFill>
                        <a:srgbClr val="333333"/>
                      </a:solidFill>
                      <a:latin typeface="+mn-ea"/>
                    </a:rPr>
                    <a:t>서브 차트로 설정</a:t>
                  </a:r>
                  <a:endParaRPr lang="en-US" altLang="ko-KR" sz="600" dirty="0">
                    <a:solidFill>
                      <a:srgbClr val="333333"/>
                    </a:solidFill>
                    <a:latin typeface="+mn-ea"/>
                  </a:endParaRPr>
                </a:p>
                <a:p>
                  <a:pPr marL="0" lvl="1">
                    <a:lnSpc>
                      <a:spcPct val="150000"/>
                    </a:lnSpc>
                  </a:pPr>
                  <a:r>
                    <a:rPr lang="ko-KR" altLang="en-US" sz="400" dirty="0">
                      <a:solidFill>
                        <a:schemeClr val="tx1">
                          <a:lumMod val="50000"/>
                          <a:lumOff val="50000"/>
                        </a:schemeClr>
                      </a:solidFill>
                      <a:latin typeface="+mn-ea"/>
                    </a:rPr>
                    <a:t>부모 차트를 선택하여 차트간 하이어라키 구조를 설정할 수 있습니다</a:t>
                  </a:r>
                  <a:endParaRPr lang="en-US" altLang="ko-KR" sz="400" dirty="0">
                    <a:solidFill>
                      <a:schemeClr val="tx1">
                        <a:lumMod val="50000"/>
                        <a:lumOff val="50000"/>
                      </a:schemeClr>
                    </a:solidFill>
                    <a:latin typeface="+mn-ea"/>
                  </a:endParaRPr>
                </a:p>
                <a:p>
                  <a:pPr>
                    <a:lnSpc>
                      <a:spcPct val="150000"/>
                    </a:lnSpc>
                  </a:pPr>
                  <a:r>
                    <a:rPr lang="ko-KR" altLang="en-US" sz="600" dirty="0">
                      <a:solidFill>
                        <a:srgbClr val="333333"/>
                      </a:solidFill>
                      <a:latin typeface="+mn-ea"/>
                    </a:rPr>
                    <a:t>         </a:t>
                  </a:r>
                  <a:endParaRPr lang="en-US" altLang="ko-KR" sz="600" dirty="0">
                    <a:solidFill>
                      <a:srgbClr val="333333"/>
                    </a:solidFill>
                    <a:latin typeface="+mn-ea"/>
                  </a:endParaRPr>
                </a:p>
              </p:txBody>
            </p:sp>
            <p:pic>
              <p:nvPicPr>
                <p:cNvPr id="130" name="그림 129"/>
                <p:cNvPicPr>
                  <a:picLocks noChangeAspect="1"/>
                </p:cNvPicPr>
                <p:nvPr/>
              </p:nvPicPr>
              <p:blipFill rotWithShape="1">
                <a:blip r:embed="rId10"/>
                <a:srcRect r="66038"/>
                <a:stretch/>
              </p:blipFill>
              <p:spPr>
                <a:xfrm>
                  <a:off x="2398435" y="2360822"/>
                  <a:ext cx="69695" cy="80858"/>
                </a:xfrm>
                <a:prstGeom prst="rect">
                  <a:avLst/>
                </a:prstGeom>
              </p:spPr>
            </p:pic>
            <p:pic>
              <p:nvPicPr>
                <p:cNvPr id="134" name="그림 133"/>
                <p:cNvPicPr>
                  <a:picLocks noChangeAspect="1"/>
                </p:cNvPicPr>
                <p:nvPr/>
              </p:nvPicPr>
              <p:blipFill rotWithShape="1">
                <a:blip r:embed="rId10"/>
                <a:srcRect l="61006"/>
                <a:stretch/>
              </p:blipFill>
              <p:spPr>
                <a:xfrm>
                  <a:off x="2388108" y="1806473"/>
                  <a:ext cx="80022" cy="80858"/>
                </a:xfrm>
                <a:prstGeom prst="rect">
                  <a:avLst/>
                </a:prstGeom>
              </p:spPr>
            </p:pic>
            <p:sp>
              <p:nvSpPr>
                <p:cNvPr id="136" name="모서리가 둥근 직사각형 58"/>
                <p:cNvSpPr/>
                <p:nvPr/>
              </p:nvSpPr>
              <p:spPr>
                <a:xfrm>
                  <a:off x="2522699" y="2124578"/>
                  <a:ext cx="91280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50000"/>
                          <a:lumOff val="50000"/>
                        </a:schemeClr>
                      </a:solidFill>
                      <a:latin typeface="+mn-ea"/>
                      <a:cs typeface="Nanum Gothic" charset="-127"/>
                    </a:rPr>
                    <a:t>Select a parent chart</a:t>
                  </a:r>
                  <a:r>
                    <a:rPr lang="ko-KR" altLang="en-US" sz="600" dirty="0">
                      <a:solidFill>
                        <a:schemeClr val="tx1">
                          <a:lumMod val="50000"/>
                          <a:lumOff val="50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grpSp>
          <p:sp>
            <p:nvSpPr>
              <p:cNvPr id="137" name="모서리가 둥근 직사각형 58"/>
              <p:cNvSpPr/>
              <p:nvPr/>
            </p:nvSpPr>
            <p:spPr>
              <a:xfrm>
                <a:off x="3464836" y="1166922"/>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cxnSp>
            <p:nvCxnSpPr>
              <p:cNvPr id="17" name="직선 연결선[R] 16"/>
              <p:cNvCxnSpPr/>
              <p:nvPr/>
            </p:nvCxnSpPr>
            <p:spPr>
              <a:xfrm>
                <a:off x="2303293" y="1341115"/>
                <a:ext cx="13726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8" name="삼각형 137"/>
              <p:cNvSpPr/>
              <p:nvPr/>
            </p:nvSpPr>
            <p:spPr>
              <a:xfrm rot="10800000">
                <a:off x="3485886" y="1855646"/>
                <a:ext cx="79169" cy="68249"/>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141" name="그림 140"/>
            <p:cNvPicPr>
              <a:picLocks noChangeAspect="1"/>
            </p:cNvPicPr>
            <p:nvPr/>
          </p:nvPicPr>
          <p:blipFill>
            <a:blip r:embed="rId14"/>
            <a:stretch>
              <a:fillRect/>
            </a:stretch>
          </p:blipFill>
          <p:spPr>
            <a:xfrm>
              <a:off x="3338654" y="2439118"/>
              <a:ext cx="100219" cy="100219"/>
            </a:xfrm>
            <a:prstGeom prst="rect">
              <a:avLst/>
            </a:prstGeom>
          </p:spPr>
        </p:pic>
      </p:grpSp>
      <p:grpSp>
        <p:nvGrpSpPr>
          <p:cNvPr id="142" name="그룹 141"/>
          <p:cNvGrpSpPr/>
          <p:nvPr/>
        </p:nvGrpSpPr>
        <p:grpSpPr>
          <a:xfrm>
            <a:off x="2085450" y="2126946"/>
            <a:ext cx="1382222" cy="801980"/>
            <a:chOff x="2165681" y="1261976"/>
            <a:chExt cx="1382222" cy="801980"/>
          </a:xfrm>
        </p:grpSpPr>
        <p:grpSp>
          <p:nvGrpSpPr>
            <p:cNvPr id="143" name="그룹 142"/>
            <p:cNvGrpSpPr/>
            <p:nvPr/>
          </p:nvGrpSpPr>
          <p:grpSpPr>
            <a:xfrm>
              <a:off x="2165681" y="1261976"/>
              <a:ext cx="1382222" cy="675214"/>
              <a:chOff x="2303293" y="773300"/>
              <a:chExt cx="1382222" cy="675214"/>
            </a:xfrm>
          </p:grpSpPr>
          <p:grpSp>
            <p:nvGrpSpPr>
              <p:cNvPr id="145" name="그룹 144"/>
              <p:cNvGrpSpPr/>
              <p:nvPr/>
            </p:nvGrpSpPr>
            <p:grpSpPr>
              <a:xfrm>
                <a:off x="2303293" y="773300"/>
                <a:ext cx="1382222" cy="602442"/>
                <a:chOff x="2312012" y="1738232"/>
                <a:chExt cx="1382222" cy="602442"/>
              </a:xfrm>
            </p:grpSpPr>
            <p:sp>
              <p:nvSpPr>
                <p:cNvPr id="149" name="직사각형 148"/>
                <p:cNvSpPr/>
                <p:nvPr/>
              </p:nvSpPr>
              <p:spPr>
                <a:xfrm>
                  <a:off x="2312012" y="1738232"/>
                  <a:ext cx="1382222" cy="60244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ko-KR" altLang="en-US" sz="600" dirty="0">
                      <a:solidFill>
                        <a:srgbClr val="333333"/>
                      </a:solidFill>
                      <a:latin typeface="+mn-ea"/>
                    </a:rPr>
                    <a:t>자식 차트로 설정</a:t>
                  </a:r>
                  <a:endParaRPr lang="en-US" altLang="ko-KR" sz="600" dirty="0">
                    <a:solidFill>
                      <a:srgbClr val="333333"/>
                    </a:solidFill>
                    <a:latin typeface="+mn-ea"/>
                  </a:endParaRPr>
                </a:p>
                <a:p>
                  <a:pPr marL="0" lvl="1">
                    <a:lnSpc>
                      <a:spcPct val="150000"/>
                    </a:lnSpc>
                  </a:pPr>
                  <a:endParaRPr lang="en-US" altLang="ko-KR" sz="400" dirty="0">
                    <a:solidFill>
                      <a:schemeClr val="tx1">
                        <a:lumMod val="50000"/>
                        <a:lumOff val="50000"/>
                      </a:schemeClr>
                    </a:solidFill>
                    <a:latin typeface="+mn-ea"/>
                  </a:endParaRPr>
                </a:p>
                <a:p>
                  <a:pPr marL="0" lvl="1">
                    <a:lnSpc>
                      <a:spcPct val="150000"/>
                    </a:lnSpc>
                  </a:pPr>
                  <a:endParaRPr lang="en-US" altLang="ko-KR" sz="600" dirty="0">
                    <a:solidFill>
                      <a:srgbClr val="333333"/>
                    </a:solidFill>
                    <a:latin typeface="+mn-ea"/>
                  </a:endParaRPr>
                </a:p>
                <a:p>
                  <a:pPr>
                    <a:lnSpc>
                      <a:spcPct val="150000"/>
                    </a:lnSpc>
                  </a:pPr>
                  <a:r>
                    <a:rPr lang="en-US" altLang="ko-KR" sz="600" dirty="0">
                      <a:solidFill>
                        <a:srgbClr val="333333"/>
                      </a:solidFill>
                      <a:latin typeface="+mn-ea"/>
                    </a:rPr>
                    <a:t>□ </a:t>
                  </a:r>
                  <a:r>
                    <a:rPr lang="ko-KR" altLang="en-US" sz="600" dirty="0">
                      <a:solidFill>
                        <a:srgbClr val="333333"/>
                      </a:solidFill>
                      <a:latin typeface="+mn-ea"/>
                    </a:rPr>
                    <a:t>서브 차트로 설정</a:t>
                  </a:r>
                  <a:endParaRPr lang="en-US" altLang="ko-KR" sz="600" dirty="0">
                    <a:solidFill>
                      <a:srgbClr val="333333"/>
                    </a:solidFill>
                    <a:latin typeface="+mn-ea"/>
                  </a:endParaRPr>
                </a:p>
              </p:txBody>
            </p:sp>
            <p:pic>
              <p:nvPicPr>
                <p:cNvPr id="150" name="그림 149"/>
                <p:cNvPicPr>
                  <a:picLocks noChangeAspect="1"/>
                </p:cNvPicPr>
                <p:nvPr/>
              </p:nvPicPr>
              <p:blipFill rotWithShape="1">
                <a:blip r:embed="rId10"/>
                <a:srcRect r="66038"/>
                <a:stretch/>
              </p:blipFill>
              <p:spPr>
                <a:xfrm>
                  <a:off x="2398435" y="2185582"/>
                  <a:ext cx="69695" cy="80858"/>
                </a:xfrm>
                <a:prstGeom prst="rect">
                  <a:avLst/>
                </a:prstGeom>
              </p:spPr>
            </p:pic>
            <p:pic>
              <p:nvPicPr>
                <p:cNvPr id="153" name="그림 152"/>
                <p:cNvPicPr>
                  <a:picLocks noChangeAspect="1"/>
                </p:cNvPicPr>
                <p:nvPr/>
              </p:nvPicPr>
              <p:blipFill rotWithShape="1">
                <a:blip r:embed="rId10"/>
                <a:srcRect l="61006"/>
                <a:stretch/>
              </p:blipFill>
              <p:spPr>
                <a:xfrm>
                  <a:off x="2388108" y="1806473"/>
                  <a:ext cx="80022" cy="80858"/>
                </a:xfrm>
                <a:prstGeom prst="rect">
                  <a:avLst/>
                </a:prstGeom>
              </p:spPr>
            </p:pic>
            <p:sp>
              <p:nvSpPr>
                <p:cNvPr id="154" name="모서리가 둥근 직사각형 58"/>
                <p:cNvSpPr/>
                <p:nvPr/>
              </p:nvSpPr>
              <p:spPr>
                <a:xfrm>
                  <a:off x="2522699" y="1920929"/>
                  <a:ext cx="91280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50000"/>
                          <a:lumOff val="50000"/>
                        </a:schemeClr>
                      </a:solidFill>
                      <a:latin typeface="+mn-ea"/>
                      <a:cs typeface="Nanum Gothic" charset="-127"/>
                    </a:rPr>
                    <a:t>Select a parent chart</a:t>
                  </a:r>
                  <a:r>
                    <a:rPr lang="ko-KR" altLang="en-US" sz="600" dirty="0">
                      <a:solidFill>
                        <a:schemeClr val="tx1">
                          <a:lumMod val="50000"/>
                          <a:lumOff val="50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grpSp>
          <p:sp>
            <p:nvSpPr>
              <p:cNvPr id="146" name="모서리가 둥근 직사각형 58"/>
              <p:cNvSpPr/>
              <p:nvPr/>
            </p:nvSpPr>
            <p:spPr>
              <a:xfrm>
                <a:off x="3464836" y="963273"/>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cxnSp>
            <p:nvCxnSpPr>
              <p:cNvPr id="147" name="직선 연결선[R] 146"/>
              <p:cNvCxnSpPr/>
              <p:nvPr/>
            </p:nvCxnSpPr>
            <p:spPr>
              <a:xfrm>
                <a:off x="2303293" y="1159646"/>
                <a:ext cx="137267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삼각형 147"/>
              <p:cNvSpPr/>
              <p:nvPr/>
            </p:nvSpPr>
            <p:spPr>
              <a:xfrm rot="10800000">
                <a:off x="3485239" y="1380265"/>
                <a:ext cx="79169" cy="68249"/>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144" name="그림 143"/>
            <p:cNvPicPr>
              <a:picLocks noChangeAspect="1"/>
            </p:cNvPicPr>
            <p:nvPr/>
          </p:nvPicPr>
          <p:blipFill>
            <a:blip r:embed="rId14"/>
            <a:stretch>
              <a:fillRect/>
            </a:stretch>
          </p:blipFill>
          <p:spPr>
            <a:xfrm>
              <a:off x="3338654" y="1963737"/>
              <a:ext cx="100219" cy="100219"/>
            </a:xfrm>
            <a:prstGeom prst="rect">
              <a:avLst/>
            </a:prstGeom>
          </p:spPr>
        </p:pic>
      </p:grpSp>
      <p:pic>
        <p:nvPicPr>
          <p:cNvPr id="155" name="그림 154"/>
          <p:cNvPicPr>
            <a:picLocks noChangeAspect="1"/>
          </p:cNvPicPr>
          <p:nvPr/>
        </p:nvPicPr>
        <p:blipFill rotWithShape="1">
          <a:blip r:embed="rId10"/>
          <a:srcRect l="61006"/>
          <a:stretch/>
        </p:blipFill>
        <p:spPr>
          <a:xfrm>
            <a:off x="9821853" y="1988242"/>
            <a:ext cx="80022" cy="80858"/>
          </a:xfrm>
          <a:prstGeom prst="rect">
            <a:avLst/>
          </a:prstGeom>
        </p:spPr>
      </p:pic>
      <p:pic>
        <p:nvPicPr>
          <p:cNvPr id="156" name="그림 155"/>
          <p:cNvPicPr>
            <a:picLocks noChangeAspect="1"/>
          </p:cNvPicPr>
          <p:nvPr/>
        </p:nvPicPr>
        <p:blipFill rotWithShape="1">
          <a:blip r:embed="rId10"/>
          <a:srcRect r="66038"/>
          <a:stretch/>
        </p:blipFill>
        <p:spPr>
          <a:xfrm>
            <a:off x="9394532" y="2900201"/>
            <a:ext cx="69695" cy="80858"/>
          </a:xfrm>
          <a:prstGeom prst="rect">
            <a:avLst/>
          </a:prstGeom>
        </p:spPr>
      </p:pic>
      <p:grpSp>
        <p:nvGrpSpPr>
          <p:cNvPr id="157" name="그룹 156"/>
          <p:cNvGrpSpPr/>
          <p:nvPr/>
        </p:nvGrpSpPr>
        <p:grpSpPr>
          <a:xfrm>
            <a:off x="718310" y="2178815"/>
            <a:ext cx="973044" cy="356353"/>
            <a:chOff x="3080400" y="2639922"/>
            <a:chExt cx="973044" cy="356353"/>
          </a:xfrm>
        </p:grpSpPr>
        <p:sp>
          <p:nvSpPr>
            <p:cNvPr id="158" name="직사각형 157"/>
            <p:cNvSpPr/>
            <p:nvPr/>
          </p:nvSpPr>
          <p:spPr>
            <a:xfrm>
              <a:off x="3080400" y="2639922"/>
              <a:ext cx="973044" cy="289827"/>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46038" lvl="1" indent="-42863">
                <a:buFont typeface="Arial" charset="0"/>
                <a:buChar char="•"/>
              </a:pPr>
              <a:r>
                <a:rPr lang="en-US" altLang="ko-KR" sz="600" dirty="0">
                  <a:solidFill>
                    <a:schemeClr val="tx1"/>
                  </a:solidFill>
                  <a:latin typeface="+mn-ea"/>
                </a:rPr>
                <a:t>Sub chart of </a:t>
              </a:r>
              <a:r>
                <a:rPr lang="ko-KR" altLang="en-US" sz="600" dirty="0">
                  <a:solidFill>
                    <a:schemeClr val="tx1"/>
                  </a:solidFill>
                  <a:latin typeface="+mn-ea"/>
                </a:rPr>
                <a:t>차트 </a:t>
              </a:r>
              <a:r>
                <a:rPr lang="en-US" altLang="ko-KR" sz="600" dirty="0">
                  <a:solidFill>
                    <a:schemeClr val="tx1"/>
                  </a:solidFill>
                  <a:latin typeface="+mn-ea"/>
                </a:rPr>
                <a:t>A, </a:t>
              </a:r>
              <a:r>
                <a:rPr lang="ko-KR" altLang="en-US" sz="600" dirty="0">
                  <a:solidFill>
                    <a:schemeClr val="tx1"/>
                  </a:solidFill>
                  <a:latin typeface="+mn-ea"/>
                </a:rPr>
                <a:t>차트 </a:t>
              </a:r>
              <a:r>
                <a:rPr lang="en-US" altLang="ko-KR" sz="600" dirty="0">
                  <a:solidFill>
                    <a:schemeClr val="tx1"/>
                  </a:solidFill>
                  <a:latin typeface="+mn-ea"/>
                </a:rPr>
                <a:t>G... </a:t>
              </a:r>
            </a:p>
          </p:txBody>
        </p:sp>
        <p:sp>
          <p:nvSpPr>
            <p:cNvPr id="159" name="삼각형 158"/>
            <p:cNvSpPr/>
            <p:nvPr/>
          </p:nvSpPr>
          <p:spPr>
            <a:xfrm rot="10800000">
              <a:off x="3974274" y="2928026"/>
              <a:ext cx="79169" cy="68249"/>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08" name="직사각형 107"/>
          <p:cNvSpPr/>
          <p:nvPr/>
        </p:nvSpPr>
        <p:spPr>
          <a:xfrm>
            <a:off x="2051586" y="2078257"/>
            <a:ext cx="1469828" cy="90991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sp>
        <p:nvSpPr>
          <p:cNvPr id="109" name="직사각형 108"/>
          <p:cNvSpPr/>
          <p:nvPr/>
        </p:nvSpPr>
        <p:spPr>
          <a:xfrm>
            <a:off x="3521414" y="2695542"/>
            <a:ext cx="1866986" cy="288543"/>
          </a:xfrm>
          <a:prstGeom prst="rect">
            <a:avLst/>
          </a:prstGeom>
          <a:solidFill>
            <a:srgbClr val="00B05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ctr"/>
            <a:r>
              <a:rPr lang="ko-KR" altLang="en-US" sz="600" dirty="0">
                <a:solidFill>
                  <a:schemeClr val="bg1"/>
                </a:solidFill>
                <a:latin typeface="맑은 고딕" charset="-127"/>
              </a:rPr>
              <a:t>자식 차트는</a:t>
            </a:r>
            <a:r>
              <a:rPr lang="en-US" altLang="ko-KR" sz="600" dirty="0">
                <a:solidFill>
                  <a:schemeClr val="bg1"/>
                </a:solidFill>
                <a:latin typeface="맑은 고딕" charset="-127"/>
              </a:rPr>
              <a:t> D&amp;D</a:t>
            </a:r>
            <a:r>
              <a:rPr lang="ko-KR" altLang="en-US" sz="600" dirty="0">
                <a:solidFill>
                  <a:schemeClr val="bg1"/>
                </a:solidFill>
                <a:latin typeface="맑은 고딕" charset="-127"/>
              </a:rPr>
              <a:t>로 유지</a:t>
            </a:r>
            <a:endParaRPr lang="en-US" altLang="ko-KR" sz="600" dirty="0">
              <a:solidFill>
                <a:schemeClr val="bg1"/>
              </a:solidFill>
              <a:latin typeface="맑은 고딕" charset="-127"/>
            </a:endParaRPr>
          </a:p>
          <a:p>
            <a:pPr fontAlgn="ctr"/>
            <a:r>
              <a:rPr lang="ko-KR" altLang="en-US" sz="600" dirty="0">
                <a:solidFill>
                  <a:schemeClr val="bg1"/>
                </a:solidFill>
                <a:latin typeface="맑은 고딕" charset="-127"/>
              </a:rPr>
              <a:t>서브 차트는 </a:t>
            </a:r>
            <a:r>
              <a:rPr lang="en-US" altLang="ko-KR" sz="600" dirty="0">
                <a:solidFill>
                  <a:schemeClr val="bg1"/>
                </a:solidFill>
                <a:latin typeface="맑은 고딕" charset="-127"/>
              </a:rPr>
              <a:t>dimmed</a:t>
            </a:r>
            <a:r>
              <a:rPr lang="ko-KR" altLang="en-US" sz="600" dirty="0">
                <a:solidFill>
                  <a:schemeClr val="bg1"/>
                </a:solidFill>
                <a:latin typeface="맑은 고딕" charset="-127"/>
              </a:rPr>
              <a:t> 처리</a:t>
            </a:r>
            <a:r>
              <a:rPr lang="en-US" altLang="ko-KR" sz="600" dirty="0">
                <a:solidFill>
                  <a:schemeClr val="bg1"/>
                </a:solidFill>
                <a:latin typeface="맑은 고딕" charset="-127"/>
              </a:rPr>
              <a:t>?</a:t>
            </a:r>
          </a:p>
        </p:txBody>
      </p:sp>
      <p:sp>
        <p:nvSpPr>
          <p:cNvPr id="111" name="직사각형 110"/>
          <p:cNvSpPr/>
          <p:nvPr/>
        </p:nvSpPr>
        <p:spPr>
          <a:xfrm>
            <a:off x="-2040" y="0"/>
            <a:ext cx="12194040" cy="6858000"/>
          </a:xfrm>
          <a:prstGeom prst="rect">
            <a:avLst/>
          </a:prstGeom>
          <a:solidFill>
            <a:schemeClr val="tx1">
              <a:alpha val="46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050">
                <a:solidFill>
                  <a:schemeClr val="bg1"/>
                </a:solidFill>
                <a:latin typeface="Nanum Gothic" charset="-127"/>
                <a:ea typeface="Nanum Gothic" charset="-127"/>
                <a:cs typeface="Nanum Gothic" charset="-127"/>
              </a:rPr>
              <a:t>Legacy</a:t>
            </a:r>
            <a:endParaRPr lang="ko-KR" altLang="en-US" sz="105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1084294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lstStyle/>
          <a:p>
            <a:endParaRPr kumimoji="1" lang="ko-KR" altLang="en-US" dirty="0"/>
          </a:p>
        </p:txBody>
      </p:sp>
      <p:sp>
        <p:nvSpPr>
          <p:cNvPr id="6" name="제목 5"/>
          <p:cNvSpPr>
            <a:spLocks noGrp="1"/>
          </p:cNvSpPr>
          <p:nvPr>
            <p:ph type="title"/>
          </p:nvPr>
        </p:nvSpPr>
        <p:spPr/>
        <p:txBody>
          <a:bodyPr/>
          <a:lstStyle/>
          <a:p>
            <a:r>
              <a:rPr kumimoji="1" lang="ko-KR" altLang="en-US" dirty="0">
                <a:latin typeface="+mn-ea"/>
                <a:ea typeface="+mn-ea"/>
              </a:rPr>
              <a:t>차원값 </a:t>
            </a:r>
            <a:r>
              <a:rPr kumimoji="1" lang="en-US" altLang="ko-KR" dirty="0">
                <a:latin typeface="+mn-ea"/>
                <a:ea typeface="+mn-ea"/>
              </a:rPr>
              <a:t>&gt;</a:t>
            </a:r>
            <a:r>
              <a:rPr kumimoji="1" lang="ko-KR" altLang="en-US" dirty="0">
                <a:latin typeface="+mn-ea"/>
                <a:ea typeface="+mn-ea"/>
              </a:rPr>
              <a:t> 시간 타입 </a:t>
            </a:r>
            <a:r>
              <a:rPr kumimoji="1" lang="en-US" altLang="ko-KR" dirty="0">
                <a:latin typeface="+mn-ea"/>
                <a:ea typeface="+mn-ea"/>
              </a:rPr>
              <a:t>&gt;</a:t>
            </a:r>
            <a:r>
              <a:rPr kumimoji="1" lang="ko-KR" altLang="en-US" dirty="0">
                <a:latin typeface="+mn-ea"/>
                <a:ea typeface="+mn-ea"/>
              </a:rPr>
              <a:t> </a:t>
            </a:r>
            <a:r>
              <a:rPr kumimoji="1" lang="en-US" altLang="ko-KR" dirty="0">
                <a:latin typeface="+mn-ea"/>
                <a:ea typeface="+mn-ea"/>
              </a:rPr>
              <a:t>Unit : Discontinuous</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101</a:t>
            </a:fld>
            <a:endParaRPr lang="ko-KR" altLang="en-US" dirty="0">
              <a:solidFill>
                <a:prstClr val="white">
                  <a:lumMod val="50000"/>
                </a:prstClr>
              </a:solidFill>
            </a:endParaRPr>
          </a:p>
        </p:txBody>
      </p:sp>
      <p:sp>
        <p:nvSpPr>
          <p:cNvPr id="7" name="텍스트 개체 틀 6"/>
          <p:cNvSpPr>
            <a:spLocks noGrp="1"/>
          </p:cNvSpPr>
          <p:nvPr>
            <p:ph type="body" sz="quarter" idx="13"/>
          </p:nvPr>
        </p:nvSpPr>
        <p:spPr/>
        <p:txBody>
          <a:bodyPr/>
          <a:lstStyle/>
          <a:p>
            <a:endParaRPr kumimoji="1" lang="ko-KR" altLang="en-US"/>
          </a:p>
        </p:txBody>
      </p:sp>
      <p:graphicFrame>
        <p:nvGraphicFramePr>
          <p:cNvPr id="109" name="표 108"/>
          <p:cNvGraphicFramePr>
            <a:graphicFrameLocks noGrp="1"/>
          </p:cNvGraphicFramePr>
          <p:nvPr>
            <p:extLst>
              <p:ext uri="{D42A27DB-BD31-4B8C-83A1-F6EECF244321}">
                <p14:modId xmlns:p14="http://schemas.microsoft.com/office/powerpoint/2010/main" val="1504186572"/>
              </p:ext>
            </p:extLst>
          </p:nvPr>
        </p:nvGraphicFramePr>
        <p:xfrm>
          <a:off x="427107" y="487262"/>
          <a:ext cx="8384953" cy="6357503"/>
        </p:xfrm>
        <a:graphic>
          <a:graphicData uri="http://schemas.openxmlformats.org/drawingml/2006/table">
            <a:tbl>
              <a:tblPr/>
              <a:tblGrid>
                <a:gridCol w="791222">
                  <a:extLst>
                    <a:ext uri="{9D8B030D-6E8A-4147-A177-3AD203B41FA5}">
                      <a16:colId xmlns:a16="http://schemas.microsoft.com/office/drawing/2014/main" val="20000"/>
                    </a:ext>
                  </a:extLst>
                </a:gridCol>
                <a:gridCol w="761364">
                  <a:extLst>
                    <a:ext uri="{9D8B030D-6E8A-4147-A177-3AD203B41FA5}">
                      <a16:colId xmlns:a16="http://schemas.microsoft.com/office/drawing/2014/main" val="20001"/>
                    </a:ext>
                  </a:extLst>
                </a:gridCol>
                <a:gridCol w="821078">
                  <a:extLst>
                    <a:ext uri="{9D8B030D-6E8A-4147-A177-3AD203B41FA5}">
                      <a16:colId xmlns:a16="http://schemas.microsoft.com/office/drawing/2014/main" val="20002"/>
                    </a:ext>
                  </a:extLst>
                </a:gridCol>
                <a:gridCol w="2402080">
                  <a:extLst>
                    <a:ext uri="{9D8B030D-6E8A-4147-A177-3AD203B41FA5}">
                      <a16:colId xmlns:a16="http://schemas.microsoft.com/office/drawing/2014/main" val="20003"/>
                    </a:ext>
                  </a:extLst>
                </a:gridCol>
                <a:gridCol w="1999615">
                  <a:extLst>
                    <a:ext uri="{9D8B030D-6E8A-4147-A177-3AD203B41FA5}">
                      <a16:colId xmlns:a16="http://schemas.microsoft.com/office/drawing/2014/main" val="20004"/>
                    </a:ext>
                  </a:extLst>
                </a:gridCol>
                <a:gridCol w="1609594">
                  <a:extLst>
                    <a:ext uri="{9D8B030D-6E8A-4147-A177-3AD203B41FA5}">
                      <a16:colId xmlns:a16="http://schemas.microsoft.com/office/drawing/2014/main" val="20005"/>
                    </a:ext>
                  </a:extLst>
                </a:gridCol>
              </a:tblGrid>
              <a:tr h="173511">
                <a:tc>
                  <a:txBody>
                    <a:bodyPr/>
                    <a:lstStyle/>
                    <a:p>
                      <a:pPr algn="l" fontAlgn="ctr"/>
                      <a:r>
                        <a:rPr lang="it-IT" sz="600" b="0" i="0" u="none" strike="noStrike" dirty="0">
                          <a:solidFill>
                            <a:srgbClr val="000000"/>
                          </a:solidFill>
                          <a:effectLst/>
                          <a:latin typeface="+mn-ea"/>
                          <a:ea typeface="+mn-ea"/>
                        </a:rPr>
                        <a:t>Unit </a:t>
                      </a:r>
                      <a:r>
                        <a:rPr lang="it-IT" sz="600" b="0" i="0" u="none" strike="noStrike" dirty="0" err="1">
                          <a:solidFill>
                            <a:srgbClr val="000000"/>
                          </a:solidFill>
                          <a:effectLst/>
                          <a:latin typeface="+mn-ea"/>
                          <a:ea typeface="+mn-ea"/>
                        </a:rPr>
                        <a:t>구분</a:t>
                      </a:r>
                      <a:endParaRPr lang="it-IT"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algn="l" fontAlgn="ctr"/>
                      <a:r>
                        <a:rPr lang="ko-KR" altLang="en-US" sz="600" b="0" i="0" u="none" strike="noStrike" dirty="0">
                          <a:solidFill>
                            <a:srgbClr val="000000"/>
                          </a:solidFill>
                          <a:effectLst/>
                          <a:latin typeface="+mn-ea"/>
                          <a:ea typeface="+mn-ea"/>
                        </a:rPr>
                        <a:t>단위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gridSpan="2">
                  <a:txBody>
                    <a:bodyPr/>
                    <a:lstStyle/>
                    <a:p>
                      <a:pPr algn="l" fontAlgn="ctr"/>
                      <a:r>
                        <a:rPr lang="en-US" sz="600" b="0" i="0" u="none" strike="noStrike" dirty="0">
                          <a:solidFill>
                            <a:srgbClr val="000000"/>
                          </a:solidFill>
                          <a:effectLst/>
                          <a:latin typeface="+mn-ea"/>
                          <a:ea typeface="+mn-ea"/>
                        </a:rPr>
                        <a:t>Selection type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hMerge="1">
                  <a:txBody>
                    <a:bodyPr/>
                    <a:lstStyle/>
                    <a:p>
                      <a:pPr algn="l" fontAlgn="ctr"/>
                      <a:endParaRPr lang="ko-KR" altLang="en-US" sz="700" b="0" i="0" u="none" strike="noStrike" dirty="0">
                        <a:solidFill>
                          <a:srgbClr val="000000"/>
                        </a:solidFill>
                        <a:effectLst/>
                        <a:latin typeface="맑은 고딕" charset="-127"/>
                      </a:endParaRPr>
                    </a:p>
                  </a:txBody>
                  <a:tcPr marL="36000" marR="36000" marT="36000" marB="3600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a:solidFill>
                            <a:srgbClr val="000000"/>
                          </a:solidFill>
                          <a:effectLst/>
                          <a:latin typeface="+mn-ea"/>
                          <a:ea typeface="+mn-ea"/>
                        </a:rPr>
                        <a:t>Widget display </a:t>
                      </a:r>
                      <a:endParaRPr lang="ko-KR" altLang="en-US" sz="600" b="0" i="0" u="none" strike="noStrike">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211754">
                <a:tc rowSpan="18">
                  <a:txBody>
                    <a:bodyPr/>
                    <a:lstStyle/>
                    <a:p>
                      <a:pPr algn="l" fontAlgn="ctr"/>
                      <a:r>
                        <a:rPr lang="en-US" sz="600" b="0" i="0" u="none" strike="noStrike" dirty="0">
                          <a:solidFill>
                            <a:srgbClr val="000000"/>
                          </a:solidFill>
                          <a:effectLst/>
                          <a:latin typeface="+mn-ea"/>
                          <a:ea typeface="+mn-ea"/>
                        </a:rPr>
                        <a:t>Continuous type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algn="l" rtl="0" fontAlgn="ctr"/>
                      <a:r>
                        <a:rPr lang="en-US" sz="600" b="0" i="0" u="none" strike="noStrike" dirty="0">
                          <a:solidFill>
                            <a:srgbClr val="000000"/>
                          </a:solidFill>
                          <a:effectLst/>
                          <a:latin typeface="+mn-ea"/>
                          <a:ea typeface="+mn-ea"/>
                        </a:rPr>
                        <a:t>Second</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년</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월</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일</a:t>
                      </a:r>
                      <a:r>
                        <a:rPr lang="ko-KR" altLang="en-US" sz="600" b="0" i="0" u="none" strike="noStrike" baseline="0">
                          <a:solidFill>
                            <a:srgbClr val="000000"/>
                          </a:solidFill>
                          <a:effectLst/>
                          <a:latin typeface="+mn-ea"/>
                          <a:ea typeface="+mn-ea"/>
                        </a:rPr>
                        <a:t>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년</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월</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일</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시</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분</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초</a:t>
                      </a:r>
                      <a:endParaRPr lang="en-US" altLang="ko-KR" sz="600" b="0" i="0" u="none" strike="noStrike">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일</a:t>
                      </a:r>
                      <a:r>
                        <a:rPr lang="ko-KR" altLang="en-US" sz="600" b="0" i="0" u="none" strike="noStrike" baseline="0" dirty="0">
                          <a:solidFill>
                            <a:srgbClr val="000000"/>
                          </a:solidFill>
                          <a:effectLst/>
                          <a:latin typeface="+mn-ea"/>
                          <a:ea typeface="+mn-ea"/>
                        </a:rPr>
                        <a:t>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일</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시</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초</a:t>
                      </a:r>
                      <a:endParaRPr lang="en-US" altLang="ko-KR" sz="600" b="0" i="0" u="none" strike="noStrike" dirty="0">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altLang="ko-KR"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년</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월</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일</a:t>
                      </a:r>
                      <a:r>
                        <a:rPr lang="ko-KR" altLang="en-US" sz="600" b="0" i="0" u="none" strike="noStrike" baseline="0">
                          <a:solidFill>
                            <a:srgbClr val="000000"/>
                          </a:solidFill>
                          <a:effectLst/>
                          <a:latin typeface="+mn-ea"/>
                          <a:ea typeface="+mn-ea"/>
                        </a:rPr>
                        <a:t>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년</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월</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일</a:t>
                      </a:r>
                      <a:r>
                        <a:rPr lang="en-US" altLang="ko-KR" sz="600" b="0" i="0" u="none" strike="noStrike">
                          <a:solidFill>
                            <a:srgbClr val="000000"/>
                          </a:solidFill>
                          <a:effectLst/>
                          <a:latin typeface="+mn-ea"/>
                          <a:ea typeface="+mn-ea"/>
                        </a:rPr>
                        <a:t>,</a:t>
                      </a:r>
                      <a:r>
                        <a:rPr lang="ko-KR" altLang="en-US" sz="600" b="0" i="0" u="none" strike="noStrike">
                          <a:solidFill>
                            <a:srgbClr val="000000"/>
                          </a:solidFill>
                          <a:effectLst/>
                          <a:latin typeface="+mn-ea"/>
                          <a:ea typeface="+mn-ea"/>
                        </a:rPr>
                        <a:t>시</a:t>
                      </a:r>
                      <a:endParaRPr lang="en-US" altLang="ko-KR" sz="600" b="0" i="0" u="none" strike="noStrike">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altLang="ko-KR"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일</a:t>
                      </a:r>
                      <a:endParaRPr lang="en-US" altLang="ko-KR" sz="600" b="0" i="0" u="none" strike="noStrike" dirty="0">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altLang="ko-KR"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주</a:t>
                      </a:r>
                      <a:endParaRPr lang="en-US" altLang="ko-KR" sz="600" b="0" i="0" u="none" strike="noStrike" dirty="0">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altLang="ko-KR"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endParaRPr lang="en-US" altLang="ko-KR" sz="600" b="0" i="0" u="none" strike="noStrike" dirty="0">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altLang="ko-KR"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Quarter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년</a:t>
                      </a:r>
                      <a:r>
                        <a:rPr lang="en-US" altLang="ko-KR" sz="600" b="0" i="0" u="none" strike="noStrike">
                          <a:solidFill>
                            <a:srgbClr val="000000"/>
                          </a:solidFill>
                          <a:effectLst/>
                          <a:latin typeface="+mn-ea"/>
                          <a:ea typeface="+mn-ea"/>
                        </a:rPr>
                        <a:t>,</a:t>
                      </a:r>
                      <a:r>
                        <a:rPr lang="ko-KR" altLang="en-US" sz="600" b="0" i="0" u="none" strike="noStrike" baseline="0">
                          <a:solidFill>
                            <a:srgbClr val="000000"/>
                          </a:solidFill>
                          <a:effectLst/>
                          <a:latin typeface="+mn-ea"/>
                          <a:ea typeface="+mn-ea"/>
                        </a:rPr>
                        <a:t> </a:t>
                      </a:r>
                      <a:r>
                        <a:rPr lang="ko-KR" altLang="en-US" sz="600" b="0" i="0" u="none" strike="noStrike">
                          <a:solidFill>
                            <a:srgbClr val="000000"/>
                          </a:solidFill>
                          <a:effectLst/>
                          <a:latin typeface="+mn-ea"/>
                          <a:ea typeface="+mn-ea"/>
                        </a:rPr>
                        <a:t>분기</a:t>
                      </a:r>
                      <a:endParaRPr lang="en-US" altLang="ko-KR" sz="600" b="0" i="0" u="none" strike="noStrike">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211754">
                <a:tc vMerge="1">
                  <a:txBody>
                    <a:bodyPr/>
                    <a:lstStyle/>
                    <a:p>
                      <a:pPr latinLnBrk="1"/>
                      <a:endParaRPr lang="ko-KR" altLang="en-US"/>
                    </a:p>
                  </a:txBody>
                  <a:tcPr/>
                </a:tc>
                <a:tc rowSpan="2">
                  <a:txBody>
                    <a:bodyPr/>
                    <a:lstStyle/>
                    <a:p>
                      <a:pPr algn="l" rtl="0" fontAlgn="ct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endParaRPr lang="en-US" altLang="ko-KR" sz="600" b="0" i="0" u="none" strike="noStrike" dirty="0">
                        <a:solidFill>
                          <a:srgbClr val="00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altLang="ko-KR" sz="600" b="0" i="0" u="none" strike="noStrike" dirty="0">
                          <a:solidFill>
                            <a:srgbClr val="00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endParaRPr lang="en-US"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r h="211754">
                <a:tc vMerge="1">
                  <a:txBody>
                    <a:bodyPr/>
                    <a:lstStyle/>
                    <a:p>
                      <a:pPr latinLnBrk="1"/>
                      <a:endParaRPr lang="ko-KR" altLang="en-US"/>
                    </a:p>
                  </a:txBody>
                  <a:tcPr/>
                </a:tc>
                <a:tc rowSpan="2">
                  <a:txBody>
                    <a:bodyPr/>
                    <a:lstStyle/>
                    <a:p>
                      <a:pPr algn="l" rtl="0" fontAlgn="ctr"/>
                      <a:r>
                        <a:rPr lang="en-US" altLang="ko-KR" sz="600" b="0" i="0" u="none" strike="noStrike" dirty="0">
                          <a:solidFill>
                            <a:schemeClr val="tx1"/>
                          </a:solidFill>
                          <a:effectLst/>
                          <a:latin typeface="+mn-ea"/>
                          <a:ea typeface="+mn-ea"/>
                        </a:rPr>
                        <a:t>None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rgbClr val="FF0000"/>
                          </a:solidFill>
                          <a:effectLst/>
                          <a:latin typeface="+mn-ea"/>
                          <a:ea typeface="+mn-ea"/>
                        </a:rPr>
                        <a:t>Period (between)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rgbClr val="000000"/>
                          </a:solidFill>
                          <a:effectLst/>
                          <a:latin typeface="+mn-ea"/>
                          <a:ea typeface="+mn-ea"/>
                        </a:rPr>
                        <a:t>시간 범위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 범위 셋 추가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2">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년</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월</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일</a:t>
                      </a:r>
                      <a:r>
                        <a:rPr lang="ko-KR" altLang="en-US" sz="600" b="0" i="0" u="none" strike="noStrike" baseline="0" dirty="0">
                          <a:solidFill>
                            <a:srgbClr val="000000"/>
                          </a:solidFill>
                          <a:effectLst/>
                          <a:latin typeface="+mn-ea"/>
                          <a:ea typeface="+mn-ea"/>
                        </a:rPr>
                        <a:t>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a:t>
                      </a:r>
                      <a:r>
                        <a:rPr lang="ko-KR" altLang="en-US" sz="600" b="0" i="0" u="none" strike="noStrike" dirty="0">
                          <a:solidFill>
                            <a:srgbClr val="FF0000"/>
                          </a:solidFill>
                          <a:effectLst/>
                          <a:latin typeface="+mn-ea"/>
                          <a:ea typeface="+mn-ea"/>
                        </a:rPr>
                        <a:t>데이터소스의 타임포멧</a:t>
                      </a:r>
                      <a:endParaRPr lang="en-US" altLang="ko-KR" sz="600" b="0" i="0" u="none" strike="noStrike" dirty="0">
                        <a:solidFill>
                          <a:srgbClr val="FF0000"/>
                        </a:solidFill>
                        <a:effectLst/>
                        <a:latin typeface="+mn-ea"/>
                        <a:ea typeface="+mn-ea"/>
                      </a:endParaRPr>
                    </a:p>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7"/>
                  </a:ext>
                </a:extLst>
              </a:tr>
              <a:tr h="211754">
                <a:tc vMerge="1">
                  <a:txBody>
                    <a:bodyPr/>
                    <a:lstStyle/>
                    <a:p>
                      <a:pPr latinLnBrk="1"/>
                      <a:endParaRPr lang="ko-KR" altLang="en-US"/>
                    </a:p>
                  </a:txBody>
                  <a:tcPr/>
                </a:tc>
                <a:tc vMerge="1">
                  <a:txBody>
                    <a:bodyPr/>
                    <a:lstStyle/>
                    <a:p>
                      <a:pPr latinLnBrk="1"/>
                      <a:endParaRPr lang="ko-KR" altLang="en-US"/>
                    </a:p>
                  </a:txBody>
                  <a:tcPr/>
                </a:tc>
                <a:tc>
                  <a:txBody>
                    <a:bodyPr/>
                    <a:lstStyle/>
                    <a:p>
                      <a:pPr algn="l" rtl="0" fontAlgn="ctr"/>
                      <a:r>
                        <a:rPr lang="en-US" sz="600" b="0" i="0" u="none" strike="noStrike" dirty="0">
                          <a:solidFill>
                            <a:srgbClr val="FF0000"/>
                          </a:solidFill>
                          <a:effectLst/>
                          <a:latin typeface="+mn-ea"/>
                          <a:ea typeface="+mn-ea"/>
                        </a:rPr>
                        <a:t>Recent (Last)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최근</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지난</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시간</a:t>
                      </a:r>
                      <a:r>
                        <a:rPr lang="ko-KR" altLang="en-US" sz="600" b="0" i="0" u="none" strike="noStrike" baseline="0" dirty="0">
                          <a:solidFill>
                            <a:srgbClr val="000000"/>
                          </a:solidFill>
                          <a:effectLst/>
                          <a:latin typeface="+mn-ea"/>
                          <a:ea typeface="+mn-ea"/>
                        </a:rPr>
                        <a:t> 범위</a:t>
                      </a:r>
                      <a:endParaRPr lang="en-US" altLang="ko-KR" sz="600" b="0" i="0" u="none" strike="noStrike" baseline="0" dirty="0">
                        <a:solidFill>
                          <a:srgbClr val="000000"/>
                        </a:solidFill>
                        <a:effectLst/>
                        <a:latin typeface="+mn-ea"/>
                        <a:ea typeface="+mn-ea"/>
                      </a:endParaRPr>
                    </a:p>
                    <a:p>
                      <a:pPr algn="l" rtl="0" fontAlgn="ctr"/>
                      <a:r>
                        <a:rPr lang="en-US" altLang="ko-KR" sz="600" b="0" i="0" u="none" strike="noStrike" baseline="0" dirty="0">
                          <a:solidFill>
                            <a:srgbClr val="000000"/>
                          </a:solidFill>
                          <a:effectLst/>
                          <a:latin typeface="+mn-ea"/>
                          <a:ea typeface="+mn-ea"/>
                        </a:rPr>
                        <a:t>(</a:t>
                      </a:r>
                      <a:r>
                        <a:rPr lang="ko-KR" altLang="en-US" sz="600" b="0" i="0" u="none" strike="noStrike" baseline="0" dirty="0">
                          <a:solidFill>
                            <a:srgbClr val="FF0000"/>
                          </a:solidFill>
                          <a:effectLst/>
                          <a:latin typeface="+mn-ea"/>
                          <a:ea typeface="+mn-ea"/>
                        </a:rPr>
                        <a:t>오늘</a:t>
                      </a:r>
                      <a:r>
                        <a:rPr lang="en-US" altLang="ko-KR" sz="600" b="0" i="0" u="none" strike="noStrike" baseline="0" dirty="0">
                          <a:solidFill>
                            <a:srgbClr val="FF0000"/>
                          </a:solidFill>
                          <a:effectLst/>
                          <a:latin typeface="+mn-ea"/>
                          <a:ea typeface="+mn-ea"/>
                        </a:rPr>
                        <a:t>,</a:t>
                      </a:r>
                      <a:r>
                        <a:rPr lang="ko-KR" altLang="en-US" sz="600" b="0" i="0" u="none" strike="noStrike" baseline="0" dirty="0">
                          <a:solidFill>
                            <a:srgbClr val="FF0000"/>
                          </a:solidFill>
                          <a:effectLst/>
                          <a:latin typeface="+mn-ea"/>
                          <a:ea typeface="+mn-ea"/>
                        </a:rPr>
                        <a:t> 지난 </a:t>
                      </a:r>
                      <a:r>
                        <a:rPr lang="en-US" altLang="ko-KR" sz="600" b="0" i="0" u="none" strike="noStrike" baseline="0" dirty="0">
                          <a:solidFill>
                            <a:srgbClr val="FF0000"/>
                          </a:solidFill>
                          <a:effectLst/>
                          <a:latin typeface="+mn-ea"/>
                          <a:ea typeface="+mn-ea"/>
                        </a:rPr>
                        <a:t>7</a:t>
                      </a:r>
                      <a:r>
                        <a:rPr lang="ko-KR" altLang="en-US" sz="600" b="0" i="0" u="none" strike="noStrike" baseline="0" dirty="0">
                          <a:solidFill>
                            <a:srgbClr val="FF0000"/>
                          </a:solidFill>
                          <a:effectLst/>
                          <a:latin typeface="+mn-ea"/>
                          <a:ea typeface="+mn-ea"/>
                        </a:rPr>
                        <a:t>일</a:t>
                      </a:r>
                      <a:r>
                        <a:rPr lang="en-US" altLang="ko-KR" sz="600" b="0" i="0" u="none" strike="noStrike" baseline="0" dirty="0">
                          <a:solidFill>
                            <a:srgbClr val="FF0000"/>
                          </a:solidFill>
                          <a:effectLst/>
                          <a:latin typeface="+mn-ea"/>
                          <a:ea typeface="+mn-ea"/>
                        </a:rPr>
                        <a:t>,</a:t>
                      </a:r>
                      <a:r>
                        <a:rPr lang="ko-KR" altLang="en-US" sz="600" b="0" i="0" u="none" strike="noStrike" baseline="0" dirty="0">
                          <a:solidFill>
                            <a:srgbClr val="FF0000"/>
                          </a:solidFill>
                          <a:effectLst/>
                          <a:latin typeface="+mn-ea"/>
                          <a:ea typeface="+mn-ea"/>
                        </a:rPr>
                        <a:t> 지난 </a:t>
                      </a:r>
                      <a:r>
                        <a:rPr lang="en-US" altLang="ko-KR" sz="600" b="0" i="0" u="none" strike="noStrike" baseline="0" dirty="0">
                          <a:solidFill>
                            <a:srgbClr val="FF0000"/>
                          </a:solidFill>
                          <a:effectLst/>
                          <a:latin typeface="+mn-ea"/>
                          <a:ea typeface="+mn-ea"/>
                        </a:rPr>
                        <a:t>1</a:t>
                      </a:r>
                      <a:r>
                        <a:rPr lang="ko-KR" altLang="en-US" sz="600" b="0" i="0" u="none" strike="noStrike" baseline="0" dirty="0">
                          <a:solidFill>
                            <a:srgbClr val="FF0000"/>
                          </a:solidFill>
                          <a:effectLst/>
                          <a:latin typeface="+mn-ea"/>
                          <a:ea typeface="+mn-ea"/>
                        </a:rPr>
                        <a:t>달</a:t>
                      </a:r>
                      <a:r>
                        <a:rPr lang="en-US" altLang="ko-KR" sz="600" b="0" i="0" u="none" strike="noStrike" baseline="0" dirty="0">
                          <a:solidFill>
                            <a:srgbClr val="FF0000"/>
                          </a:solidFill>
                          <a:effectLst/>
                          <a:latin typeface="+mn-ea"/>
                          <a:ea typeface="+mn-ea"/>
                        </a:rPr>
                        <a:t>,</a:t>
                      </a:r>
                      <a:r>
                        <a:rPr lang="ko-KR" altLang="en-US" sz="600" b="0" i="0" u="none" strike="noStrike" baseline="0" dirty="0">
                          <a:solidFill>
                            <a:srgbClr val="FF0000"/>
                          </a:solidFill>
                          <a:effectLst/>
                          <a:latin typeface="+mn-ea"/>
                          <a:ea typeface="+mn-ea"/>
                        </a:rPr>
                        <a:t> 지난 </a:t>
                      </a:r>
                      <a:r>
                        <a:rPr lang="en-US" altLang="ko-KR" sz="600" b="0" i="0" u="none" strike="noStrike" baseline="0" dirty="0">
                          <a:solidFill>
                            <a:srgbClr val="FF0000"/>
                          </a:solidFill>
                          <a:effectLst/>
                          <a:latin typeface="+mn-ea"/>
                          <a:ea typeface="+mn-ea"/>
                        </a:rPr>
                        <a:t>1</a:t>
                      </a:r>
                      <a:r>
                        <a:rPr lang="ko-KR" altLang="en-US" sz="600" b="0" i="0" u="none" strike="noStrike" baseline="0" dirty="0">
                          <a:solidFill>
                            <a:srgbClr val="FF0000"/>
                          </a:solidFill>
                          <a:effectLst/>
                          <a:latin typeface="+mn-ea"/>
                          <a:ea typeface="+mn-ea"/>
                        </a:rPr>
                        <a:t>년</a:t>
                      </a:r>
                      <a:r>
                        <a:rPr lang="en-US" altLang="ko-KR" sz="600" b="0" i="0" u="none" strike="noStrike" baseline="0" dirty="0">
                          <a:solidFill>
                            <a:srgbClr val="000000"/>
                          </a:solidFill>
                          <a:effectLst/>
                          <a:latin typeface="+mn-ea"/>
                          <a:ea typeface="+mn-ea"/>
                        </a:rPr>
                        <a:t>,</a:t>
                      </a:r>
                      <a:r>
                        <a:rPr lang="ko-KR" altLang="en-US" sz="600" b="0" i="0" u="none" strike="noStrike" baseline="0" dirty="0">
                          <a:solidFill>
                            <a:srgbClr val="000000"/>
                          </a:solidFill>
                          <a:effectLst/>
                          <a:latin typeface="+mn-ea"/>
                          <a:ea typeface="+mn-ea"/>
                        </a:rPr>
                        <a:t> 사용자 입력 기간</a:t>
                      </a:r>
                      <a:r>
                        <a:rPr lang="en-US" altLang="ko-KR" sz="600" b="0" i="0" u="none" strike="noStrike" baseline="0" dirty="0">
                          <a:solidFill>
                            <a:srgbClr val="000000"/>
                          </a:solidFill>
                          <a:effectLst/>
                          <a:latin typeface="+mn-ea"/>
                          <a:ea typeface="+mn-ea"/>
                        </a:rPr>
                        <a:t>)</a:t>
                      </a:r>
                      <a:endParaRPr lang="en-US" sz="600" b="0" i="0" u="none" strike="noStrike" dirty="0">
                        <a:solidFill>
                          <a:srgbClr val="00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8"/>
                  </a:ext>
                </a:extLst>
              </a:tr>
              <a:tr h="211754">
                <a:tc rowSpan="11">
                  <a:txBody>
                    <a:bodyPr/>
                    <a:lstStyle/>
                    <a:p>
                      <a:pPr algn="l" fontAlgn="ctr"/>
                      <a:r>
                        <a:rPr lang="en-US" sz="600" b="0" i="0" u="none" strike="noStrike">
                          <a:solidFill>
                            <a:srgbClr val="000000"/>
                          </a:solidFill>
                          <a:effectLst/>
                          <a:latin typeface="+mn-ea"/>
                          <a:ea typeface="+mn-ea"/>
                        </a:rPr>
                        <a:t>Discontinuous type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rgbClr val="000000"/>
                          </a:solidFill>
                          <a:effectLst/>
                          <a:latin typeface="+mn-ea"/>
                          <a:ea typeface="+mn-ea"/>
                        </a:rPr>
                        <a:t>Second by 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1</a:t>
                      </a:r>
                      <a:r>
                        <a:rPr lang="ko-KR" altLang="en-US" sz="600" b="0" i="0" u="none" strike="noStrike" dirty="0">
                          <a:solidFill>
                            <a:srgbClr val="000000"/>
                          </a:solidFill>
                          <a:effectLst/>
                          <a:latin typeface="+mn-ea"/>
                          <a:ea typeface="+mn-ea"/>
                        </a:rPr>
                        <a:t>초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60</a:t>
                      </a:r>
                      <a:r>
                        <a:rPr lang="ko-KR" altLang="en-US" sz="600" b="0" i="0" u="none" strike="noStrike" dirty="0">
                          <a:solidFill>
                            <a:srgbClr val="000000"/>
                          </a:solidFill>
                          <a:effectLst/>
                          <a:latin typeface="+mn-ea"/>
                          <a:ea typeface="+mn-ea"/>
                        </a:rPr>
                        <a:t>초</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9"/>
                  </a:ext>
                </a:extLst>
              </a:tr>
              <a:tr h="211754">
                <a:tc vMerge="1">
                  <a:txBody>
                    <a:bodyPr/>
                    <a:lstStyle/>
                    <a:p>
                      <a:pPr latinLnBrk="1"/>
                      <a:endParaRPr lang="ko-KR" altLang="en-US"/>
                    </a:p>
                  </a:txBody>
                  <a:tcPr/>
                </a:tc>
                <a:tc>
                  <a:txBody>
                    <a:bodyPr/>
                    <a:lstStyle/>
                    <a:p>
                      <a:pPr algn="l" rtl="0" fontAlgn="ctr"/>
                      <a:r>
                        <a:rPr lang="en-US" sz="600" b="0" i="0" u="none" strike="noStrike" dirty="0">
                          <a:solidFill>
                            <a:srgbClr val="000000"/>
                          </a:solidFill>
                          <a:effectLst/>
                          <a:latin typeface="+mn-ea"/>
                          <a:ea typeface="+mn-ea"/>
                        </a:rPr>
                        <a:t>Minute by 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분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60</a:t>
                      </a:r>
                      <a:r>
                        <a:rPr lang="ko-KR" altLang="en-US" sz="600" b="0" i="0" u="none" strike="noStrike" dirty="0">
                          <a:solidFill>
                            <a:srgbClr val="000000"/>
                          </a:solidFill>
                          <a:effectLst/>
                          <a:latin typeface="+mn-ea"/>
                          <a:ea typeface="+mn-ea"/>
                        </a:rPr>
                        <a:t>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0"/>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Hour by 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시간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24</a:t>
                      </a:r>
                      <a:r>
                        <a:rPr lang="ko-KR" altLang="en-US" sz="600" b="0" i="0" u="none" strike="noStrike" dirty="0">
                          <a:solidFill>
                            <a:srgbClr val="000000"/>
                          </a:solidFill>
                          <a:effectLst/>
                          <a:latin typeface="+mn-ea"/>
                          <a:ea typeface="+mn-ea"/>
                        </a:rPr>
                        <a:t>시간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1"/>
                  </a:ext>
                </a:extLst>
              </a:tr>
              <a:tr h="211754">
                <a:tc vMerge="1">
                  <a:txBody>
                    <a:bodyPr/>
                    <a:lstStyle/>
                    <a:p>
                      <a:pPr latinLnBrk="1"/>
                      <a:endParaRPr lang="ko-KR" altLang="en-US"/>
                    </a:p>
                  </a:txBody>
                  <a:tcPr/>
                </a:tc>
                <a:tc>
                  <a:txBody>
                    <a:bodyPr/>
                    <a:lstStyle/>
                    <a:p>
                      <a:pPr algn="l" rtl="0" fontAlgn="ctr"/>
                      <a:r>
                        <a:rPr lang="en-US" sz="600" b="0" i="0" u="none" strike="noStrike" dirty="0">
                          <a:solidFill>
                            <a:srgbClr val="000000"/>
                          </a:solidFill>
                          <a:effectLst/>
                          <a:latin typeface="+mn-ea"/>
                          <a:ea typeface="+mn-ea"/>
                        </a:rPr>
                        <a:t>Day by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월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2"/>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Day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일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31</a:t>
                      </a:r>
                      <a:r>
                        <a:rPr lang="ko-KR" altLang="en-US" sz="600" b="0" i="0" u="none" strike="noStrike" dirty="0">
                          <a:solidFill>
                            <a:srgbClr val="000000"/>
                          </a:solidFill>
                          <a:effectLst/>
                          <a:latin typeface="+mn-ea"/>
                          <a:ea typeface="+mn-ea"/>
                        </a:rPr>
                        <a:t>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3"/>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Day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일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365</a:t>
                      </a:r>
                      <a:r>
                        <a:rPr lang="ko-KR" altLang="en-US" sz="600" b="0" i="0" u="none" strike="noStrike" dirty="0">
                          <a:solidFill>
                            <a:srgbClr val="000000"/>
                          </a:solidFill>
                          <a:effectLst/>
                          <a:latin typeface="+mn-ea"/>
                          <a:ea typeface="+mn-ea"/>
                        </a:rPr>
                        <a:t>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4"/>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Week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주차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5</a:t>
                      </a:r>
                      <a:r>
                        <a:rPr lang="ko-KR" altLang="en-US" sz="600" b="0" i="0" u="none" strike="noStrike" dirty="0">
                          <a:solidFill>
                            <a:srgbClr val="000000"/>
                          </a:solidFill>
                          <a:effectLst/>
                          <a:latin typeface="+mn-ea"/>
                          <a:ea typeface="+mn-ea"/>
                        </a:rPr>
                        <a:t>주차</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a:solidFill>
                            <a:srgbClr val="000000"/>
                          </a:solidFill>
                          <a:effectLst/>
                          <a:latin typeface="+mn-ea"/>
                          <a:ea typeface="+mn-ea"/>
                        </a:rPr>
                        <a:t>리스트 </a:t>
                      </a:r>
                      <a:r>
                        <a:rPr lang="en-US" altLang="ko-KR" sz="600" b="0" i="0" u="none" strike="noStrike">
                          <a:solidFill>
                            <a:srgbClr val="000000"/>
                          </a:solidFill>
                          <a:effectLst/>
                          <a:latin typeface="+mn-ea"/>
                          <a:ea typeface="+mn-ea"/>
                        </a:rPr>
                        <a:t>or</a:t>
                      </a:r>
                      <a:r>
                        <a:rPr lang="ko-KR" altLang="en-US" sz="600" b="0" i="0" u="none" strike="noStrike">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5"/>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Week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주차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53</a:t>
                      </a:r>
                      <a:r>
                        <a:rPr lang="ko-KR" altLang="en-US" sz="600" b="0" i="0" u="none" strike="noStrike" dirty="0">
                          <a:solidFill>
                            <a:srgbClr val="000000"/>
                          </a:solidFill>
                          <a:effectLst/>
                          <a:latin typeface="+mn-ea"/>
                          <a:ea typeface="+mn-ea"/>
                        </a:rPr>
                        <a:t>주차</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6"/>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Month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월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12</a:t>
                      </a:r>
                      <a:r>
                        <a:rPr lang="ko-KR" altLang="en-US" sz="600" b="0" i="0" u="none" strike="noStrike" dirty="0">
                          <a:solidFill>
                            <a:srgbClr val="000000"/>
                          </a:solidFill>
                          <a:effectLst/>
                          <a:latin typeface="+mn-ea"/>
                          <a:ea typeface="+mn-ea"/>
                        </a:rPr>
                        <a:t>월</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7"/>
                  </a:ext>
                </a:extLst>
              </a:tr>
              <a:tr h="211754">
                <a:tc vMerge="1">
                  <a:txBody>
                    <a:bodyPr/>
                    <a:lstStyle/>
                    <a:p>
                      <a:pPr latinLnBrk="1"/>
                      <a:endParaRPr lang="ko-KR" altLang="en-US"/>
                    </a:p>
                  </a:txBody>
                  <a:tcPr/>
                </a:tc>
                <a:tc>
                  <a:txBody>
                    <a:bodyPr/>
                    <a:lstStyle/>
                    <a:p>
                      <a:pPr algn="l" rtl="0" fontAlgn="ctr"/>
                      <a:r>
                        <a:rPr lang="en-US" sz="600" b="0" i="0" u="none" strike="noStrike">
                          <a:solidFill>
                            <a:srgbClr val="000000"/>
                          </a:solidFill>
                          <a:effectLst/>
                          <a:latin typeface="+mn-ea"/>
                          <a:ea typeface="+mn-ea"/>
                        </a:rPr>
                        <a:t>Quarter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a:solidFill>
                            <a:srgbClr val="000000"/>
                          </a:solidFill>
                          <a:effectLst/>
                          <a:latin typeface="+mn-ea"/>
                          <a:ea typeface="+mn-ea"/>
                        </a:rPr>
                        <a:t>List selection</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분기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4</a:t>
                      </a:r>
                      <a:r>
                        <a:rPr lang="ko-KR" altLang="en-US" sz="600" b="0" i="0" u="none" strike="noStrike" dirty="0">
                          <a:solidFill>
                            <a:srgbClr val="000000"/>
                          </a:solidFill>
                          <a:effectLst/>
                          <a:latin typeface="+mn-ea"/>
                          <a:ea typeface="+mn-ea"/>
                        </a:rPr>
                        <a:t>분기</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8"/>
                  </a:ext>
                </a:extLst>
              </a:tr>
              <a:tr h="211754">
                <a:tc vMerge="1">
                  <a:txBody>
                    <a:bodyPr/>
                    <a:lstStyle/>
                    <a:p>
                      <a:pPr latinLnBrk="1"/>
                      <a:endParaRPr lang="ko-KR" altLang="en-US"/>
                    </a:p>
                  </a:txBody>
                  <a:tcPr/>
                </a:tc>
                <a:tc>
                  <a:txBody>
                    <a:bodyPr/>
                    <a:lstStyle/>
                    <a:p>
                      <a:pPr algn="l" rtl="0" fontAlgn="ct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rgbClr val="000000"/>
                          </a:solidFill>
                          <a:effectLst/>
                          <a:latin typeface="+mn-ea"/>
                          <a:ea typeface="+mn-ea"/>
                        </a:rPr>
                        <a:t>List selection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데이터기반 년도 목록</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400" rtl="0" eaLnBrk="1" fontAlgn="ctr" latinLnBrk="1" hangingPunct="1">
                        <a:lnSpc>
                          <a:spcPct val="100000"/>
                        </a:lnSpc>
                        <a:spcBef>
                          <a:spcPts val="0"/>
                        </a:spcBef>
                        <a:spcAft>
                          <a:spcPts val="0"/>
                        </a:spcAft>
                        <a:buClrTx/>
                        <a:buSzTx/>
                        <a:buFont typeface="Arial" charset="0"/>
                        <a:buChar char="•"/>
                        <a:tabLst/>
                        <a:defRPr/>
                      </a:pPr>
                      <a:r>
                        <a:rPr lang="ko-KR" altLang="en-US" sz="600" b="0" i="0" u="none" strike="noStrike" dirty="0">
                          <a:solidFill>
                            <a:srgbClr val="000000"/>
                          </a:solidFill>
                          <a:effectLst/>
                          <a:latin typeface="+mn-ea"/>
                          <a:ea typeface="+mn-ea"/>
                        </a:rPr>
                        <a:t>리스트 </a:t>
                      </a:r>
                      <a:r>
                        <a:rPr lang="en-US" altLang="ko-KR" sz="600" b="0" i="0" u="none" strike="noStrike" dirty="0">
                          <a:solidFill>
                            <a:srgbClr val="000000"/>
                          </a:solidFill>
                          <a:effectLst/>
                          <a:latin typeface="+mn-ea"/>
                          <a:ea typeface="+mn-ea"/>
                        </a:rPr>
                        <a:t>or</a:t>
                      </a:r>
                      <a:r>
                        <a:rPr lang="ko-KR" altLang="en-US" sz="600" b="0" i="0" u="none" strike="noStrike" dirty="0">
                          <a:solidFill>
                            <a:srgbClr val="000000"/>
                          </a:solidFill>
                          <a:effectLst/>
                          <a:latin typeface="+mn-ea"/>
                          <a:ea typeface="+mn-ea"/>
                        </a:rPr>
                        <a:t> 콤보박스</a:t>
                      </a:r>
                      <a:endParaRPr lang="en-US" altLang="ko-KR"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29"/>
                  </a:ext>
                </a:extLst>
              </a:tr>
            </a:tbl>
          </a:graphicData>
        </a:graphic>
      </p:graphicFrame>
      <p:sp>
        <p:nvSpPr>
          <p:cNvPr id="112" name="모서리가 둥근 직사각형 58"/>
          <p:cNvSpPr/>
          <p:nvPr/>
        </p:nvSpPr>
        <p:spPr>
          <a:xfrm>
            <a:off x="2824308" y="5141507"/>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a:t>
            </a:r>
            <a:r>
              <a:rPr lang="ko-KR" altLang="en-US" sz="600" dirty="0">
                <a:solidFill>
                  <a:schemeClr val="tx1">
                    <a:lumMod val="75000"/>
                    <a:lumOff val="25000"/>
                  </a:schemeClr>
                </a:solidFill>
                <a:latin typeface="+mn-ea"/>
                <a:cs typeface="Nanum Gothic" charset="-127"/>
              </a:rPr>
              <a:t>   ▼</a:t>
            </a:r>
          </a:p>
        </p:txBody>
      </p:sp>
      <p:sp>
        <p:nvSpPr>
          <p:cNvPr id="113" name="모서리가 둥근 직사각형 58"/>
          <p:cNvSpPr/>
          <p:nvPr/>
        </p:nvSpPr>
        <p:spPr>
          <a:xfrm>
            <a:off x="2824308" y="5790800"/>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1</a:t>
            </a:r>
            <a:r>
              <a:rPr lang="ko-KR" altLang="en-US" sz="600" dirty="0">
                <a:solidFill>
                  <a:schemeClr val="tx1">
                    <a:lumMod val="75000"/>
                    <a:lumOff val="25000"/>
                  </a:schemeClr>
                </a:solidFill>
                <a:latin typeface="+mn-ea"/>
                <a:cs typeface="Nanum Gothic" charset="-127"/>
              </a:rPr>
              <a:t>    ▼</a:t>
            </a:r>
          </a:p>
        </p:txBody>
      </p:sp>
      <p:sp>
        <p:nvSpPr>
          <p:cNvPr id="114" name="모서리가 둥근 직사각형 58"/>
          <p:cNvSpPr/>
          <p:nvPr/>
        </p:nvSpPr>
        <p:spPr>
          <a:xfrm>
            <a:off x="2824308" y="6214487"/>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Jan</a:t>
            </a:r>
            <a:r>
              <a:rPr lang="ko-KR" altLang="en-US" sz="600" dirty="0">
                <a:solidFill>
                  <a:schemeClr val="tx1">
                    <a:lumMod val="75000"/>
                    <a:lumOff val="25000"/>
                  </a:schemeClr>
                </a:solidFill>
                <a:latin typeface="+mn-ea"/>
                <a:cs typeface="Nanum Gothic" charset="-127"/>
              </a:rPr>
              <a:t>     ▼</a:t>
            </a:r>
          </a:p>
        </p:txBody>
      </p:sp>
      <p:sp>
        <p:nvSpPr>
          <p:cNvPr id="115" name="모서리가 둥근 직사각형 114"/>
          <p:cNvSpPr/>
          <p:nvPr/>
        </p:nvSpPr>
        <p:spPr>
          <a:xfrm>
            <a:off x="2824308" y="6425652"/>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 1</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p>
        </p:txBody>
      </p:sp>
      <p:sp>
        <p:nvSpPr>
          <p:cNvPr id="121" name="모서리가 둥근 직사각형 58"/>
          <p:cNvSpPr/>
          <p:nvPr/>
        </p:nvSpPr>
        <p:spPr>
          <a:xfrm>
            <a:off x="2824308" y="4505531"/>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Sec </a:t>
            </a:r>
            <a:r>
              <a:rPr lang="ko-KR" altLang="en-US" sz="600" dirty="0">
                <a:solidFill>
                  <a:schemeClr val="tx1">
                    <a:lumMod val="75000"/>
                    <a:lumOff val="25000"/>
                  </a:schemeClr>
                </a:solidFill>
                <a:latin typeface="+mn-ea"/>
                <a:cs typeface="Nanum Gothic" charset="-127"/>
              </a:rPr>
              <a:t> ▼</a:t>
            </a:r>
          </a:p>
        </p:txBody>
      </p:sp>
      <p:sp>
        <p:nvSpPr>
          <p:cNvPr id="122" name="모서리가 둥근 직사각형 58"/>
          <p:cNvSpPr/>
          <p:nvPr/>
        </p:nvSpPr>
        <p:spPr>
          <a:xfrm>
            <a:off x="2824308" y="4716696"/>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Min </a:t>
            </a:r>
            <a:r>
              <a:rPr lang="ko-KR" altLang="en-US" sz="600" dirty="0">
                <a:solidFill>
                  <a:schemeClr val="tx1">
                    <a:lumMod val="75000"/>
                    <a:lumOff val="25000"/>
                  </a:schemeClr>
                </a:solidFill>
                <a:latin typeface="+mn-ea"/>
                <a:cs typeface="Nanum Gothic" charset="-127"/>
              </a:rPr>
              <a:t> ▼</a:t>
            </a:r>
          </a:p>
        </p:txBody>
      </p:sp>
      <p:sp>
        <p:nvSpPr>
          <p:cNvPr id="123" name="모서리가 둥근 직사각형 58"/>
          <p:cNvSpPr/>
          <p:nvPr/>
        </p:nvSpPr>
        <p:spPr>
          <a:xfrm>
            <a:off x="2824308" y="5352661"/>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1th     </a:t>
            </a:r>
            <a:r>
              <a:rPr lang="ko-KR" altLang="en-US" sz="600" dirty="0">
                <a:solidFill>
                  <a:schemeClr val="tx1">
                    <a:lumMod val="75000"/>
                    <a:lumOff val="25000"/>
                  </a:schemeClr>
                </a:solidFill>
                <a:latin typeface="+mn-ea"/>
                <a:cs typeface="Nanum Gothic" charset="-127"/>
              </a:rPr>
              <a:t>▼</a:t>
            </a:r>
          </a:p>
        </p:txBody>
      </p:sp>
      <p:sp>
        <p:nvSpPr>
          <p:cNvPr id="124" name="모서리가 둥근 직사각형 58"/>
          <p:cNvSpPr/>
          <p:nvPr/>
        </p:nvSpPr>
        <p:spPr>
          <a:xfrm>
            <a:off x="2824308" y="5579635"/>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1th     </a:t>
            </a:r>
            <a:r>
              <a:rPr lang="ko-KR" altLang="en-US" sz="600" dirty="0">
                <a:solidFill>
                  <a:schemeClr val="tx1">
                    <a:lumMod val="75000"/>
                    <a:lumOff val="25000"/>
                  </a:schemeClr>
                </a:solidFill>
                <a:latin typeface="+mn-ea"/>
                <a:cs typeface="Nanum Gothic" charset="-127"/>
              </a:rPr>
              <a:t>▼</a:t>
            </a:r>
          </a:p>
        </p:txBody>
      </p:sp>
      <p:sp>
        <p:nvSpPr>
          <p:cNvPr id="126" name="모서리가 둥근 직사각형 58"/>
          <p:cNvSpPr/>
          <p:nvPr/>
        </p:nvSpPr>
        <p:spPr>
          <a:xfrm>
            <a:off x="2824308" y="6001979"/>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1</a:t>
            </a:r>
            <a:r>
              <a:rPr lang="ko-KR" altLang="en-US" sz="600" dirty="0">
                <a:solidFill>
                  <a:schemeClr val="tx1">
                    <a:lumMod val="75000"/>
                    <a:lumOff val="25000"/>
                  </a:schemeClr>
                </a:solidFill>
                <a:latin typeface="+mn-ea"/>
                <a:cs typeface="Nanum Gothic" charset="-127"/>
              </a:rPr>
              <a:t>    ▼</a:t>
            </a:r>
          </a:p>
        </p:txBody>
      </p:sp>
      <p:sp>
        <p:nvSpPr>
          <p:cNvPr id="127" name="모서리가 둥근 직사각형 58"/>
          <p:cNvSpPr/>
          <p:nvPr/>
        </p:nvSpPr>
        <p:spPr>
          <a:xfrm>
            <a:off x="2824308" y="4927869"/>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a:t>
            </a:r>
            <a:r>
              <a:rPr lang="en-US" altLang="ko-KR" sz="600" dirty="0" err="1">
                <a:solidFill>
                  <a:schemeClr val="tx1">
                    <a:lumMod val="75000"/>
                    <a:lumOff val="25000"/>
                  </a:schemeClr>
                </a:solidFill>
                <a:latin typeface="+mn-ea"/>
                <a:cs typeface="Nanum Gothic" charset="-127"/>
              </a:rPr>
              <a:t>Hrs</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p>
        </p:txBody>
      </p:sp>
      <p:sp>
        <p:nvSpPr>
          <p:cNvPr id="129" name="모서리가 둥근 직사각형 58"/>
          <p:cNvSpPr/>
          <p:nvPr/>
        </p:nvSpPr>
        <p:spPr>
          <a:xfrm>
            <a:off x="2824308" y="6636820"/>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fontAlgn="ctr">
              <a:defRPr/>
            </a:pPr>
            <a:r>
              <a:rPr kumimoji="1" lang="en-US" altLang="ko-KR" sz="600" dirty="0" err="1">
                <a:solidFill>
                  <a:schemeClr val="tx1"/>
                </a:solidFill>
                <a:latin typeface="+mn-ea"/>
                <a:cs typeface="Nanum Gothic" charset="-127"/>
              </a:rPr>
              <a:t>yyyy</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endParaRPr kumimoji="1" lang="en-US" altLang="ko-KR" sz="600" dirty="0">
              <a:solidFill>
                <a:schemeClr val="tx1"/>
              </a:solidFill>
              <a:latin typeface="+mn-ea"/>
              <a:cs typeface="Nanum Gothic" charset="-127"/>
            </a:endParaRPr>
          </a:p>
        </p:txBody>
      </p:sp>
      <p:grpSp>
        <p:nvGrpSpPr>
          <p:cNvPr id="2" name="그룹 1"/>
          <p:cNvGrpSpPr/>
          <p:nvPr/>
        </p:nvGrpSpPr>
        <p:grpSpPr>
          <a:xfrm>
            <a:off x="2824308" y="684645"/>
            <a:ext cx="2343421" cy="3760337"/>
            <a:chOff x="2824308" y="684645"/>
            <a:chExt cx="2343421" cy="3760337"/>
          </a:xfrm>
        </p:grpSpPr>
        <p:grpSp>
          <p:nvGrpSpPr>
            <p:cNvPr id="111" name="그룹 110"/>
            <p:cNvGrpSpPr/>
            <p:nvPr/>
          </p:nvGrpSpPr>
          <p:grpSpPr>
            <a:xfrm>
              <a:off x="2824308" y="900538"/>
              <a:ext cx="2335909" cy="155839"/>
              <a:chOff x="2962648" y="1038082"/>
              <a:chExt cx="2062377" cy="193274"/>
            </a:xfrm>
          </p:grpSpPr>
          <p:sp>
            <p:nvSpPr>
              <p:cNvPr id="232" name="모서리가 둥근 직사각형 58"/>
              <p:cNvSpPr/>
              <p:nvPr/>
            </p:nvSpPr>
            <p:spPr>
              <a:xfrm>
                <a:off x="2962648" y="1038082"/>
                <a:ext cx="967476"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endParaRPr kumimoji="1" lang="en-US" altLang="ko-KR" sz="600" dirty="0">
                  <a:solidFill>
                    <a:schemeClr val="tx1"/>
                  </a:solidFill>
                  <a:latin typeface="+mn-ea"/>
                  <a:cs typeface="Nanum Gothic" charset="-127"/>
                </a:endParaRPr>
              </a:p>
            </p:txBody>
          </p:sp>
          <p:sp>
            <p:nvSpPr>
              <p:cNvPr id="233" name="모서리가 둥근 직사각형 58"/>
              <p:cNvSpPr/>
              <p:nvPr/>
            </p:nvSpPr>
            <p:spPr>
              <a:xfrm>
                <a:off x="4065092" y="1038082"/>
                <a:ext cx="959933"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endParaRPr kumimoji="1" lang="en-US" altLang="ko-KR" sz="600" dirty="0">
                  <a:solidFill>
                    <a:schemeClr val="tx1"/>
                  </a:solidFill>
                  <a:latin typeface="+mn-ea"/>
                  <a:cs typeface="Nanum Gothic" charset="-127"/>
                </a:endParaRPr>
              </a:p>
            </p:txBody>
          </p:sp>
          <p:sp>
            <p:nvSpPr>
              <p:cNvPr id="234" name="제목 2"/>
              <p:cNvSpPr txBox="1">
                <a:spLocks/>
              </p:cNvSpPr>
              <p:nvPr/>
            </p:nvSpPr>
            <p:spPr bwMode="auto">
              <a:xfrm>
                <a:off x="3926767" y="1091367"/>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16" name="그룹 115"/>
            <p:cNvGrpSpPr/>
            <p:nvPr/>
          </p:nvGrpSpPr>
          <p:grpSpPr>
            <a:xfrm>
              <a:off x="2824308" y="1324005"/>
              <a:ext cx="2335909" cy="155243"/>
              <a:chOff x="2962648" y="1324759"/>
              <a:chExt cx="2062377" cy="192534"/>
            </a:xfrm>
          </p:grpSpPr>
          <p:sp>
            <p:nvSpPr>
              <p:cNvPr id="229" name="모서리가 둥근 직사각형 58"/>
              <p:cNvSpPr/>
              <p:nvPr/>
            </p:nvSpPr>
            <p:spPr>
              <a:xfrm>
                <a:off x="2962648" y="1324759"/>
                <a:ext cx="967476"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a:t>
                </a:r>
                <a:endParaRPr kumimoji="1" lang="en-US" altLang="ko-KR" sz="600" dirty="0">
                  <a:solidFill>
                    <a:schemeClr val="tx1"/>
                  </a:solidFill>
                  <a:latin typeface="+mn-ea"/>
                  <a:cs typeface="Nanum Gothic" charset="-127"/>
                </a:endParaRPr>
              </a:p>
            </p:txBody>
          </p:sp>
          <p:sp>
            <p:nvSpPr>
              <p:cNvPr id="230" name="모서리가 둥근 직사각형 58"/>
              <p:cNvSpPr/>
              <p:nvPr/>
            </p:nvSpPr>
            <p:spPr>
              <a:xfrm>
                <a:off x="4065092" y="1324759"/>
                <a:ext cx="959933"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a:t>
                </a:r>
                <a:endParaRPr kumimoji="1" lang="en-US" altLang="ko-KR" sz="600" dirty="0">
                  <a:solidFill>
                    <a:schemeClr val="tx1"/>
                  </a:solidFill>
                  <a:latin typeface="+mn-ea"/>
                  <a:cs typeface="Nanum Gothic" charset="-127"/>
                </a:endParaRPr>
              </a:p>
            </p:txBody>
          </p:sp>
          <p:sp>
            <p:nvSpPr>
              <p:cNvPr id="231" name="제목 2"/>
              <p:cNvSpPr txBox="1">
                <a:spLocks/>
              </p:cNvSpPr>
              <p:nvPr/>
            </p:nvSpPr>
            <p:spPr bwMode="auto">
              <a:xfrm>
                <a:off x="3926767" y="1347925"/>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17" name="그룹 116"/>
            <p:cNvGrpSpPr/>
            <p:nvPr/>
          </p:nvGrpSpPr>
          <p:grpSpPr>
            <a:xfrm>
              <a:off x="2824308" y="1746876"/>
              <a:ext cx="2335909" cy="155243"/>
              <a:chOff x="2962648" y="1581779"/>
              <a:chExt cx="2062377" cy="192534"/>
            </a:xfrm>
          </p:grpSpPr>
          <p:sp>
            <p:nvSpPr>
              <p:cNvPr id="220" name="모서리가 둥근 직사각형 58"/>
              <p:cNvSpPr/>
              <p:nvPr/>
            </p:nvSpPr>
            <p:spPr>
              <a:xfrm>
                <a:off x="2962648" y="1581779"/>
                <a:ext cx="967476"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hh:00</a:t>
                </a:r>
              </a:p>
            </p:txBody>
          </p:sp>
          <p:sp>
            <p:nvSpPr>
              <p:cNvPr id="221" name="모서리가 둥근 직사각형 58"/>
              <p:cNvSpPr/>
              <p:nvPr/>
            </p:nvSpPr>
            <p:spPr>
              <a:xfrm>
                <a:off x="4065092" y="1581779"/>
                <a:ext cx="959933"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hh:00</a:t>
                </a:r>
              </a:p>
            </p:txBody>
          </p:sp>
          <p:sp>
            <p:nvSpPr>
              <p:cNvPr id="228" name="제목 2"/>
              <p:cNvSpPr txBox="1">
                <a:spLocks/>
              </p:cNvSpPr>
              <p:nvPr/>
            </p:nvSpPr>
            <p:spPr bwMode="auto">
              <a:xfrm>
                <a:off x="3926767" y="1609265"/>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18" name="그룹 117"/>
            <p:cNvGrpSpPr/>
            <p:nvPr/>
          </p:nvGrpSpPr>
          <p:grpSpPr>
            <a:xfrm>
              <a:off x="2824308" y="2169747"/>
              <a:ext cx="2335909" cy="156751"/>
              <a:chOff x="2962648" y="1873398"/>
              <a:chExt cx="2062377" cy="194404"/>
            </a:xfrm>
          </p:grpSpPr>
          <p:sp>
            <p:nvSpPr>
              <p:cNvPr id="217" name="모서리가 둥근 직사각형 58"/>
              <p:cNvSpPr/>
              <p:nvPr/>
            </p:nvSpPr>
            <p:spPr>
              <a:xfrm>
                <a:off x="2962648" y="1873398"/>
                <a:ext cx="967476"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endParaRPr kumimoji="1" lang="en-US" altLang="ko-KR" sz="600" dirty="0">
                  <a:solidFill>
                    <a:schemeClr val="tx1"/>
                  </a:solidFill>
                  <a:latin typeface="+mn-ea"/>
                  <a:cs typeface="Nanum Gothic" charset="-127"/>
                </a:endParaRPr>
              </a:p>
            </p:txBody>
          </p:sp>
          <p:sp>
            <p:nvSpPr>
              <p:cNvPr id="218" name="모서리가 둥근 직사각형 58"/>
              <p:cNvSpPr/>
              <p:nvPr/>
            </p:nvSpPr>
            <p:spPr>
              <a:xfrm>
                <a:off x="4065092" y="1873398"/>
                <a:ext cx="959933"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endParaRPr kumimoji="1" lang="en-US" altLang="ko-KR" sz="600" dirty="0">
                  <a:solidFill>
                    <a:schemeClr val="tx1"/>
                  </a:solidFill>
                  <a:latin typeface="+mn-ea"/>
                  <a:cs typeface="Nanum Gothic" charset="-127"/>
                </a:endParaRPr>
              </a:p>
            </p:txBody>
          </p:sp>
          <p:sp>
            <p:nvSpPr>
              <p:cNvPr id="219" name="제목 2"/>
              <p:cNvSpPr txBox="1">
                <a:spLocks/>
              </p:cNvSpPr>
              <p:nvPr/>
            </p:nvSpPr>
            <p:spPr bwMode="auto">
              <a:xfrm>
                <a:off x="3926767" y="1927813"/>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19" name="그룹 118"/>
            <p:cNvGrpSpPr/>
            <p:nvPr/>
          </p:nvGrpSpPr>
          <p:grpSpPr>
            <a:xfrm>
              <a:off x="2824308" y="2594126"/>
              <a:ext cx="2330724" cy="155243"/>
              <a:chOff x="2962648" y="2150190"/>
              <a:chExt cx="2057799" cy="192534"/>
            </a:xfrm>
          </p:grpSpPr>
          <p:sp>
            <p:nvSpPr>
              <p:cNvPr id="212" name="모서리가 둥근 직사각형 58"/>
              <p:cNvSpPr/>
              <p:nvPr/>
            </p:nvSpPr>
            <p:spPr>
              <a:xfrm>
                <a:off x="2962648" y="2150190"/>
                <a:ext cx="490738"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p>
            </p:txBody>
          </p:sp>
          <p:sp>
            <p:nvSpPr>
              <p:cNvPr id="213" name="모서리가 둥근 직사각형 58"/>
              <p:cNvSpPr/>
              <p:nvPr/>
            </p:nvSpPr>
            <p:spPr>
              <a:xfrm>
                <a:off x="4065093" y="2150190"/>
                <a:ext cx="486912"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p>
            </p:txBody>
          </p:sp>
          <p:sp>
            <p:nvSpPr>
              <p:cNvPr id="214" name="모서리가 둥근 직사각형 58"/>
              <p:cNvSpPr/>
              <p:nvPr/>
            </p:nvSpPr>
            <p:spPr>
              <a:xfrm>
                <a:off x="3486958" y="2150190"/>
                <a:ext cx="439450"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sp>
            <p:nvSpPr>
              <p:cNvPr id="215" name="모서리가 둥근 직사각형 58"/>
              <p:cNvSpPr/>
              <p:nvPr/>
            </p:nvSpPr>
            <p:spPr>
              <a:xfrm>
                <a:off x="4580997" y="2150190"/>
                <a:ext cx="439450"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ko-KR" sz="600" dirty="0">
                    <a:solidFill>
                      <a:schemeClr val="tx1">
                        <a:lumMod val="75000"/>
                        <a:lumOff val="25000"/>
                      </a:schemeClr>
                    </a:solidFill>
                    <a:latin typeface="+mn-ea"/>
                    <a:cs typeface="Nanum Gothic" charset="-127"/>
                  </a:rPr>
                  <a:t>W 5 </a:t>
                </a:r>
                <a:r>
                  <a:rPr lang="ko-KR" altLang="en-US" sz="600" dirty="0">
                    <a:solidFill>
                      <a:schemeClr val="tx1">
                        <a:lumMod val="75000"/>
                        <a:lumOff val="25000"/>
                      </a:schemeClr>
                    </a:solidFill>
                    <a:latin typeface="+mn-ea"/>
                    <a:cs typeface="Nanum Gothic" charset="-127"/>
                  </a:rPr>
                  <a:t>▼</a:t>
                </a:r>
              </a:p>
            </p:txBody>
          </p:sp>
          <p:sp>
            <p:nvSpPr>
              <p:cNvPr id="216" name="제목 2"/>
              <p:cNvSpPr txBox="1">
                <a:spLocks/>
              </p:cNvSpPr>
              <p:nvPr/>
            </p:nvSpPr>
            <p:spPr bwMode="auto">
              <a:xfrm>
                <a:off x="3926767" y="2186240"/>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20" name="그룹 119"/>
            <p:cNvGrpSpPr/>
            <p:nvPr/>
          </p:nvGrpSpPr>
          <p:grpSpPr>
            <a:xfrm>
              <a:off x="2824308" y="3016997"/>
              <a:ext cx="1215040" cy="155243"/>
              <a:chOff x="2962648" y="2442798"/>
              <a:chExt cx="1072760" cy="192534"/>
            </a:xfrm>
          </p:grpSpPr>
          <p:sp>
            <p:nvSpPr>
              <p:cNvPr id="209" name="모서리가 둥근 직사각형 58"/>
              <p:cNvSpPr/>
              <p:nvPr/>
            </p:nvSpPr>
            <p:spPr>
              <a:xfrm>
                <a:off x="2962648" y="2442798"/>
                <a:ext cx="490738"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p>
            </p:txBody>
          </p:sp>
          <p:sp>
            <p:nvSpPr>
              <p:cNvPr id="210" name="모서리가 둥근 직사각형 58"/>
              <p:cNvSpPr/>
              <p:nvPr/>
            </p:nvSpPr>
            <p:spPr>
              <a:xfrm>
                <a:off x="3548496" y="2442798"/>
                <a:ext cx="486912"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p>
            </p:txBody>
          </p:sp>
          <p:sp>
            <p:nvSpPr>
              <p:cNvPr id="211" name="제목 2"/>
              <p:cNvSpPr txBox="1">
                <a:spLocks/>
              </p:cNvSpPr>
              <p:nvPr/>
            </p:nvSpPr>
            <p:spPr bwMode="auto">
              <a:xfrm>
                <a:off x="3429220" y="2442798"/>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dirty="0">
                    <a:latin typeface="+mn-ea"/>
                    <a:ea typeface="+mn-ea"/>
                    <a:cs typeface="Nanum Gothic" charset="-127"/>
                  </a:rPr>
                  <a:t>~</a:t>
                </a:r>
              </a:p>
            </p:txBody>
          </p:sp>
        </p:grpSp>
        <p:grpSp>
          <p:nvGrpSpPr>
            <p:cNvPr id="128" name="그룹 127"/>
            <p:cNvGrpSpPr/>
            <p:nvPr/>
          </p:nvGrpSpPr>
          <p:grpSpPr>
            <a:xfrm>
              <a:off x="2824308" y="3862739"/>
              <a:ext cx="1256172" cy="155243"/>
              <a:chOff x="2962648" y="2982294"/>
              <a:chExt cx="1109076" cy="192534"/>
            </a:xfrm>
          </p:grpSpPr>
          <p:sp>
            <p:nvSpPr>
              <p:cNvPr id="206" name="모서리가 둥근 직사각형 58"/>
              <p:cNvSpPr/>
              <p:nvPr/>
            </p:nvSpPr>
            <p:spPr>
              <a:xfrm>
                <a:off x="2962648" y="2982294"/>
                <a:ext cx="490738"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endParaRPr kumimoji="1" lang="en-US" altLang="ko-KR" sz="600" dirty="0">
                  <a:solidFill>
                    <a:schemeClr val="tx1"/>
                  </a:solidFill>
                  <a:latin typeface="+mn-ea"/>
                  <a:cs typeface="Nanum Gothic" charset="-127"/>
                </a:endParaRPr>
              </a:p>
            </p:txBody>
          </p:sp>
          <p:sp>
            <p:nvSpPr>
              <p:cNvPr id="207" name="모서리가 둥근 직사각형 58"/>
              <p:cNvSpPr/>
              <p:nvPr/>
            </p:nvSpPr>
            <p:spPr>
              <a:xfrm>
                <a:off x="3584812" y="2982294"/>
                <a:ext cx="486912"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endParaRPr kumimoji="1" lang="en-US" altLang="ko-KR" sz="600" dirty="0">
                  <a:solidFill>
                    <a:schemeClr val="tx1"/>
                  </a:solidFill>
                  <a:latin typeface="+mn-ea"/>
                  <a:cs typeface="Nanum Gothic" charset="-127"/>
                </a:endParaRPr>
              </a:p>
            </p:txBody>
          </p:sp>
          <p:sp>
            <p:nvSpPr>
              <p:cNvPr id="208" name="제목 2"/>
              <p:cNvSpPr txBox="1">
                <a:spLocks/>
              </p:cNvSpPr>
              <p:nvPr/>
            </p:nvSpPr>
            <p:spPr bwMode="auto">
              <a:xfrm>
                <a:off x="3445773" y="3016120"/>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30" name="그룹 129"/>
            <p:cNvGrpSpPr/>
            <p:nvPr/>
          </p:nvGrpSpPr>
          <p:grpSpPr>
            <a:xfrm>
              <a:off x="2824308" y="3439868"/>
              <a:ext cx="2330724" cy="155243"/>
              <a:chOff x="2962648" y="2707974"/>
              <a:chExt cx="2057799" cy="192534"/>
            </a:xfrm>
          </p:grpSpPr>
          <p:sp>
            <p:nvSpPr>
              <p:cNvPr id="189" name="모서리가 둥근 직사각형 58"/>
              <p:cNvSpPr/>
              <p:nvPr/>
            </p:nvSpPr>
            <p:spPr>
              <a:xfrm>
                <a:off x="2962648" y="2707974"/>
                <a:ext cx="490738"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endParaRPr kumimoji="1" lang="en-US" altLang="ko-KR" sz="600" dirty="0">
                  <a:solidFill>
                    <a:schemeClr val="tx1"/>
                  </a:solidFill>
                  <a:latin typeface="+mn-ea"/>
                  <a:cs typeface="Nanum Gothic" charset="-127"/>
                </a:endParaRPr>
              </a:p>
            </p:txBody>
          </p:sp>
          <p:sp>
            <p:nvSpPr>
              <p:cNvPr id="190" name="모서리가 둥근 직사각형 58"/>
              <p:cNvSpPr/>
              <p:nvPr/>
            </p:nvSpPr>
            <p:spPr>
              <a:xfrm>
                <a:off x="4065093" y="2707974"/>
                <a:ext cx="486912"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endParaRPr kumimoji="1" lang="en-US" altLang="ko-KR" sz="600" dirty="0">
                  <a:solidFill>
                    <a:schemeClr val="tx1"/>
                  </a:solidFill>
                  <a:latin typeface="+mn-ea"/>
                  <a:cs typeface="Nanum Gothic" charset="-127"/>
                </a:endParaRPr>
              </a:p>
            </p:txBody>
          </p:sp>
          <p:sp>
            <p:nvSpPr>
              <p:cNvPr id="191" name="모서리가 둥근 직사각형 58"/>
              <p:cNvSpPr/>
              <p:nvPr/>
            </p:nvSpPr>
            <p:spPr>
              <a:xfrm>
                <a:off x="3486958" y="2707974"/>
                <a:ext cx="439450"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sp>
            <p:nvSpPr>
              <p:cNvPr id="192" name="모서리가 둥근 직사각형 58"/>
              <p:cNvSpPr/>
              <p:nvPr/>
            </p:nvSpPr>
            <p:spPr>
              <a:xfrm>
                <a:off x="4580997" y="2707974"/>
                <a:ext cx="439450"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lang="en-US" altLang="ko-KR" sz="600" dirty="0">
                    <a:solidFill>
                      <a:schemeClr val="tx1">
                        <a:lumMod val="75000"/>
                        <a:lumOff val="25000"/>
                      </a:schemeClr>
                    </a:solidFill>
                    <a:latin typeface="+mn-ea"/>
                    <a:cs typeface="Nanum Gothic" charset="-127"/>
                  </a:rPr>
                  <a:t>Q 4 </a:t>
                </a:r>
                <a:r>
                  <a:rPr lang="ko-KR" altLang="en-US" sz="600" dirty="0">
                    <a:solidFill>
                      <a:schemeClr val="tx1">
                        <a:lumMod val="75000"/>
                        <a:lumOff val="25000"/>
                      </a:schemeClr>
                    </a:solidFill>
                    <a:latin typeface="+mn-ea"/>
                    <a:cs typeface="Nanum Gothic" charset="-127"/>
                  </a:rPr>
                  <a:t>▼</a:t>
                </a:r>
              </a:p>
            </p:txBody>
          </p:sp>
          <p:sp>
            <p:nvSpPr>
              <p:cNvPr id="205" name="제목 2"/>
              <p:cNvSpPr txBox="1">
                <a:spLocks/>
              </p:cNvSpPr>
              <p:nvPr/>
            </p:nvSpPr>
            <p:spPr bwMode="auto">
              <a:xfrm>
                <a:off x="3926767" y="2746552"/>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31" name="그룹 130"/>
            <p:cNvGrpSpPr/>
            <p:nvPr/>
          </p:nvGrpSpPr>
          <p:grpSpPr>
            <a:xfrm>
              <a:off x="2824308" y="4076546"/>
              <a:ext cx="2343421" cy="155243"/>
              <a:chOff x="2962648" y="3305794"/>
              <a:chExt cx="2069009" cy="192534"/>
            </a:xfrm>
          </p:grpSpPr>
          <p:sp>
            <p:nvSpPr>
              <p:cNvPr id="157" name="모서리가 둥근 직사각형 58"/>
              <p:cNvSpPr/>
              <p:nvPr/>
            </p:nvSpPr>
            <p:spPr>
              <a:xfrm>
                <a:off x="2962648" y="3305794"/>
                <a:ext cx="967476"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hh:mm:ss:sss</a:t>
                </a:r>
                <a:endParaRPr kumimoji="1" lang="en-US" altLang="ko-KR" sz="600" dirty="0">
                  <a:solidFill>
                    <a:schemeClr val="tx1"/>
                  </a:solidFill>
                  <a:latin typeface="+mn-ea"/>
                  <a:cs typeface="Nanum Gothic" charset="-127"/>
                </a:endParaRPr>
              </a:p>
            </p:txBody>
          </p:sp>
          <p:sp>
            <p:nvSpPr>
              <p:cNvPr id="167" name="모서리가 둥근 직사각형 58"/>
              <p:cNvSpPr/>
              <p:nvPr/>
            </p:nvSpPr>
            <p:spPr>
              <a:xfrm>
                <a:off x="4071724" y="3305794"/>
                <a:ext cx="959933"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fontAlgn="ctr">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hh:mm:ss:sss</a:t>
                </a:r>
                <a:endParaRPr kumimoji="1" lang="en-US" altLang="ko-KR" sz="600" dirty="0">
                  <a:solidFill>
                    <a:schemeClr val="tx1"/>
                  </a:solidFill>
                  <a:latin typeface="+mn-ea"/>
                  <a:cs typeface="Nanum Gothic" charset="-127"/>
                </a:endParaRPr>
              </a:p>
            </p:txBody>
          </p:sp>
          <p:sp>
            <p:nvSpPr>
              <p:cNvPr id="176" name="제목 2"/>
              <p:cNvSpPr txBox="1">
                <a:spLocks/>
              </p:cNvSpPr>
              <p:nvPr/>
            </p:nvSpPr>
            <p:spPr bwMode="auto">
              <a:xfrm>
                <a:off x="3926767" y="3349750"/>
                <a:ext cx="138325"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en-US" altLang="ko-KR" sz="600">
                    <a:latin typeface="+mn-ea"/>
                    <a:ea typeface="+mn-ea"/>
                    <a:cs typeface="Nanum Gothic" charset="-127"/>
                  </a:rPr>
                  <a:t>~</a:t>
                </a:r>
                <a:endParaRPr lang="en-US" altLang="ko-KR" sz="600" dirty="0">
                  <a:latin typeface="+mn-ea"/>
                  <a:ea typeface="+mn-ea"/>
                  <a:cs typeface="Nanum Gothic" charset="-127"/>
                </a:endParaRPr>
              </a:p>
            </p:txBody>
          </p:sp>
        </p:grpSp>
        <p:grpSp>
          <p:nvGrpSpPr>
            <p:cNvPr id="132" name="그룹 131"/>
            <p:cNvGrpSpPr/>
            <p:nvPr/>
          </p:nvGrpSpPr>
          <p:grpSpPr>
            <a:xfrm>
              <a:off x="2824308" y="4286212"/>
              <a:ext cx="1599499" cy="158770"/>
              <a:chOff x="6060306" y="3305794"/>
              <a:chExt cx="1412199" cy="196909"/>
            </a:xfrm>
          </p:grpSpPr>
          <p:sp>
            <p:nvSpPr>
              <p:cNvPr id="144" name="모서리가 둥근 직사각형 58"/>
              <p:cNvSpPr/>
              <p:nvPr/>
            </p:nvSpPr>
            <p:spPr>
              <a:xfrm>
                <a:off x="6060306" y="3310169"/>
                <a:ext cx="644717"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50" name="모서리가 둥근 직사각형 58"/>
              <p:cNvSpPr/>
              <p:nvPr/>
            </p:nvSpPr>
            <p:spPr>
              <a:xfrm>
                <a:off x="6761747" y="3305794"/>
                <a:ext cx="710758" cy="19253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grpSp>
        <p:sp>
          <p:nvSpPr>
            <p:cNvPr id="133" name="모서리가 둥근 직사각형 58"/>
            <p:cNvSpPr/>
            <p:nvPr/>
          </p:nvSpPr>
          <p:spPr>
            <a:xfrm>
              <a:off x="2824309" y="684645"/>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34" name="모서리가 둥근 직사각형 58"/>
            <p:cNvSpPr/>
            <p:nvPr/>
          </p:nvSpPr>
          <p:spPr>
            <a:xfrm>
              <a:off x="2824309" y="1124163"/>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38" name="모서리가 둥근 직사각형 58"/>
            <p:cNvSpPr/>
            <p:nvPr/>
          </p:nvSpPr>
          <p:spPr>
            <a:xfrm>
              <a:off x="2824308" y="1538422"/>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hh:00</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39" name="모서리가 둥근 직사각형 58"/>
            <p:cNvSpPr/>
            <p:nvPr/>
          </p:nvSpPr>
          <p:spPr>
            <a:xfrm>
              <a:off x="2824308" y="1967836"/>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40" name="모서리가 둥근 직사각형 58"/>
            <p:cNvSpPr/>
            <p:nvPr/>
          </p:nvSpPr>
          <p:spPr>
            <a:xfrm>
              <a:off x="2824308" y="2387147"/>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 </a:t>
              </a:r>
              <a:r>
                <a:rPr kumimoji="1" lang="en-US" altLang="ko-KR" sz="600" dirty="0" err="1">
                  <a:solidFill>
                    <a:schemeClr val="tx1"/>
                  </a:solidFill>
                  <a:latin typeface="+mn-ea"/>
                  <a:cs typeface="Nanum Gothic" charset="-127"/>
                </a:rPr>
                <a:t>Wn</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41" name="모서리가 둥근 직사각형 58"/>
            <p:cNvSpPr/>
            <p:nvPr/>
          </p:nvSpPr>
          <p:spPr>
            <a:xfrm>
              <a:off x="2824308" y="2806457"/>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42" name="모서리가 둥근 직사각형 58"/>
            <p:cNvSpPr/>
            <p:nvPr/>
          </p:nvSpPr>
          <p:spPr>
            <a:xfrm>
              <a:off x="2824308" y="3230819"/>
              <a:ext cx="110341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Qn</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43" name="모서리가 둥근 직사각형 58"/>
            <p:cNvSpPr/>
            <p:nvPr/>
          </p:nvSpPr>
          <p:spPr>
            <a:xfrm>
              <a:off x="2824308" y="3660233"/>
              <a:ext cx="567657"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grp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73" name="직사각형 72"/>
          <p:cNvSpPr/>
          <p:nvPr/>
        </p:nvSpPr>
        <p:spPr>
          <a:xfrm>
            <a:off x="-2040" y="0"/>
            <a:ext cx="12194040" cy="6858000"/>
          </a:xfrm>
          <a:prstGeom prst="rect">
            <a:avLst/>
          </a:prstGeom>
          <a:solidFill>
            <a:schemeClr val="tx1">
              <a:alpha val="46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1050">
                <a:solidFill>
                  <a:schemeClr val="bg1"/>
                </a:solidFill>
                <a:latin typeface="Nanum Gothic" charset="-127"/>
                <a:ea typeface="Nanum Gothic" charset="-127"/>
                <a:cs typeface="Nanum Gothic" charset="-127"/>
              </a:rPr>
              <a:t>Legacy</a:t>
            </a:r>
            <a:endParaRPr lang="ko-KR" altLang="en-US" sz="105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946240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r>
              <a:rPr lang="ko-KR" altLang="en-US" dirty="0"/>
              <a:t>등록된 모델 수 표시</a:t>
            </a:r>
            <a:endParaRPr lang="en-US" altLang="ko-KR" dirty="0"/>
          </a:p>
          <a:p>
            <a:r>
              <a:rPr lang="ko-KR" altLang="en-US" dirty="0"/>
              <a:t>모델 차트 보기 버튼</a:t>
            </a:r>
            <a:endParaRPr lang="en-US" altLang="ko-KR" dirty="0"/>
          </a:p>
          <a:p>
            <a:pPr lvl="1"/>
            <a:r>
              <a:rPr lang="ko-KR" altLang="en-US" dirty="0"/>
              <a:t>클릭 </a:t>
            </a:r>
            <a:r>
              <a:rPr lang="en-US" altLang="ko-KR" dirty="0"/>
              <a:t>&gt;</a:t>
            </a:r>
            <a:r>
              <a:rPr lang="ko-KR" altLang="en-US" dirty="0"/>
              <a:t> 모델 차트 팝업</a:t>
            </a:r>
            <a:r>
              <a:rPr lang="ko-KR" altLang="en-US" dirty="0">
                <a:solidFill>
                  <a:srgbClr val="00B0F0"/>
                </a:solidFill>
              </a:rPr>
              <a:t>☞ </a:t>
            </a:r>
            <a:r>
              <a:rPr lang="en-US" altLang="ko-KR" dirty="0">
                <a:solidFill>
                  <a:srgbClr val="00B0F0"/>
                </a:solidFill>
              </a:rPr>
              <a:t>[C3-Workbook]</a:t>
            </a:r>
            <a:r>
              <a:rPr lang="ko-KR" altLang="en-US" dirty="0">
                <a:solidFill>
                  <a:srgbClr val="00B0F0"/>
                </a:solidFill>
              </a:rPr>
              <a:t> </a:t>
            </a:r>
            <a:r>
              <a:rPr lang="en-US" altLang="ko-KR" dirty="0">
                <a:solidFill>
                  <a:srgbClr val="00B0F0"/>
                </a:solidFill>
              </a:rPr>
              <a:t>&gt;</a:t>
            </a:r>
            <a:r>
              <a:rPr lang="ko-KR" altLang="en-US" dirty="0">
                <a:solidFill>
                  <a:srgbClr val="00B0F0"/>
                </a:solidFill>
              </a:rPr>
              <a:t> </a:t>
            </a:r>
            <a:r>
              <a:rPr lang="mr-IN" altLang="ko-KR" dirty="0">
                <a:solidFill>
                  <a:srgbClr val="00B0F0"/>
                </a:solidFill>
              </a:rPr>
              <a:t>[0</a:t>
            </a:r>
            <a:r>
              <a:rPr lang="en-US" altLang="ko-KR" dirty="0">
                <a:solidFill>
                  <a:srgbClr val="00B0F0"/>
                </a:solidFill>
              </a:rPr>
              <a:t>45.0]</a:t>
            </a:r>
            <a:endParaRPr lang="en-US" altLang="ko-KR" dirty="0"/>
          </a:p>
          <a:p>
            <a:r>
              <a:rPr lang="ko-KR" altLang="en-US" dirty="0"/>
              <a:t>등록된 모델 리스트</a:t>
            </a:r>
            <a:endParaRPr lang="en-US" altLang="ko-KR" dirty="0"/>
          </a:p>
          <a:p>
            <a:pPr lvl="1"/>
            <a:r>
              <a:rPr lang="ko-KR" altLang="en-US" dirty="0"/>
              <a:t>리스트 구성요소</a:t>
            </a:r>
            <a:endParaRPr lang="en-US" altLang="ko-KR" dirty="0"/>
          </a:p>
          <a:p>
            <a:pPr lvl="2"/>
            <a:r>
              <a:rPr lang="ko-KR" altLang="en-US" dirty="0"/>
              <a:t>모델 명</a:t>
            </a:r>
            <a:r>
              <a:rPr lang="en-US" altLang="ko-KR" dirty="0"/>
              <a:t>.</a:t>
            </a:r>
            <a:r>
              <a:rPr lang="ko-KR" altLang="en-US" dirty="0"/>
              <a:t> 길어질 경우 말줄임</a:t>
            </a:r>
            <a:endParaRPr lang="en-US" altLang="ko-KR" dirty="0"/>
          </a:p>
          <a:p>
            <a:pPr lvl="2"/>
            <a:r>
              <a:rPr lang="ko-KR" altLang="en-US" dirty="0"/>
              <a:t>삭제 클릭 </a:t>
            </a:r>
            <a:r>
              <a:rPr lang="en-US" altLang="ko-KR" dirty="0"/>
              <a:t>&gt;</a:t>
            </a:r>
            <a:r>
              <a:rPr lang="ko-KR" altLang="en-US" dirty="0"/>
              <a:t> 리스트에서 삭제</a:t>
            </a:r>
            <a:endParaRPr lang="en-US" altLang="ko-KR" dirty="0"/>
          </a:p>
          <a:p>
            <a:pPr lvl="1"/>
            <a:r>
              <a:rPr lang="en-US" altLang="ko-KR" dirty="0"/>
              <a:t>Drag &amp; drop</a:t>
            </a:r>
            <a:r>
              <a:rPr lang="ko-KR" altLang="en-US" dirty="0"/>
              <a:t>으로 리스트 순서 변경 가능</a:t>
            </a:r>
            <a:endParaRPr lang="en-US" altLang="ko-KR" dirty="0"/>
          </a:p>
          <a:p>
            <a:r>
              <a:rPr lang="ko-KR" altLang="en-US" dirty="0"/>
              <a:t>모델 추가</a:t>
            </a:r>
            <a:endParaRPr lang="en-US" altLang="ko-KR" dirty="0"/>
          </a:p>
          <a:p>
            <a:pPr lvl="1"/>
            <a:r>
              <a:rPr lang="ko-KR" altLang="en-US" dirty="0"/>
              <a:t>모델 검색 및 선택이 가능한 콤보 박스</a:t>
            </a:r>
            <a:endParaRPr lang="en-US" altLang="ko-KR" dirty="0"/>
          </a:p>
          <a:p>
            <a:pPr lvl="1"/>
            <a:r>
              <a:rPr lang="en-US" altLang="ko-KR" dirty="0"/>
              <a:t>P.H</a:t>
            </a:r>
            <a:r>
              <a:rPr lang="ko-KR" altLang="en-US" dirty="0"/>
              <a:t> </a:t>
            </a:r>
            <a:r>
              <a:rPr lang="en-US" altLang="ko-KR" dirty="0"/>
              <a:t>: </a:t>
            </a:r>
            <a:r>
              <a:rPr lang="ko-KR" altLang="en-US" dirty="0"/>
              <a:t>모델을 등록하세요</a:t>
            </a:r>
            <a:endParaRPr lang="en-US" altLang="ko-KR" dirty="0"/>
          </a:p>
          <a:p>
            <a:pPr lvl="1"/>
            <a:r>
              <a:rPr lang="ko-KR" altLang="en-US" dirty="0"/>
              <a:t>입력박스 클릭 </a:t>
            </a:r>
            <a:r>
              <a:rPr lang="en-US" altLang="ko-KR" dirty="0"/>
              <a:t>&gt;</a:t>
            </a:r>
            <a:r>
              <a:rPr lang="ko-KR" altLang="en-US" dirty="0"/>
              <a:t> 등록 가능한 모델리스트</a:t>
            </a:r>
            <a:r>
              <a:rPr lang="en-US" altLang="ko-KR" dirty="0"/>
              <a:t>(</a:t>
            </a:r>
            <a:r>
              <a:rPr lang="ko-KR" altLang="en-US" dirty="0"/>
              <a:t>모델이름 </a:t>
            </a:r>
            <a:r>
              <a:rPr lang="en-US" altLang="ko-KR" dirty="0"/>
              <a:t>/</a:t>
            </a:r>
            <a:r>
              <a:rPr lang="ko-KR" altLang="en-US" dirty="0"/>
              <a:t> 설명</a:t>
            </a:r>
            <a:r>
              <a:rPr lang="en-US" altLang="ko-KR" dirty="0"/>
              <a:t>)</a:t>
            </a:r>
            <a:r>
              <a:rPr lang="ko-KR" altLang="en-US" dirty="0"/>
              <a:t> 가 드롭 다운됨 </a:t>
            </a:r>
            <a:endParaRPr lang="en-US" altLang="ko-KR" dirty="0"/>
          </a:p>
          <a:p>
            <a:pPr lvl="2"/>
            <a:r>
              <a:rPr lang="ko-KR" altLang="en-US" dirty="0"/>
              <a:t>리스트 클릭 </a:t>
            </a:r>
            <a:r>
              <a:rPr lang="en-US" altLang="ko-KR" dirty="0"/>
              <a:t>&gt;</a:t>
            </a:r>
            <a:r>
              <a:rPr lang="ko-KR" altLang="en-US" dirty="0"/>
              <a:t> 마지막 리스트로 등록됨</a:t>
            </a:r>
            <a:endParaRPr lang="en-US" altLang="ko-KR" dirty="0"/>
          </a:p>
        </p:txBody>
      </p:sp>
      <p:sp>
        <p:nvSpPr>
          <p:cNvPr id="2" name="텍스트 개체 틀 1"/>
          <p:cNvSpPr>
            <a:spLocks noGrp="1"/>
          </p:cNvSpPr>
          <p:nvPr>
            <p:ph type="body" sz="quarter" idx="11"/>
          </p:nvPr>
        </p:nvSpPr>
        <p:spPr/>
        <p:txBody>
          <a:bodyPr/>
          <a:lstStyle/>
          <a:p>
            <a:r>
              <a:rPr lang="ko-KR" altLang="en-US" dirty="0">
                <a:latin typeface="Nanum Gothic" charset="-127"/>
                <a:ea typeface="Nanum Gothic" charset="-127"/>
                <a:cs typeface="Nanum Gothic" charset="-127"/>
              </a:rPr>
              <a:t>데이터 페널 구성요소</a:t>
            </a:r>
          </a:p>
        </p:txBody>
      </p:sp>
      <p:sp>
        <p:nvSpPr>
          <p:cNvPr id="4" name="제목 3"/>
          <p:cNvSpPr>
            <a:spLocks noGrp="1"/>
          </p:cNvSpPr>
          <p:nvPr>
            <p:ph type="title"/>
          </p:nvPr>
        </p:nvSpPr>
        <p:spPr/>
        <p:txBody>
          <a:bodyPr/>
          <a:lstStyle/>
          <a:p>
            <a:endParaRPr kumimoji="1" lang="ko-KR" altLang="en-US"/>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102</a:t>
            </a:fld>
            <a:endParaRPr lang="ko-KR" altLang="en-US" dirty="0">
              <a:solidFill>
                <a:srgbClr val="FFC000">
                  <a:lumMod val="75000"/>
                </a:srgbClr>
              </a:solidFill>
            </a:endParaRPr>
          </a:p>
        </p:txBody>
      </p:sp>
      <p:sp>
        <p:nvSpPr>
          <p:cNvPr id="132" name="모서리가 둥근 직사각형 195"/>
          <p:cNvSpPr/>
          <p:nvPr/>
        </p:nvSpPr>
        <p:spPr>
          <a:xfrm>
            <a:off x="3199517" y="1983150"/>
            <a:ext cx="1309971" cy="168904"/>
          </a:xfrm>
          <a:prstGeom prst="roundRect">
            <a:avLst/>
          </a:prstGeom>
          <a:solidFill>
            <a:schemeClr val="bg1"/>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ko-KR" altLang="en-US" sz="600" b="1" kern="800" dirty="0">
                <a:solidFill>
                  <a:prstClr val="white">
                    <a:lumMod val="75000"/>
                  </a:prstClr>
                </a:solidFill>
                <a:latin typeface="Nanum Gothic" charset="-127"/>
                <a:ea typeface="Nanum Gothic" charset="-127"/>
                <a:cs typeface="Nanum Gothic" charset="-127"/>
              </a:rPr>
              <a:t>행 선반에 추가할 값을 끌어오세요</a:t>
            </a:r>
          </a:p>
        </p:txBody>
      </p:sp>
      <p:grpSp>
        <p:nvGrpSpPr>
          <p:cNvPr id="260" name="그룹 259"/>
          <p:cNvGrpSpPr/>
          <p:nvPr/>
        </p:nvGrpSpPr>
        <p:grpSpPr>
          <a:xfrm>
            <a:off x="3045770" y="2617782"/>
            <a:ext cx="3898169" cy="228020"/>
            <a:chOff x="2316999" y="2691825"/>
            <a:chExt cx="3898169" cy="228020"/>
          </a:xfrm>
        </p:grpSpPr>
        <p:sp>
          <p:nvSpPr>
            <p:cNvPr id="261" name="직사각형 260"/>
            <p:cNvSpPr/>
            <p:nvPr/>
          </p:nvSpPr>
          <p:spPr>
            <a:xfrm>
              <a:off x="2316999" y="2691825"/>
              <a:ext cx="3898169" cy="228020"/>
            </a:xfrm>
            <a:prstGeom prst="rect">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251999" rtlCol="0" anchor="ctr"/>
            <a:lstStyle/>
            <a:p>
              <a:pPr algn="ctr" eaLnBrk="0" fontAlgn="base" latinLnBrk="0" hangingPunct="0">
                <a:spcBef>
                  <a:spcPct val="0"/>
                </a:spcBef>
                <a:spcAft>
                  <a:spcPct val="0"/>
                </a:spcAft>
              </a:pPr>
              <a:r>
                <a:rPr kumimoji="1" lang="ko-KR" altLang="en-US" sz="600" dirty="0">
                  <a:solidFill>
                    <a:prstClr val="black">
                      <a:lumMod val="75000"/>
                      <a:lumOff val="25000"/>
                    </a:prstClr>
                  </a:solidFill>
                  <a:latin typeface="Nanum Gothic" charset="-127"/>
                  <a:ea typeface="Nanum Gothic" charset="-127"/>
                  <a:cs typeface="Nanum Gothic" charset="-127"/>
                </a:rPr>
                <a:t>범례</a:t>
              </a:r>
              <a:r>
                <a:rPr kumimoji="1" lang="en-US" altLang="ko-KR" sz="600" dirty="0">
                  <a:solidFill>
                    <a:prstClr val="black">
                      <a:lumMod val="75000"/>
                      <a:lumOff val="25000"/>
                    </a:prstClr>
                  </a:solidFill>
                  <a:latin typeface="Nanum Gothic" charset="-127"/>
                  <a:ea typeface="Nanum Gothic" charset="-127"/>
                  <a:cs typeface="Nanum Gothic" charset="-127"/>
                </a:rPr>
                <a:t>01	</a:t>
              </a:r>
              <a:r>
                <a:rPr kumimoji="1" lang="ko-KR" altLang="en-US" sz="600" dirty="0">
                  <a:solidFill>
                    <a:prstClr val="black">
                      <a:lumMod val="75000"/>
                      <a:lumOff val="25000"/>
                    </a:prstClr>
                  </a:solidFill>
                  <a:latin typeface="Nanum Gothic" charset="-127"/>
                  <a:ea typeface="Nanum Gothic" charset="-127"/>
                  <a:cs typeface="Nanum Gothic" charset="-127"/>
                </a:rPr>
                <a:t>범례 </a:t>
              </a:r>
              <a:r>
                <a:rPr kumimoji="1" lang="en-US" altLang="ko-KR" sz="600" dirty="0">
                  <a:solidFill>
                    <a:prstClr val="black">
                      <a:lumMod val="75000"/>
                      <a:lumOff val="25000"/>
                    </a:prstClr>
                  </a:solidFill>
                  <a:latin typeface="Nanum Gothic" charset="-127"/>
                  <a:ea typeface="Nanum Gothic" charset="-127"/>
                  <a:cs typeface="Nanum Gothic" charset="-127"/>
                </a:rPr>
                <a:t>02	</a:t>
              </a:r>
              <a:r>
                <a:rPr kumimoji="1" lang="ko-KR" altLang="en-US" sz="600" dirty="0">
                  <a:solidFill>
                    <a:prstClr val="black">
                      <a:lumMod val="75000"/>
                      <a:lumOff val="25000"/>
                    </a:prstClr>
                  </a:solidFill>
                  <a:latin typeface="Nanum Gothic" charset="-127"/>
                  <a:ea typeface="Nanum Gothic" charset="-127"/>
                  <a:cs typeface="Nanum Gothic" charset="-127"/>
                </a:rPr>
                <a:t>범례 </a:t>
              </a:r>
              <a:r>
                <a:rPr kumimoji="1" lang="en-US" altLang="ko-KR" sz="600" dirty="0">
                  <a:solidFill>
                    <a:prstClr val="black">
                      <a:lumMod val="75000"/>
                      <a:lumOff val="25000"/>
                    </a:prstClr>
                  </a:solidFill>
                  <a:latin typeface="Nanum Gothic" charset="-127"/>
                  <a:ea typeface="Nanum Gothic" charset="-127"/>
                  <a:cs typeface="Nanum Gothic" charset="-127"/>
                </a:rPr>
                <a:t>03	</a:t>
              </a:r>
              <a:r>
                <a:rPr kumimoji="1" lang="ko-KR" altLang="en-US" sz="600" dirty="0">
                  <a:solidFill>
                    <a:prstClr val="black">
                      <a:lumMod val="75000"/>
                      <a:lumOff val="25000"/>
                    </a:prstClr>
                  </a:solidFill>
                  <a:latin typeface="Nanum Gothic" charset="-127"/>
                  <a:ea typeface="Nanum Gothic" charset="-127"/>
                  <a:cs typeface="Nanum Gothic" charset="-127"/>
                </a:rPr>
                <a:t>범례 </a:t>
              </a:r>
              <a:r>
                <a:rPr kumimoji="1" lang="en-US" altLang="ko-KR" sz="600" dirty="0">
                  <a:solidFill>
                    <a:prstClr val="black">
                      <a:lumMod val="75000"/>
                      <a:lumOff val="25000"/>
                    </a:prstClr>
                  </a:solidFill>
                  <a:latin typeface="Nanum Gothic" charset="-127"/>
                  <a:ea typeface="Nanum Gothic" charset="-127"/>
                  <a:cs typeface="Nanum Gothic" charset="-127"/>
                </a:rPr>
                <a:t>04</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sp>
          <p:nvSpPr>
            <p:cNvPr id="263" name="직사각형 262"/>
            <p:cNvSpPr/>
            <p:nvPr/>
          </p:nvSpPr>
          <p:spPr>
            <a:xfrm>
              <a:off x="2734120" y="2761145"/>
              <a:ext cx="89381" cy="8938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800" dirty="0">
                <a:solidFill>
                  <a:prstClr val="white"/>
                </a:solidFill>
                <a:latin typeface="Nanum Gothic" charset="-127"/>
                <a:ea typeface="Nanum Gothic" charset="-127"/>
                <a:cs typeface="Nanum Gothic" charset="-127"/>
              </a:endParaRPr>
            </a:p>
          </p:txBody>
        </p:sp>
        <p:sp>
          <p:nvSpPr>
            <p:cNvPr id="264" name="직사각형 263"/>
            <p:cNvSpPr/>
            <p:nvPr/>
          </p:nvSpPr>
          <p:spPr>
            <a:xfrm>
              <a:off x="4562310" y="2761144"/>
              <a:ext cx="89381" cy="8938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800" dirty="0">
                <a:solidFill>
                  <a:prstClr val="white"/>
                </a:solidFill>
                <a:latin typeface="Nanum Gothic" charset="-127"/>
                <a:ea typeface="Nanum Gothic" charset="-127"/>
                <a:cs typeface="Nanum Gothic" charset="-127"/>
              </a:endParaRPr>
            </a:p>
          </p:txBody>
        </p:sp>
        <p:sp>
          <p:nvSpPr>
            <p:cNvPr id="265" name="직사각형 264"/>
            <p:cNvSpPr/>
            <p:nvPr/>
          </p:nvSpPr>
          <p:spPr>
            <a:xfrm>
              <a:off x="3648215" y="2761145"/>
              <a:ext cx="89381" cy="8938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800" dirty="0">
                <a:solidFill>
                  <a:prstClr val="white"/>
                </a:solidFill>
                <a:latin typeface="Nanum Gothic" charset="-127"/>
                <a:ea typeface="Nanum Gothic" charset="-127"/>
                <a:cs typeface="Nanum Gothic" charset="-127"/>
              </a:endParaRPr>
            </a:p>
          </p:txBody>
        </p:sp>
        <p:sp>
          <p:nvSpPr>
            <p:cNvPr id="266" name="직사각형 265"/>
            <p:cNvSpPr/>
            <p:nvPr/>
          </p:nvSpPr>
          <p:spPr>
            <a:xfrm>
              <a:off x="5476406" y="2761145"/>
              <a:ext cx="89381" cy="893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endParaRPr kumimoji="1" lang="ko-KR" altLang="en-US" sz="800" dirty="0">
                <a:solidFill>
                  <a:prstClr val="white"/>
                </a:solidFill>
                <a:latin typeface="Nanum Gothic" charset="-127"/>
                <a:ea typeface="Nanum Gothic" charset="-127"/>
                <a:cs typeface="Nanum Gothic" charset="-127"/>
              </a:endParaRPr>
            </a:p>
          </p:txBody>
        </p:sp>
      </p:grpSp>
      <p:grpSp>
        <p:nvGrpSpPr>
          <p:cNvPr id="269" name="그룹 268"/>
          <p:cNvGrpSpPr/>
          <p:nvPr/>
        </p:nvGrpSpPr>
        <p:grpSpPr>
          <a:xfrm>
            <a:off x="3199517" y="2283596"/>
            <a:ext cx="762626" cy="182903"/>
            <a:chOff x="2203639" y="1760147"/>
            <a:chExt cx="762626" cy="182903"/>
          </a:xfrm>
        </p:grpSpPr>
        <p:sp>
          <p:nvSpPr>
            <p:cNvPr id="270" name="모서리가 둥근 직사각형 194"/>
            <p:cNvSpPr/>
            <p:nvPr/>
          </p:nvSpPr>
          <p:spPr>
            <a:xfrm>
              <a:off x="2203639" y="1760147"/>
              <a:ext cx="762626" cy="182903"/>
            </a:xfrm>
            <a:prstGeom prst="round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prstClr val="white">
                      <a:lumMod val="75000"/>
                    </a:prstClr>
                  </a:solidFill>
                  <a:latin typeface="Nanum Gothic" charset="-127"/>
                  <a:ea typeface="Nanum Gothic" charset="-127"/>
                  <a:cs typeface="Nanum Gothic" charset="-127"/>
                </a:rPr>
                <a:t>SUM</a:t>
              </a:r>
              <a:r>
                <a:rPr lang="ko-KR" altLang="en-US" sz="600" b="1" kern="800" dirty="0">
                  <a:solidFill>
                    <a:prstClr val="white">
                      <a:lumMod val="75000"/>
                    </a:prstClr>
                  </a:solidFill>
                  <a:latin typeface="Nanum Gothic" charset="-127"/>
                  <a:ea typeface="Nanum Gothic" charset="-127"/>
                  <a:cs typeface="Nanum Gothic" charset="-127"/>
                </a:rPr>
                <a:t>ㅣ</a:t>
              </a:r>
              <a:r>
                <a:rPr lang="ko-KR" altLang="en-US" sz="700" b="1" kern="800" dirty="0">
                  <a:solidFill>
                    <a:prstClr val="white"/>
                  </a:solidFill>
                  <a:latin typeface="Nanum Gothic" charset="-127"/>
                  <a:ea typeface="Nanum Gothic" charset="-127"/>
                  <a:cs typeface="Nanum Gothic" charset="-127"/>
                </a:rPr>
                <a:t>측정값</a:t>
              </a:r>
            </a:p>
          </p:txBody>
        </p:sp>
        <p:pic>
          <p:nvPicPr>
            <p:cNvPr id="272" name="그림 27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5400000">
              <a:off x="2764680" y="1822120"/>
              <a:ext cx="68194" cy="68194"/>
            </a:xfrm>
            <a:prstGeom prst="rect">
              <a:avLst/>
            </a:prstGeom>
          </p:spPr>
        </p:pic>
        <p:sp>
          <p:nvSpPr>
            <p:cNvPr id="273" name="십자형[C] 272"/>
            <p:cNvSpPr/>
            <p:nvPr/>
          </p:nvSpPr>
          <p:spPr>
            <a:xfrm rot="2700000">
              <a:off x="2851152" y="1807471"/>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Nanum Gothic" charset="-127"/>
                <a:ea typeface="Nanum Gothic" charset="-127"/>
                <a:cs typeface="Nanum Gothic" charset="-127"/>
              </a:endParaRPr>
            </a:p>
          </p:txBody>
        </p:sp>
      </p:grpSp>
      <p:grpSp>
        <p:nvGrpSpPr>
          <p:cNvPr id="274" name="그룹 273"/>
          <p:cNvGrpSpPr/>
          <p:nvPr/>
        </p:nvGrpSpPr>
        <p:grpSpPr>
          <a:xfrm>
            <a:off x="3199517" y="1666380"/>
            <a:ext cx="675706" cy="168904"/>
            <a:chOff x="2203639" y="1363452"/>
            <a:chExt cx="675706" cy="168904"/>
          </a:xfrm>
        </p:grpSpPr>
        <p:sp>
          <p:nvSpPr>
            <p:cNvPr id="298" name="모서리가 둥근 직사각형 195"/>
            <p:cNvSpPr/>
            <p:nvPr/>
          </p:nvSpPr>
          <p:spPr>
            <a:xfrm>
              <a:off x="2203639" y="1363452"/>
              <a:ext cx="675706" cy="168904"/>
            </a:xfrm>
            <a:prstGeom prst="round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ko-KR" altLang="en-US" sz="700" b="1" kern="800">
                  <a:solidFill>
                    <a:prstClr val="white"/>
                  </a:solidFill>
                  <a:latin typeface="Nanum Gothic" charset="-127"/>
                  <a:ea typeface="Nanum Gothic" charset="-127"/>
                  <a:cs typeface="Nanum Gothic" charset="-127"/>
                </a:rPr>
                <a:t>차원값</a:t>
              </a:r>
              <a:endParaRPr lang="ko-KR" altLang="en-US" sz="700" b="1" kern="800" dirty="0">
                <a:solidFill>
                  <a:prstClr val="white"/>
                </a:solidFill>
                <a:latin typeface="Nanum Gothic" charset="-127"/>
                <a:ea typeface="Nanum Gothic" charset="-127"/>
                <a:cs typeface="Nanum Gothic" charset="-127"/>
              </a:endParaRPr>
            </a:p>
          </p:txBody>
        </p:sp>
        <p:grpSp>
          <p:nvGrpSpPr>
            <p:cNvPr id="308" name="그룹 307"/>
            <p:cNvGrpSpPr/>
            <p:nvPr/>
          </p:nvGrpSpPr>
          <p:grpSpPr>
            <a:xfrm>
              <a:off x="2660120" y="1411254"/>
              <a:ext cx="170136" cy="88254"/>
              <a:chOff x="2660120" y="1411254"/>
              <a:chExt cx="170136" cy="88254"/>
            </a:xfrm>
          </p:grpSpPr>
          <p:pic>
            <p:nvPicPr>
              <p:cNvPr id="327" name="그림 326"/>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rot="5400000">
                <a:off x="2660120" y="1419837"/>
                <a:ext cx="68194" cy="68194"/>
              </a:xfrm>
              <a:prstGeom prst="rect">
                <a:avLst/>
              </a:prstGeom>
            </p:spPr>
          </p:pic>
          <p:sp>
            <p:nvSpPr>
              <p:cNvPr id="337" name="십자형[C] 336"/>
              <p:cNvSpPr/>
              <p:nvPr/>
            </p:nvSpPr>
            <p:spPr>
              <a:xfrm rot="2700000">
                <a:off x="2742002" y="1411254"/>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Nanum Gothic" charset="-127"/>
                  <a:ea typeface="Nanum Gothic" charset="-127"/>
                  <a:cs typeface="Nanum Gothic" charset="-127"/>
                </a:endParaRPr>
              </a:p>
            </p:txBody>
          </p:sp>
        </p:grpSp>
      </p:grpSp>
      <p:sp>
        <p:nvSpPr>
          <p:cNvPr id="27" name="직사각형 26"/>
          <p:cNvSpPr/>
          <p:nvPr userDrawn="1"/>
        </p:nvSpPr>
        <p:spPr>
          <a:xfrm>
            <a:off x="1201108" y="2851685"/>
            <a:ext cx="1489281"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kumimoji="1" lang="en-US" altLang="ko-KR" sz="600" dirty="0">
                <a:solidFill>
                  <a:prstClr val="black"/>
                </a:solidFill>
                <a:latin typeface="Nanum Gothic" charset="-127"/>
                <a:ea typeface="Nanum Gothic" charset="-127"/>
                <a:cs typeface="Nanum Gothic" charset="-127"/>
              </a:rPr>
              <a:t>Hoteling T Square</a:t>
            </a:r>
          </a:p>
        </p:txBody>
      </p:sp>
      <p:sp>
        <p:nvSpPr>
          <p:cNvPr id="39" name="직사각형 38"/>
          <p:cNvSpPr/>
          <p:nvPr userDrawn="1"/>
        </p:nvSpPr>
        <p:spPr>
          <a:xfrm>
            <a:off x="1201108" y="3071825"/>
            <a:ext cx="1489281"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black">
                    <a:lumMod val="75000"/>
                    <a:lumOff val="25000"/>
                  </a:prstClr>
                </a:solidFill>
                <a:latin typeface="Nanum Gothic" charset="-127"/>
                <a:ea typeface="Nanum Gothic" charset="-127"/>
                <a:cs typeface="Nanum Gothic" charset="-127"/>
              </a:rPr>
              <a:t>Algorithm1</a:t>
            </a:r>
          </a:p>
        </p:txBody>
      </p:sp>
      <p:sp>
        <p:nvSpPr>
          <p:cNvPr id="42" name="직사각형 41"/>
          <p:cNvSpPr/>
          <p:nvPr userDrawn="1"/>
        </p:nvSpPr>
        <p:spPr>
          <a:xfrm>
            <a:off x="1201108" y="3291965"/>
            <a:ext cx="1489281"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black">
                    <a:lumMod val="75000"/>
                    <a:lumOff val="25000"/>
                  </a:prstClr>
                </a:solidFill>
                <a:latin typeface="Nanum Gothic" charset="-127"/>
                <a:ea typeface="Nanum Gothic" charset="-127"/>
                <a:cs typeface="Nanum Gothic" charset="-127"/>
              </a:rPr>
              <a:t>Model Name 01</a:t>
            </a:r>
          </a:p>
        </p:txBody>
      </p:sp>
      <p:sp>
        <p:nvSpPr>
          <p:cNvPr id="45" name="직사각형 44"/>
          <p:cNvSpPr/>
          <p:nvPr userDrawn="1"/>
        </p:nvSpPr>
        <p:spPr>
          <a:xfrm>
            <a:off x="1201108" y="3512103"/>
            <a:ext cx="1489281"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black">
                    <a:lumMod val="75000"/>
                    <a:lumOff val="25000"/>
                  </a:prstClr>
                </a:solidFill>
                <a:latin typeface="Nanum Gothic" charset="-127"/>
                <a:ea typeface="Nanum Gothic" charset="-127"/>
                <a:cs typeface="Nanum Gothic" charset="-127"/>
              </a:rPr>
              <a:t>Model Name 02</a:t>
            </a:r>
          </a:p>
        </p:txBody>
      </p:sp>
      <p:grpSp>
        <p:nvGrpSpPr>
          <p:cNvPr id="47" name="그룹 46"/>
          <p:cNvGrpSpPr/>
          <p:nvPr/>
        </p:nvGrpSpPr>
        <p:grpSpPr>
          <a:xfrm>
            <a:off x="1201108" y="3732243"/>
            <a:ext cx="1489281" cy="1186097"/>
            <a:chOff x="213263" y="2223000"/>
            <a:chExt cx="1489281" cy="1186097"/>
          </a:xfrm>
        </p:grpSpPr>
        <p:sp>
          <p:nvSpPr>
            <p:cNvPr id="48" name="직사각형 47"/>
            <p:cNvSpPr/>
            <p:nvPr userDrawn="1"/>
          </p:nvSpPr>
          <p:spPr>
            <a:xfrm>
              <a:off x="213263" y="2223000"/>
              <a:ext cx="1489281"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white">
                      <a:lumMod val="75000"/>
                    </a:prstClr>
                  </a:solidFill>
                  <a:latin typeface="Nanum Gothic" charset="-127"/>
                  <a:ea typeface="Nanum Gothic" charset="-127"/>
                  <a:cs typeface="Nanum Gothic" charset="-127"/>
                </a:rPr>
                <a:t>Add models</a:t>
              </a:r>
              <a:endParaRPr lang="ko-KR" altLang="en-US" sz="600" dirty="0">
                <a:solidFill>
                  <a:prstClr val="white">
                    <a:lumMod val="75000"/>
                  </a:prstClr>
                </a:solidFill>
                <a:latin typeface="Nanum Gothic" charset="-127"/>
                <a:ea typeface="Nanum Gothic" charset="-127"/>
                <a:cs typeface="Nanum Gothic" charset="-127"/>
              </a:endParaRPr>
            </a:p>
          </p:txBody>
        </p:sp>
        <p:sp>
          <p:nvSpPr>
            <p:cNvPr id="49" name="삼각형 48"/>
            <p:cNvSpPr/>
            <p:nvPr userDrawn="1"/>
          </p:nvSpPr>
          <p:spPr>
            <a:xfrm rot="10800000">
              <a:off x="1608781" y="2296106"/>
              <a:ext cx="54571" cy="47044"/>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74" name="직사각형 73"/>
            <p:cNvSpPr/>
            <p:nvPr/>
          </p:nvSpPr>
          <p:spPr>
            <a:xfrm>
              <a:off x="213263" y="2421901"/>
              <a:ext cx="1489281" cy="98719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36000" rIns="0" bIns="0" rtlCol="0" anchor="t" anchorCtr="0"/>
            <a:lstStyle/>
            <a:p>
              <a:pPr>
                <a:lnSpc>
                  <a:spcPct val="150000"/>
                </a:lnSpc>
              </a:pPr>
              <a:r>
                <a:rPr lang="en-US" altLang="ko-KR" sz="600" dirty="0">
                  <a:solidFill>
                    <a:prstClr val="black">
                      <a:lumMod val="75000"/>
                      <a:lumOff val="25000"/>
                    </a:prstClr>
                  </a:solidFill>
                  <a:latin typeface="Nanum Gothic" charset="-127"/>
                  <a:ea typeface="Nanum Gothic" charset="-127"/>
                  <a:cs typeface="Nanum Gothic" charset="-127"/>
                </a:rPr>
                <a:t>Model name 03</a:t>
              </a:r>
            </a:p>
            <a:p>
              <a:pPr>
                <a:lnSpc>
                  <a:spcPct val="150000"/>
                </a:lnSpc>
              </a:pPr>
              <a:r>
                <a:rPr lang="en-US" altLang="ko-KR" sz="500" dirty="0">
                  <a:solidFill>
                    <a:prstClr val="black">
                      <a:lumMod val="50000"/>
                      <a:lumOff val="50000"/>
                    </a:prstClr>
                  </a:solidFill>
                  <a:latin typeface="Nanum Gothic" charset="-127"/>
                  <a:ea typeface="Nanum Gothic" charset="-127"/>
                  <a:cs typeface="Nanum Gothic" charset="-127"/>
                </a:rPr>
                <a:t>Model description Model description Model description Model description</a:t>
              </a:r>
            </a:p>
            <a:p>
              <a:pPr>
                <a:lnSpc>
                  <a:spcPct val="150000"/>
                </a:lnSpc>
              </a:pPr>
              <a:endParaRPr lang="en-US" altLang="ko-KR" sz="600" dirty="0">
                <a:solidFill>
                  <a:prstClr val="black">
                    <a:lumMod val="75000"/>
                    <a:lumOff val="25000"/>
                  </a:prstClr>
                </a:solidFill>
                <a:latin typeface="Nanum Gothic" charset="-127"/>
                <a:ea typeface="Nanum Gothic" charset="-127"/>
                <a:cs typeface="Nanum Gothic" charset="-127"/>
              </a:endParaRPr>
            </a:p>
            <a:p>
              <a:pPr>
                <a:lnSpc>
                  <a:spcPct val="150000"/>
                </a:lnSpc>
              </a:pPr>
              <a:r>
                <a:rPr lang="en-US" altLang="ko-KR" sz="600" dirty="0">
                  <a:solidFill>
                    <a:prstClr val="black">
                      <a:lumMod val="75000"/>
                      <a:lumOff val="25000"/>
                    </a:prstClr>
                  </a:solidFill>
                  <a:latin typeface="Nanum Gothic" charset="-127"/>
                  <a:ea typeface="Nanum Gothic" charset="-127"/>
                  <a:cs typeface="Nanum Gothic" charset="-127"/>
                </a:rPr>
                <a:t>Model name 04</a:t>
              </a:r>
            </a:p>
            <a:p>
              <a:pPr>
                <a:lnSpc>
                  <a:spcPct val="150000"/>
                </a:lnSpc>
              </a:pPr>
              <a:r>
                <a:rPr lang="en-US" altLang="ko-KR" sz="500" dirty="0">
                  <a:solidFill>
                    <a:prstClr val="black">
                      <a:lumMod val="50000"/>
                      <a:lumOff val="50000"/>
                    </a:prstClr>
                  </a:solidFill>
                  <a:latin typeface="Nanum Gothic" charset="-127"/>
                  <a:ea typeface="Nanum Gothic" charset="-127"/>
                  <a:cs typeface="Nanum Gothic" charset="-127"/>
                </a:rPr>
                <a:t>Model description Model description Model description Model description</a:t>
              </a:r>
            </a:p>
          </p:txBody>
        </p:sp>
      </p:grpSp>
      <p:grpSp>
        <p:nvGrpSpPr>
          <p:cNvPr id="28" name="그룹 27"/>
          <p:cNvGrpSpPr/>
          <p:nvPr userDrawn="1"/>
        </p:nvGrpSpPr>
        <p:grpSpPr>
          <a:xfrm>
            <a:off x="2565238" y="2906334"/>
            <a:ext cx="85959" cy="85959"/>
            <a:chOff x="2840966" y="2007781"/>
            <a:chExt cx="129589" cy="129589"/>
          </a:xfrm>
        </p:grpSpPr>
        <p:sp>
          <p:nvSpPr>
            <p:cNvPr id="36" name="타원 3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37" name="십자형[C] 3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grpSp>
        <p:nvGrpSpPr>
          <p:cNvPr id="54" name="그룹 53"/>
          <p:cNvGrpSpPr/>
          <p:nvPr/>
        </p:nvGrpSpPr>
        <p:grpSpPr>
          <a:xfrm>
            <a:off x="2565238" y="3122258"/>
            <a:ext cx="85959" cy="85959"/>
            <a:chOff x="2840966" y="2007781"/>
            <a:chExt cx="129589" cy="129589"/>
          </a:xfrm>
        </p:grpSpPr>
        <p:sp>
          <p:nvSpPr>
            <p:cNvPr id="55" name="타원 5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56" name="십자형[C] 5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grpSp>
        <p:nvGrpSpPr>
          <p:cNvPr id="57" name="그룹 56"/>
          <p:cNvGrpSpPr/>
          <p:nvPr/>
        </p:nvGrpSpPr>
        <p:grpSpPr>
          <a:xfrm>
            <a:off x="2565238" y="3342398"/>
            <a:ext cx="85959" cy="85959"/>
            <a:chOff x="2840966" y="2007781"/>
            <a:chExt cx="129589" cy="129589"/>
          </a:xfrm>
        </p:grpSpPr>
        <p:sp>
          <p:nvSpPr>
            <p:cNvPr id="58" name="타원 57"/>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59" name="십자형[C] 58"/>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grpSp>
        <p:nvGrpSpPr>
          <p:cNvPr id="60" name="그룹 59"/>
          <p:cNvGrpSpPr/>
          <p:nvPr/>
        </p:nvGrpSpPr>
        <p:grpSpPr>
          <a:xfrm>
            <a:off x="2565238" y="3562536"/>
            <a:ext cx="85959" cy="85959"/>
            <a:chOff x="2840966" y="2007781"/>
            <a:chExt cx="129589" cy="129589"/>
          </a:xfrm>
        </p:grpSpPr>
        <p:sp>
          <p:nvSpPr>
            <p:cNvPr id="61" name="타원 60"/>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62" name="십자형[C] 61"/>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sp>
        <p:nvSpPr>
          <p:cNvPr id="63" name="직사각형 62"/>
          <p:cNvSpPr/>
          <p:nvPr/>
        </p:nvSpPr>
        <p:spPr>
          <a:xfrm>
            <a:off x="1201107" y="2618845"/>
            <a:ext cx="1161761" cy="237739"/>
          </a:xfrm>
          <a:prstGeom prst="rect">
            <a:avLst/>
          </a:prstGeom>
        </p:spPr>
        <p:txBody>
          <a:bodyPr wrap="square" lIns="72000" tIns="72000" rIns="72000" bIns="72000">
            <a:spAutoFit/>
          </a:bodyPr>
          <a:lstStyle/>
          <a:p>
            <a:pPr eaLnBrk="0" fontAlgn="base" latinLnBrk="0" hangingPunct="0">
              <a:spcBef>
                <a:spcPct val="0"/>
              </a:spcBef>
              <a:spcAft>
                <a:spcPct val="0"/>
              </a:spcAft>
            </a:pPr>
            <a:r>
              <a:rPr kumimoji="1" lang="en-US" altLang="ko-KR" sz="600" b="1" dirty="0">
                <a:solidFill>
                  <a:prstClr val="black">
                    <a:lumMod val="75000"/>
                    <a:lumOff val="25000"/>
                  </a:prstClr>
                </a:solidFill>
                <a:latin typeface="Nanum Gothic" charset="-127"/>
                <a:ea typeface="Nanum Gothic" charset="-127"/>
                <a:cs typeface="Nanum Gothic" charset="-127"/>
              </a:rPr>
              <a:t>4</a:t>
            </a:r>
            <a:r>
              <a:rPr kumimoji="1" lang="ko-KR" altLang="en-US" sz="600" b="1" dirty="0">
                <a:solidFill>
                  <a:prstClr val="black">
                    <a:lumMod val="75000"/>
                    <a:lumOff val="25000"/>
                  </a:prstClr>
                </a:solidFill>
                <a:latin typeface="Nanum Gothic" charset="-127"/>
                <a:ea typeface="Nanum Gothic" charset="-127"/>
                <a:cs typeface="Nanum Gothic" charset="-127"/>
              </a:rPr>
              <a:t> </a:t>
            </a:r>
            <a:r>
              <a:rPr kumimoji="1" lang="en-US" altLang="ko-KR" sz="600" b="1" dirty="0">
                <a:solidFill>
                  <a:prstClr val="black">
                    <a:lumMod val="75000"/>
                    <a:lumOff val="25000"/>
                  </a:prstClr>
                </a:solidFill>
                <a:latin typeface="Nanum Gothic" charset="-127"/>
                <a:ea typeface="Nanum Gothic" charset="-127"/>
                <a:cs typeface="Nanum Gothic" charset="-127"/>
              </a:rPr>
              <a:t>Models</a:t>
            </a:r>
            <a:endParaRPr kumimoji="1" lang="ko-KR" altLang="en-US" sz="1400" dirty="0">
              <a:solidFill>
                <a:prstClr val="black">
                  <a:lumMod val="75000"/>
                  <a:lumOff val="25000"/>
                </a:prstClr>
              </a:solidFill>
              <a:latin typeface="Nanum Gothic" charset="-127"/>
              <a:ea typeface="Nanum Gothic" charset="-127"/>
              <a:cs typeface="Nanum Gothic" charset="-127"/>
            </a:endParaRPr>
          </a:p>
        </p:txBody>
      </p:sp>
      <p:grpSp>
        <p:nvGrpSpPr>
          <p:cNvPr id="5" name="그룹 4"/>
          <p:cNvGrpSpPr/>
          <p:nvPr/>
        </p:nvGrpSpPr>
        <p:grpSpPr>
          <a:xfrm>
            <a:off x="2064294" y="2667901"/>
            <a:ext cx="626096" cy="147851"/>
            <a:chOff x="822020" y="2409848"/>
            <a:chExt cx="880526" cy="207934"/>
          </a:xfrm>
        </p:grpSpPr>
        <p:sp>
          <p:nvSpPr>
            <p:cNvPr id="64" name="모서리가 둥근 직사각형 402"/>
            <p:cNvSpPr/>
            <p:nvPr/>
          </p:nvSpPr>
          <p:spPr>
            <a:xfrm>
              <a:off x="822020" y="2409848"/>
              <a:ext cx="880526" cy="207934"/>
            </a:xfrm>
            <a:prstGeom prst="roundRect">
              <a:avLst>
                <a:gd name="adj" fmla="val 11628"/>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lstStyle/>
            <a:p>
              <a:r>
                <a:rPr lang="ko-KR" altLang="en-US" sz="600" dirty="0">
                  <a:solidFill>
                    <a:prstClr val="black">
                      <a:lumMod val="75000"/>
                      <a:lumOff val="25000"/>
                    </a:prstClr>
                  </a:solidFill>
                  <a:latin typeface="Nanum Gothic" charset="-127"/>
                  <a:ea typeface="Nanum Gothic" charset="-127"/>
                  <a:cs typeface="Nanum Gothic" charset="-127"/>
                </a:rPr>
                <a:t>        </a:t>
              </a:r>
              <a:r>
                <a:rPr lang="en-US" altLang="ko-KR" sz="600" dirty="0">
                  <a:solidFill>
                    <a:prstClr val="black">
                      <a:lumMod val="75000"/>
                      <a:lumOff val="25000"/>
                    </a:prstClr>
                  </a:solidFill>
                  <a:latin typeface="Nanum Gothic" charset="-127"/>
                  <a:ea typeface="Nanum Gothic" charset="-127"/>
                  <a:cs typeface="Nanum Gothic" charset="-127"/>
                </a:rPr>
                <a:t>Model chart</a:t>
              </a:r>
            </a:p>
          </p:txBody>
        </p:sp>
        <p:pic>
          <p:nvPicPr>
            <p:cNvPr id="65" name="그림 64"/>
            <p:cNvPicPr>
              <a:picLocks noChangeAspect="1"/>
            </p:cNvPicPr>
            <p:nvPr/>
          </p:nvPicPr>
          <p:blipFill>
            <a:blip r:embed="rId4"/>
            <a:stretch>
              <a:fillRect/>
            </a:stretch>
          </p:blipFill>
          <p:spPr>
            <a:xfrm>
              <a:off x="898804" y="2422079"/>
              <a:ext cx="123107" cy="178034"/>
            </a:xfrm>
            <a:prstGeom prst="rect">
              <a:avLst/>
            </a:prstGeom>
          </p:spPr>
        </p:pic>
      </p:grpSp>
      <p:sp>
        <p:nvSpPr>
          <p:cNvPr id="50" name="타원 49">
            <a:extLst>
              <a:ext uri="{FF2B5EF4-FFF2-40B4-BE49-F238E27FC236}">
                <a16:creationId xmlns:a16="http://schemas.microsoft.com/office/drawing/2014/main" id="{BD6682B9-507F-4144-AE30-01E05EF73E97}"/>
              </a:ext>
            </a:extLst>
          </p:cNvPr>
          <p:cNvSpPr/>
          <p:nvPr/>
        </p:nvSpPr>
        <p:spPr>
          <a:xfrm>
            <a:off x="1140855" y="266790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나눔고딕OTF ExtraBold" panose="020D0904000000000000" pitchFamily="34" charset="-127"/>
                <a:ea typeface="나눔고딕OTF ExtraBold" panose="020D0904000000000000" pitchFamily="34" charset="-127"/>
              </a:rPr>
              <a:t>1</a:t>
            </a:r>
            <a:endParaRPr lang="ko-KR" altLang="en-US" sz="600" dirty="0">
              <a:solidFill>
                <a:prstClr val="white"/>
              </a:solidFill>
              <a:latin typeface="나눔고딕OTF ExtraBold" panose="020D0904000000000000" pitchFamily="34" charset="-127"/>
              <a:ea typeface="나눔고딕OTF ExtraBold" panose="020D0904000000000000" pitchFamily="34" charset="-127"/>
            </a:endParaRPr>
          </a:p>
        </p:txBody>
      </p:sp>
      <p:sp>
        <p:nvSpPr>
          <p:cNvPr id="51" name="타원 50">
            <a:extLst>
              <a:ext uri="{FF2B5EF4-FFF2-40B4-BE49-F238E27FC236}">
                <a16:creationId xmlns:a16="http://schemas.microsoft.com/office/drawing/2014/main" id="{BD6682B9-507F-4144-AE30-01E05EF73E97}"/>
              </a:ext>
            </a:extLst>
          </p:cNvPr>
          <p:cNvSpPr/>
          <p:nvPr/>
        </p:nvSpPr>
        <p:spPr>
          <a:xfrm>
            <a:off x="1986240" y="266790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나눔고딕OTF ExtraBold" panose="020D0904000000000000" pitchFamily="34" charset="-127"/>
                <a:ea typeface="나눔고딕OTF ExtraBold" panose="020D0904000000000000" pitchFamily="34" charset="-127"/>
              </a:rPr>
              <a:t>2</a:t>
            </a:r>
            <a:endParaRPr lang="ko-KR" altLang="en-US" sz="600" dirty="0">
              <a:solidFill>
                <a:prstClr val="white"/>
              </a:solidFill>
              <a:latin typeface="나눔고딕OTF ExtraBold" panose="020D0904000000000000" pitchFamily="34" charset="-127"/>
              <a:ea typeface="나눔고딕OTF ExtraBold" panose="020D0904000000000000" pitchFamily="34" charset="-127"/>
            </a:endParaRPr>
          </a:p>
        </p:txBody>
      </p:sp>
      <p:sp>
        <p:nvSpPr>
          <p:cNvPr id="52" name="타원 51">
            <a:extLst>
              <a:ext uri="{FF2B5EF4-FFF2-40B4-BE49-F238E27FC236}">
                <a16:creationId xmlns:a16="http://schemas.microsoft.com/office/drawing/2014/main" id="{BD6682B9-507F-4144-AE30-01E05EF73E97}"/>
              </a:ext>
            </a:extLst>
          </p:cNvPr>
          <p:cNvSpPr/>
          <p:nvPr/>
        </p:nvSpPr>
        <p:spPr>
          <a:xfrm>
            <a:off x="1140855" y="289855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prstClr val="white"/>
                </a:solidFill>
                <a:latin typeface="나눔고딕OTF ExtraBold" panose="020D0904000000000000" pitchFamily="34" charset="-127"/>
                <a:ea typeface="나눔고딕OTF ExtraBold" panose="020D0904000000000000" pitchFamily="34" charset="-127"/>
              </a:rPr>
              <a:t>3</a:t>
            </a:r>
            <a:endParaRPr lang="ko-KR" altLang="en-US" sz="600" dirty="0">
              <a:solidFill>
                <a:prstClr val="white"/>
              </a:solidFill>
              <a:latin typeface="나눔고딕OTF ExtraBold" panose="020D0904000000000000" pitchFamily="34" charset="-127"/>
              <a:ea typeface="나눔고딕OTF ExtraBold" panose="020D0904000000000000" pitchFamily="34" charset="-127"/>
            </a:endParaRPr>
          </a:p>
        </p:txBody>
      </p:sp>
      <p:sp>
        <p:nvSpPr>
          <p:cNvPr id="53" name="타원 52">
            <a:extLst>
              <a:ext uri="{FF2B5EF4-FFF2-40B4-BE49-F238E27FC236}">
                <a16:creationId xmlns:a16="http://schemas.microsoft.com/office/drawing/2014/main" id="{BD6682B9-507F-4144-AE30-01E05EF73E97}"/>
              </a:ext>
            </a:extLst>
          </p:cNvPr>
          <p:cNvSpPr/>
          <p:nvPr/>
        </p:nvSpPr>
        <p:spPr>
          <a:xfrm>
            <a:off x="1140855" y="3775273"/>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나눔고딕OTF ExtraBold" panose="020D0904000000000000" pitchFamily="34" charset="-127"/>
                <a:ea typeface="나눔고딕OTF ExtraBold" panose="020D0904000000000000" pitchFamily="34" charset="-127"/>
              </a:rPr>
              <a:t>4</a:t>
            </a:r>
            <a:endParaRPr lang="ko-KR" altLang="en-US" sz="600" dirty="0">
              <a:solidFill>
                <a:prstClr val="white"/>
              </a:solidFill>
              <a:latin typeface="나눔고딕OTF ExtraBold" panose="020D0904000000000000" pitchFamily="34" charset="-127"/>
              <a:ea typeface="나눔고딕OTF ExtraBold" panose="020D0904000000000000" pitchFamily="34" charset="-127"/>
            </a:endParaRPr>
          </a:p>
        </p:txBody>
      </p:sp>
      <p:pic>
        <p:nvPicPr>
          <p:cNvPr id="66" name="그림 65">
            <a:extLst>
              <a:ext uri="{FF2B5EF4-FFF2-40B4-BE49-F238E27FC236}">
                <a16:creationId xmlns:a16="http://schemas.microsoft.com/office/drawing/2014/main" id="{A69E03C2-C6E3-4AFA-9DF7-D315C9210453}"/>
              </a:ext>
            </a:extLst>
          </p:cNvPr>
          <p:cNvPicPr>
            <a:picLocks noChangeAspect="1"/>
          </p:cNvPicPr>
          <p:nvPr/>
        </p:nvPicPr>
        <p:blipFill>
          <a:blip r:embed="rId5"/>
          <a:stretch>
            <a:fillRect/>
          </a:stretch>
        </p:blipFill>
        <p:spPr>
          <a:xfrm>
            <a:off x="9779039" y="2782187"/>
            <a:ext cx="162914" cy="162912"/>
          </a:xfrm>
          <a:prstGeom prst="rect">
            <a:avLst/>
          </a:prstGeom>
        </p:spPr>
      </p:pic>
      <p:pic>
        <p:nvPicPr>
          <p:cNvPr id="67" name="그림 66">
            <a:extLst>
              <a:ext uri="{FF2B5EF4-FFF2-40B4-BE49-F238E27FC236}">
                <a16:creationId xmlns:a16="http://schemas.microsoft.com/office/drawing/2014/main" id="{111DD258-1BCC-4AA4-B8D5-EE230D23B798}"/>
              </a:ext>
            </a:extLst>
          </p:cNvPr>
          <p:cNvPicPr>
            <a:picLocks noChangeAspect="1"/>
          </p:cNvPicPr>
          <p:nvPr/>
        </p:nvPicPr>
        <p:blipFill>
          <a:blip r:embed="rId6"/>
          <a:stretch>
            <a:fillRect/>
          </a:stretch>
        </p:blipFill>
        <p:spPr>
          <a:xfrm>
            <a:off x="9774278" y="2523315"/>
            <a:ext cx="172436" cy="172436"/>
          </a:xfrm>
          <a:prstGeom prst="rect">
            <a:avLst/>
          </a:prstGeom>
        </p:spPr>
      </p:pic>
      <p:grpSp>
        <p:nvGrpSpPr>
          <p:cNvPr id="68" name="그룹 67">
            <a:extLst>
              <a:ext uri="{FF2B5EF4-FFF2-40B4-BE49-F238E27FC236}">
                <a16:creationId xmlns:a16="http://schemas.microsoft.com/office/drawing/2014/main" id="{6F0F76A7-E1A8-4E14-A1CE-11C04477AE3D}"/>
              </a:ext>
            </a:extLst>
          </p:cNvPr>
          <p:cNvGrpSpPr/>
          <p:nvPr/>
        </p:nvGrpSpPr>
        <p:grpSpPr>
          <a:xfrm>
            <a:off x="9771467" y="1741750"/>
            <a:ext cx="178058" cy="176972"/>
            <a:chOff x="4495800" y="3111532"/>
            <a:chExt cx="1041400" cy="1035049"/>
          </a:xfrm>
          <a:solidFill>
            <a:schemeClr val="tx1"/>
          </a:solidFill>
        </p:grpSpPr>
        <p:pic>
          <p:nvPicPr>
            <p:cNvPr id="69" name="그래픽 28" descr="줄 화살표: 일자형">
              <a:extLst>
                <a:ext uri="{FF2B5EF4-FFF2-40B4-BE49-F238E27FC236}">
                  <a16:creationId xmlns:a16="http://schemas.microsoft.com/office/drawing/2014/main" id="{6245388B-18E4-43E1-B9CF-BB0043385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622800" y="3232181"/>
              <a:ext cx="914400" cy="914400"/>
            </a:xfrm>
            <a:prstGeom prst="rect">
              <a:avLst/>
            </a:prstGeom>
          </p:spPr>
        </p:pic>
        <p:pic>
          <p:nvPicPr>
            <p:cNvPr id="70" name="그래픽 29" descr="줄 화살표: 일자형">
              <a:extLst>
                <a:ext uri="{FF2B5EF4-FFF2-40B4-BE49-F238E27FC236}">
                  <a16:creationId xmlns:a16="http://schemas.microsoft.com/office/drawing/2014/main" id="{4B0551F4-1B57-4A40-A7B9-7893E24EBC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4495800" y="3111532"/>
              <a:ext cx="914400" cy="914400"/>
            </a:xfrm>
            <a:prstGeom prst="rect">
              <a:avLst/>
            </a:prstGeom>
          </p:spPr>
        </p:pic>
      </p:grpSp>
      <p:pic>
        <p:nvPicPr>
          <p:cNvPr id="71" name="그림 70">
            <a:extLst>
              <a:ext uri="{FF2B5EF4-FFF2-40B4-BE49-F238E27FC236}">
                <a16:creationId xmlns:a16="http://schemas.microsoft.com/office/drawing/2014/main" id="{79838742-AA26-4C1B-B85E-D83F4AD5BC60}"/>
              </a:ext>
            </a:extLst>
          </p:cNvPr>
          <p:cNvPicPr>
            <a:picLocks noChangeAspect="1"/>
          </p:cNvPicPr>
          <p:nvPr/>
        </p:nvPicPr>
        <p:blipFill>
          <a:blip r:embed="rId9"/>
          <a:stretch>
            <a:fillRect/>
          </a:stretch>
        </p:blipFill>
        <p:spPr>
          <a:xfrm>
            <a:off x="9751450" y="2216609"/>
            <a:ext cx="218092" cy="220272"/>
          </a:xfrm>
          <a:prstGeom prst="rect">
            <a:avLst/>
          </a:prstGeom>
        </p:spPr>
      </p:pic>
      <p:pic>
        <p:nvPicPr>
          <p:cNvPr id="72" name="그래픽 31" descr="팔레트">
            <a:extLst>
              <a:ext uri="{FF2B5EF4-FFF2-40B4-BE49-F238E27FC236}">
                <a16:creationId xmlns:a16="http://schemas.microsoft.com/office/drawing/2014/main" id="{22D86E90-DF6D-454E-9111-53D31D01CC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5203" y="1464730"/>
            <a:ext cx="190586" cy="190586"/>
          </a:xfrm>
          <a:prstGeom prst="rect">
            <a:avLst/>
          </a:prstGeom>
        </p:spPr>
      </p:pic>
      <p:pic>
        <p:nvPicPr>
          <p:cNvPr id="73" name="그림 72">
            <a:extLst>
              <a:ext uri="{FF2B5EF4-FFF2-40B4-BE49-F238E27FC236}">
                <a16:creationId xmlns:a16="http://schemas.microsoft.com/office/drawing/2014/main" id="{66444246-4744-4224-A7CE-CEDC1CBED128}"/>
              </a:ext>
            </a:extLst>
          </p:cNvPr>
          <p:cNvPicPr>
            <a:picLocks noChangeAspect="1"/>
          </p:cNvPicPr>
          <p:nvPr/>
        </p:nvPicPr>
        <p:blipFill>
          <a:blip r:embed="rId12"/>
          <a:stretch>
            <a:fillRect/>
          </a:stretch>
        </p:blipFill>
        <p:spPr>
          <a:xfrm>
            <a:off x="9785314" y="1999389"/>
            <a:ext cx="149411" cy="149411"/>
          </a:xfrm>
          <a:prstGeom prst="rect">
            <a:avLst/>
          </a:prstGeom>
        </p:spPr>
      </p:pic>
      <p:sp>
        <p:nvSpPr>
          <p:cNvPr id="75" name="직사각형 74"/>
          <p:cNvSpPr/>
          <p:nvPr/>
        </p:nvSpPr>
        <p:spPr>
          <a:xfrm>
            <a:off x="10080108" y="31852"/>
            <a:ext cx="1074854" cy="228795"/>
          </a:xfrm>
          <a:prstGeom prst="rect">
            <a:avLst/>
          </a:prstGeom>
          <a:solidFill>
            <a:srgbClr val="FF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600" b="0" i="0" u="none" strike="noStrike" kern="0" cap="none" spc="0" normalizeH="0" baseline="0" noProof="0" dirty="0">
                <a:ln>
                  <a:noFill/>
                </a:ln>
                <a:solidFill>
                  <a:schemeClr val="bg1"/>
                </a:solidFill>
                <a:effectLst/>
                <a:uLnTx/>
                <a:uFillTx/>
                <a:latin typeface="+mn-ea"/>
                <a:cs typeface="Nanum Gothic" charset="-127"/>
              </a:rPr>
              <a:t>2017</a:t>
            </a:r>
            <a:r>
              <a:rPr kumimoji="1" lang="ko-KR" altLang="en-US" sz="600" b="0" i="0" u="none" strike="noStrike" kern="0" cap="none" spc="0" normalizeH="0" baseline="0" noProof="0" dirty="0">
                <a:ln>
                  <a:noFill/>
                </a:ln>
                <a:solidFill>
                  <a:schemeClr val="bg1"/>
                </a:solidFill>
                <a:effectLst/>
                <a:uLnTx/>
                <a:uFillTx/>
                <a:latin typeface="+mn-ea"/>
                <a:cs typeface="Nanum Gothic" charset="-127"/>
              </a:rPr>
              <a:t>년 개발 범위 아님</a:t>
            </a:r>
          </a:p>
        </p:txBody>
      </p:sp>
      <p:sp>
        <p:nvSpPr>
          <p:cNvPr id="76" name="직사각형 75"/>
          <p:cNvSpPr/>
          <p:nvPr/>
        </p:nvSpPr>
        <p:spPr>
          <a:xfrm>
            <a:off x="-26805" y="0"/>
            <a:ext cx="12218805" cy="6742116"/>
          </a:xfrm>
          <a:prstGeom prst="rect">
            <a:avLst/>
          </a:prstGeom>
          <a:solidFill>
            <a:schemeClr val="tx1">
              <a:alpha val="46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1050" dirty="0">
                <a:solidFill>
                  <a:srgbClr val="FF0000"/>
                </a:solidFill>
                <a:latin typeface="Nanum Gothic" charset="-127"/>
                <a:ea typeface="Nanum Gothic" charset="-127"/>
                <a:cs typeface="Nanum Gothic" charset="-127"/>
              </a:rPr>
              <a:t>기능삭제</a:t>
            </a:r>
            <a:r>
              <a:rPr lang="en-US" altLang="ko-KR" sz="1050" dirty="0">
                <a:solidFill>
                  <a:srgbClr val="FF0000"/>
                </a:solidFill>
                <a:latin typeface="Nanum Gothic" charset="-127"/>
                <a:ea typeface="Nanum Gothic" charset="-127"/>
                <a:cs typeface="Nanum Gothic" charset="-127"/>
              </a:rPr>
              <a:t>.17.09.21</a:t>
            </a:r>
            <a:endParaRPr lang="ko-KR" altLang="en-US" sz="1050" dirty="0">
              <a:solidFill>
                <a:srgbClr val="FF0000"/>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8577970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사용자 모델 열람</a:t>
            </a:r>
            <a:endParaRPr lang="ko-KR" altLang="en-US" dirty="0">
              <a:solidFill>
                <a:srgbClr val="FF0000"/>
              </a:solidFill>
            </a:endParaRPr>
          </a:p>
        </p:txBody>
      </p:sp>
      <p:sp>
        <p:nvSpPr>
          <p:cNvPr id="4" name="제목 3"/>
          <p:cNvSpPr>
            <a:spLocks noGrp="1"/>
          </p:cNvSpPr>
          <p:nvPr>
            <p:ph type="title"/>
          </p:nvPr>
        </p:nvSpPr>
        <p:spPr/>
        <p:txBody>
          <a:bodyPr/>
          <a:lstStyle/>
          <a:p>
            <a:endParaRPr kumimoji="1" lang="ko-KR" altLang="en-US"/>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103</a:t>
            </a:fld>
            <a:endParaRPr lang="ko-KR" altLang="en-US" dirty="0">
              <a:solidFill>
                <a:srgbClr val="FFC000">
                  <a:lumMod val="75000"/>
                </a:srgbClr>
              </a:solidFill>
            </a:endParaRPr>
          </a:p>
        </p:txBody>
      </p:sp>
      <p:sp>
        <p:nvSpPr>
          <p:cNvPr id="3" name="텍스트 개체 틀 2"/>
          <p:cNvSpPr>
            <a:spLocks noGrp="1"/>
          </p:cNvSpPr>
          <p:nvPr>
            <p:ph type="body" sz="quarter" idx="13"/>
          </p:nvPr>
        </p:nvSpPr>
        <p:spPr/>
        <p:txBody>
          <a:bodyPr/>
          <a:lstStyle/>
          <a:p>
            <a:r>
              <a:rPr kumimoji="1" lang="ko-KR" altLang="en-US" dirty="0"/>
              <a:t>적용된 모델 수</a:t>
            </a:r>
            <a:endParaRPr kumimoji="1" lang="en-US" altLang="ko-KR" dirty="0"/>
          </a:p>
          <a:p>
            <a:r>
              <a:rPr kumimoji="1" lang="ko-KR" altLang="en-US" dirty="0"/>
              <a:t> 모델 별 탭</a:t>
            </a:r>
            <a:endParaRPr kumimoji="1" lang="en-US" altLang="ko-KR" dirty="0"/>
          </a:p>
          <a:p>
            <a:pPr lvl="1"/>
            <a:r>
              <a:rPr kumimoji="1" lang="ko-KR" altLang="en-US" dirty="0"/>
              <a:t>모델이 선택되면 </a:t>
            </a:r>
            <a:r>
              <a:rPr kumimoji="1" lang="en-US" altLang="ko-KR" dirty="0"/>
              <a:t>(3)</a:t>
            </a:r>
            <a:r>
              <a:rPr kumimoji="1" lang="ko-KR" altLang="en-US" dirty="0"/>
              <a:t>에 차트가 보여짐</a:t>
            </a:r>
            <a:endParaRPr kumimoji="1" lang="en-US" altLang="ko-KR" dirty="0"/>
          </a:p>
          <a:p>
            <a:pPr lvl="1"/>
            <a:r>
              <a:rPr kumimoji="1" lang="ko-KR" altLang="en-US" dirty="0">
                <a:solidFill>
                  <a:srgbClr val="FF0000"/>
                </a:solidFill>
              </a:rPr>
              <a:t>사용자 모델 </a:t>
            </a:r>
            <a:r>
              <a:rPr kumimoji="1" lang="en-US" altLang="ko-KR" dirty="0">
                <a:solidFill>
                  <a:srgbClr val="FF0000"/>
                </a:solidFill>
              </a:rPr>
              <a:t>(</a:t>
            </a:r>
            <a:r>
              <a:rPr kumimoji="1" lang="ko-KR" altLang="en-US" dirty="0">
                <a:solidFill>
                  <a:srgbClr val="FF0000"/>
                </a:solidFill>
              </a:rPr>
              <a:t>열람</a:t>
            </a:r>
            <a:r>
              <a:rPr kumimoji="1" lang="en-US" altLang="ko-KR" dirty="0">
                <a:solidFill>
                  <a:srgbClr val="FF0000"/>
                </a:solidFill>
              </a:rPr>
              <a:t>)</a:t>
            </a:r>
            <a:r>
              <a:rPr kumimoji="1" lang="ko-KR" altLang="en-US" dirty="0">
                <a:solidFill>
                  <a:srgbClr val="FF0000"/>
                </a:solidFill>
              </a:rPr>
              <a:t>팝업에서는 모델을 삭제 할 수 는 없음</a:t>
            </a:r>
            <a:endParaRPr kumimoji="1" lang="en-US" altLang="ko-KR" dirty="0">
              <a:solidFill>
                <a:srgbClr val="FF0000"/>
              </a:solidFill>
            </a:endParaRPr>
          </a:p>
          <a:p>
            <a:r>
              <a:rPr kumimoji="1" lang="ko-KR" altLang="en-US" dirty="0"/>
              <a:t>모델 정보</a:t>
            </a:r>
            <a:endParaRPr kumimoji="1" lang="en-US" altLang="ko-KR" dirty="0"/>
          </a:p>
          <a:p>
            <a:pPr lvl="1"/>
            <a:r>
              <a:rPr kumimoji="1" lang="ko-KR" altLang="en-US" dirty="0"/>
              <a:t>모델이름 </a:t>
            </a:r>
            <a:r>
              <a:rPr kumimoji="1" lang="en-US" altLang="ko-KR" dirty="0"/>
              <a:t>/</a:t>
            </a:r>
            <a:r>
              <a:rPr kumimoji="1" lang="ko-KR" altLang="en-US" dirty="0"/>
              <a:t> 데이터 타입 </a:t>
            </a:r>
            <a:r>
              <a:rPr kumimoji="1" lang="en-US" altLang="ko-KR" dirty="0"/>
              <a:t>/</a:t>
            </a:r>
            <a:r>
              <a:rPr kumimoji="1" lang="ko-KR" altLang="en-US" dirty="0"/>
              <a:t> 데이터 타입별 기타정보 </a:t>
            </a:r>
            <a:r>
              <a:rPr kumimoji="1" lang="en-US" altLang="ko-KR" dirty="0"/>
              <a:t>/</a:t>
            </a:r>
            <a:r>
              <a:rPr kumimoji="1" lang="ko-KR" altLang="en-US" dirty="0"/>
              <a:t> 개발언어 </a:t>
            </a:r>
            <a:r>
              <a:rPr kumimoji="1" lang="en-US" altLang="ko-KR" dirty="0"/>
              <a:t>/</a:t>
            </a:r>
            <a:r>
              <a:rPr kumimoji="1" lang="ko-KR" altLang="en-US" dirty="0"/>
              <a:t> 포멧타입</a:t>
            </a:r>
            <a:endParaRPr kumimoji="1" lang="en-US" altLang="ko-KR" dirty="0"/>
          </a:p>
          <a:p>
            <a:r>
              <a:rPr kumimoji="1" lang="ko-KR" altLang="en-US" dirty="0"/>
              <a:t> </a:t>
            </a:r>
            <a:r>
              <a:rPr kumimoji="1" lang="en-US" altLang="ko-KR" dirty="0" err="1"/>
              <a:t>Jupyter</a:t>
            </a:r>
            <a:r>
              <a:rPr kumimoji="1" lang="ko-KR" altLang="en-US" dirty="0"/>
              <a:t> 차트</a:t>
            </a:r>
            <a:endParaRPr kumimoji="1" lang="en-US" altLang="ko-KR" dirty="0"/>
          </a:p>
          <a:p>
            <a:pPr lvl="1"/>
            <a:r>
              <a:rPr kumimoji="1" lang="ko-KR" altLang="en-US" dirty="0"/>
              <a:t>하나의 모델에서 </a:t>
            </a:r>
            <a:r>
              <a:rPr kumimoji="1" lang="en-US" altLang="ko-KR" dirty="0"/>
              <a:t>1</a:t>
            </a:r>
            <a:r>
              <a:rPr kumimoji="1" lang="ko-KR" altLang="en-US" dirty="0"/>
              <a:t>개 이상의 차트가 보여짐</a:t>
            </a:r>
            <a:endParaRPr kumimoji="1" lang="en-US" altLang="ko-KR" dirty="0"/>
          </a:p>
          <a:p>
            <a:pPr lvl="1"/>
            <a:r>
              <a:rPr kumimoji="1" lang="en-US" altLang="ko-KR" dirty="0">
                <a:solidFill>
                  <a:srgbClr val="FF0000"/>
                </a:solidFill>
              </a:rPr>
              <a:t>Metatron</a:t>
            </a:r>
            <a:r>
              <a:rPr kumimoji="1" lang="ko-KR" altLang="en-US" dirty="0">
                <a:solidFill>
                  <a:srgbClr val="FF0000"/>
                </a:solidFill>
              </a:rPr>
              <a:t> 내부에서 그려진 차트가 아닌 외부</a:t>
            </a:r>
            <a:r>
              <a:rPr kumimoji="1" lang="en-US" altLang="ko-KR" dirty="0">
                <a:solidFill>
                  <a:srgbClr val="FF0000"/>
                </a:solidFill>
              </a:rPr>
              <a:t>(</a:t>
            </a:r>
            <a:r>
              <a:rPr kumimoji="1" lang="en-US" altLang="ko-KR" dirty="0" err="1">
                <a:solidFill>
                  <a:srgbClr val="FF0000"/>
                </a:solidFill>
              </a:rPr>
              <a:t>Jupyter</a:t>
            </a:r>
            <a:r>
              <a:rPr kumimoji="1" lang="en-US" altLang="ko-KR" dirty="0">
                <a:solidFill>
                  <a:srgbClr val="FF0000"/>
                </a:solidFill>
              </a:rPr>
              <a:t>)</a:t>
            </a:r>
            <a:r>
              <a:rPr kumimoji="1" lang="ko-KR" altLang="en-US" dirty="0">
                <a:solidFill>
                  <a:srgbClr val="FF0000"/>
                </a:solidFill>
              </a:rPr>
              <a:t>에서 가져온 차트임</a:t>
            </a:r>
            <a:endParaRPr kumimoji="1" lang="en-US" altLang="ko-KR" dirty="0">
              <a:solidFill>
                <a:srgbClr val="FF0000"/>
              </a:solidFill>
            </a:endParaRPr>
          </a:p>
          <a:p>
            <a:endParaRPr kumimoji="1" lang="en-US" altLang="ko-KR" dirty="0">
              <a:solidFill>
                <a:srgbClr val="FF0000"/>
              </a:solidFill>
            </a:endParaRPr>
          </a:p>
          <a:p>
            <a:endParaRPr kumimoji="1" lang="ko-KR" altLang="en-US" dirty="0">
              <a:solidFill>
                <a:srgbClr val="FF0000"/>
              </a:solidFill>
            </a:endParaRPr>
          </a:p>
          <a:p>
            <a:endParaRPr kumimoji="1" lang="ko-KR" altLang="en-US" dirty="0"/>
          </a:p>
        </p:txBody>
      </p:sp>
      <p:sp>
        <p:nvSpPr>
          <p:cNvPr id="35" name="모서리가 둥근 직사각형 25"/>
          <p:cNvSpPr/>
          <p:nvPr/>
        </p:nvSpPr>
        <p:spPr>
          <a:xfrm>
            <a:off x="964786" y="1315214"/>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b="1" dirty="0">
                <a:solidFill>
                  <a:prstClr val="black"/>
                </a:solidFill>
                <a:latin typeface="Nanum Gothic" charset="-127"/>
                <a:ea typeface="Nanum Gothic" charset="-127"/>
                <a:cs typeface="Nanum Gothic" charset="-127"/>
              </a:rPr>
              <a:t>Hoteling T Square</a:t>
            </a:r>
          </a:p>
        </p:txBody>
      </p:sp>
      <p:sp>
        <p:nvSpPr>
          <p:cNvPr id="36" name="모서리가 둥근 직사각형 25"/>
          <p:cNvSpPr/>
          <p:nvPr/>
        </p:nvSpPr>
        <p:spPr>
          <a:xfrm>
            <a:off x="2048154" y="1315214"/>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prstClr val="black">
                    <a:lumMod val="75000"/>
                    <a:lumOff val="25000"/>
                  </a:prstClr>
                </a:solidFill>
                <a:latin typeface="Nanum Gothic" charset="-127"/>
                <a:ea typeface="Nanum Gothic" charset="-127"/>
                <a:cs typeface="Nanum Gothic" charset="-127"/>
              </a:rPr>
              <a:t>Algorithm1</a:t>
            </a:r>
            <a:endParaRPr lang="ko-KR" altLang="en-US" sz="700" dirty="0">
              <a:solidFill>
                <a:prstClr val="black">
                  <a:lumMod val="75000"/>
                  <a:lumOff val="25000"/>
                </a:prstClr>
              </a:solidFill>
              <a:latin typeface="Nanum Gothic" charset="-127"/>
              <a:ea typeface="Nanum Gothic" charset="-127"/>
              <a:cs typeface="Nanum Gothic" charset="-127"/>
            </a:endParaRPr>
          </a:p>
        </p:txBody>
      </p:sp>
      <p:sp>
        <p:nvSpPr>
          <p:cNvPr id="109" name="제목 2"/>
          <p:cNvSpPr txBox="1">
            <a:spLocks/>
          </p:cNvSpPr>
          <p:nvPr/>
        </p:nvSpPr>
        <p:spPr bwMode="auto">
          <a:xfrm>
            <a:off x="949335" y="981836"/>
            <a:ext cx="2061002" cy="318568"/>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800" dirty="0">
                <a:solidFill>
                  <a:prstClr val="black"/>
                </a:solidFill>
                <a:latin typeface="Nanum Gothic" charset="-127"/>
                <a:ea typeface="Nanum Gothic" charset="-127"/>
                <a:cs typeface="Nanum Gothic" charset="-127"/>
              </a:rPr>
              <a:t>Custom models</a:t>
            </a:r>
            <a:r>
              <a:rPr lang="ko-KR" altLang="en-US" sz="800" dirty="0">
                <a:solidFill>
                  <a:prstClr val="black"/>
                </a:solidFill>
                <a:latin typeface="Nanum Gothic" charset="-127"/>
                <a:ea typeface="Nanum Gothic" charset="-127"/>
                <a:cs typeface="Nanum Gothic" charset="-127"/>
              </a:rPr>
              <a:t> </a:t>
            </a:r>
            <a:r>
              <a:rPr lang="en-US" altLang="ko-KR" sz="800" dirty="0">
                <a:solidFill>
                  <a:prstClr val="black"/>
                </a:solidFill>
                <a:latin typeface="Nanum Gothic" charset="-127"/>
                <a:ea typeface="Nanum Gothic" charset="-127"/>
                <a:cs typeface="Nanum Gothic" charset="-127"/>
              </a:rPr>
              <a:t>(4)</a:t>
            </a:r>
            <a:endParaRPr lang="en-US" altLang="ko-KR" sz="800" b="1" dirty="0">
              <a:solidFill>
                <a:prstClr val="black"/>
              </a:solidFill>
              <a:latin typeface="Nanum Gothic" charset="-127"/>
              <a:ea typeface="Nanum Gothic" charset="-127"/>
              <a:cs typeface="Nanum Gothic" charset="-127"/>
            </a:endParaRPr>
          </a:p>
        </p:txBody>
      </p:sp>
      <p:sp>
        <p:nvSpPr>
          <p:cNvPr id="110" name="모서리가 둥근 직사각형 25"/>
          <p:cNvSpPr/>
          <p:nvPr/>
        </p:nvSpPr>
        <p:spPr>
          <a:xfrm>
            <a:off x="3131522" y="1315214"/>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prstClr val="black">
                    <a:lumMod val="75000"/>
                    <a:lumOff val="25000"/>
                  </a:prstClr>
                </a:solidFill>
                <a:latin typeface="Nanum Gothic" charset="-127"/>
                <a:ea typeface="Nanum Gothic" charset="-127"/>
                <a:cs typeface="Nanum Gothic" charset="-127"/>
              </a:rPr>
              <a:t>Model Name 01</a:t>
            </a:r>
            <a:endParaRPr lang="ko-KR" altLang="en-US" sz="700" dirty="0">
              <a:solidFill>
                <a:prstClr val="black">
                  <a:lumMod val="75000"/>
                  <a:lumOff val="25000"/>
                </a:prstClr>
              </a:solidFill>
              <a:latin typeface="Nanum Gothic" charset="-127"/>
              <a:ea typeface="Nanum Gothic" charset="-127"/>
              <a:cs typeface="Nanum Gothic" charset="-127"/>
            </a:endParaRPr>
          </a:p>
        </p:txBody>
      </p:sp>
      <p:pic>
        <p:nvPicPr>
          <p:cNvPr id="58" name="그림 57"/>
          <p:cNvPicPr>
            <a:picLocks noChangeAspect="1"/>
          </p:cNvPicPr>
          <p:nvPr/>
        </p:nvPicPr>
        <p:blipFill>
          <a:blip r:embed="rId3"/>
          <a:stretch>
            <a:fillRect/>
          </a:stretch>
        </p:blipFill>
        <p:spPr>
          <a:xfrm>
            <a:off x="826228" y="1080452"/>
            <a:ext cx="123107" cy="178034"/>
          </a:xfrm>
          <a:prstGeom prst="rect">
            <a:avLst/>
          </a:prstGeom>
        </p:spPr>
      </p:pic>
      <p:cxnSp>
        <p:nvCxnSpPr>
          <p:cNvPr id="5" name="직선 연결선[R] 4"/>
          <p:cNvCxnSpPr/>
          <p:nvPr/>
        </p:nvCxnSpPr>
        <p:spPr>
          <a:xfrm>
            <a:off x="762935" y="1520783"/>
            <a:ext cx="85998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1" name="그림 60"/>
          <p:cNvPicPr>
            <a:picLocks noChangeAspect="1"/>
          </p:cNvPicPr>
          <p:nvPr/>
        </p:nvPicPr>
        <p:blipFill>
          <a:blip r:embed="rId4"/>
          <a:stretch>
            <a:fillRect/>
          </a:stretch>
        </p:blipFill>
        <p:spPr>
          <a:xfrm>
            <a:off x="1930753" y="1620844"/>
            <a:ext cx="6258754" cy="4302249"/>
          </a:xfrm>
          <a:prstGeom prst="rect">
            <a:avLst/>
          </a:prstGeom>
        </p:spPr>
      </p:pic>
      <p:sp>
        <p:nvSpPr>
          <p:cNvPr id="62" name="타원 61"/>
          <p:cNvSpPr/>
          <p:nvPr/>
        </p:nvSpPr>
        <p:spPr>
          <a:xfrm>
            <a:off x="660854" y="11198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63" name="타원 62"/>
          <p:cNvSpPr/>
          <p:nvPr/>
        </p:nvSpPr>
        <p:spPr>
          <a:xfrm>
            <a:off x="660854" y="13485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64" name="타원 63"/>
          <p:cNvSpPr/>
          <p:nvPr/>
        </p:nvSpPr>
        <p:spPr>
          <a:xfrm>
            <a:off x="2048154" y="16243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66" name="모서리가 둥근 직사각형 25"/>
          <p:cNvSpPr/>
          <p:nvPr/>
        </p:nvSpPr>
        <p:spPr>
          <a:xfrm>
            <a:off x="4215480" y="1315214"/>
            <a:ext cx="1037721" cy="205569"/>
          </a:xfrm>
          <a:custGeom>
            <a:avLst/>
            <a:gdLst>
              <a:gd name="connsiteX0" fmla="*/ 0 w 1037721"/>
              <a:gd name="connsiteY0" fmla="*/ 21161 h 226730"/>
              <a:gd name="connsiteX1" fmla="*/ 21161 w 1037721"/>
              <a:gd name="connsiteY1" fmla="*/ 0 h 226730"/>
              <a:gd name="connsiteX2" fmla="*/ 1016560 w 1037721"/>
              <a:gd name="connsiteY2" fmla="*/ 0 h 226730"/>
              <a:gd name="connsiteX3" fmla="*/ 1037721 w 1037721"/>
              <a:gd name="connsiteY3" fmla="*/ 21161 h 226730"/>
              <a:gd name="connsiteX4" fmla="*/ 1037721 w 1037721"/>
              <a:gd name="connsiteY4" fmla="*/ 205569 h 226730"/>
              <a:gd name="connsiteX5" fmla="*/ 1016560 w 1037721"/>
              <a:gd name="connsiteY5" fmla="*/ 226730 h 226730"/>
              <a:gd name="connsiteX6" fmla="*/ 21161 w 1037721"/>
              <a:gd name="connsiteY6" fmla="*/ 226730 h 226730"/>
              <a:gd name="connsiteX7" fmla="*/ 0 w 1037721"/>
              <a:gd name="connsiteY7" fmla="*/ 205569 h 226730"/>
              <a:gd name="connsiteX8" fmla="*/ 0 w 1037721"/>
              <a:gd name="connsiteY8" fmla="*/ 21161 h 226730"/>
              <a:gd name="connsiteX0" fmla="*/ 0 w 1037721"/>
              <a:gd name="connsiteY0" fmla="*/ 21161 h 229189"/>
              <a:gd name="connsiteX1" fmla="*/ 21161 w 1037721"/>
              <a:gd name="connsiteY1" fmla="*/ 0 h 229189"/>
              <a:gd name="connsiteX2" fmla="*/ 1016560 w 1037721"/>
              <a:gd name="connsiteY2" fmla="*/ 0 h 229189"/>
              <a:gd name="connsiteX3" fmla="*/ 1037721 w 1037721"/>
              <a:gd name="connsiteY3" fmla="*/ 21161 h 229189"/>
              <a:gd name="connsiteX4" fmla="*/ 1037721 w 1037721"/>
              <a:gd name="connsiteY4" fmla="*/ 205569 h 229189"/>
              <a:gd name="connsiteX5" fmla="*/ 21161 w 1037721"/>
              <a:gd name="connsiteY5" fmla="*/ 226730 h 229189"/>
              <a:gd name="connsiteX6" fmla="*/ 0 w 1037721"/>
              <a:gd name="connsiteY6" fmla="*/ 205569 h 229189"/>
              <a:gd name="connsiteX7" fmla="*/ 0 w 1037721"/>
              <a:gd name="connsiteY7" fmla="*/ 21161 h 229189"/>
              <a:gd name="connsiteX0" fmla="*/ 0 w 1037721"/>
              <a:gd name="connsiteY0" fmla="*/ 21161 h 228620"/>
              <a:gd name="connsiteX1" fmla="*/ 21161 w 1037721"/>
              <a:gd name="connsiteY1" fmla="*/ 0 h 228620"/>
              <a:gd name="connsiteX2" fmla="*/ 1016560 w 1037721"/>
              <a:gd name="connsiteY2" fmla="*/ 0 h 228620"/>
              <a:gd name="connsiteX3" fmla="*/ 1037721 w 1037721"/>
              <a:gd name="connsiteY3" fmla="*/ 21161 h 228620"/>
              <a:gd name="connsiteX4" fmla="*/ 1037721 w 1037721"/>
              <a:gd name="connsiteY4" fmla="*/ 205569 h 228620"/>
              <a:gd name="connsiteX5" fmla="*/ 0 w 1037721"/>
              <a:gd name="connsiteY5" fmla="*/ 205569 h 228620"/>
              <a:gd name="connsiteX6" fmla="*/ 0 w 1037721"/>
              <a:gd name="connsiteY6" fmla="*/ 21161 h 228620"/>
              <a:gd name="connsiteX0" fmla="*/ 0 w 1037970"/>
              <a:gd name="connsiteY0" fmla="*/ 21161 h 277014"/>
              <a:gd name="connsiteX1" fmla="*/ 21161 w 1037970"/>
              <a:gd name="connsiteY1" fmla="*/ 0 h 277014"/>
              <a:gd name="connsiteX2" fmla="*/ 1016560 w 1037970"/>
              <a:gd name="connsiteY2" fmla="*/ 0 h 277014"/>
              <a:gd name="connsiteX3" fmla="*/ 1037721 w 1037970"/>
              <a:gd name="connsiteY3" fmla="*/ 21161 h 277014"/>
              <a:gd name="connsiteX4" fmla="*/ 1037721 w 1037970"/>
              <a:gd name="connsiteY4" fmla="*/ 205569 h 277014"/>
              <a:gd name="connsiteX5" fmla="*/ 0 w 1037970"/>
              <a:gd name="connsiteY5" fmla="*/ 205569 h 277014"/>
              <a:gd name="connsiteX6" fmla="*/ 0 w 1037970"/>
              <a:gd name="connsiteY6" fmla="*/ 21161 h 277014"/>
              <a:gd name="connsiteX0" fmla="*/ 0 w 1037721"/>
              <a:gd name="connsiteY0" fmla="*/ 21161 h 290930"/>
              <a:gd name="connsiteX1" fmla="*/ 21161 w 1037721"/>
              <a:gd name="connsiteY1" fmla="*/ 0 h 290930"/>
              <a:gd name="connsiteX2" fmla="*/ 1016560 w 1037721"/>
              <a:gd name="connsiteY2" fmla="*/ 0 h 290930"/>
              <a:gd name="connsiteX3" fmla="*/ 1037721 w 1037721"/>
              <a:gd name="connsiteY3" fmla="*/ 21161 h 290930"/>
              <a:gd name="connsiteX4" fmla="*/ 1037721 w 1037721"/>
              <a:gd name="connsiteY4" fmla="*/ 205569 h 290930"/>
              <a:gd name="connsiteX5" fmla="*/ 0 w 1037721"/>
              <a:gd name="connsiteY5" fmla="*/ 205569 h 290930"/>
              <a:gd name="connsiteX6" fmla="*/ 0 w 1037721"/>
              <a:gd name="connsiteY6" fmla="*/ 21161 h 290930"/>
              <a:gd name="connsiteX0" fmla="*/ 0 w 1037721"/>
              <a:gd name="connsiteY0" fmla="*/ 21161 h 221030"/>
              <a:gd name="connsiteX1" fmla="*/ 21161 w 1037721"/>
              <a:gd name="connsiteY1" fmla="*/ 0 h 221030"/>
              <a:gd name="connsiteX2" fmla="*/ 1016560 w 1037721"/>
              <a:gd name="connsiteY2" fmla="*/ 0 h 221030"/>
              <a:gd name="connsiteX3" fmla="*/ 1037721 w 1037721"/>
              <a:gd name="connsiteY3" fmla="*/ 21161 h 221030"/>
              <a:gd name="connsiteX4" fmla="*/ 1037721 w 1037721"/>
              <a:gd name="connsiteY4" fmla="*/ 205569 h 221030"/>
              <a:gd name="connsiteX5" fmla="*/ 0 w 1037721"/>
              <a:gd name="connsiteY5" fmla="*/ 205569 h 221030"/>
              <a:gd name="connsiteX6" fmla="*/ 0 w 1037721"/>
              <a:gd name="connsiteY6" fmla="*/ 21161 h 221030"/>
              <a:gd name="connsiteX0" fmla="*/ 0 w 1037721"/>
              <a:gd name="connsiteY0" fmla="*/ 21161 h 219229"/>
              <a:gd name="connsiteX1" fmla="*/ 21161 w 1037721"/>
              <a:gd name="connsiteY1" fmla="*/ 0 h 219229"/>
              <a:gd name="connsiteX2" fmla="*/ 1016560 w 1037721"/>
              <a:gd name="connsiteY2" fmla="*/ 0 h 219229"/>
              <a:gd name="connsiteX3" fmla="*/ 1037721 w 1037721"/>
              <a:gd name="connsiteY3" fmla="*/ 21161 h 219229"/>
              <a:gd name="connsiteX4" fmla="*/ 1037721 w 1037721"/>
              <a:gd name="connsiteY4" fmla="*/ 205569 h 219229"/>
              <a:gd name="connsiteX5" fmla="*/ 0 w 1037721"/>
              <a:gd name="connsiteY5" fmla="*/ 205569 h 219229"/>
              <a:gd name="connsiteX6" fmla="*/ 0 w 1037721"/>
              <a:gd name="connsiteY6" fmla="*/ 21161 h 219229"/>
              <a:gd name="connsiteX0" fmla="*/ 0 w 1037721"/>
              <a:gd name="connsiteY0" fmla="*/ 21161 h 205569"/>
              <a:gd name="connsiteX1" fmla="*/ 21161 w 1037721"/>
              <a:gd name="connsiteY1" fmla="*/ 0 h 205569"/>
              <a:gd name="connsiteX2" fmla="*/ 1016560 w 1037721"/>
              <a:gd name="connsiteY2" fmla="*/ 0 h 205569"/>
              <a:gd name="connsiteX3" fmla="*/ 1037721 w 1037721"/>
              <a:gd name="connsiteY3" fmla="*/ 21161 h 205569"/>
              <a:gd name="connsiteX4" fmla="*/ 1037721 w 1037721"/>
              <a:gd name="connsiteY4" fmla="*/ 205569 h 205569"/>
              <a:gd name="connsiteX5" fmla="*/ 0 w 1037721"/>
              <a:gd name="connsiteY5" fmla="*/ 205569 h 205569"/>
              <a:gd name="connsiteX6" fmla="*/ 0 w 1037721"/>
              <a:gd name="connsiteY6" fmla="*/ 21161 h 205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721" h="205569">
                <a:moveTo>
                  <a:pt x="0" y="21161"/>
                </a:moveTo>
                <a:cubicBezTo>
                  <a:pt x="0" y="9474"/>
                  <a:pt x="9474" y="0"/>
                  <a:pt x="21161" y="0"/>
                </a:cubicBezTo>
                <a:lnTo>
                  <a:pt x="1016560" y="0"/>
                </a:lnTo>
                <a:cubicBezTo>
                  <a:pt x="1028247" y="0"/>
                  <a:pt x="1037721" y="9474"/>
                  <a:pt x="1037721" y="21161"/>
                </a:cubicBezTo>
                <a:lnTo>
                  <a:pt x="1037721" y="205569"/>
                </a:lnTo>
                <a:lnTo>
                  <a:pt x="0" y="205569"/>
                </a:lnTo>
                <a:lnTo>
                  <a:pt x="0" y="21161"/>
                </a:lnTo>
                <a:close/>
              </a:path>
            </a:pathLst>
          </a:cu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700" dirty="0">
                <a:solidFill>
                  <a:prstClr val="black">
                    <a:lumMod val="75000"/>
                    <a:lumOff val="25000"/>
                  </a:prstClr>
                </a:solidFill>
                <a:latin typeface="Nanum Gothic" charset="-127"/>
                <a:ea typeface="Nanum Gothic" charset="-127"/>
                <a:cs typeface="Nanum Gothic" charset="-127"/>
              </a:rPr>
              <a:t>Model Name 02</a:t>
            </a:r>
            <a:endParaRPr lang="ko-KR" altLang="en-US" sz="700" dirty="0">
              <a:solidFill>
                <a:prstClr val="black">
                  <a:lumMod val="75000"/>
                  <a:lumOff val="25000"/>
                </a:prstClr>
              </a:solidFill>
              <a:latin typeface="Nanum Gothic" charset="-127"/>
              <a:ea typeface="Nanum Gothic" charset="-127"/>
              <a:cs typeface="Nanum Gothic" charset="-127"/>
            </a:endParaRPr>
          </a:p>
        </p:txBody>
      </p:sp>
      <p:sp>
        <p:nvSpPr>
          <p:cNvPr id="17" name="직사각형 16"/>
          <p:cNvSpPr/>
          <p:nvPr/>
        </p:nvSpPr>
        <p:spPr>
          <a:xfrm>
            <a:off x="826167" y="1578883"/>
            <a:ext cx="1187894" cy="22918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18" name="제목 2"/>
          <p:cNvSpPr txBox="1">
            <a:spLocks/>
          </p:cNvSpPr>
          <p:nvPr/>
        </p:nvSpPr>
        <p:spPr bwMode="auto">
          <a:xfrm>
            <a:off x="826167" y="1612046"/>
            <a:ext cx="1221987" cy="109075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700" b="1" dirty="0">
                <a:solidFill>
                  <a:schemeClr val="tx1">
                    <a:lumMod val="75000"/>
                    <a:lumOff val="25000"/>
                  </a:schemeClr>
                </a:solidFill>
                <a:latin typeface="Nanum Gothic" charset="-127"/>
                <a:ea typeface="Nanum Gothic" charset="-127"/>
                <a:cs typeface="Nanum Gothic" charset="-127"/>
              </a:rPr>
              <a:t>Model name</a:t>
            </a:r>
          </a:p>
          <a:p>
            <a:r>
              <a:rPr lang="en-US" altLang="ko-KR" sz="700" dirty="0">
                <a:solidFill>
                  <a:schemeClr val="tx1">
                    <a:lumMod val="75000"/>
                    <a:lumOff val="25000"/>
                  </a:schemeClr>
                </a:solidFill>
                <a:latin typeface="Nanum Gothic" charset="-127"/>
                <a:ea typeface="Nanum Gothic" charset="-127"/>
                <a:cs typeface="Nanum Gothic" charset="-127"/>
              </a:rPr>
              <a:t>Description Description Description Description Description</a:t>
            </a:r>
          </a:p>
          <a:p>
            <a:pPr>
              <a:lnSpc>
                <a:spcPct val="20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700" b="1" dirty="0" err="1">
                <a:solidFill>
                  <a:schemeClr val="tx1">
                    <a:lumMod val="75000"/>
                    <a:lumOff val="25000"/>
                  </a:schemeClr>
                </a:solidFill>
                <a:latin typeface="Nanum Gothic" charset="-127"/>
                <a:ea typeface="Nanum Gothic" charset="-127"/>
                <a:cs typeface="Nanum Gothic" charset="-127"/>
              </a:rPr>
              <a:t>Datasource</a:t>
            </a: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200000"/>
              </a:lnSpc>
            </a:pPr>
            <a:endParaRPr lang="en-US" altLang="ko-KR" sz="700" b="1"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700" b="1" dirty="0" err="1">
                <a:solidFill>
                  <a:schemeClr val="tx1">
                    <a:lumMod val="75000"/>
                    <a:lumOff val="25000"/>
                  </a:schemeClr>
                </a:solidFill>
                <a:latin typeface="Nanum Gothic" charset="-127"/>
                <a:ea typeface="Nanum Gothic" charset="-127"/>
                <a:cs typeface="Nanum Gothic" charset="-127"/>
              </a:rPr>
              <a:t>Datasource</a:t>
            </a:r>
            <a:r>
              <a:rPr lang="en-US" altLang="ko-KR" sz="700" b="1" dirty="0">
                <a:solidFill>
                  <a:schemeClr val="tx1">
                    <a:lumMod val="75000"/>
                    <a:lumOff val="25000"/>
                  </a:schemeClr>
                </a:solidFill>
                <a:latin typeface="Nanum Gothic" charset="-127"/>
                <a:ea typeface="Nanum Gothic" charset="-127"/>
                <a:cs typeface="Nanum Gothic" charset="-127"/>
              </a:rPr>
              <a:t> name</a:t>
            </a:r>
            <a:endParaRPr lang="en-US" altLang="ko-KR" sz="700" b="1" dirty="0">
              <a:solidFill>
                <a:prstClr val="black"/>
              </a:solidFill>
              <a:latin typeface="Nanum Gothic" charset="-127"/>
              <a:ea typeface="Nanum Gothic" charset="-127"/>
              <a:cs typeface="Nanum Gothic" charset="-127"/>
            </a:endParaRPr>
          </a:p>
          <a:p>
            <a:pPr>
              <a:lnSpc>
                <a:spcPct val="200000"/>
              </a:lnSpc>
            </a:pPr>
            <a:endParaRPr lang="en-US" altLang="ko-KR" sz="700" b="1" dirty="0">
              <a:solidFill>
                <a:prstClr val="black"/>
              </a:solidFill>
              <a:latin typeface="Nanum Gothic" charset="-127"/>
              <a:ea typeface="Nanum Gothic" charset="-127"/>
              <a:cs typeface="Nanum Gothic" charset="-127"/>
            </a:endParaRPr>
          </a:p>
          <a:p>
            <a:pPr>
              <a:lnSpc>
                <a:spcPct val="200000"/>
              </a:lnSpc>
            </a:pPr>
            <a:r>
              <a:rPr lang="en-US" altLang="ko-KR" sz="700" b="1" dirty="0">
                <a:solidFill>
                  <a:prstClr val="black"/>
                </a:solidFill>
                <a:latin typeface="Nanum Gothic" charset="-127"/>
                <a:ea typeface="Nanum Gothic" charset="-127"/>
                <a:cs typeface="Nanum Gothic" charset="-127"/>
              </a:rPr>
              <a:t>     R</a:t>
            </a:r>
          </a:p>
          <a:p>
            <a:pPr>
              <a:lnSpc>
                <a:spcPct val="200000"/>
              </a:lnSpc>
            </a:pPr>
            <a:endParaRPr lang="en-US" altLang="ko-KR" sz="700" b="1" dirty="0">
              <a:solidFill>
                <a:prstClr val="black"/>
              </a:solidFill>
              <a:latin typeface="Nanum Gothic" charset="-127"/>
              <a:ea typeface="Nanum Gothic" charset="-127"/>
              <a:cs typeface="Nanum Gothic" charset="-127"/>
            </a:endParaRPr>
          </a:p>
          <a:p>
            <a:pPr>
              <a:lnSpc>
                <a:spcPct val="200000"/>
              </a:lnSpc>
            </a:pPr>
            <a:r>
              <a:rPr lang="en-US" altLang="ko-KR" sz="700" b="1" dirty="0">
                <a:solidFill>
                  <a:prstClr val="black"/>
                </a:solidFill>
                <a:latin typeface="Nanum Gothic" charset="-127"/>
                <a:ea typeface="Nanum Gothic" charset="-127"/>
                <a:cs typeface="Nanum Gothic" charset="-127"/>
              </a:rPr>
              <a:t>HTML              JSON</a:t>
            </a:r>
          </a:p>
        </p:txBody>
      </p:sp>
      <p:sp>
        <p:nvSpPr>
          <p:cNvPr id="19" name="제목 2"/>
          <p:cNvSpPr txBox="1">
            <a:spLocks/>
          </p:cNvSpPr>
          <p:nvPr/>
        </p:nvSpPr>
        <p:spPr bwMode="auto">
          <a:xfrm>
            <a:off x="826845" y="2128433"/>
            <a:ext cx="907507" cy="81484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dirty="0">
                <a:solidFill>
                  <a:schemeClr val="tx1">
                    <a:lumMod val="75000"/>
                    <a:lumOff val="25000"/>
                  </a:schemeClr>
                </a:solidFill>
                <a:latin typeface="Nanum Gothic" charset="-127"/>
                <a:ea typeface="Nanum Gothic" charset="-127"/>
                <a:cs typeface="Nanum Gothic" charset="-127"/>
              </a:rPr>
              <a:t>Data type</a:t>
            </a:r>
          </a:p>
          <a:p>
            <a:pPr>
              <a:lnSpc>
                <a:spcPct val="20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700" dirty="0" err="1">
                <a:solidFill>
                  <a:schemeClr val="tx1">
                    <a:lumMod val="75000"/>
                    <a:lumOff val="25000"/>
                  </a:schemeClr>
                </a:solidFill>
                <a:latin typeface="Nanum Gothic" charset="-127"/>
                <a:ea typeface="Nanum Gothic" charset="-127"/>
                <a:cs typeface="Nanum Gothic" charset="-127"/>
              </a:rPr>
              <a:t>Datasource</a:t>
            </a: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20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700" dirty="0">
                <a:solidFill>
                  <a:schemeClr val="tx1">
                    <a:lumMod val="75000"/>
                    <a:lumOff val="25000"/>
                  </a:schemeClr>
                </a:solidFill>
                <a:latin typeface="Nanum Gothic" charset="-127"/>
                <a:ea typeface="Nanum Gothic" charset="-127"/>
                <a:cs typeface="Nanum Gothic" charset="-127"/>
              </a:rPr>
              <a:t>Develop language</a:t>
            </a:r>
          </a:p>
          <a:p>
            <a:pPr>
              <a:lnSpc>
                <a:spcPct val="200000"/>
              </a:lnSpc>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200000"/>
              </a:lnSpc>
            </a:pPr>
            <a:r>
              <a:rPr lang="en-US" altLang="ko-KR" sz="700" dirty="0">
                <a:solidFill>
                  <a:schemeClr val="tx1">
                    <a:lumMod val="75000"/>
                    <a:lumOff val="25000"/>
                  </a:schemeClr>
                </a:solidFill>
                <a:latin typeface="Nanum Gothic" charset="-127"/>
                <a:ea typeface="Nanum Gothic" charset="-127"/>
                <a:cs typeface="Nanum Gothic" charset="-127"/>
              </a:rPr>
              <a:t>Format type</a:t>
            </a:r>
          </a:p>
        </p:txBody>
      </p:sp>
      <p:pic>
        <p:nvPicPr>
          <p:cNvPr id="20" name="그림 19"/>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339384" y="3203293"/>
            <a:ext cx="143193" cy="143193"/>
          </a:xfrm>
          <a:prstGeom prst="rect">
            <a:avLst/>
          </a:prstGeom>
        </p:spPr>
      </p:pic>
      <p:pic>
        <p:nvPicPr>
          <p:cNvPr id="21" name="그림 20"/>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923935" y="3233455"/>
            <a:ext cx="109040" cy="82870"/>
          </a:xfrm>
          <a:prstGeom prst="rect">
            <a:avLst/>
          </a:prstGeom>
        </p:spPr>
      </p:pic>
      <p:sp>
        <p:nvSpPr>
          <p:cNvPr id="22" name="제목 2"/>
          <p:cNvSpPr txBox="1">
            <a:spLocks/>
          </p:cNvSpPr>
          <p:nvPr/>
        </p:nvSpPr>
        <p:spPr bwMode="auto">
          <a:xfrm>
            <a:off x="1405763" y="3100744"/>
            <a:ext cx="550578" cy="274979"/>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pPr>
            <a:r>
              <a:rPr lang="en-US" altLang="ko-KR" sz="700" b="1" dirty="0">
                <a:solidFill>
                  <a:prstClr val="black"/>
                </a:solidFill>
                <a:latin typeface="Nanum Gothic" charset="-127"/>
                <a:ea typeface="Nanum Gothic" charset="-127"/>
                <a:cs typeface="Nanum Gothic" charset="-127"/>
              </a:rPr>
              <a:t>Python</a:t>
            </a: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23" name="직사각형 22"/>
          <p:cNvSpPr/>
          <p:nvPr/>
        </p:nvSpPr>
        <p:spPr>
          <a:xfrm>
            <a:off x="891735" y="2638899"/>
            <a:ext cx="1003180" cy="362474"/>
          </a:xfrm>
          <a:prstGeom prst="rect">
            <a:avLst/>
          </a:prstGeom>
          <a:noFill/>
          <a:ln w="6350">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4" name="제목 2"/>
          <p:cNvSpPr txBox="1">
            <a:spLocks/>
          </p:cNvSpPr>
          <p:nvPr/>
        </p:nvSpPr>
        <p:spPr bwMode="auto">
          <a:xfrm>
            <a:off x="1089049" y="3153681"/>
            <a:ext cx="340726" cy="20803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b="1" i="1" dirty="0">
                <a:solidFill>
                  <a:srgbClr val="FF40FF"/>
                </a:solidFill>
                <a:latin typeface="Nanum Gothic" charset="-127"/>
                <a:ea typeface="Nanum Gothic" charset="-127"/>
                <a:cs typeface="Nanum Gothic" charset="-127"/>
              </a:rPr>
              <a:t>or</a:t>
            </a:r>
            <a:endParaRPr lang="ko-KR" altLang="sk-SK" sz="700" b="1" i="1" dirty="0">
              <a:solidFill>
                <a:srgbClr val="FF40FF"/>
              </a:solidFill>
              <a:latin typeface="Nanum Gothic" charset="-127"/>
              <a:ea typeface="Nanum Gothic" charset="-127"/>
              <a:cs typeface="Nanum Gothic" charset="-127"/>
            </a:endParaRPr>
          </a:p>
        </p:txBody>
      </p:sp>
      <p:sp>
        <p:nvSpPr>
          <p:cNvPr id="25" name="제목 2"/>
          <p:cNvSpPr txBox="1">
            <a:spLocks/>
          </p:cNvSpPr>
          <p:nvPr/>
        </p:nvSpPr>
        <p:spPr bwMode="auto">
          <a:xfrm>
            <a:off x="-26805" y="2642072"/>
            <a:ext cx="924551" cy="186512"/>
          </a:xfrm>
          <a:prstGeom prst="rect">
            <a:avLst/>
          </a:prstGeom>
          <a:solidFill>
            <a:srgbClr val="7030A0"/>
          </a:solidFill>
          <a:ln w="3175">
            <a:noFill/>
          </a:ln>
          <a:extLst/>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ko-KR" altLang="en-US" sz="600" dirty="0">
                <a:solidFill>
                  <a:schemeClr val="bg1"/>
                </a:solidFill>
                <a:latin typeface="Nanum Gothic" charset="-127"/>
                <a:ea typeface="Nanum Gothic" charset="-127"/>
                <a:cs typeface="Nanum Gothic" charset="-127"/>
              </a:rPr>
              <a:t>데이터 타입 </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데이터 소스</a:t>
            </a:r>
            <a:endParaRPr lang="ko-KR" altLang="sk-SK" sz="600" dirty="0">
              <a:solidFill>
                <a:schemeClr val="bg1"/>
              </a:solidFill>
              <a:latin typeface="Nanum Gothic" charset="-127"/>
              <a:ea typeface="Nanum Gothic" charset="-127"/>
              <a:cs typeface="Nanum Gothic" charset="-127"/>
            </a:endParaRPr>
          </a:p>
        </p:txBody>
      </p:sp>
      <p:cxnSp>
        <p:nvCxnSpPr>
          <p:cNvPr id="26" name="직선 연결선[R] 25"/>
          <p:cNvCxnSpPr/>
          <p:nvPr/>
        </p:nvCxnSpPr>
        <p:spPr>
          <a:xfrm>
            <a:off x="838867" y="2151072"/>
            <a:ext cx="115366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 name="제목 2"/>
          <p:cNvSpPr txBox="1">
            <a:spLocks/>
          </p:cNvSpPr>
          <p:nvPr/>
        </p:nvSpPr>
        <p:spPr bwMode="auto">
          <a:xfrm>
            <a:off x="1089049" y="3565639"/>
            <a:ext cx="340726" cy="20803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b="1" i="1">
                <a:solidFill>
                  <a:srgbClr val="FF40FF"/>
                </a:solidFill>
                <a:latin typeface="Nanum Gothic" charset="-127"/>
                <a:ea typeface="Nanum Gothic" charset="-127"/>
                <a:cs typeface="Nanum Gothic" charset="-127"/>
              </a:rPr>
              <a:t>or</a:t>
            </a:r>
            <a:endParaRPr lang="ko-KR" altLang="sk-SK" sz="700" b="1" i="1" dirty="0">
              <a:solidFill>
                <a:srgbClr val="FF40FF"/>
              </a:solidFill>
              <a:latin typeface="Nanum Gothic" charset="-127"/>
              <a:ea typeface="Nanum Gothic" charset="-127"/>
              <a:cs typeface="Nanum Gothic" charset="-127"/>
            </a:endParaRPr>
          </a:p>
        </p:txBody>
      </p:sp>
      <p:sp>
        <p:nvSpPr>
          <p:cNvPr id="28" name="타원 27"/>
          <p:cNvSpPr/>
          <p:nvPr/>
        </p:nvSpPr>
        <p:spPr>
          <a:xfrm>
            <a:off x="660854" y="16243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9" name="TextBox 28"/>
          <p:cNvSpPr txBox="1"/>
          <p:nvPr/>
        </p:nvSpPr>
        <p:spPr>
          <a:xfrm>
            <a:off x="757181" y="903591"/>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45.0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
        <p:nvSpPr>
          <p:cNvPr id="31" name="직사각형 30"/>
          <p:cNvSpPr/>
          <p:nvPr/>
        </p:nvSpPr>
        <p:spPr>
          <a:xfrm>
            <a:off x="-26805" y="0"/>
            <a:ext cx="12218805" cy="6742116"/>
          </a:xfrm>
          <a:prstGeom prst="rect">
            <a:avLst/>
          </a:prstGeom>
          <a:solidFill>
            <a:schemeClr val="tx1">
              <a:alpha val="46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1050" dirty="0">
                <a:solidFill>
                  <a:srgbClr val="FF0000"/>
                </a:solidFill>
                <a:latin typeface="Nanum Gothic" charset="-127"/>
                <a:ea typeface="Nanum Gothic" charset="-127"/>
                <a:cs typeface="Nanum Gothic" charset="-127"/>
              </a:rPr>
              <a:t>기능삭제</a:t>
            </a:r>
            <a:r>
              <a:rPr lang="en-US" altLang="ko-KR" sz="1050" dirty="0">
                <a:solidFill>
                  <a:srgbClr val="FF0000"/>
                </a:solidFill>
                <a:latin typeface="Nanum Gothic" charset="-127"/>
                <a:ea typeface="Nanum Gothic" charset="-127"/>
                <a:cs typeface="Nanum Gothic" charset="-127"/>
              </a:rPr>
              <a:t>.17.09.21</a:t>
            </a:r>
            <a:endParaRPr lang="ko-KR" altLang="en-US" sz="1050" dirty="0">
              <a:solidFill>
                <a:srgbClr val="FF0000"/>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805613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7 </a:t>
            </a:r>
            <a:r>
              <a:rPr lang="ko-KR" altLang="en-US" dirty="0"/>
              <a:t>워크북 메타데이터</a:t>
            </a:r>
          </a:p>
        </p:txBody>
      </p:sp>
      <p:sp>
        <p:nvSpPr>
          <p:cNvPr id="3" name="텍스트 개체 틀 2"/>
          <p:cNvSpPr>
            <a:spLocks noGrp="1"/>
          </p:cNvSpPr>
          <p:nvPr>
            <p:ph type="body" sz="quarter" idx="10"/>
          </p:nvPr>
        </p:nvSpPr>
        <p:spPr/>
        <p:txBody>
          <a:bodyPr/>
          <a:lstStyle/>
          <a:p>
            <a:r>
              <a:rPr lang="ko-KR" altLang="en-US" dirty="0"/>
              <a:t>대시보드 만들기</a:t>
            </a:r>
            <a:endParaRPr lang="en-US" altLang="ko-KR" dirty="0"/>
          </a:p>
          <a:p>
            <a:r>
              <a:rPr lang="ko-KR" altLang="en-US" dirty="0"/>
              <a:t>대시보드 편집 화면</a:t>
            </a:r>
            <a:endParaRPr lang="en-US" altLang="ko-KR" dirty="0"/>
          </a:p>
          <a:p>
            <a:r>
              <a:rPr lang="ko-KR" altLang="en-US" dirty="0"/>
              <a:t>차트 편집 화면</a:t>
            </a:r>
            <a:endParaRPr lang="en-US" altLang="ko-KR" dirty="0"/>
          </a:p>
          <a:p>
            <a:r>
              <a:rPr lang="ko-KR" altLang="en-US" dirty="0"/>
              <a:t>데이터 소스 상세 팝업</a:t>
            </a:r>
          </a:p>
        </p:txBody>
      </p:sp>
    </p:spTree>
    <p:extLst>
      <p:ext uri="{BB962C8B-B14F-4D97-AF65-F5344CB8AC3E}">
        <p14:creationId xmlns:p14="http://schemas.microsoft.com/office/powerpoint/2010/main" val="2144603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a:extLst>
              <a:ext uri="{FF2B5EF4-FFF2-40B4-BE49-F238E27FC236}">
                <a16:creationId xmlns:a16="http://schemas.microsoft.com/office/drawing/2014/main" id="{AD76B12B-E74D-0242-BBC2-43DC8AA983A7}"/>
              </a:ext>
            </a:extLst>
          </p:cNvPr>
          <p:cNvSpPr>
            <a:spLocks noGrp="1"/>
          </p:cNvSpPr>
          <p:nvPr>
            <p:ph type="body" sz="quarter" idx="11"/>
          </p:nvPr>
        </p:nvSpPr>
        <p:spPr/>
        <p:txBody>
          <a:bodyPr/>
          <a:lstStyle/>
          <a:p>
            <a:r>
              <a:rPr lang="ko-KR" altLang="en-US" dirty="0"/>
              <a:t>기획서 내 용어 사전</a:t>
            </a:r>
            <a:endParaRPr lang="en-US" altLang="ko-KR" dirty="0"/>
          </a:p>
        </p:txBody>
      </p:sp>
      <p:sp>
        <p:nvSpPr>
          <p:cNvPr id="4" name="제목 3">
            <a:extLst>
              <a:ext uri="{FF2B5EF4-FFF2-40B4-BE49-F238E27FC236}">
                <a16:creationId xmlns:a16="http://schemas.microsoft.com/office/drawing/2014/main" id="{DC39578D-60C6-E44F-9AD6-BE6488B49A10}"/>
              </a:ext>
            </a:extLst>
          </p:cNvPr>
          <p:cNvSpPr>
            <a:spLocks noGrp="1"/>
          </p:cNvSpPr>
          <p:nvPr>
            <p:ph type="title"/>
          </p:nvPr>
        </p:nvSpPr>
        <p:spPr/>
        <p:txBody>
          <a:bodyPr/>
          <a:lstStyle/>
          <a:p>
            <a:r>
              <a:rPr lang="en-US" altLang="ko-KR" dirty="0"/>
              <a:t>Dictionary</a:t>
            </a:r>
            <a:endParaRPr kumimoji="1" lang="ko-KR" altLang="en-US" dirty="0"/>
          </a:p>
        </p:txBody>
      </p:sp>
      <p:graphicFrame>
        <p:nvGraphicFramePr>
          <p:cNvPr id="6" name="표 95">
            <a:extLst>
              <a:ext uri="{FF2B5EF4-FFF2-40B4-BE49-F238E27FC236}">
                <a16:creationId xmlns:a16="http://schemas.microsoft.com/office/drawing/2014/main" id="{D941032A-6A79-0A42-B488-AEAF8C16E8C2}"/>
              </a:ext>
            </a:extLst>
          </p:cNvPr>
          <p:cNvGraphicFramePr>
            <a:graphicFrameLocks noGrp="1"/>
          </p:cNvGraphicFramePr>
          <p:nvPr>
            <p:extLst>
              <p:ext uri="{D42A27DB-BD31-4B8C-83A1-F6EECF244321}">
                <p14:modId xmlns:p14="http://schemas.microsoft.com/office/powerpoint/2010/main" val="1332681821"/>
              </p:ext>
            </p:extLst>
          </p:nvPr>
        </p:nvGraphicFramePr>
        <p:xfrm>
          <a:off x="384770" y="651622"/>
          <a:ext cx="6841947" cy="4306686"/>
        </p:xfrm>
        <a:graphic>
          <a:graphicData uri="http://schemas.openxmlformats.org/drawingml/2006/table">
            <a:tbl>
              <a:tblPr firstRow="1" bandRow="1">
                <a:tableStyleId>{F5AB1C69-6EDB-4FF4-983F-18BD219EF322}</a:tableStyleId>
              </a:tblPr>
              <a:tblGrid>
                <a:gridCol w="779780">
                  <a:extLst>
                    <a:ext uri="{9D8B030D-6E8A-4147-A177-3AD203B41FA5}">
                      <a16:colId xmlns:a16="http://schemas.microsoft.com/office/drawing/2014/main" val="3389558928"/>
                    </a:ext>
                  </a:extLst>
                </a:gridCol>
                <a:gridCol w="1500505">
                  <a:extLst>
                    <a:ext uri="{9D8B030D-6E8A-4147-A177-3AD203B41FA5}">
                      <a16:colId xmlns:a16="http://schemas.microsoft.com/office/drawing/2014/main" val="20002"/>
                    </a:ext>
                  </a:extLst>
                </a:gridCol>
                <a:gridCol w="4561662">
                  <a:extLst>
                    <a:ext uri="{9D8B030D-6E8A-4147-A177-3AD203B41FA5}">
                      <a16:colId xmlns:a16="http://schemas.microsoft.com/office/drawing/2014/main" val="2371740446"/>
                    </a:ext>
                  </a:extLst>
                </a:gridCol>
              </a:tblGrid>
              <a:tr h="222327">
                <a:tc>
                  <a:txBody>
                    <a:bodyPr/>
                    <a:lstStyle/>
                    <a:p>
                      <a:pPr algn="l" fontAlgn="t">
                        <a:lnSpc>
                          <a:spcPct val="100000"/>
                        </a:lnSpc>
                      </a:pPr>
                      <a:r>
                        <a:rPr lang="en" sz="700" b="1" dirty="0" err="1">
                          <a:solidFill>
                            <a:schemeClr val="tx1"/>
                          </a:solidFill>
                          <a:effectLst/>
                        </a:rPr>
                        <a:t>Kor</a:t>
                      </a:r>
                      <a:endParaRPr lang="en" sz="700" b="1" dirty="0">
                        <a:solidFill>
                          <a:schemeClr val="tx1"/>
                        </a:solidFill>
                        <a:effectLs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t">
                        <a:lnSpc>
                          <a:spcPct val="100000"/>
                        </a:lnSpc>
                      </a:pPr>
                      <a:r>
                        <a:rPr lang="en" sz="700" b="1" dirty="0" err="1">
                          <a:solidFill>
                            <a:schemeClr val="tx1"/>
                          </a:solidFill>
                          <a:effectLst/>
                        </a:rPr>
                        <a:t>Eng</a:t>
                      </a:r>
                      <a:endParaRPr lang="en" sz="700" b="1" dirty="0">
                        <a:solidFill>
                          <a:schemeClr val="tx1"/>
                        </a:solidFill>
                        <a:effectLst/>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tc>
                  <a:txBody>
                    <a:bodyPr/>
                    <a:lstStyle/>
                    <a:p>
                      <a:pPr algn="l" fontAlgn="t">
                        <a:lnSpc>
                          <a:spcPct val="100000"/>
                        </a:lnSpc>
                      </a:pPr>
                      <a:r>
                        <a:rPr lang="ko-KR" altLang="en-US" sz="700" b="1" dirty="0">
                          <a:solidFill>
                            <a:schemeClr val="tx1"/>
                          </a:solidFill>
                          <a:effectLst/>
                        </a:rPr>
                        <a:t>설명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tx1">
                          <a:lumMod val="95000"/>
                          <a:lumOff val="5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0"/>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메타데이터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a:solidFill>
                            <a:srgbClr val="555555"/>
                          </a:solidFill>
                          <a:effectLst/>
                          <a:latin typeface="맑은 고딕" panose="020B0503020000020004" pitchFamily="34" charset="-127"/>
                          <a:ea typeface="맑은 고딕" panose="020B0503020000020004" pitchFamily="34" charset="-127"/>
                        </a:rPr>
                        <a:t>Metadata</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a:solidFill>
                            <a:srgbClr val="555555"/>
                          </a:solidFill>
                          <a:effectLst/>
                          <a:latin typeface="맑은 고딕" panose="020B0503020000020004" pitchFamily="34" charset="-127"/>
                          <a:ea typeface="맑은 고딕" panose="020B0503020000020004" pitchFamily="34" charset="-127"/>
                        </a:rPr>
                        <a:t>잘못된 예</a:t>
                      </a:r>
                      <a:r>
                        <a:rPr lang="en-US" altLang="ko-KR" sz="700" b="0">
                          <a:solidFill>
                            <a:srgbClr val="555555"/>
                          </a:solidFill>
                          <a:effectLst/>
                          <a:latin typeface="맑은 고딕" panose="020B0503020000020004" pitchFamily="34" charset="-127"/>
                          <a:ea typeface="맑은 고딕" panose="020B0503020000020004" pitchFamily="34" charset="-127"/>
                        </a:rPr>
                        <a:t>) </a:t>
                      </a:r>
                      <a:r>
                        <a:rPr lang="en" sz="700" b="0">
                          <a:solidFill>
                            <a:srgbClr val="555555"/>
                          </a:solidFill>
                          <a:effectLst/>
                          <a:latin typeface="맑은 고딕" panose="020B0503020000020004" pitchFamily="34" charset="-127"/>
                          <a:ea typeface="맑은 고딕" panose="020B0503020000020004" pitchFamily="34" charset="-127"/>
                        </a:rPr>
                        <a:t>Meta data</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222327">
                <a:tc>
                  <a:txBody>
                    <a:bodyPr/>
                    <a:lstStyle/>
                    <a:p>
                      <a:pPr algn="l" fontAlgn="t">
                        <a:lnSpc>
                          <a:spcPct val="100000"/>
                        </a:lnSpc>
                      </a:pPr>
                      <a:r>
                        <a:rPr lang="ko-KR" altLang="en-US" sz="700" b="0" dirty="0" err="1">
                          <a:solidFill>
                            <a:srgbClr val="555555"/>
                          </a:solidFill>
                          <a:effectLst/>
                          <a:latin typeface="맑은 고딕" panose="020B0503020000020004" pitchFamily="34" charset="-127"/>
                          <a:ea typeface="맑은 고딕" panose="020B0503020000020004" pitchFamily="34" charset="-127"/>
                        </a:rPr>
                        <a:t>데이터소스</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dirty="0" err="1">
                          <a:solidFill>
                            <a:srgbClr val="555555"/>
                          </a:solidFill>
                          <a:effectLst/>
                          <a:latin typeface="맑은 고딕" panose="020B0503020000020004" pitchFamily="34" charset="-127"/>
                          <a:ea typeface="맑은 고딕" panose="020B0503020000020004" pitchFamily="34" charset="-127"/>
                        </a:rPr>
                        <a:t>Datasource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dirty="0">
                          <a:solidFill>
                            <a:srgbClr val="555555"/>
                          </a:solidFill>
                          <a:effectLst/>
                          <a:latin typeface="맑은 고딕" panose="020B0503020000020004" pitchFamily="34" charset="-127"/>
                          <a:ea typeface="맑은 고딕" panose="020B0503020000020004" pitchFamily="34" charset="-127"/>
                        </a:rPr>
                        <a:t>Druid </a:t>
                      </a:r>
                      <a:r>
                        <a:rPr lang="ko-KR" altLang="en-US" sz="700" b="0" dirty="0">
                          <a:solidFill>
                            <a:srgbClr val="555555"/>
                          </a:solidFill>
                          <a:effectLst/>
                          <a:latin typeface="맑은 고딕" panose="020B0503020000020004" pitchFamily="34" charset="-127"/>
                          <a:ea typeface="맑은 고딕" panose="020B0503020000020004" pitchFamily="34" charset="-127"/>
                        </a:rPr>
                        <a:t>데이터 소스 타입 </a:t>
                      </a:r>
                      <a:r>
                        <a:rPr lang="en-US" altLang="ko-KR" sz="700" b="0" dirty="0">
                          <a:solidFill>
                            <a:srgbClr val="555555"/>
                          </a:solidFill>
                          <a:effectLst/>
                          <a:latin typeface="맑은 고딕" panose="020B0503020000020004" pitchFamily="34" charset="-127"/>
                          <a:ea typeface="맑은 고딕" panose="020B0503020000020004" pitchFamily="34" charset="-127"/>
                        </a:rPr>
                        <a:t>(</a:t>
                      </a:r>
                      <a:r>
                        <a:rPr lang="en" sz="700" b="0" dirty="0">
                          <a:solidFill>
                            <a:srgbClr val="555555"/>
                          </a:solidFill>
                          <a:effectLst/>
                          <a:latin typeface="맑은 고딕" panose="020B0503020000020004" pitchFamily="34" charset="-127"/>
                          <a:ea typeface="맑은 고딕" panose="020B0503020000020004" pitchFamily="34" charset="-127"/>
                        </a:rPr>
                        <a:t>Data source</a:t>
                      </a:r>
                      <a:r>
                        <a:rPr lang="ko-KR" altLang="en-US" sz="700" b="0" dirty="0">
                          <a:solidFill>
                            <a:srgbClr val="555555"/>
                          </a:solidFill>
                          <a:effectLst/>
                          <a:latin typeface="맑은 고딕" panose="020B0503020000020004" pitchFamily="34" charset="-127"/>
                          <a:ea typeface="맑은 고딕" panose="020B0503020000020004" pitchFamily="34" charset="-127"/>
                        </a:rPr>
                        <a:t>와 구분 사용 필요</a:t>
                      </a:r>
                      <a:r>
                        <a:rPr lang="en-US" altLang="ko-KR" sz="700" b="0" dirty="0">
                          <a:solidFill>
                            <a:srgbClr val="555555"/>
                          </a:solidFill>
                          <a:effectLst/>
                          <a:latin typeface="맑은 고딕" panose="020B0503020000020004" pitchFamily="34" charset="-127"/>
                          <a:ea typeface="맑은 고딕" panose="020B0503020000020004" pitchFamily="34" charset="-127"/>
                        </a:rPr>
                        <a:t>)</a:t>
                      </a:r>
                      <a:br>
                        <a:rPr lang="en-US" altLang="ko-KR" sz="700" b="0" dirty="0">
                          <a:solidFill>
                            <a:srgbClr val="555555"/>
                          </a:solidFill>
                          <a:effectLst/>
                          <a:latin typeface="맑은 고딕" panose="020B0503020000020004" pitchFamily="34" charset="-127"/>
                          <a:ea typeface="맑은 고딕" panose="020B0503020000020004" pitchFamily="34" charset="-127"/>
                        </a:rPr>
                      </a:br>
                      <a:r>
                        <a:rPr lang="ko-KR" altLang="en-US" sz="700" b="0" dirty="0">
                          <a:solidFill>
                            <a:srgbClr val="555555"/>
                          </a:solidFill>
                          <a:effectLst/>
                          <a:latin typeface="맑은 고딕" panose="020B0503020000020004" pitchFamily="34" charset="-127"/>
                          <a:ea typeface="맑은 고딕" panose="020B0503020000020004" pitchFamily="34" charset="-127"/>
                        </a:rPr>
                        <a:t>이 용어가 통상 </a:t>
                      </a:r>
                      <a:r>
                        <a:rPr lang="ko-KR" altLang="en-US" sz="700" b="0" dirty="0" err="1">
                          <a:solidFill>
                            <a:srgbClr val="555555"/>
                          </a:solidFill>
                          <a:effectLst/>
                          <a:latin typeface="맑은 고딕" panose="020B0503020000020004" pitchFamily="34" charset="-127"/>
                          <a:ea typeface="맑은 고딕" panose="020B0503020000020004" pitchFamily="34" charset="-127"/>
                        </a:rPr>
                        <a:t>포괄적로</a:t>
                      </a:r>
                      <a:r>
                        <a:rPr lang="ko-KR" altLang="en-US" sz="700" b="0" dirty="0">
                          <a:solidFill>
                            <a:srgbClr val="555555"/>
                          </a:solidFill>
                          <a:effectLst/>
                          <a:latin typeface="맑은 고딕" panose="020B0503020000020004" pitchFamily="34" charset="-127"/>
                          <a:ea typeface="맑은 고딕" panose="020B0503020000020004" pitchFamily="34" charset="-127"/>
                        </a:rPr>
                        <a:t> 쓰이는 경향이 있어 물리데이터로 가급적 사용</a:t>
                      </a:r>
                      <a:endParaRPr lang="en-US" altLang="ko-KR"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엔진 데이터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altLang="ko-KR" sz="700" b="0" dirty="0">
                          <a:solidFill>
                            <a:srgbClr val="555555"/>
                          </a:solidFill>
                          <a:effectLst/>
                          <a:latin typeface="맑은 고딕" panose="020B0503020000020004" pitchFamily="34" charset="-127"/>
                          <a:ea typeface="+mn-ea"/>
                        </a:rPr>
                        <a:t>Engine</a:t>
                      </a:r>
                      <a:endParaRPr 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ko-KR" altLang="en-US" sz="700" b="0" dirty="0">
                          <a:solidFill>
                            <a:srgbClr val="555555"/>
                          </a:solidFill>
                          <a:effectLst/>
                          <a:latin typeface="맑은 고딕" panose="020B0503020000020004" pitchFamily="34" charset="-127"/>
                          <a:ea typeface="+mn-ea"/>
                        </a:rPr>
                        <a:t>실제 </a:t>
                      </a:r>
                      <a:r>
                        <a:rPr lang="ko-KR" altLang="en-US" sz="700" b="0" dirty="0" err="1">
                          <a:solidFill>
                            <a:srgbClr val="555555"/>
                          </a:solidFill>
                          <a:effectLst/>
                          <a:latin typeface="맑은 고딕" panose="020B0503020000020004" pitchFamily="34" charset="-127"/>
                          <a:ea typeface="+mn-ea"/>
                        </a:rPr>
                        <a:t>물리데이터</a:t>
                      </a:r>
                      <a:r>
                        <a:rPr lang="ko-KR" altLang="en-US" sz="700" b="0" dirty="0">
                          <a:solidFill>
                            <a:srgbClr val="555555"/>
                          </a:solidFill>
                          <a:effectLst/>
                          <a:latin typeface="맑은 고딕" panose="020B0503020000020004" pitchFamily="34" charset="-127"/>
                          <a:ea typeface="+mn-ea"/>
                        </a:rPr>
                        <a:t> </a:t>
                      </a:r>
                      <a:r>
                        <a:rPr lang="en-US" altLang="ko-KR" sz="700" b="0" dirty="0">
                          <a:solidFill>
                            <a:srgbClr val="555555"/>
                          </a:solidFill>
                          <a:effectLst/>
                          <a:latin typeface="맑은 고딕" panose="020B0503020000020004" pitchFamily="34" charset="-127"/>
                          <a:ea typeface="+mn-ea"/>
                        </a:rPr>
                        <a:t>(Druid </a:t>
                      </a:r>
                      <a:r>
                        <a:rPr lang="ko-KR" altLang="en-US" sz="700" b="0" dirty="0">
                          <a:solidFill>
                            <a:srgbClr val="555555"/>
                          </a:solidFill>
                          <a:effectLst/>
                          <a:latin typeface="맑은 고딕" panose="020B0503020000020004" pitchFamily="34" charset="-127"/>
                          <a:ea typeface="+mn-ea"/>
                        </a:rPr>
                        <a:t>내 </a:t>
                      </a:r>
                      <a:r>
                        <a:rPr lang="ko-KR" altLang="en-US" sz="700" b="0" dirty="0" err="1">
                          <a:solidFill>
                            <a:srgbClr val="555555"/>
                          </a:solidFill>
                          <a:effectLst/>
                          <a:latin typeface="맑은 고딕" panose="020B0503020000020004" pitchFamily="34" charset="-127"/>
                          <a:ea typeface="+mn-ea"/>
                        </a:rPr>
                        <a:t>물리테이블</a:t>
                      </a:r>
                      <a:r>
                        <a:rPr lang="en-US" altLang="ko-KR" sz="700" b="0" dirty="0">
                          <a:solidFill>
                            <a:srgbClr val="555555"/>
                          </a:solidFill>
                          <a:effectLst/>
                          <a:latin typeface="맑은 고딕" panose="020B0503020000020004" pitchFamily="34" charset="-127"/>
                          <a:ea typeface="+mn-ea"/>
                        </a:rPr>
                        <a:t>)</a:t>
                      </a:r>
                      <a:endParaRPr lang="ko-KR" altLang="en-US" sz="700" b="0" dirty="0">
                        <a:solidFill>
                          <a:srgbClr val="555555"/>
                        </a:solidFill>
                        <a:effectLst/>
                        <a:latin typeface="맑은 고딕" panose="020B0503020000020004" pitchFamily="34" charset="-127"/>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8794660"/>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엔진 데이터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Engine Name</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ko-KR" altLang="en-US" sz="700" b="0" dirty="0">
                          <a:solidFill>
                            <a:srgbClr val="555555"/>
                          </a:solidFill>
                          <a:effectLst/>
                          <a:latin typeface="맑은 고딕" panose="020B0503020000020004" pitchFamily="34" charset="-127"/>
                          <a:ea typeface="+mn-ea"/>
                        </a:rPr>
                        <a:t>실제 물리데이터의 </a:t>
                      </a:r>
                      <a:r>
                        <a:rPr lang="ko-KR" altLang="en-US" sz="700" b="0" dirty="0" err="1">
                          <a:solidFill>
                            <a:srgbClr val="555555"/>
                          </a:solidFill>
                          <a:effectLst/>
                          <a:latin typeface="맑은 고딕" panose="020B0503020000020004" pitchFamily="34" charset="-127"/>
                          <a:ea typeface="+mn-ea"/>
                        </a:rPr>
                        <a:t>테이블명</a:t>
                      </a:r>
                      <a:endParaRPr lang="ko-KR" altLang="en-US" sz="700" b="0" dirty="0">
                        <a:solidFill>
                          <a:srgbClr val="555555"/>
                        </a:solidFill>
                        <a:effectLst/>
                        <a:latin typeface="맑은 고딕" panose="020B0503020000020004" pitchFamily="34" charset="-127"/>
                        <a:ea typeface="+mn-ea"/>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340361285"/>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엔진 컬럼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Engine Column Name</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ko-KR" altLang="en-US" sz="700" b="0" dirty="0">
                          <a:solidFill>
                            <a:srgbClr val="555555"/>
                          </a:solidFill>
                          <a:effectLst/>
                          <a:latin typeface="맑은 고딕" panose="020B0503020000020004" pitchFamily="34" charset="-127"/>
                          <a:ea typeface="+mn-ea"/>
                        </a:rPr>
                        <a:t>실제 물리데이터의 컬럼 이름</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4253132"/>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엔진 컬럼 타입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Engine Column Type</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lvl="0" indent="0" algn="l" defTabSz="914400" rtl="0" eaLnBrk="1" fontAlgn="t" latinLnBrk="1" hangingPunct="1">
                        <a:lnSpc>
                          <a:spcPct val="100000"/>
                        </a:lnSpc>
                        <a:spcBef>
                          <a:spcPts val="0"/>
                        </a:spcBef>
                        <a:spcAft>
                          <a:spcPts val="0"/>
                        </a:spcAft>
                        <a:buClrTx/>
                        <a:buSzTx/>
                        <a:buFontTx/>
                        <a:buNone/>
                        <a:tabLst/>
                        <a:defRPr/>
                      </a:pPr>
                      <a:r>
                        <a:rPr lang="ko-KR" altLang="en-US" sz="700" b="0" dirty="0">
                          <a:solidFill>
                            <a:srgbClr val="555555"/>
                          </a:solidFill>
                          <a:effectLst/>
                          <a:latin typeface="맑은 고딕" panose="020B0503020000020004" pitchFamily="34" charset="-127"/>
                          <a:ea typeface="+mn-ea"/>
                        </a:rPr>
                        <a:t>실제 물리데이터의 컬럼 타입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161094888"/>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물리 데이터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Physical</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mn-ea"/>
                        </a:rPr>
                        <a:t>실제 물리데이터를 </a:t>
                      </a:r>
                      <a:r>
                        <a:rPr lang="en-US" altLang="ko-KR" sz="700" b="0" dirty="0">
                          <a:solidFill>
                            <a:srgbClr val="555555"/>
                          </a:solidFill>
                          <a:effectLst/>
                          <a:latin typeface="맑은 고딕" panose="020B0503020000020004" pitchFamily="34" charset="-127"/>
                          <a:ea typeface="+mn-ea"/>
                        </a:rPr>
                        <a:t>Metatron </a:t>
                      </a:r>
                      <a:r>
                        <a:rPr lang="ko-KR" altLang="en-US" sz="700" b="0" dirty="0">
                          <a:solidFill>
                            <a:srgbClr val="555555"/>
                          </a:solidFill>
                          <a:effectLst/>
                          <a:latin typeface="맑은 고딕" panose="020B0503020000020004" pitchFamily="34" charset="-127"/>
                          <a:ea typeface="+mn-ea"/>
                        </a:rPr>
                        <a:t>내에서 잘 설명하기 위한 </a:t>
                      </a:r>
                      <a:r>
                        <a:rPr lang="ko-KR" altLang="en-US" sz="700" b="0" dirty="0" err="1">
                          <a:solidFill>
                            <a:srgbClr val="555555"/>
                          </a:solidFill>
                          <a:effectLst/>
                          <a:latin typeface="맑은 고딕" panose="020B0503020000020004" pitchFamily="34" charset="-127"/>
                          <a:ea typeface="+mn-ea"/>
                        </a:rPr>
                        <a:t>논리데이터</a:t>
                      </a:r>
                      <a:r>
                        <a:rPr lang="ko-KR" altLang="en-US" sz="700" b="0" dirty="0">
                          <a:solidFill>
                            <a:srgbClr val="555555"/>
                          </a:solidFill>
                          <a:effectLst/>
                          <a:latin typeface="맑은 고딕" panose="020B0503020000020004" pitchFamily="34" charset="-127"/>
                          <a:ea typeface="+mn-ea"/>
                        </a:rPr>
                        <a:t> </a:t>
                      </a:r>
                      <a:r>
                        <a:rPr lang="en-US" altLang="ko-KR" sz="700" b="0" dirty="0">
                          <a:solidFill>
                            <a:srgbClr val="555555"/>
                          </a:solidFill>
                          <a:effectLst/>
                          <a:latin typeface="맑은 고딕" panose="020B0503020000020004" pitchFamily="34" charset="-127"/>
                          <a:ea typeface="+mn-ea"/>
                        </a:rPr>
                        <a:t>(</a:t>
                      </a:r>
                      <a:r>
                        <a:rPr lang="ko-KR" altLang="en-US" sz="700" b="0" dirty="0" err="1">
                          <a:solidFill>
                            <a:srgbClr val="555555"/>
                          </a:solidFill>
                          <a:effectLst/>
                          <a:latin typeface="맑은 고딕" panose="020B0503020000020004" pitchFamily="34" charset="-127"/>
                          <a:ea typeface="+mn-ea"/>
                        </a:rPr>
                        <a:t>데이터소스</a:t>
                      </a:r>
                      <a:r>
                        <a:rPr lang="en-US" altLang="ko-KR" sz="700" b="0" dirty="0">
                          <a:solidFill>
                            <a:srgbClr val="555555"/>
                          </a:solidFill>
                          <a:effectLst/>
                          <a:latin typeface="맑은 고딕" panose="020B0503020000020004" pitchFamily="34" charset="-127"/>
                          <a:ea typeface="+mn-ea"/>
                        </a:rPr>
                        <a:t>)</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49261327"/>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물리 데이터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Physical Name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err="1">
                          <a:solidFill>
                            <a:srgbClr val="555555"/>
                          </a:solidFill>
                          <a:effectLst/>
                          <a:latin typeface="맑은 고딕" panose="020B0503020000020004" pitchFamily="34" charset="-127"/>
                          <a:ea typeface="+mn-ea"/>
                        </a:rPr>
                        <a:t>데이터소스</a:t>
                      </a:r>
                      <a:r>
                        <a:rPr lang="ko-KR" altLang="en-US" sz="700" b="0" dirty="0">
                          <a:solidFill>
                            <a:srgbClr val="555555"/>
                          </a:solidFill>
                          <a:effectLst/>
                          <a:latin typeface="맑은 고딕" panose="020B0503020000020004" pitchFamily="34" charset="-127"/>
                          <a:ea typeface="+mn-ea"/>
                        </a:rPr>
                        <a:t> 명</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880121319"/>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물리 컬럼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Physical Column Name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err="1">
                          <a:solidFill>
                            <a:srgbClr val="555555"/>
                          </a:solidFill>
                          <a:effectLst/>
                          <a:latin typeface="맑은 고딕" panose="020B0503020000020004" pitchFamily="34" charset="-127"/>
                          <a:ea typeface="+mn-ea"/>
                        </a:rPr>
                        <a:t>데이터소스</a:t>
                      </a:r>
                      <a:r>
                        <a:rPr lang="ko-KR" altLang="en-US" sz="700" b="0" dirty="0">
                          <a:solidFill>
                            <a:srgbClr val="555555"/>
                          </a:solidFill>
                          <a:effectLst/>
                          <a:latin typeface="맑은 고딕" panose="020B0503020000020004" pitchFamily="34" charset="-127"/>
                          <a:ea typeface="+mn-ea"/>
                        </a:rPr>
                        <a:t> 내 컬럼 이름</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39005640"/>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물리 컬럼 타입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Physical Column Type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err="1">
                          <a:solidFill>
                            <a:srgbClr val="555555"/>
                          </a:solidFill>
                          <a:effectLst/>
                          <a:latin typeface="맑은 고딕" panose="020B0503020000020004" pitchFamily="34" charset="-127"/>
                          <a:ea typeface="+mn-ea"/>
                        </a:rPr>
                        <a:t>데이터소스</a:t>
                      </a:r>
                      <a:r>
                        <a:rPr lang="ko-KR" altLang="en-US" sz="700" b="0" dirty="0">
                          <a:solidFill>
                            <a:srgbClr val="555555"/>
                          </a:solidFill>
                          <a:effectLst/>
                          <a:latin typeface="맑은 고딕" panose="020B0503020000020004" pitchFamily="34" charset="-127"/>
                          <a:ea typeface="+mn-ea"/>
                        </a:rPr>
                        <a:t> 내 컬럼 타입</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111786958"/>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논리 데이터</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Logical</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altLang="ko-KR" sz="700" b="0" dirty="0">
                          <a:solidFill>
                            <a:srgbClr val="555555"/>
                          </a:solidFill>
                          <a:effectLst/>
                          <a:latin typeface="맑은 고딕" panose="020B0503020000020004" pitchFamily="34" charset="-127"/>
                          <a:ea typeface="+mn-ea"/>
                        </a:rPr>
                        <a:t>Metatron </a:t>
                      </a:r>
                      <a:r>
                        <a:rPr lang="ko-KR" altLang="en-US" sz="700" b="0" dirty="0">
                          <a:solidFill>
                            <a:srgbClr val="555555"/>
                          </a:solidFill>
                          <a:effectLst/>
                          <a:latin typeface="맑은 고딕" panose="020B0503020000020004" pitchFamily="34" charset="-127"/>
                          <a:ea typeface="+mn-ea"/>
                        </a:rPr>
                        <a:t>내 물리데이터인 데이터소스를 잘 설명하기 위한 </a:t>
                      </a:r>
                      <a:r>
                        <a:rPr lang="ko-KR" altLang="en-US" sz="700" b="0" dirty="0" err="1">
                          <a:solidFill>
                            <a:srgbClr val="555555"/>
                          </a:solidFill>
                          <a:effectLst/>
                          <a:latin typeface="맑은 고딕" panose="020B0503020000020004" pitchFamily="34" charset="-127"/>
                          <a:ea typeface="+mn-ea"/>
                        </a:rPr>
                        <a:t>논리데이터</a:t>
                      </a:r>
                      <a:r>
                        <a:rPr lang="ko-KR" altLang="en-US" sz="700" b="0" dirty="0">
                          <a:solidFill>
                            <a:srgbClr val="555555"/>
                          </a:solidFill>
                          <a:effectLst/>
                          <a:latin typeface="맑은 고딕" panose="020B0503020000020004" pitchFamily="34" charset="-127"/>
                          <a:ea typeface="+mn-ea"/>
                        </a:rPr>
                        <a:t> </a:t>
                      </a:r>
                      <a:r>
                        <a:rPr lang="en-US" altLang="ko-KR" sz="700" b="0" dirty="0">
                          <a:solidFill>
                            <a:srgbClr val="555555"/>
                          </a:solidFill>
                          <a:effectLst/>
                          <a:latin typeface="맑은 고딕" panose="020B0503020000020004" pitchFamily="34" charset="-127"/>
                          <a:ea typeface="+mn-ea"/>
                        </a:rPr>
                        <a:t>(Metadata)</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26538961"/>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논리 데이터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Logical Name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mn-ea"/>
                        </a:rPr>
                        <a:t>메타데이터명</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527236250"/>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논리 컬럼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Logical Column Name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mn-ea"/>
                        </a:rPr>
                        <a:t>메타데이터 컬럼 이름</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51776665"/>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논리 컬럼 타입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Logical Column Type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mn-ea"/>
                        </a:rPr>
                        <a:t>메타데이터 컬럼 타입</a:t>
                      </a:r>
                      <a:endParaRPr lang="ko-KR" altLang="en-US"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39232592"/>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용어 사전</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a:solidFill>
                            <a:srgbClr val="555555"/>
                          </a:solidFill>
                          <a:effectLst/>
                          <a:latin typeface="맑은 고딕" panose="020B0503020000020004" pitchFamily="34" charset="-127"/>
                          <a:ea typeface="맑은 고딕" panose="020B0503020000020004" pitchFamily="34" charset="-127"/>
                        </a:rPr>
                        <a:t>Column dictionary</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컬럼에 연결된 용어 사전</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969884853"/>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용어 명</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US" sz="700" b="0" dirty="0">
                          <a:solidFill>
                            <a:srgbClr val="555555"/>
                          </a:solidFill>
                          <a:effectLst/>
                          <a:latin typeface="맑은 고딕" panose="020B0503020000020004" pitchFamily="34" charset="-127"/>
                          <a:ea typeface="맑은 고딕" panose="020B0503020000020004" pitchFamily="34" charset="-127"/>
                        </a:rPr>
                        <a:t>Column Name</a:t>
                      </a:r>
                      <a:endParaRPr lang="en" sz="700" b="0" dirty="0">
                        <a:solidFill>
                          <a:srgbClr val="555555"/>
                        </a:solidFill>
                        <a:effectLst/>
                        <a:latin typeface="맑은 고딕" panose="020B0503020000020004" pitchFamily="34" charset="-127"/>
                        <a:ea typeface="맑은 고딕" panose="020B0503020000020004" pitchFamily="34" charset="-127"/>
                      </a:endParaRP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용어 사전에 등록된 개별 용어</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35431728"/>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표시 형식</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dirty="0">
                          <a:solidFill>
                            <a:srgbClr val="555555"/>
                          </a:solidFill>
                          <a:effectLst/>
                          <a:latin typeface="맑은 고딕" panose="020B0503020000020004" pitchFamily="34" charset="-127"/>
                          <a:ea typeface="맑은 고딕" panose="020B0503020000020004" pitchFamily="34" charset="-127"/>
                        </a:rPr>
                        <a:t>Format</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논리 타입이 숫자 형식인 경우 숫자 표시 형식 상세</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3233137"/>
                  </a:ext>
                </a:extLst>
              </a:tr>
              <a:tr h="222327">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코드 테이블</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en" sz="700" b="0">
                          <a:solidFill>
                            <a:srgbClr val="555555"/>
                          </a:solidFill>
                          <a:effectLst/>
                          <a:latin typeface="맑은 고딕" panose="020B0503020000020004" pitchFamily="34" charset="-127"/>
                          <a:ea typeface="맑은 고딕" panose="020B0503020000020004" pitchFamily="34" charset="-127"/>
                        </a:rPr>
                        <a:t>Code table</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fontAlgn="t">
                        <a:lnSpc>
                          <a:spcPct val="100000"/>
                        </a:lnSpc>
                      </a:pPr>
                      <a:r>
                        <a:rPr lang="ko-KR" altLang="en-US" sz="700" b="0" dirty="0">
                          <a:solidFill>
                            <a:srgbClr val="555555"/>
                          </a:solidFill>
                          <a:effectLst/>
                          <a:latin typeface="맑은 고딕" panose="020B0503020000020004" pitchFamily="34" charset="-127"/>
                          <a:ea typeface="맑은 고딕" panose="020B0503020000020004" pitchFamily="34" charset="-127"/>
                        </a:rPr>
                        <a:t>컬럼 내 개별 값에 대응되는 코드 테이블 명 </a:t>
                      </a:r>
                    </a:p>
                  </a:txBody>
                  <a:tcPr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4207754380"/>
                  </a:ext>
                </a:extLst>
              </a:tr>
            </a:tbl>
          </a:graphicData>
        </a:graphic>
      </p:graphicFrame>
      <p:sp>
        <p:nvSpPr>
          <p:cNvPr id="8" name="직사각형 7">
            <a:extLst>
              <a:ext uri="{FF2B5EF4-FFF2-40B4-BE49-F238E27FC236}">
                <a16:creationId xmlns:a16="http://schemas.microsoft.com/office/drawing/2014/main" id="{C225A567-01DB-9F49-A511-2FD22C14BF86}"/>
              </a:ext>
            </a:extLst>
          </p:cNvPr>
          <p:cNvSpPr/>
          <p:nvPr/>
        </p:nvSpPr>
        <p:spPr>
          <a:xfrm>
            <a:off x="158110" y="651417"/>
            <a:ext cx="11875782"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190050204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직사각형 79">
            <a:extLst>
              <a:ext uri="{FF2B5EF4-FFF2-40B4-BE49-F238E27FC236}">
                <a16:creationId xmlns:a16="http://schemas.microsoft.com/office/drawing/2014/main" id="{6B776CDE-FD7B-4E42-8551-38C1A1C39F9E}"/>
              </a:ext>
            </a:extLst>
          </p:cNvPr>
          <p:cNvSpPr/>
          <p:nvPr/>
        </p:nvSpPr>
        <p:spPr>
          <a:xfrm>
            <a:off x="4838794" y="1325158"/>
            <a:ext cx="1000125" cy="32108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ko-KR" sz="600" dirty="0">
              <a:solidFill>
                <a:schemeClr val="tx1"/>
              </a:solidFill>
              <a:latin typeface="+mn-ea"/>
              <a:cs typeface="Nanum Gothic" charset="-127"/>
            </a:endParaRPr>
          </a:p>
        </p:txBody>
      </p:sp>
      <p:sp>
        <p:nvSpPr>
          <p:cNvPr id="2" name="텍스트 개체 틀 1">
            <a:extLst>
              <a:ext uri="{FF2B5EF4-FFF2-40B4-BE49-F238E27FC236}">
                <a16:creationId xmlns:a16="http://schemas.microsoft.com/office/drawing/2014/main" id="{A38EEF14-4382-D64F-80EA-AFFDD3C273E6}"/>
              </a:ext>
            </a:extLst>
          </p:cNvPr>
          <p:cNvSpPr>
            <a:spLocks noGrp="1"/>
          </p:cNvSpPr>
          <p:nvPr>
            <p:ph type="body" sz="quarter" idx="11"/>
          </p:nvPr>
        </p:nvSpPr>
        <p:spPr>
          <a:xfrm>
            <a:off x="158111" y="260647"/>
            <a:ext cx="9826195" cy="259200"/>
          </a:xfrm>
        </p:spPr>
        <p:txBody>
          <a:bodyPr/>
          <a:lstStyle/>
          <a:p>
            <a:r>
              <a:rPr kumimoji="1" lang="ko-KR" altLang="en-US" dirty="0">
                <a:latin typeface="+mn-ea"/>
              </a:rPr>
              <a:t>콘텐츠 생성 흐름 및 구조</a:t>
            </a:r>
          </a:p>
        </p:txBody>
      </p:sp>
      <p:sp>
        <p:nvSpPr>
          <p:cNvPr id="3" name="제목 2">
            <a:extLst>
              <a:ext uri="{FF2B5EF4-FFF2-40B4-BE49-F238E27FC236}">
                <a16:creationId xmlns:a16="http://schemas.microsoft.com/office/drawing/2014/main" id="{0D3D0829-A07A-D946-A19E-7C485ACF2288}"/>
              </a:ext>
            </a:extLst>
          </p:cNvPr>
          <p:cNvSpPr>
            <a:spLocks noGrp="1"/>
          </p:cNvSpPr>
          <p:nvPr>
            <p:ph type="title"/>
          </p:nvPr>
        </p:nvSpPr>
        <p:spPr/>
        <p:txBody>
          <a:bodyPr/>
          <a:lstStyle/>
          <a:p>
            <a:r>
              <a:rPr kumimoji="1" lang="ko-KR" altLang="en-US" dirty="0">
                <a:latin typeface="+mn-ea"/>
              </a:rPr>
              <a:t>워크북 </a:t>
            </a:r>
            <a:r>
              <a:rPr kumimoji="1" lang="en-US" altLang="ko-KR" dirty="0">
                <a:latin typeface="+mn-ea"/>
              </a:rPr>
              <a:t>&amp; </a:t>
            </a:r>
            <a:r>
              <a:rPr kumimoji="1" lang="ko-KR" altLang="en-US" dirty="0">
                <a:latin typeface="+mn-ea"/>
              </a:rPr>
              <a:t>대시보드 생성시 </a:t>
            </a:r>
            <a:r>
              <a:rPr kumimoji="1" lang="en-US" altLang="ko-KR" dirty="0">
                <a:latin typeface="+mn-ea"/>
              </a:rPr>
              <a:t>MDM </a:t>
            </a:r>
            <a:r>
              <a:rPr kumimoji="1" lang="ko-KR" altLang="en-US" dirty="0">
                <a:latin typeface="+mn-ea"/>
              </a:rPr>
              <a:t>설정 </a:t>
            </a:r>
            <a:r>
              <a:rPr kumimoji="1" lang="en-US" altLang="ko-KR" b="1" dirty="0">
                <a:latin typeface="+mn-ea"/>
              </a:rPr>
              <a:t>&gt;</a:t>
            </a:r>
            <a:r>
              <a:rPr kumimoji="1" lang="ko-KR" altLang="en-US" b="1" dirty="0">
                <a:latin typeface="+mn-ea"/>
              </a:rPr>
              <a:t> 시나리오 및 기본 정책</a:t>
            </a:r>
            <a:endParaRPr kumimoji="1" lang="ko-KR" altLang="en-US" dirty="0"/>
          </a:p>
        </p:txBody>
      </p:sp>
      <p:sp>
        <p:nvSpPr>
          <p:cNvPr id="4" name="슬라이드 번호 개체 틀 3">
            <a:extLst>
              <a:ext uri="{FF2B5EF4-FFF2-40B4-BE49-F238E27FC236}">
                <a16:creationId xmlns:a16="http://schemas.microsoft.com/office/drawing/2014/main" id="{15AF41D0-0086-5546-A505-F3E2EE4D9867}"/>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106</a:t>
            </a:fld>
            <a:endParaRPr lang="ko-KR" altLang="en-US" dirty="0">
              <a:solidFill>
                <a:prstClr val="white">
                  <a:lumMod val="50000"/>
                </a:prstClr>
              </a:solidFill>
            </a:endParaRPr>
          </a:p>
        </p:txBody>
      </p:sp>
      <p:cxnSp>
        <p:nvCxnSpPr>
          <p:cNvPr id="5" name="직선 화살표 연결선 4">
            <a:extLst>
              <a:ext uri="{FF2B5EF4-FFF2-40B4-BE49-F238E27FC236}">
                <a16:creationId xmlns:a16="http://schemas.microsoft.com/office/drawing/2014/main" id="{FAF169EE-2082-D444-8304-881CF7222E02}"/>
              </a:ext>
            </a:extLst>
          </p:cNvPr>
          <p:cNvCxnSpPr>
            <a:endCxn id="38" idx="0"/>
          </p:cNvCxnSpPr>
          <p:nvPr/>
        </p:nvCxnSpPr>
        <p:spPr>
          <a:xfrm flipH="1">
            <a:off x="2069130" y="3909604"/>
            <a:ext cx="2" cy="188230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직선 화살표 연결선 5">
            <a:extLst>
              <a:ext uri="{FF2B5EF4-FFF2-40B4-BE49-F238E27FC236}">
                <a16:creationId xmlns:a16="http://schemas.microsoft.com/office/drawing/2014/main" id="{80ACCA47-3D1D-5745-94F3-73A54E75FB16}"/>
              </a:ext>
            </a:extLst>
          </p:cNvPr>
          <p:cNvCxnSpPr>
            <a:endCxn id="8" idx="1"/>
          </p:cNvCxnSpPr>
          <p:nvPr/>
        </p:nvCxnSpPr>
        <p:spPr>
          <a:xfrm>
            <a:off x="1721641" y="1496880"/>
            <a:ext cx="2238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직사각형 6">
            <a:extLst>
              <a:ext uri="{FF2B5EF4-FFF2-40B4-BE49-F238E27FC236}">
                <a16:creationId xmlns:a16="http://schemas.microsoft.com/office/drawing/2014/main" id="{5D702760-11CD-4E44-A64D-B5F32BF3AC81}"/>
              </a:ext>
            </a:extLst>
          </p:cNvPr>
          <p:cNvSpPr/>
          <p:nvPr/>
        </p:nvSpPr>
        <p:spPr>
          <a:xfrm>
            <a:off x="721516" y="1336146"/>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워크북 기본정보 등록</a:t>
            </a:r>
            <a:endParaRPr kumimoji="1" lang="en-US" altLang="ko-KR" sz="600" dirty="0">
              <a:solidFill>
                <a:schemeClr val="tx1"/>
              </a:solidFill>
              <a:latin typeface="+mn-ea"/>
              <a:cs typeface="Nanum Gothic" charset="-127"/>
            </a:endParaRPr>
          </a:p>
        </p:txBody>
      </p:sp>
      <p:sp>
        <p:nvSpPr>
          <p:cNvPr id="8" name="직사각형 7">
            <a:extLst>
              <a:ext uri="{FF2B5EF4-FFF2-40B4-BE49-F238E27FC236}">
                <a16:creationId xmlns:a16="http://schemas.microsoft.com/office/drawing/2014/main" id="{D937AA45-39F0-884F-A5CE-1250D9AFD728}"/>
              </a:ext>
            </a:extLst>
          </p:cNvPr>
          <p:cNvSpPr/>
          <p:nvPr/>
        </p:nvSpPr>
        <p:spPr>
          <a:xfrm>
            <a:off x="1945523" y="1336146"/>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워크북 생성</a:t>
            </a:r>
            <a:endParaRPr kumimoji="1" lang="en-US" altLang="ko-KR" sz="600" dirty="0">
              <a:solidFill>
                <a:schemeClr val="bg1"/>
              </a:solidFill>
              <a:latin typeface="+mn-ea"/>
              <a:cs typeface="Nanum Gothic" charset="-127"/>
            </a:endParaRPr>
          </a:p>
        </p:txBody>
      </p:sp>
      <p:sp>
        <p:nvSpPr>
          <p:cNvPr id="9" name="직사각형 8">
            <a:extLst>
              <a:ext uri="{FF2B5EF4-FFF2-40B4-BE49-F238E27FC236}">
                <a16:creationId xmlns:a16="http://schemas.microsoft.com/office/drawing/2014/main" id="{7699DBF4-6032-904E-9473-AFAE13676C54}"/>
              </a:ext>
            </a:extLst>
          </p:cNvPr>
          <p:cNvSpPr/>
          <p:nvPr/>
        </p:nvSpPr>
        <p:spPr>
          <a:xfrm>
            <a:off x="9252009" y="1325431"/>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구성</a:t>
            </a:r>
            <a:endParaRPr kumimoji="1" lang="en-US" altLang="ko-KR" sz="600" dirty="0">
              <a:solidFill>
                <a:schemeClr val="tx1"/>
              </a:solidFill>
              <a:latin typeface="+mn-ea"/>
              <a:cs typeface="Nanum Gothic" charset="-127"/>
            </a:endParaRPr>
          </a:p>
          <a:p>
            <a:pPr algn="ct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위젯추가</a:t>
            </a:r>
            <a:r>
              <a:rPr kumimoji="1" lang="en-US" altLang="ko-KR" sz="600" dirty="0">
                <a:solidFill>
                  <a:schemeClr val="tx1"/>
                </a:solidFill>
                <a:latin typeface="+mn-ea"/>
                <a:cs typeface="Nanum Gothic" charset="-127"/>
              </a:rPr>
              <a:t>)</a:t>
            </a:r>
          </a:p>
        </p:txBody>
      </p:sp>
      <p:sp>
        <p:nvSpPr>
          <p:cNvPr id="10" name="직사각형 9">
            <a:extLst>
              <a:ext uri="{FF2B5EF4-FFF2-40B4-BE49-F238E27FC236}">
                <a16:creationId xmlns:a16="http://schemas.microsoft.com/office/drawing/2014/main" id="{0A51546C-71C7-AD4F-BDE9-076035EDC35C}"/>
              </a:ext>
            </a:extLst>
          </p:cNvPr>
          <p:cNvSpPr/>
          <p:nvPr/>
        </p:nvSpPr>
        <p:spPr>
          <a:xfrm>
            <a:off x="7567485" y="1325702"/>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대시보드 생성</a:t>
            </a:r>
            <a:endParaRPr kumimoji="1" lang="en-US" altLang="ko-KR" sz="600" dirty="0">
              <a:solidFill>
                <a:schemeClr val="bg1"/>
              </a:solidFill>
              <a:latin typeface="+mn-ea"/>
              <a:cs typeface="Nanum Gothic" charset="-127"/>
            </a:endParaRPr>
          </a:p>
        </p:txBody>
      </p:sp>
      <p:cxnSp>
        <p:nvCxnSpPr>
          <p:cNvPr id="11" name="직선 화살표 연결선 10">
            <a:extLst>
              <a:ext uri="{FF2B5EF4-FFF2-40B4-BE49-F238E27FC236}">
                <a16:creationId xmlns:a16="http://schemas.microsoft.com/office/drawing/2014/main" id="{A36239BA-58D9-3B43-B623-7A194FF81992}"/>
              </a:ext>
            </a:extLst>
          </p:cNvPr>
          <p:cNvCxnSpPr>
            <a:cxnSpLocks/>
            <a:stCxn id="16" idx="3"/>
            <a:endCxn id="10" idx="1"/>
          </p:cNvCxnSpPr>
          <p:nvPr/>
        </p:nvCxnSpPr>
        <p:spPr>
          <a:xfrm>
            <a:off x="7203630" y="1485892"/>
            <a:ext cx="363855" cy="54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직선 화살표 연결선 11">
            <a:extLst>
              <a:ext uri="{FF2B5EF4-FFF2-40B4-BE49-F238E27FC236}">
                <a16:creationId xmlns:a16="http://schemas.microsoft.com/office/drawing/2014/main" id="{5E5CED42-1B9B-4B4B-8832-6BD56AB8EAEB}"/>
              </a:ext>
            </a:extLst>
          </p:cNvPr>
          <p:cNvCxnSpPr>
            <a:cxnSpLocks/>
            <a:stCxn id="10" idx="3"/>
            <a:endCxn id="9" idx="1"/>
          </p:cNvCxnSpPr>
          <p:nvPr/>
        </p:nvCxnSpPr>
        <p:spPr>
          <a:xfrm flipV="1">
            <a:off x="8567610" y="1486165"/>
            <a:ext cx="684399" cy="27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꺾인 연결선[E] 12">
            <a:extLst>
              <a:ext uri="{FF2B5EF4-FFF2-40B4-BE49-F238E27FC236}">
                <a16:creationId xmlns:a16="http://schemas.microsoft.com/office/drawing/2014/main" id="{E7D5C4BB-3EBB-1B45-96A7-AF558C0F224B}"/>
              </a:ext>
            </a:extLst>
          </p:cNvPr>
          <p:cNvCxnSpPr>
            <a:stCxn id="9" idx="3"/>
            <a:endCxn id="18" idx="1"/>
          </p:cNvCxnSpPr>
          <p:nvPr/>
        </p:nvCxnSpPr>
        <p:spPr>
          <a:xfrm flipV="1">
            <a:off x="10252134" y="1485892"/>
            <a:ext cx="242617" cy="27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직선 화살표 연결선 13">
            <a:extLst>
              <a:ext uri="{FF2B5EF4-FFF2-40B4-BE49-F238E27FC236}">
                <a16:creationId xmlns:a16="http://schemas.microsoft.com/office/drawing/2014/main" id="{0A505C14-6D37-FF4B-ACE5-6DD0D7C6AFC6}"/>
              </a:ext>
            </a:extLst>
          </p:cNvPr>
          <p:cNvCxnSpPr>
            <a:cxnSpLocks/>
            <a:endCxn id="80" idx="1"/>
          </p:cNvCxnSpPr>
          <p:nvPr/>
        </p:nvCxnSpPr>
        <p:spPr>
          <a:xfrm flipV="1">
            <a:off x="4464841" y="1485698"/>
            <a:ext cx="373953" cy="19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직사각형 14">
            <a:extLst>
              <a:ext uri="{FF2B5EF4-FFF2-40B4-BE49-F238E27FC236}">
                <a16:creationId xmlns:a16="http://schemas.microsoft.com/office/drawing/2014/main" id="{B3F09869-8FE8-544F-9EC6-1CDE8E1E2323}"/>
              </a:ext>
            </a:extLst>
          </p:cNvPr>
          <p:cNvSpPr/>
          <p:nvPr/>
        </p:nvSpPr>
        <p:spPr>
          <a:xfrm>
            <a:off x="3464716" y="1325157"/>
            <a:ext cx="1000125" cy="92362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선택</a:t>
            </a:r>
            <a:endParaRPr kumimoji="1" lang="en-US" altLang="ko-KR" sz="600" dirty="0">
              <a:solidFill>
                <a:schemeClr val="tx1"/>
              </a:solidFill>
              <a:latin typeface="+mn-ea"/>
              <a:cs typeface="Nanum Gothic" charset="-127"/>
            </a:endParaRPr>
          </a:p>
        </p:txBody>
      </p:sp>
      <p:sp>
        <p:nvSpPr>
          <p:cNvPr id="16" name="직사각형 15">
            <a:extLst>
              <a:ext uri="{FF2B5EF4-FFF2-40B4-BE49-F238E27FC236}">
                <a16:creationId xmlns:a16="http://schemas.microsoft.com/office/drawing/2014/main" id="{A6821B3E-6F9E-0840-846F-FE32ECF41620}"/>
              </a:ext>
            </a:extLst>
          </p:cNvPr>
          <p:cNvSpPr/>
          <p:nvPr/>
        </p:nvSpPr>
        <p:spPr>
          <a:xfrm>
            <a:off x="6203505" y="132515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기본정보 등록</a:t>
            </a:r>
            <a:endParaRPr kumimoji="1" lang="en-US" altLang="ko-KR" sz="600" dirty="0">
              <a:solidFill>
                <a:schemeClr val="tx1"/>
              </a:solidFill>
              <a:latin typeface="+mn-ea"/>
              <a:cs typeface="Nanum Gothic" charset="-127"/>
            </a:endParaRPr>
          </a:p>
        </p:txBody>
      </p:sp>
      <p:cxnSp>
        <p:nvCxnSpPr>
          <p:cNvPr id="17" name="꺾인 연결선[E] 16">
            <a:extLst>
              <a:ext uri="{FF2B5EF4-FFF2-40B4-BE49-F238E27FC236}">
                <a16:creationId xmlns:a16="http://schemas.microsoft.com/office/drawing/2014/main" id="{4007BB1A-D085-D74B-B221-F426C9A77AB8}"/>
              </a:ext>
            </a:extLst>
          </p:cNvPr>
          <p:cNvCxnSpPr>
            <a:cxnSpLocks/>
            <a:stCxn id="8" idx="3"/>
            <a:endCxn id="15" idx="1"/>
          </p:cNvCxnSpPr>
          <p:nvPr/>
        </p:nvCxnSpPr>
        <p:spPr>
          <a:xfrm>
            <a:off x="2945648" y="1496880"/>
            <a:ext cx="519068" cy="290092"/>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직사각형 17">
            <a:extLst>
              <a:ext uri="{FF2B5EF4-FFF2-40B4-BE49-F238E27FC236}">
                <a16:creationId xmlns:a16="http://schemas.microsoft.com/office/drawing/2014/main" id="{5C8E9673-6044-8B40-AC32-EB4C41DCE9D0}"/>
              </a:ext>
            </a:extLst>
          </p:cNvPr>
          <p:cNvSpPr/>
          <p:nvPr/>
        </p:nvSpPr>
        <p:spPr>
          <a:xfrm>
            <a:off x="10494751" y="1325158"/>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차트</a:t>
            </a:r>
            <a:endParaRPr kumimoji="1" lang="en-US" altLang="ko-KR" sz="600" dirty="0">
              <a:solidFill>
                <a:schemeClr val="bg1"/>
              </a:solidFill>
              <a:latin typeface="+mn-ea"/>
              <a:cs typeface="Nanum Gothic" charset="-127"/>
            </a:endParaRPr>
          </a:p>
        </p:txBody>
      </p:sp>
      <p:sp>
        <p:nvSpPr>
          <p:cNvPr id="19" name="직사각형 18">
            <a:extLst>
              <a:ext uri="{FF2B5EF4-FFF2-40B4-BE49-F238E27FC236}">
                <a16:creationId xmlns:a16="http://schemas.microsoft.com/office/drawing/2014/main" id="{204139A6-FE84-3745-885C-33CF11403BDB}"/>
              </a:ext>
            </a:extLst>
          </p:cNvPr>
          <p:cNvSpPr/>
          <p:nvPr/>
        </p:nvSpPr>
        <p:spPr>
          <a:xfrm>
            <a:off x="10494751" y="1706607"/>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텍스트</a:t>
            </a:r>
            <a:endParaRPr kumimoji="1" lang="en-US" altLang="ko-KR" sz="600" dirty="0">
              <a:solidFill>
                <a:schemeClr val="bg1"/>
              </a:solidFill>
              <a:latin typeface="+mn-ea"/>
              <a:cs typeface="Nanum Gothic" charset="-127"/>
            </a:endParaRPr>
          </a:p>
        </p:txBody>
      </p:sp>
      <p:sp>
        <p:nvSpPr>
          <p:cNvPr id="20" name="직사각형 19">
            <a:extLst>
              <a:ext uri="{FF2B5EF4-FFF2-40B4-BE49-F238E27FC236}">
                <a16:creationId xmlns:a16="http://schemas.microsoft.com/office/drawing/2014/main" id="{256B8C93-5520-864D-B1A2-6BF4EEA3DAA8}"/>
              </a:ext>
            </a:extLst>
          </p:cNvPr>
          <p:cNvSpPr/>
          <p:nvPr/>
        </p:nvSpPr>
        <p:spPr>
          <a:xfrm>
            <a:off x="10494751" y="2088056"/>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필터</a:t>
            </a:r>
            <a:endParaRPr kumimoji="1" lang="en-US" altLang="ko-KR" sz="600" dirty="0">
              <a:solidFill>
                <a:schemeClr val="bg1"/>
              </a:solidFill>
              <a:latin typeface="+mn-ea"/>
              <a:cs typeface="Nanum Gothic" charset="-127"/>
            </a:endParaRPr>
          </a:p>
        </p:txBody>
      </p:sp>
      <p:sp>
        <p:nvSpPr>
          <p:cNvPr id="21" name="직사각형 20">
            <a:extLst>
              <a:ext uri="{FF2B5EF4-FFF2-40B4-BE49-F238E27FC236}">
                <a16:creationId xmlns:a16="http://schemas.microsoft.com/office/drawing/2014/main" id="{FB5FE689-328C-4247-B28A-D09EA94AA5B4}"/>
              </a:ext>
            </a:extLst>
          </p:cNvPr>
          <p:cNvSpPr/>
          <p:nvPr/>
        </p:nvSpPr>
        <p:spPr>
          <a:xfrm>
            <a:off x="10494751" y="2469505"/>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매개변수</a:t>
            </a:r>
            <a:endParaRPr kumimoji="1" lang="en-US" altLang="ko-KR" sz="600" dirty="0">
              <a:solidFill>
                <a:schemeClr val="bg1"/>
              </a:solidFill>
              <a:latin typeface="+mn-ea"/>
              <a:cs typeface="Nanum Gothic" charset="-127"/>
            </a:endParaRPr>
          </a:p>
        </p:txBody>
      </p:sp>
      <p:cxnSp>
        <p:nvCxnSpPr>
          <p:cNvPr id="22" name="직선 연결선[R] 21">
            <a:extLst>
              <a:ext uri="{FF2B5EF4-FFF2-40B4-BE49-F238E27FC236}">
                <a16:creationId xmlns:a16="http://schemas.microsoft.com/office/drawing/2014/main" id="{25AE560D-D361-DC43-8F50-05172F7C87F3}"/>
              </a:ext>
            </a:extLst>
          </p:cNvPr>
          <p:cNvCxnSpPr/>
          <p:nvPr/>
        </p:nvCxnSpPr>
        <p:spPr>
          <a:xfrm>
            <a:off x="3184415" y="980011"/>
            <a:ext cx="0" cy="2066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3" name="직사각형 22">
            <a:extLst>
              <a:ext uri="{FF2B5EF4-FFF2-40B4-BE49-F238E27FC236}">
                <a16:creationId xmlns:a16="http://schemas.microsoft.com/office/drawing/2014/main" id="{EB30FB89-BC17-E84F-852A-4FE235E18F49}"/>
              </a:ext>
            </a:extLst>
          </p:cNvPr>
          <p:cNvSpPr/>
          <p:nvPr/>
        </p:nvSpPr>
        <p:spPr>
          <a:xfrm>
            <a:off x="990657" y="987096"/>
            <a:ext cx="172378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1 : Workbook</a:t>
            </a:r>
            <a:endParaRPr kumimoji="1" lang="ko-KR" altLang="en-US" sz="700" dirty="0">
              <a:solidFill>
                <a:schemeClr val="tx1">
                  <a:lumMod val="75000"/>
                  <a:lumOff val="25000"/>
                </a:schemeClr>
              </a:solidFill>
              <a:latin typeface="+mn-ea"/>
              <a:cs typeface="Nanum Gothic" charset="-127"/>
            </a:endParaRPr>
          </a:p>
        </p:txBody>
      </p:sp>
      <p:sp>
        <p:nvSpPr>
          <p:cNvPr id="24" name="직사각형 23">
            <a:extLst>
              <a:ext uri="{FF2B5EF4-FFF2-40B4-BE49-F238E27FC236}">
                <a16:creationId xmlns:a16="http://schemas.microsoft.com/office/drawing/2014/main" id="{68F54554-C613-764D-8B2A-770C264F443E}"/>
              </a:ext>
            </a:extLst>
          </p:cNvPr>
          <p:cNvSpPr/>
          <p:nvPr/>
        </p:nvSpPr>
        <p:spPr>
          <a:xfrm>
            <a:off x="4285947" y="987096"/>
            <a:ext cx="172378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2 : Dashboard</a:t>
            </a:r>
            <a:endParaRPr kumimoji="1" lang="ko-KR" altLang="en-US" sz="700" dirty="0">
              <a:solidFill>
                <a:schemeClr val="tx1">
                  <a:lumMod val="75000"/>
                  <a:lumOff val="25000"/>
                </a:schemeClr>
              </a:solidFill>
              <a:latin typeface="+mn-ea"/>
              <a:cs typeface="Nanum Gothic" charset="-127"/>
            </a:endParaRPr>
          </a:p>
        </p:txBody>
      </p:sp>
      <p:sp>
        <p:nvSpPr>
          <p:cNvPr id="25" name="직사각형 24">
            <a:extLst>
              <a:ext uri="{FF2B5EF4-FFF2-40B4-BE49-F238E27FC236}">
                <a16:creationId xmlns:a16="http://schemas.microsoft.com/office/drawing/2014/main" id="{39F2A17F-A3AD-E747-B8C4-6A27C22207A6}"/>
              </a:ext>
            </a:extLst>
          </p:cNvPr>
          <p:cNvSpPr/>
          <p:nvPr/>
        </p:nvSpPr>
        <p:spPr>
          <a:xfrm>
            <a:off x="9252009" y="987096"/>
            <a:ext cx="206372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3 : Widget (</a:t>
            </a:r>
            <a:r>
              <a:rPr kumimoji="1" lang="en-US" altLang="ko-KR" sz="700">
                <a:solidFill>
                  <a:schemeClr val="tx1">
                    <a:lumMod val="75000"/>
                    <a:lumOff val="25000"/>
                  </a:schemeClr>
                </a:solidFill>
                <a:latin typeface="+mn-ea"/>
                <a:cs typeface="Nanum Gothic" charset="-127"/>
              </a:rPr>
              <a:t>on editing </a:t>
            </a:r>
            <a:r>
              <a:rPr kumimoji="1" lang="en-US" altLang="ko-KR" sz="700" dirty="0">
                <a:solidFill>
                  <a:schemeClr val="tx1">
                    <a:lumMod val="75000"/>
                    <a:lumOff val="25000"/>
                  </a:schemeClr>
                </a:solidFill>
                <a:latin typeface="+mn-ea"/>
                <a:cs typeface="Nanum Gothic" charset="-127"/>
              </a:rPr>
              <a:t>dashboard)</a:t>
            </a:r>
            <a:endParaRPr kumimoji="1" lang="ko-KR" altLang="en-US" sz="700" dirty="0">
              <a:solidFill>
                <a:schemeClr val="tx1">
                  <a:lumMod val="75000"/>
                  <a:lumOff val="25000"/>
                </a:schemeClr>
              </a:solidFill>
              <a:latin typeface="+mn-ea"/>
              <a:cs typeface="Nanum Gothic" charset="-127"/>
            </a:endParaRPr>
          </a:p>
        </p:txBody>
      </p:sp>
      <p:cxnSp>
        <p:nvCxnSpPr>
          <p:cNvPr id="26" name="직선 연결선[R] 25">
            <a:extLst>
              <a:ext uri="{FF2B5EF4-FFF2-40B4-BE49-F238E27FC236}">
                <a16:creationId xmlns:a16="http://schemas.microsoft.com/office/drawing/2014/main" id="{293623C9-CD7B-894B-9E7C-64A94CFC0519}"/>
              </a:ext>
            </a:extLst>
          </p:cNvPr>
          <p:cNvCxnSpPr/>
          <p:nvPr/>
        </p:nvCxnSpPr>
        <p:spPr>
          <a:xfrm>
            <a:off x="8887422" y="980011"/>
            <a:ext cx="0" cy="2066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7" name="꺾인 연결선[E] 26">
            <a:extLst>
              <a:ext uri="{FF2B5EF4-FFF2-40B4-BE49-F238E27FC236}">
                <a16:creationId xmlns:a16="http://schemas.microsoft.com/office/drawing/2014/main" id="{CB561572-E38D-D94E-94E2-87C7A061F5E9}"/>
              </a:ext>
            </a:extLst>
          </p:cNvPr>
          <p:cNvCxnSpPr>
            <a:stCxn id="9" idx="3"/>
            <a:endCxn id="19" idx="1"/>
          </p:cNvCxnSpPr>
          <p:nvPr/>
        </p:nvCxnSpPr>
        <p:spPr>
          <a:xfrm>
            <a:off x="10252134" y="1486165"/>
            <a:ext cx="242617" cy="381176"/>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꺾인 연결선[E] 27">
            <a:extLst>
              <a:ext uri="{FF2B5EF4-FFF2-40B4-BE49-F238E27FC236}">
                <a16:creationId xmlns:a16="http://schemas.microsoft.com/office/drawing/2014/main" id="{72CB6B11-BCFD-694F-8929-1D6C410D96CF}"/>
              </a:ext>
            </a:extLst>
          </p:cNvPr>
          <p:cNvCxnSpPr>
            <a:stCxn id="9" idx="3"/>
            <a:endCxn id="20" idx="1"/>
          </p:cNvCxnSpPr>
          <p:nvPr/>
        </p:nvCxnSpPr>
        <p:spPr>
          <a:xfrm>
            <a:off x="10252134" y="1486165"/>
            <a:ext cx="242617" cy="76262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꺾인 연결선[E] 28">
            <a:extLst>
              <a:ext uri="{FF2B5EF4-FFF2-40B4-BE49-F238E27FC236}">
                <a16:creationId xmlns:a16="http://schemas.microsoft.com/office/drawing/2014/main" id="{60ADDFCD-5FAB-154E-A3C3-62B7CC431CB1}"/>
              </a:ext>
            </a:extLst>
          </p:cNvPr>
          <p:cNvCxnSpPr>
            <a:stCxn id="9" idx="3"/>
            <a:endCxn id="21" idx="1"/>
          </p:cNvCxnSpPr>
          <p:nvPr/>
        </p:nvCxnSpPr>
        <p:spPr>
          <a:xfrm>
            <a:off x="10252134" y="1486165"/>
            <a:ext cx="242617" cy="1144074"/>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a:extLst>
              <a:ext uri="{FF2B5EF4-FFF2-40B4-BE49-F238E27FC236}">
                <a16:creationId xmlns:a16="http://schemas.microsoft.com/office/drawing/2014/main" id="{E3CC618E-41E9-BC4C-A3C1-0FACDAF4AC60}"/>
              </a:ext>
            </a:extLst>
          </p:cNvPr>
          <p:cNvSpPr/>
          <p:nvPr/>
        </p:nvSpPr>
        <p:spPr>
          <a:xfrm>
            <a:off x="10418694" y="5739389"/>
            <a:ext cx="1615198" cy="9611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1" name="직사각형 30">
            <a:extLst>
              <a:ext uri="{FF2B5EF4-FFF2-40B4-BE49-F238E27FC236}">
                <a16:creationId xmlns:a16="http://schemas.microsoft.com/office/drawing/2014/main" id="{02EA4AB9-85B2-9D4C-8673-1A013D5CAA6A}"/>
              </a:ext>
            </a:extLst>
          </p:cNvPr>
          <p:cNvSpPr/>
          <p:nvPr/>
        </p:nvSpPr>
        <p:spPr>
          <a:xfrm>
            <a:off x="10612285" y="6124347"/>
            <a:ext cx="1421607" cy="67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en-US" altLang="ko-KR" sz="600" dirty="0">
                <a:solidFill>
                  <a:schemeClr val="tx1"/>
                </a:solidFill>
                <a:latin typeface="+mn-ea"/>
                <a:cs typeface="Nanum Gothic" charset="-127"/>
              </a:rPr>
              <a:t>Administrator</a:t>
            </a:r>
          </a:p>
          <a:p>
            <a:pPr marL="92075" indent="-92075">
              <a:lnSpc>
                <a:spcPct val="150000"/>
              </a:lnSpc>
              <a:buFont typeface="Arial" charset="0"/>
              <a:buChar char="•"/>
            </a:pPr>
            <a:r>
              <a:rPr kumimoji="1" lang="en-US" altLang="ko-KR" sz="600" dirty="0">
                <a:solidFill>
                  <a:schemeClr val="tx1"/>
                </a:solidFill>
                <a:latin typeface="+mn-ea"/>
                <a:cs typeface="Nanum Gothic" charset="-127"/>
              </a:rPr>
              <a:t>Manager</a:t>
            </a:r>
            <a:endParaRPr kumimoji="1" lang="ko-KR" altLang="en-US" sz="600" dirty="0">
              <a:solidFill>
                <a:schemeClr val="tx1"/>
              </a:solidFill>
              <a:latin typeface="+mn-ea"/>
              <a:cs typeface="Nanum Gothic" charset="-127"/>
            </a:endParaRPr>
          </a:p>
        </p:txBody>
      </p:sp>
      <p:sp>
        <p:nvSpPr>
          <p:cNvPr id="32" name="직사각형 31">
            <a:extLst>
              <a:ext uri="{FF2B5EF4-FFF2-40B4-BE49-F238E27FC236}">
                <a16:creationId xmlns:a16="http://schemas.microsoft.com/office/drawing/2014/main" id="{1C1C8D63-F673-8F41-A206-BC981785B3FE}"/>
              </a:ext>
            </a:extLst>
          </p:cNvPr>
          <p:cNvSpPr/>
          <p:nvPr/>
        </p:nvSpPr>
        <p:spPr>
          <a:xfrm>
            <a:off x="10654958" y="5949417"/>
            <a:ext cx="423229" cy="16572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페이지</a:t>
            </a:r>
            <a:endParaRPr kumimoji="1" lang="ko-KR" altLang="en-US" sz="600" dirty="0">
              <a:solidFill>
                <a:schemeClr val="tx1"/>
              </a:solidFill>
              <a:latin typeface="+mn-ea"/>
              <a:cs typeface="Nanum Gothic" charset="-127"/>
            </a:endParaRPr>
          </a:p>
        </p:txBody>
      </p:sp>
      <p:pic>
        <p:nvPicPr>
          <p:cNvPr id="33" name="그림 32">
            <a:extLst>
              <a:ext uri="{FF2B5EF4-FFF2-40B4-BE49-F238E27FC236}">
                <a16:creationId xmlns:a16="http://schemas.microsoft.com/office/drawing/2014/main" id="{7C4324C5-E19F-784A-B2A4-9B47A02401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9839" y="6190589"/>
            <a:ext cx="99875" cy="114143"/>
          </a:xfrm>
          <a:prstGeom prst="rect">
            <a:avLst/>
          </a:prstGeom>
        </p:spPr>
      </p:pic>
      <p:pic>
        <p:nvPicPr>
          <p:cNvPr id="34" name="그림 33">
            <a:extLst>
              <a:ext uri="{FF2B5EF4-FFF2-40B4-BE49-F238E27FC236}">
                <a16:creationId xmlns:a16="http://schemas.microsoft.com/office/drawing/2014/main" id="{BDE4CDEA-3924-D14B-95B1-CCAAC5680D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481" y="6328629"/>
            <a:ext cx="113921" cy="113921"/>
          </a:xfrm>
          <a:prstGeom prst="rect">
            <a:avLst/>
          </a:prstGeom>
        </p:spPr>
      </p:pic>
      <p:sp>
        <p:nvSpPr>
          <p:cNvPr id="35" name="직사각형 34">
            <a:extLst>
              <a:ext uri="{FF2B5EF4-FFF2-40B4-BE49-F238E27FC236}">
                <a16:creationId xmlns:a16="http://schemas.microsoft.com/office/drawing/2014/main" id="{563B9276-6F3E-EB47-8086-885240C3C9E4}"/>
              </a:ext>
            </a:extLst>
          </p:cNvPr>
          <p:cNvSpPr/>
          <p:nvPr/>
        </p:nvSpPr>
        <p:spPr>
          <a:xfrm>
            <a:off x="1569067" y="520807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편집</a:t>
            </a:r>
          </a:p>
        </p:txBody>
      </p:sp>
      <p:grpSp>
        <p:nvGrpSpPr>
          <p:cNvPr id="36" name="그룹 35">
            <a:extLst>
              <a:ext uri="{FF2B5EF4-FFF2-40B4-BE49-F238E27FC236}">
                <a16:creationId xmlns:a16="http://schemas.microsoft.com/office/drawing/2014/main" id="{275C824A-485E-124E-A553-49C1913A96A1}"/>
              </a:ext>
            </a:extLst>
          </p:cNvPr>
          <p:cNvGrpSpPr/>
          <p:nvPr/>
        </p:nvGrpSpPr>
        <p:grpSpPr>
          <a:xfrm>
            <a:off x="1569067" y="5791904"/>
            <a:ext cx="1064419" cy="364330"/>
            <a:chOff x="4221956" y="3031687"/>
            <a:chExt cx="1064419" cy="364330"/>
          </a:xfrm>
        </p:grpSpPr>
        <p:sp>
          <p:nvSpPr>
            <p:cNvPr id="37" name="직사각형 36">
              <a:extLst>
                <a:ext uri="{FF2B5EF4-FFF2-40B4-BE49-F238E27FC236}">
                  <a16:creationId xmlns:a16="http://schemas.microsoft.com/office/drawing/2014/main" id="{32BD3EC4-75DD-5748-9C85-319DFC928025}"/>
                </a:ext>
              </a:extLst>
            </p:cNvPr>
            <p:cNvSpPr/>
            <p:nvPr/>
          </p:nvSpPr>
          <p:spPr>
            <a:xfrm>
              <a:off x="4286250" y="307454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차트</a:t>
              </a:r>
              <a:endParaRPr kumimoji="1" lang="ko-KR" altLang="en-US" sz="600" dirty="0">
                <a:solidFill>
                  <a:schemeClr val="tx1"/>
                </a:solidFill>
                <a:latin typeface="+mn-ea"/>
                <a:cs typeface="Nanum Gothic" charset="-127"/>
              </a:endParaRPr>
            </a:p>
          </p:txBody>
        </p:sp>
        <p:sp>
          <p:nvSpPr>
            <p:cNvPr id="38" name="직사각형 37">
              <a:extLst>
                <a:ext uri="{FF2B5EF4-FFF2-40B4-BE49-F238E27FC236}">
                  <a16:creationId xmlns:a16="http://schemas.microsoft.com/office/drawing/2014/main" id="{4EC4A810-905C-7346-835D-28B5BEFE64B2}"/>
                </a:ext>
              </a:extLst>
            </p:cNvPr>
            <p:cNvSpPr/>
            <p:nvPr/>
          </p:nvSpPr>
          <p:spPr>
            <a:xfrm>
              <a:off x="4221956" y="3031687"/>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위젯</a:t>
              </a:r>
            </a:p>
          </p:txBody>
        </p:sp>
      </p:grpSp>
      <p:sp>
        <p:nvSpPr>
          <p:cNvPr id="39" name="직사각형 38">
            <a:extLst>
              <a:ext uri="{FF2B5EF4-FFF2-40B4-BE49-F238E27FC236}">
                <a16:creationId xmlns:a16="http://schemas.microsoft.com/office/drawing/2014/main" id="{ACCAEC4C-A014-5C4F-88BD-BBB5502494F5}"/>
              </a:ext>
            </a:extLst>
          </p:cNvPr>
          <p:cNvSpPr/>
          <p:nvPr/>
        </p:nvSpPr>
        <p:spPr>
          <a:xfrm>
            <a:off x="2945648" y="520807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미리보기</a:t>
            </a:r>
            <a:endParaRPr kumimoji="1" lang="en-US" altLang="ko-KR" sz="600" dirty="0">
              <a:solidFill>
                <a:schemeClr val="tx1"/>
              </a:solidFill>
              <a:latin typeface="+mn-ea"/>
              <a:cs typeface="Nanum Gothic" charset="-127"/>
            </a:endParaRPr>
          </a:p>
        </p:txBody>
      </p:sp>
      <p:cxnSp>
        <p:nvCxnSpPr>
          <p:cNvPr id="40" name="꺾인 연결선[E] 39">
            <a:extLst>
              <a:ext uri="{FF2B5EF4-FFF2-40B4-BE49-F238E27FC236}">
                <a16:creationId xmlns:a16="http://schemas.microsoft.com/office/drawing/2014/main" id="{FDE4C9F7-7AB3-944C-A820-3A6441E0DE6F}"/>
              </a:ext>
            </a:extLst>
          </p:cNvPr>
          <p:cNvCxnSpPr>
            <a:stCxn id="49" idx="2"/>
            <a:endCxn id="39" idx="0"/>
          </p:cNvCxnSpPr>
          <p:nvPr/>
        </p:nvCxnSpPr>
        <p:spPr>
          <a:xfrm rot="16200000" flipH="1">
            <a:off x="2506493" y="4268861"/>
            <a:ext cx="501856" cy="1376580"/>
          </a:xfrm>
          <a:prstGeom prst="bentConnector3">
            <a:avLst>
              <a:gd name="adj1" fmla="val 50000"/>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C9789268-173B-6E47-AC63-5AAC317458F5}"/>
              </a:ext>
            </a:extLst>
          </p:cNvPr>
          <p:cNvSpPr/>
          <p:nvPr/>
        </p:nvSpPr>
        <p:spPr>
          <a:xfrm>
            <a:off x="3926571" y="5147253"/>
            <a:ext cx="1655143" cy="6446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ko-KR" altLang="en-US" sz="600" dirty="0">
                <a:solidFill>
                  <a:schemeClr val="tx1"/>
                </a:solidFill>
                <a:latin typeface="+mn-ea"/>
                <a:cs typeface="Nanum Gothic" charset="-127"/>
              </a:rPr>
              <a:t>데이터 상세 정보 열람</a:t>
            </a:r>
            <a:endParaRPr kumimoji="1" lang="en-US" altLang="ko-KR" sz="600" dirty="0">
              <a:solidFill>
                <a:schemeClr val="tx1"/>
              </a:solidFill>
              <a:latin typeface="+mn-ea"/>
              <a:cs typeface="Nanum Gothic" charset="-127"/>
            </a:endParaRPr>
          </a:p>
          <a:p>
            <a:pPr marL="179388" lvl="1" indent="-93663">
              <a:lnSpc>
                <a:spcPct val="150000"/>
              </a:lnSpc>
              <a:buFont typeface="Arial" charset="0"/>
              <a:buChar char="•"/>
            </a:pPr>
            <a:r>
              <a:rPr kumimoji="1" lang="ko-KR" altLang="en-US" sz="600" dirty="0">
                <a:solidFill>
                  <a:schemeClr val="tx1"/>
                </a:solidFill>
                <a:latin typeface="+mn-ea"/>
                <a:cs typeface="Nanum Gothic" charset="-127"/>
              </a:rPr>
              <a:t>그리드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통계 </a:t>
            </a:r>
            <a:r>
              <a:rPr kumimoji="1" lang="en-US" altLang="ko-KR" sz="600" dirty="0">
                <a:solidFill>
                  <a:schemeClr val="tx1"/>
                </a:solidFill>
                <a:latin typeface="+mn-ea"/>
                <a:cs typeface="Nanum Gothic" charset="-127"/>
              </a:rPr>
              <a:t>&amp;</a:t>
            </a:r>
            <a:r>
              <a:rPr kumimoji="1" lang="ko-KR" altLang="en-US" sz="600" dirty="0">
                <a:solidFill>
                  <a:schemeClr val="tx1"/>
                </a:solidFill>
                <a:latin typeface="+mn-ea"/>
                <a:cs typeface="Nanum Gothic" charset="-127"/>
              </a:rPr>
              <a:t> 스키마</a:t>
            </a:r>
          </a:p>
          <a:p>
            <a:pPr marL="179388" lvl="1" indent="-93663">
              <a:lnSpc>
                <a:spcPct val="150000"/>
              </a:lnSpc>
              <a:buFont typeface="Arial" charset="0"/>
              <a:buChar char="•"/>
            </a:pPr>
            <a:r>
              <a:rPr kumimoji="1" lang="en-US" altLang="ko-KR" sz="600" dirty="0">
                <a:solidFill>
                  <a:schemeClr val="accent2">
                    <a:lumMod val="75000"/>
                  </a:schemeClr>
                </a:solidFill>
                <a:latin typeface="+mn-ea"/>
                <a:cs typeface="Nanum Gothic" charset="-127"/>
              </a:rPr>
              <a:t>Data display format </a:t>
            </a:r>
            <a:r>
              <a:rPr kumimoji="1" lang="ko-KR" altLang="en-US" sz="600" dirty="0">
                <a:solidFill>
                  <a:schemeClr val="accent2">
                    <a:lumMod val="75000"/>
                  </a:schemeClr>
                </a:solidFill>
                <a:latin typeface="+mn-ea"/>
                <a:cs typeface="Nanum Gothic" charset="-127"/>
              </a:rPr>
              <a:t>설정</a:t>
            </a:r>
            <a:endParaRPr kumimoji="1" lang="en-US" altLang="ko-KR" sz="600" dirty="0">
              <a:solidFill>
                <a:schemeClr val="accent2">
                  <a:lumMod val="75000"/>
                </a:schemeClr>
              </a:solidFill>
              <a:latin typeface="+mn-ea"/>
              <a:cs typeface="Nanum Gothic" charset="-127"/>
            </a:endParaRPr>
          </a:p>
        </p:txBody>
      </p:sp>
      <p:pic>
        <p:nvPicPr>
          <p:cNvPr id="42" name="그림 41">
            <a:extLst>
              <a:ext uri="{FF2B5EF4-FFF2-40B4-BE49-F238E27FC236}">
                <a16:creationId xmlns:a16="http://schemas.microsoft.com/office/drawing/2014/main" id="{487DF76F-40FB-964D-BE3C-28635FA63D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7424" y="5739909"/>
            <a:ext cx="113921" cy="113921"/>
          </a:xfrm>
          <a:prstGeom prst="rect">
            <a:avLst/>
          </a:prstGeom>
        </p:spPr>
      </p:pic>
      <p:pic>
        <p:nvPicPr>
          <p:cNvPr id="43" name="그림 42">
            <a:extLst>
              <a:ext uri="{FF2B5EF4-FFF2-40B4-BE49-F238E27FC236}">
                <a16:creationId xmlns:a16="http://schemas.microsoft.com/office/drawing/2014/main" id="{1027FD05-C7C1-1645-B126-E3BCC1609C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758" y="5151119"/>
            <a:ext cx="113921" cy="113921"/>
          </a:xfrm>
          <a:prstGeom prst="rect">
            <a:avLst/>
          </a:prstGeom>
        </p:spPr>
      </p:pic>
      <p:sp>
        <p:nvSpPr>
          <p:cNvPr id="44" name="직사각형 43">
            <a:extLst>
              <a:ext uri="{FF2B5EF4-FFF2-40B4-BE49-F238E27FC236}">
                <a16:creationId xmlns:a16="http://schemas.microsoft.com/office/drawing/2014/main" id="{E01F78C6-3973-4647-915F-725A3C93DF5E}"/>
              </a:ext>
            </a:extLst>
          </p:cNvPr>
          <p:cNvSpPr/>
          <p:nvPr/>
        </p:nvSpPr>
        <p:spPr>
          <a:xfrm>
            <a:off x="2554815" y="3500185"/>
            <a:ext cx="1872124" cy="809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ko-KR" altLang="en-US" sz="600" dirty="0">
                <a:solidFill>
                  <a:schemeClr val="tx1"/>
                </a:solidFill>
                <a:latin typeface="+mn-ea"/>
                <a:cs typeface="Nanum Gothic" charset="-127"/>
              </a:rPr>
              <a:t>대시보드 열람</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워크북</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대시보드 기본 정보 열람</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댓글</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워크북</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대시보드 기본정보 수정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삭제</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endParaRPr kumimoji="1" lang="ko-KR" altLang="en-US" sz="600" dirty="0">
              <a:solidFill>
                <a:schemeClr val="tx1"/>
              </a:solidFill>
              <a:latin typeface="+mn-ea"/>
              <a:cs typeface="Nanum Gothic" charset="-127"/>
            </a:endParaRPr>
          </a:p>
        </p:txBody>
      </p:sp>
      <p:pic>
        <p:nvPicPr>
          <p:cNvPr id="45" name="그림 44">
            <a:extLst>
              <a:ext uri="{FF2B5EF4-FFF2-40B4-BE49-F238E27FC236}">
                <a16:creationId xmlns:a16="http://schemas.microsoft.com/office/drawing/2014/main" id="{BFE7385D-29E9-6642-8764-05D91B8770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0183" y="3999829"/>
            <a:ext cx="113921" cy="113921"/>
          </a:xfrm>
          <a:prstGeom prst="rect">
            <a:avLst/>
          </a:prstGeom>
        </p:spPr>
      </p:pic>
      <p:sp>
        <p:nvSpPr>
          <p:cNvPr id="46" name="직사각형 45">
            <a:extLst>
              <a:ext uri="{FF2B5EF4-FFF2-40B4-BE49-F238E27FC236}">
                <a16:creationId xmlns:a16="http://schemas.microsoft.com/office/drawing/2014/main" id="{97E58C07-E7AB-3144-B361-96EF4428070C}"/>
              </a:ext>
            </a:extLst>
          </p:cNvPr>
          <p:cNvSpPr/>
          <p:nvPr/>
        </p:nvSpPr>
        <p:spPr>
          <a:xfrm>
            <a:off x="1498758" y="3252759"/>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a:solidFill>
                  <a:schemeClr val="tx1"/>
                </a:solidFill>
                <a:latin typeface="+mn-ea"/>
                <a:cs typeface="Nanum Gothic" charset="-127"/>
              </a:rPr>
              <a:t>워크북 </a:t>
            </a:r>
            <a:r>
              <a:rPr kumimoji="1" lang="ko-KR" altLang="en-US" sz="700" b="1" dirty="0">
                <a:solidFill>
                  <a:schemeClr val="tx1"/>
                </a:solidFill>
                <a:latin typeface="+mn-ea"/>
                <a:cs typeface="Nanum Gothic" charset="-127"/>
              </a:rPr>
              <a:t>이하 뎁스 구조</a:t>
            </a:r>
          </a:p>
        </p:txBody>
      </p:sp>
      <p:sp>
        <p:nvSpPr>
          <p:cNvPr id="47" name="직사각형 46">
            <a:extLst>
              <a:ext uri="{FF2B5EF4-FFF2-40B4-BE49-F238E27FC236}">
                <a16:creationId xmlns:a16="http://schemas.microsoft.com/office/drawing/2014/main" id="{5CB8BFBE-7FE4-DF4F-9262-2F2BCD1A8EF9}"/>
              </a:ext>
            </a:extLst>
          </p:cNvPr>
          <p:cNvSpPr/>
          <p:nvPr/>
        </p:nvSpPr>
        <p:spPr>
          <a:xfrm>
            <a:off x="1569068" y="3588136"/>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워크북</a:t>
            </a:r>
          </a:p>
        </p:txBody>
      </p:sp>
      <p:sp>
        <p:nvSpPr>
          <p:cNvPr id="48" name="직사각형 47">
            <a:extLst>
              <a:ext uri="{FF2B5EF4-FFF2-40B4-BE49-F238E27FC236}">
                <a16:creationId xmlns:a16="http://schemas.microsoft.com/office/drawing/2014/main" id="{CAADE671-9F44-9B47-9B50-164582157C6F}"/>
              </a:ext>
            </a:extLst>
          </p:cNvPr>
          <p:cNvSpPr/>
          <p:nvPr/>
        </p:nvSpPr>
        <p:spPr>
          <a:xfrm>
            <a:off x="2683031" y="4385702"/>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대시보드</a:t>
            </a:r>
          </a:p>
        </p:txBody>
      </p:sp>
      <p:sp>
        <p:nvSpPr>
          <p:cNvPr id="49" name="직사각형 48">
            <a:extLst>
              <a:ext uri="{FF2B5EF4-FFF2-40B4-BE49-F238E27FC236}">
                <a16:creationId xmlns:a16="http://schemas.microsoft.com/office/drawing/2014/main" id="{A68103B5-E918-A04C-92A6-6F6862A90C38}"/>
              </a:ext>
            </a:extLst>
          </p:cNvPr>
          <p:cNvSpPr/>
          <p:nvPr/>
        </p:nvSpPr>
        <p:spPr>
          <a:xfrm>
            <a:off x="1569068" y="4384755"/>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대시보드</a:t>
            </a:r>
          </a:p>
        </p:txBody>
      </p:sp>
      <p:sp>
        <p:nvSpPr>
          <p:cNvPr id="50" name="직사각형 49">
            <a:extLst>
              <a:ext uri="{FF2B5EF4-FFF2-40B4-BE49-F238E27FC236}">
                <a16:creationId xmlns:a16="http://schemas.microsoft.com/office/drawing/2014/main" id="{3BB15FF4-1A6C-A941-B796-C77E623DA00F}"/>
              </a:ext>
            </a:extLst>
          </p:cNvPr>
          <p:cNvSpPr/>
          <p:nvPr/>
        </p:nvSpPr>
        <p:spPr>
          <a:xfrm>
            <a:off x="3796995" y="4385702"/>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a:t>
            </a:r>
            <a:endParaRPr kumimoji="1" lang="ko-KR" altLang="en-US" sz="600" dirty="0">
              <a:solidFill>
                <a:schemeClr val="tx1"/>
              </a:solidFill>
              <a:latin typeface="+mn-ea"/>
              <a:cs typeface="Nanum Gothic" charset="-127"/>
            </a:endParaRPr>
          </a:p>
        </p:txBody>
      </p:sp>
      <p:sp>
        <p:nvSpPr>
          <p:cNvPr id="51" name="직사각형 50">
            <a:extLst>
              <a:ext uri="{FF2B5EF4-FFF2-40B4-BE49-F238E27FC236}">
                <a16:creationId xmlns:a16="http://schemas.microsoft.com/office/drawing/2014/main" id="{BC800A72-93C1-8E41-A2D6-89180D582D4D}"/>
              </a:ext>
            </a:extLst>
          </p:cNvPr>
          <p:cNvSpPr/>
          <p:nvPr/>
        </p:nvSpPr>
        <p:spPr>
          <a:xfrm>
            <a:off x="651206" y="719386"/>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mn-ea"/>
                <a:cs typeface="Nanum Gothic" charset="-127"/>
              </a:rPr>
              <a:t>콘텐츠 생성 흐름</a:t>
            </a:r>
          </a:p>
        </p:txBody>
      </p:sp>
      <p:sp>
        <p:nvSpPr>
          <p:cNvPr id="52" name="직사각형 51">
            <a:extLst>
              <a:ext uri="{FF2B5EF4-FFF2-40B4-BE49-F238E27FC236}">
                <a16:creationId xmlns:a16="http://schemas.microsoft.com/office/drawing/2014/main" id="{2A1D4683-E5C0-9244-940A-89C96E6E521C}"/>
              </a:ext>
            </a:extLst>
          </p:cNvPr>
          <p:cNvSpPr/>
          <p:nvPr/>
        </p:nvSpPr>
        <p:spPr>
          <a:xfrm>
            <a:off x="2945648" y="5791904"/>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사용자정의 컬럼 추가</a:t>
            </a:r>
            <a:endParaRPr kumimoji="1" lang="en-US" altLang="ko-KR" sz="600" dirty="0">
              <a:solidFill>
                <a:schemeClr val="tx1"/>
              </a:solidFill>
              <a:latin typeface="+mn-ea"/>
              <a:cs typeface="Nanum Gothic" charset="-127"/>
            </a:endParaRPr>
          </a:p>
        </p:txBody>
      </p:sp>
      <p:cxnSp>
        <p:nvCxnSpPr>
          <p:cNvPr id="53" name="꺾인 연결선[E] 52">
            <a:extLst>
              <a:ext uri="{FF2B5EF4-FFF2-40B4-BE49-F238E27FC236}">
                <a16:creationId xmlns:a16="http://schemas.microsoft.com/office/drawing/2014/main" id="{72FB12C3-3725-6644-81D2-2D90D44C3532}"/>
              </a:ext>
            </a:extLst>
          </p:cNvPr>
          <p:cNvCxnSpPr>
            <a:stCxn id="35" idx="2"/>
            <a:endCxn id="52" idx="0"/>
          </p:cNvCxnSpPr>
          <p:nvPr/>
        </p:nvCxnSpPr>
        <p:spPr>
          <a:xfrm rot="16200000" flipH="1">
            <a:off x="2626242" y="4972434"/>
            <a:ext cx="262357" cy="1376581"/>
          </a:xfrm>
          <a:prstGeom prst="bentConnector3">
            <a:avLst>
              <a:gd name="adj1" fmla="val 50000"/>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4" name="그림 53">
            <a:extLst>
              <a:ext uri="{FF2B5EF4-FFF2-40B4-BE49-F238E27FC236}">
                <a16:creationId xmlns:a16="http://schemas.microsoft.com/office/drawing/2014/main" id="{441A93BE-0603-D342-AAFB-A02CE8D095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8687" y="5739909"/>
            <a:ext cx="113921" cy="113921"/>
          </a:xfrm>
          <a:prstGeom prst="rect">
            <a:avLst/>
          </a:prstGeom>
        </p:spPr>
      </p:pic>
      <p:sp>
        <p:nvSpPr>
          <p:cNvPr id="55" name="직사각형 54">
            <a:extLst>
              <a:ext uri="{FF2B5EF4-FFF2-40B4-BE49-F238E27FC236}">
                <a16:creationId xmlns:a16="http://schemas.microsoft.com/office/drawing/2014/main" id="{9F167C07-9E95-884B-A4CA-FE651CBF543C}"/>
              </a:ext>
            </a:extLst>
          </p:cNvPr>
          <p:cNvSpPr/>
          <p:nvPr/>
        </p:nvSpPr>
        <p:spPr>
          <a:xfrm>
            <a:off x="3585892" y="1933817"/>
            <a:ext cx="756114" cy="248770"/>
          </a:xfrm>
          <a:prstGeom prst="rect">
            <a:avLst/>
          </a:prstGeom>
          <a:solidFill>
            <a:schemeClr val="accent2">
              <a:lumMod val="20000"/>
              <a:lumOff val="8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Data display format </a:t>
            </a:r>
            <a:r>
              <a:rPr kumimoji="1" lang="ko-KR" altLang="en-US" sz="600" dirty="0">
                <a:solidFill>
                  <a:schemeClr val="tx1"/>
                </a:solidFill>
                <a:latin typeface="+mn-ea"/>
                <a:cs typeface="Nanum Gothic" charset="-127"/>
              </a:rPr>
              <a:t>설정</a:t>
            </a:r>
          </a:p>
        </p:txBody>
      </p:sp>
      <p:sp>
        <p:nvSpPr>
          <p:cNvPr id="61" name="직사각형 60">
            <a:extLst>
              <a:ext uri="{FF2B5EF4-FFF2-40B4-BE49-F238E27FC236}">
                <a16:creationId xmlns:a16="http://schemas.microsoft.com/office/drawing/2014/main" id="{F6013742-3F88-094A-99E3-0F7BC3095A19}"/>
              </a:ext>
            </a:extLst>
          </p:cNvPr>
          <p:cNvSpPr/>
          <p:nvPr/>
        </p:nvSpPr>
        <p:spPr>
          <a:xfrm>
            <a:off x="3355596" y="1217204"/>
            <a:ext cx="8296699" cy="1693776"/>
          </a:xfrm>
          <a:prstGeom prst="rect">
            <a:avLst/>
          </a:prstGeom>
          <a:noFill/>
          <a:ln w="3175">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2" name="직사각형 61">
            <a:extLst>
              <a:ext uri="{FF2B5EF4-FFF2-40B4-BE49-F238E27FC236}">
                <a16:creationId xmlns:a16="http://schemas.microsoft.com/office/drawing/2014/main" id="{9E2B35E2-10B7-5041-A27E-A3228FAB32DB}"/>
              </a:ext>
            </a:extLst>
          </p:cNvPr>
          <p:cNvSpPr/>
          <p:nvPr/>
        </p:nvSpPr>
        <p:spPr>
          <a:xfrm>
            <a:off x="6703567" y="2690993"/>
            <a:ext cx="1414170" cy="200055"/>
          </a:xfrm>
          <a:prstGeom prst="rect">
            <a:avLst/>
          </a:prstGeom>
        </p:spPr>
        <p:txBody>
          <a:bodyPr wrap="none">
            <a:spAutoFit/>
          </a:bodyPr>
          <a:lstStyle/>
          <a:p>
            <a:r>
              <a:rPr kumimoji="1" lang="en-US" altLang="ko-KR" sz="700" dirty="0">
                <a:solidFill>
                  <a:schemeClr val="accent2">
                    <a:lumMod val="75000"/>
                  </a:schemeClr>
                </a:solidFill>
                <a:latin typeface="+mn-ea"/>
                <a:cs typeface="Nanum Gothic" charset="-127"/>
              </a:rPr>
              <a:t>Data display format </a:t>
            </a:r>
            <a:r>
              <a:rPr kumimoji="1" lang="ko-KR" altLang="en-US" sz="700" dirty="0">
                <a:solidFill>
                  <a:schemeClr val="accent2">
                    <a:lumMod val="75000"/>
                  </a:schemeClr>
                </a:solidFill>
                <a:latin typeface="+mn-ea"/>
                <a:cs typeface="Nanum Gothic" charset="-127"/>
              </a:rPr>
              <a:t>유효 범위</a:t>
            </a:r>
            <a:endParaRPr lang="ko-KR" altLang="en-US" sz="1600" dirty="0">
              <a:solidFill>
                <a:schemeClr val="accent2">
                  <a:lumMod val="75000"/>
                </a:schemeClr>
              </a:solidFill>
            </a:endParaRPr>
          </a:p>
        </p:txBody>
      </p:sp>
      <p:sp>
        <p:nvSpPr>
          <p:cNvPr id="71" name="직사각형 70">
            <a:extLst>
              <a:ext uri="{FF2B5EF4-FFF2-40B4-BE49-F238E27FC236}">
                <a16:creationId xmlns:a16="http://schemas.microsoft.com/office/drawing/2014/main" id="{E2DED1B8-6ED4-DC4C-9940-F2D9C586365A}"/>
              </a:ext>
            </a:extLst>
          </p:cNvPr>
          <p:cNvSpPr/>
          <p:nvPr/>
        </p:nvSpPr>
        <p:spPr>
          <a:xfrm>
            <a:off x="4838793" y="1326331"/>
            <a:ext cx="1000125" cy="17647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err="1">
                <a:solidFill>
                  <a:schemeClr val="tx1"/>
                </a:solidFill>
                <a:latin typeface="+mn-ea"/>
                <a:cs typeface="Nanum Gothic" charset="-127"/>
              </a:rPr>
              <a:t>데이터소스</a:t>
            </a:r>
            <a:r>
              <a:rPr kumimoji="1" lang="ko-KR" altLang="en-US" sz="600" dirty="0">
                <a:solidFill>
                  <a:schemeClr val="tx1"/>
                </a:solidFill>
                <a:latin typeface="+mn-ea"/>
                <a:cs typeface="Nanum Gothic" charset="-127"/>
              </a:rPr>
              <a:t> 관계 설정</a:t>
            </a:r>
            <a:endParaRPr kumimoji="1" lang="en-US" altLang="ko-KR" sz="600" dirty="0">
              <a:solidFill>
                <a:schemeClr val="tx1"/>
              </a:solidFill>
              <a:latin typeface="+mn-ea"/>
              <a:cs typeface="Nanum Gothic" charset="-127"/>
            </a:endParaRPr>
          </a:p>
        </p:txBody>
      </p:sp>
      <p:sp>
        <p:nvSpPr>
          <p:cNvPr id="72" name="직사각형 71">
            <a:extLst>
              <a:ext uri="{FF2B5EF4-FFF2-40B4-BE49-F238E27FC236}">
                <a16:creationId xmlns:a16="http://schemas.microsoft.com/office/drawing/2014/main" id="{0AE332F0-8E2D-804C-8C98-C1A21B56A1B9}"/>
              </a:ext>
            </a:extLst>
          </p:cNvPr>
          <p:cNvSpPr/>
          <p:nvPr/>
        </p:nvSpPr>
        <p:spPr>
          <a:xfrm>
            <a:off x="4838794" y="1499382"/>
            <a:ext cx="1000125" cy="17647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err="1">
                <a:solidFill>
                  <a:schemeClr val="tx1"/>
                </a:solidFill>
                <a:latin typeface="+mn-ea"/>
                <a:cs typeface="Nanum Gothic" charset="-127"/>
              </a:rPr>
              <a:t>데이터소스</a:t>
            </a:r>
            <a:r>
              <a:rPr kumimoji="1" lang="ko-KR" altLang="en-US" sz="600" dirty="0">
                <a:solidFill>
                  <a:schemeClr val="tx1"/>
                </a:solidFill>
                <a:latin typeface="+mn-ea"/>
                <a:cs typeface="Nanum Gothic" charset="-127"/>
              </a:rPr>
              <a:t> 조인</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설정</a:t>
            </a:r>
            <a:endParaRPr kumimoji="1" lang="en-US" altLang="ko-KR" sz="600" dirty="0">
              <a:solidFill>
                <a:schemeClr val="tx1"/>
              </a:solidFill>
              <a:latin typeface="+mn-ea"/>
              <a:cs typeface="Nanum Gothic" charset="-127"/>
            </a:endParaRPr>
          </a:p>
        </p:txBody>
      </p:sp>
      <p:cxnSp>
        <p:nvCxnSpPr>
          <p:cNvPr id="83" name="직선 화살표 연결선 82">
            <a:extLst>
              <a:ext uri="{FF2B5EF4-FFF2-40B4-BE49-F238E27FC236}">
                <a16:creationId xmlns:a16="http://schemas.microsoft.com/office/drawing/2014/main" id="{7648B78C-A11C-DB4B-8290-DC37A30E3603}"/>
              </a:ext>
            </a:extLst>
          </p:cNvPr>
          <p:cNvCxnSpPr>
            <a:cxnSpLocks/>
            <a:stCxn id="80" idx="3"/>
            <a:endCxn id="16" idx="1"/>
          </p:cNvCxnSpPr>
          <p:nvPr/>
        </p:nvCxnSpPr>
        <p:spPr>
          <a:xfrm>
            <a:off x="5838919" y="1485698"/>
            <a:ext cx="364586" cy="19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직사각형 63">
            <a:extLst>
              <a:ext uri="{FF2B5EF4-FFF2-40B4-BE49-F238E27FC236}">
                <a16:creationId xmlns:a16="http://schemas.microsoft.com/office/drawing/2014/main" id="{19037F8B-DBEC-5A47-84E6-ED8813FAEA0D}"/>
              </a:ext>
            </a:extLst>
          </p:cNvPr>
          <p:cNvSpPr/>
          <p:nvPr/>
        </p:nvSpPr>
        <p:spPr>
          <a:xfrm>
            <a:off x="439269" y="4781430"/>
            <a:ext cx="1294360" cy="32146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179388" lvl="1" indent="-93663">
              <a:lnSpc>
                <a:spcPct val="150000"/>
              </a:lnSpc>
              <a:buFont typeface="Arial" charset="0"/>
              <a:buChar char="•"/>
            </a:pPr>
            <a:r>
              <a:rPr kumimoji="1" lang="en-US" altLang="ko-KR" sz="600" dirty="0">
                <a:solidFill>
                  <a:schemeClr val="accent2">
                    <a:lumMod val="75000"/>
                  </a:schemeClr>
                </a:solidFill>
                <a:latin typeface="+mn-ea"/>
                <a:cs typeface="Nanum Gothic" charset="-127"/>
              </a:rPr>
              <a:t>Data display format </a:t>
            </a:r>
            <a:r>
              <a:rPr kumimoji="1" lang="ko-KR" altLang="en-US" sz="600" dirty="0">
                <a:solidFill>
                  <a:schemeClr val="accent2">
                    <a:lumMod val="75000"/>
                  </a:schemeClr>
                </a:solidFill>
                <a:latin typeface="+mn-ea"/>
                <a:cs typeface="Nanum Gothic" charset="-127"/>
              </a:rPr>
              <a:t>설정</a:t>
            </a:r>
            <a:endParaRPr kumimoji="1" lang="en-US" altLang="ko-KR" sz="600" dirty="0">
              <a:solidFill>
                <a:schemeClr val="accent2">
                  <a:lumMod val="75000"/>
                </a:schemeClr>
              </a:solidFill>
              <a:latin typeface="+mn-ea"/>
              <a:cs typeface="Nanum Gothic" charset="-127"/>
            </a:endParaRPr>
          </a:p>
        </p:txBody>
      </p:sp>
      <p:cxnSp>
        <p:nvCxnSpPr>
          <p:cNvPr id="57" name="직선 화살표 연결선 56">
            <a:extLst>
              <a:ext uri="{FF2B5EF4-FFF2-40B4-BE49-F238E27FC236}">
                <a16:creationId xmlns:a16="http://schemas.microsoft.com/office/drawing/2014/main" id="{CF714C5C-DBB4-E448-BD13-B731477F5B0A}"/>
              </a:ext>
            </a:extLst>
          </p:cNvPr>
          <p:cNvCxnSpPr>
            <a:cxnSpLocks/>
            <a:stCxn id="64" idx="2"/>
          </p:cNvCxnSpPr>
          <p:nvPr/>
        </p:nvCxnSpPr>
        <p:spPr>
          <a:xfrm>
            <a:off x="1086449" y="5102898"/>
            <a:ext cx="647137" cy="265915"/>
          </a:xfrm>
          <a:prstGeom prst="straightConnector1">
            <a:avLst/>
          </a:prstGeom>
          <a:ln w="3175">
            <a:headEnd type="oval" w="med" len="med"/>
            <a:tailEnd type="oval" w="med" len="med"/>
          </a:ln>
        </p:spPr>
        <p:style>
          <a:lnRef idx="1">
            <a:schemeClr val="accent2"/>
          </a:lnRef>
          <a:fillRef idx="0">
            <a:schemeClr val="accent2"/>
          </a:fillRef>
          <a:effectRef idx="0">
            <a:schemeClr val="accent2"/>
          </a:effectRef>
          <a:fontRef idx="minor">
            <a:schemeClr val="tx1"/>
          </a:fontRef>
        </p:style>
      </p:cxnSp>
      <p:cxnSp>
        <p:nvCxnSpPr>
          <p:cNvPr id="69" name="직선 화살표 연결선 68">
            <a:extLst>
              <a:ext uri="{FF2B5EF4-FFF2-40B4-BE49-F238E27FC236}">
                <a16:creationId xmlns:a16="http://schemas.microsoft.com/office/drawing/2014/main" id="{02D2A897-613B-3A4A-AC53-8E6A3210A277}"/>
              </a:ext>
            </a:extLst>
          </p:cNvPr>
          <p:cNvCxnSpPr>
            <a:cxnSpLocks/>
            <a:stCxn id="64" idx="0"/>
          </p:cNvCxnSpPr>
          <p:nvPr/>
        </p:nvCxnSpPr>
        <p:spPr>
          <a:xfrm flipV="1">
            <a:off x="1086449" y="4545489"/>
            <a:ext cx="631397" cy="235941"/>
          </a:xfrm>
          <a:prstGeom prst="straightConnector1">
            <a:avLst/>
          </a:prstGeom>
          <a:ln w="3175">
            <a:headEnd type="oval" w="med" len="med"/>
            <a:tailEnd type="oval" w="med" len="med"/>
          </a:ln>
        </p:spPr>
        <p:style>
          <a:lnRef idx="1">
            <a:schemeClr val="accent2"/>
          </a:lnRef>
          <a:fillRef idx="0">
            <a:schemeClr val="accent2"/>
          </a:fillRef>
          <a:effectRef idx="0">
            <a:schemeClr val="accent2"/>
          </a:effectRef>
          <a:fontRef idx="minor">
            <a:schemeClr val="tx1"/>
          </a:fontRef>
        </p:style>
      </p:cxnSp>
      <p:sp>
        <p:nvSpPr>
          <p:cNvPr id="68" name="직사각형 67">
            <a:extLst>
              <a:ext uri="{FF2B5EF4-FFF2-40B4-BE49-F238E27FC236}">
                <a16:creationId xmlns:a16="http://schemas.microsoft.com/office/drawing/2014/main" id="{FC26EF50-BDCC-974D-9AFE-9D09A085E29F}"/>
              </a:ext>
            </a:extLst>
          </p:cNvPr>
          <p:cNvSpPr/>
          <p:nvPr/>
        </p:nvSpPr>
        <p:spPr>
          <a:xfrm>
            <a:off x="158110" y="651417"/>
            <a:ext cx="11875782"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5663847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38EEF14-4382-D64F-80EA-AFFDD3C273E6}"/>
              </a:ext>
            </a:extLst>
          </p:cNvPr>
          <p:cNvSpPr>
            <a:spLocks noGrp="1"/>
          </p:cNvSpPr>
          <p:nvPr>
            <p:ph type="body" sz="quarter" idx="11"/>
          </p:nvPr>
        </p:nvSpPr>
        <p:spPr/>
        <p:txBody>
          <a:bodyPr/>
          <a:lstStyle/>
          <a:p>
            <a:endParaRPr kumimoji="1" lang="ko-KR" altLang="en-US" dirty="0">
              <a:latin typeface="+mn-ea"/>
            </a:endParaRPr>
          </a:p>
        </p:txBody>
      </p:sp>
      <p:sp>
        <p:nvSpPr>
          <p:cNvPr id="3" name="제목 2">
            <a:extLst>
              <a:ext uri="{FF2B5EF4-FFF2-40B4-BE49-F238E27FC236}">
                <a16:creationId xmlns:a16="http://schemas.microsoft.com/office/drawing/2014/main" id="{0D3D0829-A07A-D946-A19E-7C485ACF2288}"/>
              </a:ext>
            </a:extLst>
          </p:cNvPr>
          <p:cNvSpPr>
            <a:spLocks noGrp="1"/>
          </p:cNvSpPr>
          <p:nvPr>
            <p:ph type="title"/>
          </p:nvPr>
        </p:nvSpPr>
        <p:spPr/>
        <p:txBody>
          <a:bodyPr/>
          <a:lstStyle/>
          <a:p>
            <a:r>
              <a:rPr kumimoji="1" lang="ko-KR" altLang="en-US" b="1" dirty="0">
                <a:latin typeface="+mn-ea"/>
              </a:rPr>
              <a:t>데이터 </a:t>
            </a:r>
            <a:r>
              <a:rPr kumimoji="1" lang="ko-KR" altLang="en-US" b="1" dirty="0" err="1">
                <a:latin typeface="+mn-ea"/>
              </a:rPr>
              <a:t>단위별</a:t>
            </a:r>
            <a:r>
              <a:rPr kumimoji="1" lang="ko-KR" altLang="en-US" b="1" dirty="0">
                <a:latin typeface="+mn-ea"/>
              </a:rPr>
              <a:t> 노출 우선순위</a:t>
            </a:r>
            <a:endParaRPr kumimoji="1" lang="ko-KR" altLang="en-US" b="1" dirty="0"/>
          </a:p>
        </p:txBody>
      </p:sp>
      <p:sp>
        <p:nvSpPr>
          <p:cNvPr id="4" name="슬라이드 번호 개체 틀 3">
            <a:extLst>
              <a:ext uri="{FF2B5EF4-FFF2-40B4-BE49-F238E27FC236}">
                <a16:creationId xmlns:a16="http://schemas.microsoft.com/office/drawing/2014/main" id="{15AF41D0-0086-5546-A505-F3E2EE4D9867}"/>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107</a:t>
            </a:fld>
            <a:endParaRPr lang="ko-KR" altLang="en-US" dirty="0">
              <a:solidFill>
                <a:prstClr val="white">
                  <a:lumMod val="50000"/>
                </a:prstClr>
              </a:solidFill>
            </a:endParaRPr>
          </a:p>
        </p:txBody>
      </p:sp>
      <p:sp>
        <p:nvSpPr>
          <p:cNvPr id="57" name="텍스트 개체 틀 56">
            <a:extLst>
              <a:ext uri="{FF2B5EF4-FFF2-40B4-BE49-F238E27FC236}">
                <a16:creationId xmlns:a16="http://schemas.microsoft.com/office/drawing/2014/main" id="{A4C51C9F-78D6-054E-AEFD-8CC57CB42048}"/>
              </a:ext>
            </a:extLst>
          </p:cNvPr>
          <p:cNvSpPr>
            <a:spLocks noGrp="1"/>
          </p:cNvSpPr>
          <p:nvPr>
            <p:ph type="body" sz="quarter" idx="14"/>
          </p:nvPr>
        </p:nvSpPr>
        <p:spPr>
          <a:xfrm>
            <a:off x="3671953" y="736805"/>
            <a:ext cx="1953784" cy="1534228"/>
          </a:xfrm>
        </p:spPr>
        <p:txBody>
          <a:bodyPr/>
          <a:lstStyle/>
          <a:p>
            <a:pPr marL="0" indent="0">
              <a:buNone/>
            </a:pPr>
            <a:r>
              <a:rPr kumimoji="1" lang="ko-KR" altLang="en-US" b="1" dirty="0" err="1"/>
              <a:t>컬럼명</a:t>
            </a:r>
            <a:endParaRPr kumimoji="1" lang="en-US" altLang="ko-KR" b="1" dirty="0"/>
          </a:p>
          <a:p>
            <a:r>
              <a:rPr kumimoji="1" lang="ko-KR" altLang="en-US" dirty="0"/>
              <a:t>순위</a:t>
            </a:r>
            <a:r>
              <a:rPr kumimoji="1" lang="en-US" altLang="ko-KR" dirty="0"/>
              <a:t>: 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err="1"/>
              <a:t>논리명일</a:t>
            </a:r>
            <a:r>
              <a:rPr kumimoji="1" lang="ko-KR" altLang="en-US" dirty="0"/>
              <a:t> 경우 용어 </a:t>
            </a:r>
            <a:r>
              <a:rPr kumimoji="1" lang="ko-KR" altLang="en-US" dirty="0" err="1"/>
              <a:t>사전값</a:t>
            </a:r>
            <a:endParaRPr kumimoji="1" lang="ko-KR" altLang="en-US" dirty="0"/>
          </a:p>
          <a:p>
            <a:r>
              <a:rPr kumimoji="1" lang="ko-KR" altLang="en-US" dirty="0"/>
              <a:t>순위</a:t>
            </a:r>
            <a:r>
              <a:rPr kumimoji="1" lang="en-US" altLang="ko-KR" dirty="0"/>
              <a:t>: </a:t>
            </a:r>
            <a:r>
              <a:rPr kumimoji="1" lang="ko-KR" altLang="en-US" dirty="0"/>
              <a:t>대시보드 설정에서 선택한 표시 형식 </a:t>
            </a:r>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58" name="텍스트 개체 틀 57">
            <a:extLst>
              <a:ext uri="{FF2B5EF4-FFF2-40B4-BE49-F238E27FC236}">
                <a16:creationId xmlns:a16="http://schemas.microsoft.com/office/drawing/2014/main" id="{72DA0DA1-BED6-1B4F-9DBF-8E9040F9F5EB}"/>
              </a:ext>
            </a:extLst>
          </p:cNvPr>
          <p:cNvSpPr>
            <a:spLocks noGrp="1"/>
          </p:cNvSpPr>
          <p:nvPr>
            <p:ph type="body" sz="quarter" idx="15"/>
          </p:nvPr>
        </p:nvSpPr>
        <p:spPr>
          <a:xfrm>
            <a:off x="569198" y="2527927"/>
            <a:ext cx="1953784" cy="785291"/>
          </a:xfrm>
        </p:spPr>
        <p:txBody>
          <a:bodyPr/>
          <a:lstStyle/>
          <a:p>
            <a:pPr marL="0" indent="0">
              <a:buNone/>
            </a:pPr>
            <a:r>
              <a:rPr kumimoji="1" lang="ko-KR" altLang="en-US" b="1" dirty="0"/>
              <a:t>데이터 이름</a:t>
            </a:r>
            <a:endParaRPr kumimoji="1" lang="en-US" altLang="ko-KR" b="1" dirty="0"/>
          </a:p>
          <a:p>
            <a:r>
              <a:rPr kumimoji="1" lang="ko-KR" altLang="en-US" dirty="0"/>
              <a:t>순위</a:t>
            </a:r>
            <a:r>
              <a:rPr kumimoji="1" lang="en-US" altLang="ko-KR" dirty="0"/>
              <a:t>:</a:t>
            </a:r>
            <a:r>
              <a:rPr kumimoji="1" lang="ko-KR" altLang="en-US" dirty="0"/>
              <a:t> 대시보드 설정에서 선택한 표시 형식</a:t>
            </a:r>
            <a:endParaRPr kumimoji="1" lang="en-US" altLang="ko-KR" dirty="0"/>
          </a:p>
          <a:p>
            <a:r>
              <a:rPr kumimoji="1" lang="ko-KR" altLang="en-US" dirty="0"/>
              <a:t>순위</a:t>
            </a:r>
            <a:r>
              <a:rPr kumimoji="1" lang="en-US" altLang="ko-KR" dirty="0"/>
              <a:t>:</a:t>
            </a:r>
            <a:r>
              <a:rPr kumimoji="1" lang="ko-KR" altLang="en-US" dirty="0"/>
              <a:t> 물리 데이터 이름</a:t>
            </a:r>
            <a:r>
              <a:rPr kumimoji="1" lang="en-US" altLang="ko-KR" dirty="0"/>
              <a:t>(</a:t>
            </a:r>
            <a:r>
              <a:rPr kumimoji="1" lang="ko-KR" altLang="en-US" dirty="0"/>
              <a:t>기본</a:t>
            </a:r>
            <a:r>
              <a:rPr kumimoji="1" lang="en-US" altLang="ko-KR" dirty="0"/>
              <a:t>)</a:t>
            </a:r>
            <a:endParaRPr kumimoji="1" lang="ko-KR" altLang="en-US" dirty="0"/>
          </a:p>
        </p:txBody>
      </p:sp>
      <p:sp>
        <p:nvSpPr>
          <p:cNvPr id="68" name="텍스트 개체 틀 56">
            <a:extLst>
              <a:ext uri="{FF2B5EF4-FFF2-40B4-BE49-F238E27FC236}">
                <a16:creationId xmlns:a16="http://schemas.microsoft.com/office/drawing/2014/main" id="{8D368199-BF46-454B-B469-F07C3CE64642}"/>
              </a:ext>
            </a:extLst>
          </p:cNvPr>
          <p:cNvSpPr txBox="1">
            <a:spLocks/>
          </p:cNvSpPr>
          <p:nvPr/>
        </p:nvSpPr>
        <p:spPr>
          <a:xfrm>
            <a:off x="3671953" y="4538313"/>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en-US" altLang="ko-KR" b="1" dirty="0"/>
              <a:t>X/Y</a:t>
            </a:r>
            <a:r>
              <a:rPr kumimoji="1" lang="ko-KR" altLang="en-US" b="1" dirty="0"/>
              <a:t>축 라벨</a:t>
            </a:r>
            <a:endParaRPr kumimoji="1" lang="en-US" altLang="ko-KR" b="1" dirty="0"/>
          </a:p>
          <a:p>
            <a:r>
              <a:rPr kumimoji="1" lang="ko-KR" altLang="en-US" dirty="0"/>
              <a:t>순위</a:t>
            </a:r>
            <a:r>
              <a:rPr kumimoji="1" lang="en-US" altLang="ko-KR" dirty="0"/>
              <a:t>: </a:t>
            </a:r>
            <a:r>
              <a:rPr kumimoji="1" lang="ko-KR" altLang="en-US" dirty="0"/>
              <a:t>차트의 </a:t>
            </a:r>
            <a:r>
              <a:rPr kumimoji="1" lang="en-US" altLang="ko-KR" dirty="0"/>
              <a:t>X/Y </a:t>
            </a:r>
            <a:r>
              <a:rPr kumimoji="1" lang="ko-KR" altLang="en-US" dirty="0"/>
              <a:t>설정에서 입력된 값</a:t>
            </a:r>
            <a:endParaRPr kumimoji="1" lang="en-US" altLang="ko-KR" dirty="0"/>
          </a:p>
          <a:p>
            <a:r>
              <a:rPr kumimoji="1" lang="ko-KR" altLang="en-US" dirty="0"/>
              <a:t>순위</a:t>
            </a:r>
            <a:r>
              <a:rPr kumimoji="1" lang="en-US" altLang="ko-KR" dirty="0"/>
              <a:t>:</a:t>
            </a:r>
            <a:r>
              <a:rPr kumimoji="1" lang="ko-KR" altLang="en-US" dirty="0"/>
              <a:t> </a:t>
            </a:r>
            <a:r>
              <a:rPr kumimoji="1" lang="en-US" altLang="ko-KR" dirty="0"/>
              <a:t>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err="1"/>
              <a:t>논리명일</a:t>
            </a:r>
            <a:r>
              <a:rPr kumimoji="1" lang="ko-KR" altLang="en-US" dirty="0"/>
              <a:t> 경우 용어 </a:t>
            </a:r>
            <a:r>
              <a:rPr kumimoji="1" lang="ko-KR" altLang="en-US" dirty="0" err="1"/>
              <a:t>사전값</a:t>
            </a:r>
            <a:endParaRPr kumimoji="1" lang="ko-KR" altLang="en-US" dirty="0"/>
          </a:p>
          <a:p>
            <a:r>
              <a:rPr kumimoji="1" lang="ko-KR" altLang="en-US" dirty="0"/>
              <a:t>순위</a:t>
            </a:r>
            <a:r>
              <a:rPr kumimoji="1" lang="en-US" altLang="ko-KR" dirty="0"/>
              <a:t>: </a:t>
            </a:r>
            <a:r>
              <a:rPr kumimoji="1" lang="ko-KR" altLang="en-US" dirty="0"/>
              <a:t>대시보드 설정에서 선택한 표시 형식 </a:t>
            </a:r>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69" name="텍스트 개체 틀 56">
            <a:extLst>
              <a:ext uri="{FF2B5EF4-FFF2-40B4-BE49-F238E27FC236}">
                <a16:creationId xmlns:a16="http://schemas.microsoft.com/office/drawing/2014/main" id="{7C949D64-C504-9944-904E-41D408A1002C}"/>
              </a:ext>
            </a:extLst>
          </p:cNvPr>
          <p:cNvSpPr txBox="1">
            <a:spLocks/>
          </p:cNvSpPr>
          <p:nvPr/>
        </p:nvSpPr>
        <p:spPr>
          <a:xfrm>
            <a:off x="3671953" y="2527927"/>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err="1"/>
              <a:t>필터명</a:t>
            </a:r>
            <a:r>
              <a:rPr kumimoji="1" lang="en-US" altLang="ko-KR" b="1" dirty="0"/>
              <a:t>,</a:t>
            </a:r>
            <a:r>
              <a:rPr kumimoji="1" lang="ko-KR" altLang="en-US" b="1" dirty="0"/>
              <a:t> 범례</a:t>
            </a:r>
            <a:endParaRPr kumimoji="1" lang="en-US" altLang="ko-KR" b="1" dirty="0"/>
          </a:p>
          <a:p>
            <a:r>
              <a:rPr kumimoji="1" lang="ko-KR" altLang="en-US" dirty="0"/>
              <a:t>순위</a:t>
            </a:r>
            <a:r>
              <a:rPr kumimoji="1" lang="en-US" altLang="ko-KR" dirty="0"/>
              <a:t>: 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err="1"/>
              <a:t>논리명일</a:t>
            </a:r>
            <a:r>
              <a:rPr kumimoji="1" lang="ko-KR" altLang="en-US" dirty="0"/>
              <a:t> 경우 용어 </a:t>
            </a:r>
            <a:r>
              <a:rPr kumimoji="1" lang="ko-KR" altLang="en-US" dirty="0" err="1"/>
              <a:t>사전값</a:t>
            </a:r>
            <a:endParaRPr kumimoji="1" lang="ko-KR" altLang="en-US" dirty="0"/>
          </a:p>
          <a:p>
            <a:r>
              <a:rPr kumimoji="1" lang="ko-KR" altLang="en-US" dirty="0"/>
              <a:t>순위</a:t>
            </a:r>
            <a:r>
              <a:rPr kumimoji="1" lang="en-US" altLang="ko-KR" dirty="0"/>
              <a:t>: </a:t>
            </a:r>
            <a:r>
              <a:rPr kumimoji="1" lang="ko-KR" altLang="en-US" dirty="0"/>
              <a:t>대시보드 설정에서 선택한 표시 형식 </a:t>
            </a:r>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70" name="텍스트 개체 틀 56">
            <a:extLst>
              <a:ext uri="{FF2B5EF4-FFF2-40B4-BE49-F238E27FC236}">
                <a16:creationId xmlns:a16="http://schemas.microsoft.com/office/drawing/2014/main" id="{7A4BBE09-B15C-0F42-977F-68A34D191194}"/>
              </a:ext>
            </a:extLst>
          </p:cNvPr>
          <p:cNvSpPr txBox="1">
            <a:spLocks/>
          </p:cNvSpPr>
          <p:nvPr/>
        </p:nvSpPr>
        <p:spPr>
          <a:xfrm>
            <a:off x="6020896" y="736805"/>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데이터 값</a:t>
            </a:r>
            <a:endParaRPr kumimoji="1" lang="en-US" altLang="ko-KR" b="1" dirty="0"/>
          </a:p>
          <a:p>
            <a:r>
              <a:rPr kumimoji="1" lang="ko-KR" altLang="en-US" dirty="0"/>
              <a:t>순위</a:t>
            </a:r>
            <a:r>
              <a:rPr kumimoji="1" lang="en-US" altLang="ko-KR" dirty="0"/>
              <a:t>: </a:t>
            </a:r>
            <a:r>
              <a:rPr kumimoji="1" lang="ko-KR" altLang="en-US" dirty="0" err="1"/>
              <a:t>논리명일</a:t>
            </a:r>
            <a:r>
              <a:rPr kumimoji="1" lang="ko-KR" altLang="en-US" dirty="0"/>
              <a:t> 경우 코드 테이블 값</a:t>
            </a:r>
          </a:p>
          <a:p>
            <a:r>
              <a:rPr kumimoji="1" lang="ko-KR" altLang="en-US" dirty="0"/>
              <a:t>순위</a:t>
            </a:r>
            <a:r>
              <a:rPr kumimoji="1" lang="en-US" altLang="ko-KR" dirty="0"/>
              <a:t>: </a:t>
            </a:r>
            <a:r>
              <a:rPr kumimoji="1" lang="ko-KR" altLang="en-US" dirty="0"/>
              <a:t>대시보드 설정에서 선택한 표시 형식 </a:t>
            </a:r>
          </a:p>
          <a:p>
            <a:r>
              <a:rPr kumimoji="1" lang="ko-KR" altLang="en-US" dirty="0"/>
              <a:t>순위</a:t>
            </a:r>
            <a:r>
              <a:rPr kumimoji="1" lang="en-US" altLang="ko-KR" dirty="0"/>
              <a:t>: </a:t>
            </a:r>
            <a:r>
              <a:rPr kumimoji="1" lang="ko-KR" altLang="en-US" dirty="0"/>
              <a:t>물리 데이터 값</a:t>
            </a:r>
            <a:r>
              <a:rPr kumimoji="1" lang="en-US" altLang="ko-KR" dirty="0"/>
              <a:t>(</a:t>
            </a:r>
            <a:r>
              <a:rPr kumimoji="1" lang="ko-KR" altLang="en-US" dirty="0"/>
              <a:t>기본</a:t>
            </a:r>
            <a:r>
              <a:rPr kumimoji="1" lang="en-US" altLang="ko-KR" dirty="0"/>
              <a:t>)</a:t>
            </a:r>
            <a:endParaRPr kumimoji="1" lang="ko-KR" altLang="en-US" dirty="0"/>
          </a:p>
        </p:txBody>
      </p:sp>
      <p:sp>
        <p:nvSpPr>
          <p:cNvPr id="74" name="텍스트 개체 틀 56">
            <a:extLst>
              <a:ext uri="{FF2B5EF4-FFF2-40B4-BE49-F238E27FC236}">
                <a16:creationId xmlns:a16="http://schemas.microsoft.com/office/drawing/2014/main" id="{8BC23BE3-AA83-DC44-B92D-0AEB1097E785}"/>
              </a:ext>
            </a:extLst>
          </p:cNvPr>
          <p:cNvSpPr txBox="1">
            <a:spLocks/>
          </p:cNvSpPr>
          <p:nvPr/>
        </p:nvSpPr>
        <p:spPr>
          <a:xfrm>
            <a:off x="6020896" y="2527927"/>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필터 </a:t>
            </a:r>
            <a:r>
              <a:rPr kumimoji="1" lang="ko-KR" altLang="en-US" b="1" dirty="0" err="1"/>
              <a:t>옵션명</a:t>
            </a:r>
            <a:endParaRPr kumimoji="1" lang="en-US" altLang="ko-KR" b="1" dirty="0"/>
          </a:p>
          <a:p>
            <a:r>
              <a:rPr kumimoji="1" lang="ko-KR" altLang="en-US" dirty="0"/>
              <a:t>순위</a:t>
            </a:r>
            <a:r>
              <a:rPr kumimoji="1" lang="en-US" altLang="ko-KR" dirty="0"/>
              <a:t>: </a:t>
            </a:r>
            <a:r>
              <a:rPr kumimoji="1" lang="ko-KR" altLang="en-US" dirty="0" err="1"/>
              <a:t>논리명일</a:t>
            </a:r>
            <a:r>
              <a:rPr kumimoji="1" lang="ko-KR" altLang="en-US" dirty="0"/>
              <a:t> 경우 코드 테이블 값</a:t>
            </a:r>
          </a:p>
          <a:p>
            <a:r>
              <a:rPr kumimoji="1" lang="ko-KR" altLang="en-US" dirty="0"/>
              <a:t>순위</a:t>
            </a:r>
            <a:r>
              <a:rPr kumimoji="1" lang="en-US" altLang="ko-KR" dirty="0"/>
              <a:t>: </a:t>
            </a:r>
            <a:r>
              <a:rPr kumimoji="1" lang="ko-KR" altLang="en-US" dirty="0"/>
              <a:t>대시보드 설정에서 선택한 표시 형식 </a:t>
            </a:r>
          </a:p>
          <a:p>
            <a:r>
              <a:rPr kumimoji="1" lang="ko-KR" altLang="en-US" dirty="0"/>
              <a:t>순위</a:t>
            </a:r>
            <a:r>
              <a:rPr kumimoji="1" lang="en-US" altLang="ko-KR" dirty="0"/>
              <a:t>: </a:t>
            </a:r>
            <a:r>
              <a:rPr kumimoji="1" lang="ko-KR" altLang="en-US" dirty="0"/>
              <a:t>물리 데이터 값</a:t>
            </a:r>
            <a:r>
              <a:rPr kumimoji="1" lang="en-US" altLang="ko-KR" dirty="0"/>
              <a:t>(</a:t>
            </a:r>
            <a:r>
              <a:rPr kumimoji="1" lang="ko-KR" altLang="en-US" dirty="0"/>
              <a:t>기본</a:t>
            </a:r>
            <a:r>
              <a:rPr kumimoji="1" lang="en-US" altLang="ko-KR" dirty="0"/>
              <a:t>)</a:t>
            </a:r>
            <a:endParaRPr kumimoji="1" lang="ko-KR" altLang="en-US" dirty="0"/>
          </a:p>
        </p:txBody>
      </p:sp>
      <p:sp>
        <p:nvSpPr>
          <p:cNvPr id="75" name="텍스트 개체 틀 57">
            <a:extLst>
              <a:ext uri="{FF2B5EF4-FFF2-40B4-BE49-F238E27FC236}">
                <a16:creationId xmlns:a16="http://schemas.microsoft.com/office/drawing/2014/main" id="{22A8798A-4271-EB44-91DC-970EA1B8AF6C}"/>
              </a:ext>
            </a:extLst>
          </p:cNvPr>
          <p:cNvSpPr txBox="1">
            <a:spLocks/>
          </p:cNvSpPr>
          <p:nvPr/>
        </p:nvSpPr>
        <p:spPr>
          <a:xfrm>
            <a:off x="9062558" y="736805"/>
            <a:ext cx="2450171" cy="785291"/>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데이터 파일 </a:t>
            </a:r>
            <a:r>
              <a:rPr kumimoji="1" lang="ko-KR" altLang="en-US" b="1" dirty="0" err="1"/>
              <a:t>저장시</a:t>
            </a:r>
            <a:r>
              <a:rPr kumimoji="1" lang="ko-KR" altLang="en-US" b="1" dirty="0"/>
              <a:t> 이름</a:t>
            </a:r>
            <a:endParaRPr kumimoji="1" lang="en-US" altLang="ko-KR" b="1" dirty="0"/>
          </a:p>
          <a:p>
            <a:r>
              <a:rPr kumimoji="1" lang="ko-KR" altLang="en-US" dirty="0"/>
              <a:t>순위</a:t>
            </a:r>
            <a:r>
              <a:rPr kumimoji="1" lang="en-US" altLang="ko-KR" dirty="0"/>
              <a:t>:</a:t>
            </a:r>
            <a:r>
              <a:rPr kumimoji="1" lang="ko-KR" altLang="en-US" dirty="0"/>
              <a:t> 대시보드 설정이나 </a:t>
            </a:r>
            <a:r>
              <a:rPr kumimoji="1" lang="en-US" altLang="ko-KR" dirty="0"/>
              <a:t>Data details</a:t>
            </a:r>
            <a:r>
              <a:rPr kumimoji="1" lang="ko-KR" altLang="en-US" dirty="0"/>
              <a:t> 선택한 표시 형식 </a:t>
            </a:r>
          </a:p>
          <a:p>
            <a:r>
              <a:rPr kumimoji="1" lang="ko-KR" altLang="en-US" dirty="0"/>
              <a:t>순위</a:t>
            </a:r>
            <a:r>
              <a:rPr kumimoji="1" lang="en-US" altLang="ko-KR" dirty="0"/>
              <a:t>:</a:t>
            </a:r>
            <a:r>
              <a:rPr kumimoji="1" lang="ko-KR" altLang="en-US" dirty="0"/>
              <a:t> 물리 데이터 이름</a:t>
            </a:r>
            <a:r>
              <a:rPr kumimoji="1" lang="en-US" altLang="ko-KR" dirty="0"/>
              <a:t>(</a:t>
            </a:r>
            <a:r>
              <a:rPr kumimoji="1" lang="ko-KR" altLang="en-US" dirty="0"/>
              <a:t>기본</a:t>
            </a:r>
            <a:r>
              <a:rPr kumimoji="1" lang="en-US" altLang="ko-KR" dirty="0"/>
              <a:t>)</a:t>
            </a:r>
            <a:endParaRPr kumimoji="1" lang="ko-KR" altLang="en-US" dirty="0"/>
          </a:p>
        </p:txBody>
      </p:sp>
      <p:sp>
        <p:nvSpPr>
          <p:cNvPr id="76" name="텍스트 개체 틀 57">
            <a:extLst>
              <a:ext uri="{FF2B5EF4-FFF2-40B4-BE49-F238E27FC236}">
                <a16:creationId xmlns:a16="http://schemas.microsoft.com/office/drawing/2014/main" id="{A22B4AEF-F1AE-574A-B45D-ED4B389ACC6F}"/>
              </a:ext>
            </a:extLst>
          </p:cNvPr>
          <p:cNvSpPr txBox="1">
            <a:spLocks/>
          </p:cNvSpPr>
          <p:nvPr/>
        </p:nvSpPr>
        <p:spPr>
          <a:xfrm>
            <a:off x="9062559" y="5404323"/>
            <a:ext cx="1953784" cy="785291"/>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이미지 파일 </a:t>
            </a:r>
            <a:r>
              <a:rPr kumimoji="1" lang="ko-KR" altLang="en-US" b="1" dirty="0" err="1"/>
              <a:t>저장시</a:t>
            </a:r>
            <a:r>
              <a:rPr kumimoji="1" lang="ko-KR" altLang="en-US" b="1" dirty="0"/>
              <a:t> 이름</a:t>
            </a:r>
            <a:endParaRPr kumimoji="1" lang="en-US" altLang="ko-KR" b="1" dirty="0"/>
          </a:p>
          <a:p>
            <a:r>
              <a:rPr kumimoji="1" lang="ko-KR" altLang="en-US" dirty="0"/>
              <a:t>순위</a:t>
            </a:r>
            <a:r>
              <a:rPr kumimoji="1" lang="en-US" altLang="ko-KR" dirty="0"/>
              <a:t>:</a:t>
            </a:r>
            <a:r>
              <a:rPr kumimoji="1" lang="ko-KR" altLang="en-US" dirty="0"/>
              <a:t> 차트 이름</a:t>
            </a:r>
            <a:endParaRPr kumimoji="1" lang="en-US" altLang="ko-KR" dirty="0"/>
          </a:p>
          <a:p>
            <a:r>
              <a:rPr kumimoji="1" lang="ko-KR" altLang="en-US" dirty="0"/>
              <a:t>순위</a:t>
            </a:r>
            <a:r>
              <a:rPr kumimoji="1" lang="en-US" altLang="ko-KR" dirty="0"/>
              <a:t>:</a:t>
            </a:r>
            <a:r>
              <a:rPr kumimoji="1" lang="ko-KR" altLang="en-US" dirty="0"/>
              <a:t> </a:t>
            </a:r>
            <a:r>
              <a:rPr kumimoji="1" lang="en-US" altLang="ko-KR" dirty="0"/>
              <a:t>New Chart (</a:t>
            </a:r>
            <a:r>
              <a:rPr kumimoji="1" lang="ko-KR" altLang="en-US" dirty="0"/>
              <a:t>기본</a:t>
            </a:r>
            <a:r>
              <a:rPr kumimoji="1" lang="en-US" altLang="ko-KR" dirty="0"/>
              <a:t>)</a:t>
            </a:r>
            <a:endParaRPr kumimoji="1" lang="ko-KR" altLang="en-US" dirty="0"/>
          </a:p>
        </p:txBody>
      </p:sp>
      <p:sp>
        <p:nvSpPr>
          <p:cNvPr id="78" name="텍스트 개체 틀 57">
            <a:extLst>
              <a:ext uri="{FF2B5EF4-FFF2-40B4-BE49-F238E27FC236}">
                <a16:creationId xmlns:a16="http://schemas.microsoft.com/office/drawing/2014/main" id="{C1CD4C30-2C4A-B54B-9B3E-AEBDE4921A6E}"/>
              </a:ext>
            </a:extLst>
          </p:cNvPr>
          <p:cNvSpPr txBox="1">
            <a:spLocks/>
          </p:cNvSpPr>
          <p:nvPr/>
        </p:nvSpPr>
        <p:spPr>
          <a:xfrm>
            <a:off x="9062557" y="1878547"/>
            <a:ext cx="2772391" cy="1082367"/>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다운로드 파일의 </a:t>
            </a:r>
            <a:r>
              <a:rPr kumimoji="1" lang="ko-KR" altLang="en-US" b="1" dirty="0" err="1"/>
              <a:t>컬럼명</a:t>
            </a:r>
            <a:endParaRPr kumimoji="1" lang="en-US" altLang="ko-KR" b="1" dirty="0"/>
          </a:p>
          <a:p>
            <a:r>
              <a:rPr kumimoji="1" lang="ko-KR" altLang="en-US" dirty="0"/>
              <a:t>순위</a:t>
            </a:r>
            <a:r>
              <a:rPr kumimoji="1" lang="en-US" altLang="ko-KR" dirty="0"/>
              <a:t>: </a:t>
            </a:r>
            <a:r>
              <a:rPr kumimoji="1" lang="ko-KR" altLang="en-US" dirty="0" err="1"/>
              <a:t>논리명일</a:t>
            </a:r>
            <a:r>
              <a:rPr kumimoji="1" lang="ko-KR" altLang="en-US" dirty="0"/>
              <a:t> 경우 용어 </a:t>
            </a:r>
            <a:r>
              <a:rPr kumimoji="1" lang="ko-KR" altLang="en-US" dirty="0" err="1"/>
              <a:t>사전값</a:t>
            </a:r>
            <a:endParaRPr kumimoji="1" lang="ko-KR" altLang="en-US" dirty="0"/>
          </a:p>
          <a:p>
            <a:r>
              <a:rPr kumimoji="1" lang="ko-KR" altLang="en-US" dirty="0"/>
              <a:t>순위</a:t>
            </a:r>
            <a:r>
              <a:rPr kumimoji="1" lang="en-US" altLang="ko-KR" dirty="0"/>
              <a:t>: </a:t>
            </a:r>
            <a:r>
              <a:rPr kumimoji="1" lang="ko-KR" altLang="en-US" dirty="0"/>
              <a:t>대시보드 설정이나 데이터 상세 팝업에서 선택한 표시 형식 </a:t>
            </a:r>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79" name="텍스트 개체 틀 57">
            <a:extLst>
              <a:ext uri="{FF2B5EF4-FFF2-40B4-BE49-F238E27FC236}">
                <a16:creationId xmlns:a16="http://schemas.microsoft.com/office/drawing/2014/main" id="{FDFE62E6-013B-874E-86E5-BCD4C9FEC548}"/>
              </a:ext>
            </a:extLst>
          </p:cNvPr>
          <p:cNvSpPr txBox="1">
            <a:spLocks/>
          </p:cNvSpPr>
          <p:nvPr/>
        </p:nvSpPr>
        <p:spPr>
          <a:xfrm>
            <a:off x="9062558" y="3355903"/>
            <a:ext cx="2772390" cy="1082367"/>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다운로드 파일의 데이터 값</a:t>
            </a:r>
            <a:endParaRPr kumimoji="1" lang="en-US" altLang="ko-KR" b="1" dirty="0"/>
          </a:p>
          <a:p>
            <a:r>
              <a:rPr kumimoji="1" lang="ko-KR" altLang="en-US" dirty="0"/>
              <a:t>순위</a:t>
            </a:r>
            <a:r>
              <a:rPr kumimoji="1" lang="en-US" altLang="ko-KR" dirty="0"/>
              <a:t>: </a:t>
            </a:r>
            <a:r>
              <a:rPr kumimoji="1" lang="ko-KR" altLang="en-US" dirty="0" err="1"/>
              <a:t>논리명일</a:t>
            </a:r>
            <a:r>
              <a:rPr kumimoji="1" lang="ko-KR" altLang="en-US" dirty="0"/>
              <a:t> 경우 코드 테이블 값</a:t>
            </a:r>
          </a:p>
          <a:p>
            <a:r>
              <a:rPr kumimoji="1" lang="ko-KR" altLang="en-US" dirty="0"/>
              <a:t>순위</a:t>
            </a:r>
            <a:r>
              <a:rPr kumimoji="1" lang="en-US" altLang="ko-KR" dirty="0"/>
              <a:t>: </a:t>
            </a:r>
            <a:r>
              <a:rPr kumimoji="1" lang="ko-KR" altLang="en-US" dirty="0"/>
              <a:t>대시보드 설정이나 데이터 상세 팝업에서 선택한 표시 형식 </a:t>
            </a:r>
            <a:endParaRPr kumimoji="1" lang="en-US" altLang="ko-KR" dirty="0"/>
          </a:p>
          <a:p>
            <a:r>
              <a:rPr kumimoji="1" lang="ko-KR" altLang="en-US" dirty="0"/>
              <a:t>순위</a:t>
            </a:r>
            <a:r>
              <a:rPr kumimoji="1" lang="en-US" altLang="ko-KR" dirty="0"/>
              <a:t>: </a:t>
            </a:r>
            <a:r>
              <a:rPr kumimoji="1" lang="ko-KR" altLang="en-US" dirty="0"/>
              <a:t>물리 데이터 값</a:t>
            </a:r>
            <a:r>
              <a:rPr kumimoji="1" lang="en-US" altLang="ko-KR" dirty="0"/>
              <a:t>(</a:t>
            </a:r>
            <a:r>
              <a:rPr kumimoji="1" lang="ko-KR" altLang="en-US" dirty="0"/>
              <a:t>기본</a:t>
            </a:r>
            <a:r>
              <a:rPr kumimoji="1" lang="en-US" altLang="ko-KR" dirty="0"/>
              <a:t>)</a:t>
            </a:r>
            <a:endParaRPr kumimoji="1" lang="ko-KR" altLang="en-US" dirty="0"/>
          </a:p>
        </p:txBody>
      </p:sp>
      <p:sp>
        <p:nvSpPr>
          <p:cNvPr id="81" name="텍스트 개체 틀 57">
            <a:extLst>
              <a:ext uri="{FF2B5EF4-FFF2-40B4-BE49-F238E27FC236}">
                <a16:creationId xmlns:a16="http://schemas.microsoft.com/office/drawing/2014/main" id="{67598AAD-E554-0948-BD82-5B36FCE205F7}"/>
              </a:ext>
            </a:extLst>
          </p:cNvPr>
          <p:cNvSpPr txBox="1">
            <a:spLocks/>
          </p:cNvSpPr>
          <p:nvPr/>
        </p:nvSpPr>
        <p:spPr>
          <a:xfrm>
            <a:off x="569198" y="736805"/>
            <a:ext cx="1953784" cy="1883739"/>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기본 규칙</a:t>
            </a:r>
            <a:endParaRPr kumimoji="1" lang="en-US" altLang="ko-KR" b="1" dirty="0"/>
          </a:p>
          <a:p>
            <a:r>
              <a:rPr kumimoji="1" lang="ko-KR" altLang="en-US" dirty="0" err="1"/>
              <a:t>데이터명</a:t>
            </a:r>
            <a:r>
              <a:rPr kumimoji="1" lang="ko-KR" altLang="en-US" dirty="0"/>
              <a:t> 노출 포맷은 대시보드의 설정이므로 대시보드 내에서만 유효함</a:t>
            </a:r>
            <a:endParaRPr kumimoji="1" lang="en-US" altLang="ko-KR" dirty="0"/>
          </a:p>
          <a:p>
            <a:r>
              <a:rPr kumimoji="1" lang="ko-KR" altLang="en-US" dirty="0"/>
              <a:t>데이터 상세 팝업에서 </a:t>
            </a:r>
            <a:r>
              <a:rPr kumimoji="1" lang="en-US" altLang="ko-KR" dirty="0"/>
              <a:t>‘</a:t>
            </a:r>
            <a:r>
              <a:rPr kumimoji="1" lang="ko-KR" altLang="en-US" dirty="0"/>
              <a:t>데이터 표시 형식 옵션</a:t>
            </a:r>
            <a:r>
              <a:rPr kumimoji="1" lang="en-US" altLang="ko-KR" dirty="0"/>
              <a:t>’</a:t>
            </a:r>
            <a:r>
              <a:rPr kumimoji="1" lang="ko-KR" altLang="en-US" dirty="0"/>
              <a:t> </a:t>
            </a:r>
            <a:r>
              <a:rPr kumimoji="1" lang="ko-KR" altLang="en-US" dirty="0" err="1"/>
              <a:t>선택시</a:t>
            </a:r>
            <a:r>
              <a:rPr kumimoji="1" lang="ko-KR" altLang="en-US" dirty="0"/>
              <a:t> 이는 검색이나 </a:t>
            </a:r>
            <a:r>
              <a:rPr kumimoji="1" lang="ko-KR" altLang="en-US" dirty="0" err="1"/>
              <a:t>데이타</a:t>
            </a:r>
            <a:r>
              <a:rPr kumimoji="1" lang="ko-KR" altLang="en-US" dirty="0"/>
              <a:t> 인지를 쉽게 하기 위함이므로 이 화면의 설정이 대시보드 화면에 영향을 미치지 않음 </a:t>
            </a:r>
            <a:br>
              <a:rPr kumimoji="1" lang="en-US" altLang="ko-KR" dirty="0"/>
            </a:br>
            <a:r>
              <a:rPr kumimoji="1" lang="en-US" altLang="ko-KR" dirty="0"/>
              <a:t>(</a:t>
            </a:r>
            <a:r>
              <a:rPr kumimoji="1" lang="ko-KR" altLang="en-US" dirty="0"/>
              <a:t>단 데이터파일 </a:t>
            </a:r>
            <a:r>
              <a:rPr kumimoji="1" lang="ko-KR" altLang="en-US" dirty="0" err="1"/>
              <a:t>다운로드시</a:t>
            </a:r>
            <a:r>
              <a:rPr kumimoji="1" lang="ko-KR" altLang="en-US" dirty="0"/>
              <a:t> 해당 파일은 표시 형식에 따른 이름으로 표현됨</a:t>
            </a:r>
            <a:r>
              <a:rPr kumimoji="1" lang="en-US" altLang="ko-KR" dirty="0"/>
              <a:t>)</a:t>
            </a:r>
          </a:p>
          <a:p>
            <a:endParaRPr kumimoji="1" lang="en-US" altLang="ko-KR" dirty="0"/>
          </a:p>
        </p:txBody>
      </p:sp>
      <p:sp>
        <p:nvSpPr>
          <p:cNvPr id="17" name="직사각형 16">
            <a:extLst>
              <a:ext uri="{FF2B5EF4-FFF2-40B4-BE49-F238E27FC236}">
                <a16:creationId xmlns:a16="http://schemas.microsoft.com/office/drawing/2014/main" id="{165DB548-F604-FA4B-B318-2BA69A83BE49}"/>
              </a:ext>
            </a:extLst>
          </p:cNvPr>
          <p:cNvSpPr/>
          <p:nvPr/>
        </p:nvSpPr>
        <p:spPr>
          <a:xfrm>
            <a:off x="158110" y="651417"/>
            <a:ext cx="11875782"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10700183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A38EEF14-4382-D64F-80EA-AFFDD3C273E6}"/>
              </a:ext>
            </a:extLst>
          </p:cNvPr>
          <p:cNvSpPr>
            <a:spLocks noGrp="1"/>
          </p:cNvSpPr>
          <p:nvPr>
            <p:ph type="body" sz="quarter" idx="11"/>
          </p:nvPr>
        </p:nvSpPr>
        <p:spPr/>
        <p:txBody>
          <a:bodyPr/>
          <a:lstStyle/>
          <a:p>
            <a:endParaRPr kumimoji="1" lang="ko-KR" altLang="en-US" dirty="0">
              <a:latin typeface="+mn-ea"/>
            </a:endParaRPr>
          </a:p>
        </p:txBody>
      </p:sp>
      <p:sp>
        <p:nvSpPr>
          <p:cNvPr id="3" name="제목 2">
            <a:extLst>
              <a:ext uri="{FF2B5EF4-FFF2-40B4-BE49-F238E27FC236}">
                <a16:creationId xmlns:a16="http://schemas.microsoft.com/office/drawing/2014/main" id="{0D3D0829-A07A-D946-A19E-7C485ACF2288}"/>
              </a:ext>
            </a:extLst>
          </p:cNvPr>
          <p:cNvSpPr>
            <a:spLocks noGrp="1"/>
          </p:cNvSpPr>
          <p:nvPr>
            <p:ph type="title"/>
          </p:nvPr>
        </p:nvSpPr>
        <p:spPr/>
        <p:txBody>
          <a:bodyPr/>
          <a:lstStyle/>
          <a:p>
            <a:r>
              <a:rPr kumimoji="1" lang="ko-KR" altLang="en-US" b="1" dirty="0">
                <a:latin typeface="+mn-ea"/>
              </a:rPr>
              <a:t>데이터 </a:t>
            </a:r>
            <a:r>
              <a:rPr kumimoji="1" lang="ko-KR" altLang="en-US" b="1" dirty="0" err="1">
                <a:latin typeface="+mn-ea"/>
              </a:rPr>
              <a:t>단위별</a:t>
            </a:r>
            <a:r>
              <a:rPr kumimoji="1" lang="ko-KR" altLang="en-US" b="1" dirty="0">
                <a:latin typeface="+mn-ea"/>
              </a:rPr>
              <a:t> 노출 우선순위</a:t>
            </a:r>
            <a:endParaRPr kumimoji="1" lang="ko-KR" altLang="en-US" b="1" dirty="0"/>
          </a:p>
        </p:txBody>
      </p:sp>
      <p:sp>
        <p:nvSpPr>
          <p:cNvPr id="4" name="슬라이드 번호 개체 틀 3">
            <a:extLst>
              <a:ext uri="{FF2B5EF4-FFF2-40B4-BE49-F238E27FC236}">
                <a16:creationId xmlns:a16="http://schemas.microsoft.com/office/drawing/2014/main" id="{15AF41D0-0086-5546-A505-F3E2EE4D9867}"/>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108</a:t>
            </a:fld>
            <a:endParaRPr lang="ko-KR" altLang="en-US" dirty="0">
              <a:solidFill>
                <a:prstClr val="white">
                  <a:lumMod val="50000"/>
                </a:prstClr>
              </a:solidFill>
            </a:endParaRPr>
          </a:p>
        </p:txBody>
      </p:sp>
      <p:sp>
        <p:nvSpPr>
          <p:cNvPr id="57" name="텍스트 개체 틀 56">
            <a:extLst>
              <a:ext uri="{FF2B5EF4-FFF2-40B4-BE49-F238E27FC236}">
                <a16:creationId xmlns:a16="http://schemas.microsoft.com/office/drawing/2014/main" id="{A4C51C9F-78D6-054E-AEFD-8CC57CB42048}"/>
              </a:ext>
            </a:extLst>
          </p:cNvPr>
          <p:cNvSpPr>
            <a:spLocks noGrp="1"/>
          </p:cNvSpPr>
          <p:nvPr>
            <p:ph type="body" sz="quarter" idx="14"/>
          </p:nvPr>
        </p:nvSpPr>
        <p:spPr>
          <a:xfrm>
            <a:off x="4767838" y="1106753"/>
            <a:ext cx="1953784" cy="1534228"/>
          </a:xfrm>
        </p:spPr>
        <p:txBody>
          <a:bodyPr/>
          <a:lstStyle/>
          <a:p>
            <a:pPr marL="0" indent="0">
              <a:buNone/>
            </a:pPr>
            <a:r>
              <a:rPr kumimoji="1" lang="ko-KR" altLang="en-US" b="1" dirty="0" err="1"/>
              <a:t>컬럼명</a:t>
            </a:r>
            <a:endParaRPr kumimoji="1" lang="en-US" altLang="ko-KR" b="1" dirty="0"/>
          </a:p>
          <a:p>
            <a:r>
              <a:rPr kumimoji="1" lang="ko-KR" altLang="en-US" dirty="0"/>
              <a:t>순위</a:t>
            </a:r>
            <a:r>
              <a:rPr kumimoji="1" lang="en-US" altLang="ko-KR" dirty="0"/>
              <a:t>: 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63" name="직사각형 62">
            <a:extLst>
              <a:ext uri="{FF2B5EF4-FFF2-40B4-BE49-F238E27FC236}">
                <a16:creationId xmlns:a16="http://schemas.microsoft.com/office/drawing/2014/main" id="{290341D4-0A6F-5142-8386-A0FAFC93699E}"/>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추가</a:t>
            </a:r>
          </a:p>
        </p:txBody>
      </p:sp>
      <p:sp>
        <p:nvSpPr>
          <p:cNvPr id="68" name="텍스트 개체 틀 56">
            <a:extLst>
              <a:ext uri="{FF2B5EF4-FFF2-40B4-BE49-F238E27FC236}">
                <a16:creationId xmlns:a16="http://schemas.microsoft.com/office/drawing/2014/main" id="{8D368199-BF46-454B-B469-F07C3CE64642}"/>
              </a:ext>
            </a:extLst>
          </p:cNvPr>
          <p:cNvSpPr txBox="1">
            <a:spLocks/>
          </p:cNvSpPr>
          <p:nvPr/>
        </p:nvSpPr>
        <p:spPr>
          <a:xfrm>
            <a:off x="4767838" y="4908261"/>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en-US" altLang="ko-KR" b="1" dirty="0"/>
              <a:t>X/Y</a:t>
            </a:r>
            <a:r>
              <a:rPr kumimoji="1" lang="ko-KR" altLang="en-US" b="1" dirty="0"/>
              <a:t>축 라벨</a:t>
            </a:r>
            <a:endParaRPr kumimoji="1" lang="en-US" altLang="ko-KR" b="1" dirty="0"/>
          </a:p>
          <a:p>
            <a:r>
              <a:rPr kumimoji="1" lang="ko-KR" altLang="en-US" dirty="0"/>
              <a:t>순위</a:t>
            </a:r>
            <a:r>
              <a:rPr kumimoji="1" lang="en-US" altLang="ko-KR" dirty="0"/>
              <a:t>: </a:t>
            </a:r>
            <a:r>
              <a:rPr kumimoji="1" lang="ko-KR" altLang="en-US" dirty="0"/>
              <a:t>차트의 </a:t>
            </a:r>
            <a:r>
              <a:rPr kumimoji="1" lang="en-US" altLang="ko-KR" dirty="0"/>
              <a:t>X/Y </a:t>
            </a:r>
            <a:r>
              <a:rPr kumimoji="1" lang="ko-KR" altLang="en-US" dirty="0"/>
              <a:t>설정에서 입력된 값</a:t>
            </a:r>
            <a:endParaRPr kumimoji="1" lang="en-US" altLang="ko-KR" dirty="0"/>
          </a:p>
          <a:p>
            <a:r>
              <a:rPr kumimoji="1" lang="ko-KR" altLang="en-US" dirty="0"/>
              <a:t>순위</a:t>
            </a:r>
            <a:r>
              <a:rPr kumimoji="1" lang="en-US" altLang="ko-KR" dirty="0"/>
              <a:t>:</a:t>
            </a:r>
            <a:r>
              <a:rPr kumimoji="1" lang="ko-KR" altLang="en-US" dirty="0"/>
              <a:t> </a:t>
            </a:r>
            <a:r>
              <a:rPr kumimoji="1" lang="en-US" altLang="ko-KR" dirty="0"/>
              <a:t>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69" name="텍스트 개체 틀 56">
            <a:extLst>
              <a:ext uri="{FF2B5EF4-FFF2-40B4-BE49-F238E27FC236}">
                <a16:creationId xmlns:a16="http://schemas.microsoft.com/office/drawing/2014/main" id="{7C949D64-C504-9944-904E-41D408A1002C}"/>
              </a:ext>
            </a:extLst>
          </p:cNvPr>
          <p:cNvSpPr txBox="1">
            <a:spLocks/>
          </p:cNvSpPr>
          <p:nvPr/>
        </p:nvSpPr>
        <p:spPr>
          <a:xfrm>
            <a:off x="4767838" y="2897875"/>
            <a:ext cx="1953784" cy="1534228"/>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err="1"/>
              <a:t>필터명</a:t>
            </a:r>
            <a:r>
              <a:rPr kumimoji="1" lang="en-US" altLang="ko-KR" b="1" dirty="0"/>
              <a:t>,</a:t>
            </a:r>
            <a:r>
              <a:rPr kumimoji="1" lang="ko-KR" altLang="en-US" b="1" dirty="0"/>
              <a:t> 범례</a:t>
            </a:r>
            <a:endParaRPr kumimoji="1" lang="en-US" altLang="ko-KR" b="1" dirty="0"/>
          </a:p>
          <a:p>
            <a:r>
              <a:rPr kumimoji="1" lang="ko-KR" altLang="en-US" dirty="0"/>
              <a:t>순위</a:t>
            </a:r>
            <a:r>
              <a:rPr kumimoji="1" lang="en-US" altLang="ko-KR" dirty="0"/>
              <a:t>: Alias-Chart </a:t>
            </a:r>
            <a:r>
              <a:rPr kumimoji="1" lang="ko-KR" altLang="en-US" dirty="0" err="1"/>
              <a:t>설정값</a:t>
            </a:r>
            <a:endParaRPr kumimoji="1" lang="ko-KR" altLang="en-US" dirty="0"/>
          </a:p>
          <a:p>
            <a:r>
              <a:rPr kumimoji="1" lang="ko-KR" altLang="en-US" dirty="0"/>
              <a:t>순위</a:t>
            </a:r>
            <a:r>
              <a:rPr kumimoji="1" lang="en-US" altLang="ko-KR" dirty="0"/>
              <a:t>: Alias-Dashboard </a:t>
            </a:r>
            <a:r>
              <a:rPr kumimoji="1" lang="ko-KR" altLang="en-US" dirty="0" err="1"/>
              <a:t>설정값</a:t>
            </a:r>
            <a:endParaRPr kumimoji="1" lang="ko-KR" altLang="en-US" dirty="0"/>
          </a:p>
          <a:p>
            <a:r>
              <a:rPr kumimoji="1" lang="ko-KR" altLang="en-US" dirty="0"/>
              <a:t>순위</a:t>
            </a:r>
            <a:r>
              <a:rPr kumimoji="1" lang="en-US" altLang="ko-KR" dirty="0"/>
              <a:t>: </a:t>
            </a:r>
            <a:r>
              <a:rPr kumimoji="1" lang="ko-KR" altLang="en-US" dirty="0"/>
              <a:t>물리 </a:t>
            </a:r>
            <a:r>
              <a:rPr kumimoji="1" lang="ko-KR" altLang="en-US" dirty="0" err="1"/>
              <a:t>컬럼명</a:t>
            </a:r>
            <a:r>
              <a:rPr kumimoji="1" lang="en-US" altLang="ko-KR" dirty="0"/>
              <a:t>(</a:t>
            </a:r>
            <a:r>
              <a:rPr kumimoji="1" lang="ko-KR" altLang="en-US" dirty="0"/>
              <a:t>기본</a:t>
            </a:r>
            <a:r>
              <a:rPr kumimoji="1" lang="en-US" altLang="ko-KR" dirty="0"/>
              <a:t>)</a:t>
            </a:r>
            <a:endParaRPr kumimoji="1" lang="ko-KR" altLang="en-US" dirty="0"/>
          </a:p>
        </p:txBody>
      </p:sp>
      <p:sp>
        <p:nvSpPr>
          <p:cNvPr id="76" name="텍스트 개체 틀 57">
            <a:extLst>
              <a:ext uri="{FF2B5EF4-FFF2-40B4-BE49-F238E27FC236}">
                <a16:creationId xmlns:a16="http://schemas.microsoft.com/office/drawing/2014/main" id="{A22B4AEF-F1AE-574A-B45D-ED4B389ACC6F}"/>
              </a:ext>
            </a:extLst>
          </p:cNvPr>
          <p:cNvSpPr txBox="1">
            <a:spLocks/>
          </p:cNvSpPr>
          <p:nvPr/>
        </p:nvSpPr>
        <p:spPr>
          <a:xfrm>
            <a:off x="8629790" y="1110628"/>
            <a:ext cx="1953784" cy="785291"/>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이미지 파일 </a:t>
            </a:r>
            <a:r>
              <a:rPr kumimoji="1" lang="ko-KR" altLang="en-US" b="1" dirty="0" err="1"/>
              <a:t>저장시</a:t>
            </a:r>
            <a:r>
              <a:rPr kumimoji="1" lang="ko-KR" altLang="en-US" b="1" dirty="0"/>
              <a:t> 이름</a:t>
            </a:r>
            <a:endParaRPr kumimoji="1" lang="en-US" altLang="ko-KR" b="1" dirty="0"/>
          </a:p>
          <a:p>
            <a:r>
              <a:rPr kumimoji="1" lang="ko-KR" altLang="en-US" dirty="0"/>
              <a:t>순위</a:t>
            </a:r>
            <a:r>
              <a:rPr kumimoji="1" lang="en-US" altLang="ko-KR" dirty="0"/>
              <a:t>:</a:t>
            </a:r>
            <a:r>
              <a:rPr kumimoji="1" lang="ko-KR" altLang="en-US" dirty="0"/>
              <a:t> 차트 이름</a:t>
            </a:r>
            <a:endParaRPr kumimoji="1" lang="en-US" altLang="ko-KR" dirty="0"/>
          </a:p>
          <a:p>
            <a:r>
              <a:rPr kumimoji="1" lang="ko-KR" altLang="en-US" dirty="0"/>
              <a:t>순위</a:t>
            </a:r>
            <a:r>
              <a:rPr kumimoji="1" lang="en-US" altLang="ko-KR" dirty="0"/>
              <a:t>:</a:t>
            </a:r>
            <a:r>
              <a:rPr kumimoji="1" lang="ko-KR" altLang="en-US" dirty="0"/>
              <a:t> </a:t>
            </a:r>
            <a:r>
              <a:rPr kumimoji="1" lang="en-US" altLang="ko-KR" dirty="0"/>
              <a:t>New Chart (</a:t>
            </a:r>
            <a:r>
              <a:rPr kumimoji="1" lang="ko-KR" altLang="en-US" dirty="0"/>
              <a:t>기본</a:t>
            </a:r>
            <a:r>
              <a:rPr kumimoji="1" lang="en-US" altLang="ko-KR" dirty="0"/>
              <a:t>)</a:t>
            </a:r>
            <a:endParaRPr kumimoji="1" lang="ko-KR" altLang="en-US" dirty="0"/>
          </a:p>
        </p:txBody>
      </p:sp>
      <p:sp>
        <p:nvSpPr>
          <p:cNvPr id="81" name="텍스트 개체 틀 57">
            <a:extLst>
              <a:ext uri="{FF2B5EF4-FFF2-40B4-BE49-F238E27FC236}">
                <a16:creationId xmlns:a16="http://schemas.microsoft.com/office/drawing/2014/main" id="{67598AAD-E554-0948-BD82-5B36FCE205F7}"/>
              </a:ext>
            </a:extLst>
          </p:cNvPr>
          <p:cNvSpPr txBox="1">
            <a:spLocks/>
          </p:cNvSpPr>
          <p:nvPr/>
        </p:nvSpPr>
        <p:spPr>
          <a:xfrm>
            <a:off x="734529" y="1106753"/>
            <a:ext cx="2125141" cy="1883739"/>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ko-KR" altLang="en-US" b="1" dirty="0"/>
              <a:t>기본 규칙</a:t>
            </a:r>
            <a:endParaRPr kumimoji="1" lang="en-US" altLang="ko-KR" b="1" dirty="0"/>
          </a:p>
          <a:p>
            <a:r>
              <a:rPr kumimoji="1" lang="ko-KR" altLang="en-US" dirty="0"/>
              <a:t>대시보드</a:t>
            </a:r>
            <a:r>
              <a:rPr kumimoji="1" lang="en-US" altLang="ko-KR" dirty="0"/>
              <a:t> </a:t>
            </a:r>
            <a:r>
              <a:rPr kumimoji="1" lang="ko-KR" altLang="en-US" dirty="0"/>
              <a:t>생성시 </a:t>
            </a:r>
            <a:r>
              <a:rPr kumimoji="1" lang="en-US" altLang="ko-KR" dirty="0"/>
              <a:t>Alias</a:t>
            </a:r>
            <a:r>
              <a:rPr kumimoji="1" lang="ko-KR" altLang="en-US" dirty="0"/>
              <a:t>값을 일괄 메타정보 값으로 설정하는 팝업 </a:t>
            </a:r>
            <a:r>
              <a:rPr kumimoji="1" lang="en-US" altLang="ko-KR" dirty="0"/>
              <a:t>1</a:t>
            </a:r>
            <a:r>
              <a:rPr kumimoji="1" lang="ko-KR" altLang="en-US" dirty="0"/>
              <a:t>회 노출</a:t>
            </a:r>
            <a:endParaRPr kumimoji="1" lang="en-US" altLang="ko-KR" dirty="0"/>
          </a:p>
          <a:p>
            <a:r>
              <a:rPr kumimoji="1" lang="en-US" altLang="ko-KR" dirty="0"/>
              <a:t>Chart/Dashboard alias</a:t>
            </a:r>
            <a:r>
              <a:rPr kumimoji="1" lang="ko-KR" altLang="en-US" dirty="0"/>
              <a:t> 모두 </a:t>
            </a:r>
            <a:r>
              <a:rPr kumimoji="1" lang="ko-KR" altLang="en-US" dirty="0" err="1"/>
              <a:t>동반설정됨</a:t>
            </a:r>
            <a:endParaRPr kumimoji="1" lang="en-US" altLang="ko-KR" dirty="0"/>
          </a:p>
          <a:p>
            <a:r>
              <a:rPr kumimoji="1" lang="ko-KR" altLang="en-US" dirty="0"/>
              <a:t>대시보드 생성시 선택한 데이터 중 메타정보 설정이 </a:t>
            </a:r>
            <a:r>
              <a:rPr kumimoji="1" lang="en-US" altLang="ko-KR" dirty="0"/>
              <a:t>1</a:t>
            </a:r>
            <a:r>
              <a:rPr kumimoji="1" lang="ko-KR" altLang="en-US" dirty="0"/>
              <a:t>개라도 있을 경우 무조건 설정 팝업 노출</a:t>
            </a:r>
            <a:endParaRPr kumimoji="1" lang="en-US" altLang="ko-KR" dirty="0"/>
          </a:p>
          <a:p>
            <a:r>
              <a:rPr kumimoji="1" lang="ko-KR" altLang="en-US" dirty="0"/>
              <a:t>대시보드 생성시에만 </a:t>
            </a:r>
            <a:r>
              <a:rPr kumimoji="1" lang="en-US" altLang="ko-KR" dirty="0"/>
              <a:t>1</a:t>
            </a:r>
            <a:r>
              <a:rPr kumimoji="1" lang="ko-KR" altLang="en-US" dirty="0"/>
              <a:t>회 노출되는 팝업이므로 이 팝업에서 설정을 하지 않으면 추후 설정할 수 없음</a:t>
            </a:r>
            <a:endParaRPr kumimoji="1" lang="en-US" altLang="ko-KR" dirty="0"/>
          </a:p>
          <a:p>
            <a:r>
              <a:rPr kumimoji="1" lang="ko-KR" altLang="en-US" dirty="0"/>
              <a:t>메타데이터가 있는 데이터 소스일 경우에만 노출되므로 대시보드 생성 이후 시점에 메타데이터를 정의할 경우 이 설정 팝업은 노출되지 않음</a:t>
            </a:r>
          </a:p>
        </p:txBody>
      </p:sp>
    </p:spTree>
    <p:extLst>
      <p:ext uri="{BB962C8B-B14F-4D97-AF65-F5344CB8AC3E}">
        <p14:creationId xmlns:p14="http://schemas.microsoft.com/office/powerpoint/2010/main" val="321976518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rPr>
              <a:t>데이터 소스 이름</a:t>
            </a:r>
            <a:r>
              <a:rPr lang="en-US" altLang="ko-KR" dirty="0">
                <a:latin typeface="+mn-ea"/>
                <a:ea typeface="+mn-ea"/>
              </a:rPr>
              <a:t> &amp; </a:t>
            </a:r>
            <a:r>
              <a:rPr lang="ko-KR" altLang="en-US" dirty="0">
                <a:latin typeface="+mn-ea"/>
                <a:ea typeface="+mn-ea"/>
              </a:rPr>
              <a:t>컬럼 명</a:t>
            </a:r>
          </a:p>
        </p:txBody>
      </p:sp>
      <p:sp>
        <p:nvSpPr>
          <p:cNvPr id="10" name="제목 9"/>
          <p:cNvSpPr>
            <a:spLocks noGrp="1"/>
          </p:cNvSpPr>
          <p:nvPr>
            <p:ph type="title"/>
          </p:nvPr>
        </p:nvSpPr>
        <p:spPr/>
        <p:txBody>
          <a:bodyPr/>
          <a:lstStyle/>
          <a:p>
            <a:r>
              <a:rPr kumimoji="1" lang="en-US" altLang="ko-KR" dirty="0">
                <a:latin typeface="+mn-ea"/>
                <a:ea typeface="+mn-ea"/>
              </a:rPr>
              <a:t>7.1</a:t>
            </a:r>
            <a:r>
              <a:rPr kumimoji="1" lang="ko-KR" altLang="en-US" dirty="0">
                <a:latin typeface="+mn-ea"/>
                <a:ea typeface="+mn-ea"/>
              </a:rPr>
              <a:t> 대시보드 만들기 화면 메타데이터 적용</a:t>
            </a:r>
            <a:endParaRPr kumimoji="1" lang="ko-KR" altLang="en-US" b="1" dirty="0">
              <a:latin typeface="+mn-ea"/>
              <a:ea typeface="+mn-ea"/>
            </a:endParaRPr>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latin typeface="+mn-ea"/>
                <a:ea typeface="+mn-ea"/>
              </a:rPr>
              <a:pPr/>
              <a:t>109</a:t>
            </a:fld>
            <a:endParaRPr lang="ko-KR" altLang="en-US" dirty="0">
              <a:latin typeface="+mn-ea"/>
              <a:ea typeface="+mn-ea"/>
            </a:endParaRPr>
          </a:p>
        </p:txBody>
      </p:sp>
      <p:sp>
        <p:nvSpPr>
          <p:cNvPr id="3" name="텍스트 개체 틀 2"/>
          <p:cNvSpPr>
            <a:spLocks noGrp="1"/>
          </p:cNvSpPr>
          <p:nvPr>
            <p:ph type="body" sz="quarter" idx="13"/>
          </p:nvPr>
        </p:nvSpPr>
        <p:spPr/>
        <p:txBody>
          <a:bodyPr>
            <a:normAutofit/>
          </a:bodyPr>
          <a:lstStyle/>
          <a:p>
            <a:r>
              <a:rPr lang="ko-KR" altLang="en-US" dirty="0">
                <a:latin typeface="+mn-ea"/>
              </a:rPr>
              <a:t>물리 데이터 이름</a:t>
            </a:r>
            <a:endParaRPr lang="en-US" altLang="ko-KR" dirty="0">
              <a:latin typeface="+mn-ea"/>
            </a:endParaRPr>
          </a:p>
          <a:p>
            <a:pPr lvl="1"/>
            <a:r>
              <a:rPr lang="ko-KR" altLang="en-US" dirty="0">
                <a:latin typeface="+mn-ea"/>
              </a:rPr>
              <a:t>물리 소스 이름</a:t>
            </a:r>
            <a:r>
              <a:rPr lang="en-US" altLang="ko-KR" dirty="0">
                <a:latin typeface="+mn-ea"/>
              </a:rPr>
              <a:t>:</a:t>
            </a:r>
            <a:r>
              <a:rPr lang="ko-KR" altLang="en-US" dirty="0">
                <a:latin typeface="+mn-ea"/>
              </a:rPr>
              <a:t> 길어질 경우 생략 처리</a:t>
            </a:r>
            <a:br>
              <a:rPr lang="en-US" altLang="ko-KR" dirty="0">
                <a:latin typeface="+mn-ea"/>
              </a:rPr>
            </a:br>
            <a:r>
              <a:rPr lang="ko-KR" altLang="en-US" dirty="0">
                <a:latin typeface="+mn-ea"/>
              </a:rPr>
              <a:t>마우스오버시 </a:t>
            </a:r>
            <a:r>
              <a:rPr lang="ko-KR" altLang="en-US" dirty="0" err="1">
                <a:latin typeface="+mn-ea"/>
              </a:rPr>
              <a:t>툴팁으로</a:t>
            </a:r>
            <a:r>
              <a:rPr lang="ko-KR" altLang="en-US" dirty="0">
                <a:latin typeface="+mn-ea"/>
              </a:rPr>
              <a:t> 전체 이름 노출</a:t>
            </a:r>
            <a:endParaRPr lang="en-US" altLang="ko-KR" dirty="0">
              <a:latin typeface="+mn-ea"/>
            </a:endParaRPr>
          </a:p>
          <a:p>
            <a:pPr lvl="1"/>
            <a:r>
              <a:rPr lang="ko-KR" altLang="en-US" dirty="0">
                <a:solidFill>
                  <a:srgbClr val="FF0000"/>
                </a:solidFill>
                <a:latin typeface="+mn-ea"/>
              </a:rPr>
              <a:t>데이터 소스 정보 삭제</a:t>
            </a:r>
            <a:r>
              <a:rPr lang="en-US" altLang="ko-KR" dirty="0">
                <a:solidFill>
                  <a:srgbClr val="FF0000"/>
                </a:solidFill>
                <a:latin typeface="+mn-ea"/>
              </a:rPr>
              <a:t>(2018.10.08)</a:t>
            </a:r>
          </a:p>
          <a:p>
            <a:r>
              <a:rPr lang="ko-KR" altLang="en-US" dirty="0">
                <a:latin typeface="+mn-ea"/>
              </a:rPr>
              <a:t>메타데이터 명</a:t>
            </a:r>
            <a:endParaRPr lang="en-US" altLang="ko-KR" dirty="0">
              <a:latin typeface="+mn-ea"/>
            </a:endParaRPr>
          </a:p>
          <a:p>
            <a:pPr lvl="1"/>
            <a:r>
              <a:rPr lang="ko-KR" altLang="en-US" dirty="0">
                <a:latin typeface="+mn-ea"/>
              </a:rPr>
              <a:t>메타데이터가 정의되지 않았을 경우 이 항목 숨김</a:t>
            </a:r>
            <a:endParaRPr lang="en-US" altLang="ko-KR" dirty="0">
              <a:latin typeface="+mn-ea"/>
            </a:endParaRPr>
          </a:p>
          <a:p>
            <a:r>
              <a:rPr lang="ko-KR" altLang="en-US" dirty="0">
                <a:latin typeface="+mn-ea"/>
              </a:rPr>
              <a:t>메타데이터 설명</a:t>
            </a:r>
            <a:endParaRPr lang="en-US" altLang="ko-KR" dirty="0">
              <a:latin typeface="+mn-ea"/>
            </a:endParaRPr>
          </a:p>
          <a:p>
            <a:pPr lvl="1"/>
            <a:r>
              <a:rPr lang="ko-KR" altLang="en-US" dirty="0">
                <a:latin typeface="+mn-ea"/>
              </a:rPr>
              <a:t>메타데이터가 정의되지 않았을 경우 이 항목 숨김</a:t>
            </a:r>
            <a:endParaRPr lang="en-US" altLang="ko-KR" dirty="0">
              <a:latin typeface="+mn-ea"/>
            </a:endParaRPr>
          </a:p>
          <a:p>
            <a:pPr lvl="1"/>
            <a:r>
              <a:rPr lang="ko-KR" altLang="en-US" dirty="0">
                <a:latin typeface="+mn-ea"/>
              </a:rPr>
              <a:t>메타데이터가 정의되었으나 설명이 없는 경우 </a:t>
            </a:r>
            <a:r>
              <a:rPr lang="ko-KR" altLang="en-US" strike="sngStrike" dirty="0">
                <a:solidFill>
                  <a:schemeClr val="bg1">
                    <a:lumMod val="50000"/>
                  </a:schemeClr>
                </a:solidFill>
                <a:latin typeface="+mn-ea"/>
              </a:rPr>
              <a:t>물리 설명</a:t>
            </a:r>
            <a:r>
              <a:rPr lang="en-US" altLang="ko-KR" strike="sngStrike" dirty="0">
                <a:solidFill>
                  <a:schemeClr val="bg1">
                    <a:lumMod val="50000"/>
                  </a:schemeClr>
                </a:solidFill>
                <a:latin typeface="+mn-ea"/>
              </a:rPr>
              <a:t>(</a:t>
            </a:r>
            <a:r>
              <a:rPr lang="ko-KR" altLang="en-US" strike="sngStrike" dirty="0" err="1">
                <a:solidFill>
                  <a:schemeClr val="bg1">
                    <a:lumMod val="50000"/>
                  </a:schemeClr>
                </a:solidFill>
                <a:latin typeface="+mn-ea"/>
              </a:rPr>
              <a:t>데이터소스</a:t>
            </a:r>
            <a:r>
              <a:rPr lang="ko-KR" altLang="en-US" strike="sngStrike" dirty="0">
                <a:solidFill>
                  <a:schemeClr val="bg1">
                    <a:lumMod val="50000"/>
                  </a:schemeClr>
                </a:solidFill>
                <a:latin typeface="+mn-ea"/>
              </a:rPr>
              <a:t> 설명</a:t>
            </a:r>
            <a:r>
              <a:rPr lang="en-US" altLang="ko-KR" strike="sngStrike" dirty="0">
                <a:solidFill>
                  <a:schemeClr val="bg1">
                    <a:lumMod val="50000"/>
                  </a:schemeClr>
                </a:solidFill>
                <a:latin typeface="+mn-ea"/>
              </a:rPr>
              <a:t>)</a:t>
            </a:r>
            <a:r>
              <a:rPr lang="ko-KR" altLang="en-US" strike="sngStrike" dirty="0">
                <a:solidFill>
                  <a:schemeClr val="bg1">
                    <a:lumMod val="50000"/>
                  </a:schemeClr>
                </a:solidFill>
                <a:latin typeface="+mn-ea"/>
              </a:rPr>
              <a:t>이 보여야 함</a:t>
            </a:r>
            <a:r>
              <a:rPr lang="ko-KR" altLang="en-US" dirty="0">
                <a:solidFill>
                  <a:srgbClr val="FF0000"/>
                </a:solidFill>
                <a:latin typeface="+mn-ea"/>
              </a:rPr>
              <a:t> </a:t>
            </a:r>
            <a:r>
              <a:rPr lang="en-US" altLang="ko-KR" dirty="0">
                <a:solidFill>
                  <a:srgbClr val="FF0000"/>
                </a:solidFill>
                <a:latin typeface="+mn-ea"/>
              </a:rPr>
              <a:t>‘-’</a:t>
            </a:r>
            <a:r>
              <a:rPr lang="ko-KR" altLang="en-US" dirty="0">
                <a:solidFill>
                  <a:srgbClr val="FF0000"/>
                </a:solidFill>
                <a:latin typeface="+mn-ea"/>
              </a:rPr>
              <a:t>로 표기</a:t>
            </a:r>
            <a:endParaRPr lang="en-US" altLang="ko-KR" dirty="0">
              <a:solidFill>
                <a:srgbClr val="FF0000"/>
              </a:solidFill>
              <a:latin typeface="+mn-ea"/>
            </a:endParaRPr>
          </a:p>
          <a:p>
            <a:pPr lvl="1"/>
            <a:r>
              <a:rPr lang="ko-KR" altLang="en-US" dirty="0">
                <a:latin typeface="+mn-ea"/>
              </a:rPr>
              <a:t>긴 설명일 경우 줄이지 않고 전체 노출</a:t>
            </a:r>
            <a:endParaRPr lang="en-US" altLang="ko-KR" dirty="0">
              <a:latin typeface="+mn-ea"/>
            </a:endParaRPr>
          </a:p>
          <a:p>
            <a:r>
              <a:rPr lang="ko-KR" altLang="en-US" dirty="0">
                <a:latin typeface="+mn-ea"/>
              </a:rPr>
              <a:t>데이터 상세 팝업 노출 버튼</a:t>
            </a:r>
            <a:endParaRPr lang="en-US" altLang="ko-KR" dirty="0">
              <a:latin typeface="+mn-ea"/>
            </a:endParaRPr>
          </a:p>
          <a:p>
            <a:pPr lvl="1"/>
            <a:r>
              <a:rPr lang="ko-KR" altLang="en-US" dirty="0">
                <a:latin typeface="+mn-ea"/>
              </a:rPr>
              <a:t>상세 버튼 클릭 시 데이터 소스 상세 팝업을 </a:t>
            </a:r>
            <a:r>
              <a:rPr lang="ko-KR" altLang="en-US" dirty="0" err="1">
                <a:latin typeface="+mn-ea"/>
              </a:rPr>
              <a:t>새창으로</a:t>
            </a:r>
            <a:r>
              <a:rPr lang="ko-KR" altLang="en-US" dirty="0">
                <a:latin typeface="+mn-ea"/>
              </a:rPr>
              <a:t> 띄움 </a:t>
            </a:r>
            <a:r>
              <a:rPr lang="en-US" altLang="ko-KR" dirty="0">
                <a:latin typeface="+mn-ea"/>
              </a:rPr>
              <a:t>(</a:t>
            </a:r>
            <a:r>
              <a:rPr lang="ko-KR" altLang="en-US" dirty="0">
                <a:latin typeface="+mn-ea"/>
              </a:rPr>
              <a:t>레이어 팝업 </a:t>
            </a:r>
            <a:r>
              <a:rPr lang="en-US" altLang="ko-KR" dirty="0">
                <a:latin typeface="+mn-ea"/>
              </a:rPr>
              <a:t>X) &gt;</a:t>
            </a:r>
            <a:r>
              <a:rPr lang="ko-KR" altLang="en-US" dirty="0">
                <a:latin typeface="+mn-ea"/>
              </a:rPr>
              <a:t> </a:t>
            </a:r>
            <a:r>
              <a:rPr kumimoji="1" lang="ko-KR" altLang="en-US" dirty="0">
                <a:solidFill>
                  <a:srgbClr val="00B0F0"/>
                </a:solidFill>
              </a:rPr>
              <a:t>☞</a:t>
            </a:r>
            <a:r>
              <a:rPr kumimoji="1" lang="en-US" altLang="ko-KR" dirty="0">
                <a:solidFill>
                  <a:srgbClr val="00B0F0"/>
                </a:solidFill>
              </a:rPr>
              <a:t>[074.1]</a:t>
            </a:r>
            <a:r>
              <a:rPr kumimoji="1" lang="ko-KR" altLang="en-US" dirty="0"/>
              <a:t> </a:t>
            </a:r>
            <a:endParaRPr kumimoji="1" lang="en-US" altLang="ko-KR" dirty="0">
              <a:latin typeface="+mn-ea"/>
            </a:endParaRPr>
          </a:p>
        </p:txBody>
      </p:sp>
      <p:grpSp>
        <p:nvGrpSpPr>
          <p:cNvPr id="5" name="그룹 4"/>
          <p:cNvGrpSpPr/>
          <p:nvPr/>
        </p:nvGrpSpPr>
        <p:grpSpPr>
          <a:xfrm>
            <a:off x="901599" y="1887132"/>
            <a:ext cx="2748567" cy="292624"/>
            <a:chOff x="901599" y="1388637"/>
            <a:chExt cx="2748567" cy="292624"/>
          </a:xfrm>
        </p:grpSpPr>
        <p:sp>
          <p:nvSpPr>
            <p:cNvPr id="42" name="제목 2"/>
            <p:cNvSpPr txBox="1">
              <a:spLocks/>
            </p:cNvSpPr>
            <p:nvPr/>
          </p:nvSpPr>
          <p:spPr bwMode="auto">
            <a:xfrm>
              <a:off x="1037365" y="1388637"/>
              <a:ext cx="2612801" cy="292624"/>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n-ea"/>
                  <a:ea typeface="+mn-ea"/>
                  <a:cs typeface="Nanum Gothic" charset="-127"/>
                </a:rPr>
                <a:t>Search by </a:t>
              </a:r>
              <a:r>
                <a:rPr lang="en-US" altLang="ko-KR" sz="700" dirty="0" err="1">
                  <a:solidFill>
                    <a:schemeClr val="bg1">
                      <a:lumMod val="75000"/>
                    </a:schemeClr>
                  </a:solidFill>
                  <a:latin typeface="+mn-ea"/>
                  <a:ea typeface="+mn-ea"/>
                  <a:cs typeface="Nanum Gothic" charset="-127"/>
                </a:rPr>
                <a:t>datasource</a:t>
              </a:r>
              <a:r>
                <a:rPr lang="en-US" altLang="ko-KR" sz="700" dirty="0">
                  <a:solidFill>
                    <a:schemeClr val="bg1">
                      <a:lumMod val="75000"/>
                    </a:schemeClr>
                  </a:solidFill>
                  <a:latin typeface="+mn-ea"/>
                  <a:ea typeface="+mn-ea"/>
                  <a:cs typeface="Nanum Gothic" charset="-127"/>
                </a:rPr>
                <a:t> name</a:t>
              </a:r>
            </a:p>
          </p:txBody>
        </p:sp>
        <p:pic>
          <p:nvPicPr>
            <p:cNvPr id="52" name="그림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5" name="직선 연결선[R] 14"/>
            <p:cNvCxnSpPr>
              <a:cxnSpLocks/>
            </p:cNvCxnSpPr>
            <p:nvPr/>
          </p:nvCxnSpPr>
          <p:spPr>
            <a:xfrm>
              <a:off x="901599" y="1618276"/>
              <a:ext cx="274856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0" name="TextBox 79"/>
          <p:cNvSpPr txBox="1"/>
          <p:nvPr/>
        </p:nvSpPr>
        <p:spPr>
          <a:xfrm>
            <a:off x="4182122" y="1387996"/>
            <a:ext cx="1768113" cy="169277"/>
          </a:xfrm>
          <a:prstGeom prst="rect">
            <a:avLst/>
          </a:prstGeom>
          <a:noFill/>
        </p:spPr>
        <p:txBody>
          <a:bodyPr wrap="none" lIns="0" tIns="0" rIns="0" bIns="0" rtlCol="0">
            <a:spAutoFit/>
          </a:bodyPr>
          <a:lstStyle/>
          <a:p>
            <a:pPr algn="ctr"/>
            <a:r>
              <a:rPr lang="en-US" altLang="ko-KR" sz="1100" b="1" dirty="0">
                <a:solidFill>
                  <a:prstClr val="black"/>
                </a:solidFill>
                <a:latin typeface="+mn-ea"/>
                <a:cs typeface="Nanum Gothic" charset="-127"/>
              </a:rPr>
              <a:t>Please select a </a:t>
            </a:r>
            <a:r>
              <a:rPr lang="en-US" altLang="ko-KR" sz="1100" b="1" dirty="0" err="1">
                <a:solidFill>
                  <a:prstClr val="black"/>
                </a:solidFill>
                <a:latin typeface="+mn-ea"/>
                <a:cs typeface="Nanum Gothic" charset="-127"/>
              </a:rPr>
              <a:t>datasource</a:t>
            </a:r>
            <a:endParaRPr lang="ko-KR" altLang="en-US" sz="1100" b="1" dirty="0">
              <a:solidFill>
                <a:prstClr val="black"/>
              </a:solidFill>
              <a:latin typeface="+mn-ea"/>
              <a:cs typeface="Nanum Gothic" charset="-127"/>
            </a:endParaRPr>
          </a:p>
        </p:txBody>
      </p:sp>
      <p:sp>
        <p:nvSpPr>
          <p:cNvPr id="96" name="TextBox 95"/>
          <p:cNvSpPr txBox="1"/>
          <p:nvPr/>
        </p:nvSpPr>
        <p:spPr>
          <a:xfrm>
            <a:off x="4578061" y="871503"/>
            <a:ext cx="976228" cy="138499"/>
          </a:xfrm>
          <a:prstGeom prst="rect">
            <a:avLst/>
          </a:prstGeom>
          <a:noFill/>
        </p:spPr>
        <p:txBody>
          <a:bodyPr wrap="none" lIns="0" tIns="0" rIns="0" bIns="0" rtlCol="0">
            <a:spAutoFit/>
          </a:bodyPr>
          <a:lstStyle/>
          <a:p>
            <a:pPr algn="ctr"/>
            <a:r>
              <a:rPr lang="en-US" altLang="ko-KR" sz="900" b="1" dirty="0">
                <a:solidFill>
                  <a:prstClr val="black"/>
                </a:solidFill>
                <a:latin typeface="+mn-ea"/>
                <a:cs typeface="Nanum Gothic" charset="-127"/>
              </a:rPr>
              <a:t>Create dashboard</a:t>
            </a:r>
            <a:endParaRPr lang="ko-KR" altLang="en-US" sz="900" b="1" dirty="0">
              <a:solidFill>
                <a:prstClr val="black"/>
              </a:solidFill>
              <a:latin typeface="+mn-ea"/>
              <a:cs typeface="Nanum Gothic" charset="-127"/>
            </a:endParaRPr>
          </a:p>
        </p:txBody>
      </p:sp>
      <p:grpSp>
        <p:nvGrpSpPr>
          <p:cNvPr id="98" name="그룹 97"/>
          <p:cNvGrpSpPr/>
          <p:nvPr/>
        </p:nvGrpSpPr>
        <p:grpSpPr>
          <a:xfrm>
            <a:off x="4582426" y="1040780"/>
            <a:ext cx="954618" cy="96644"/>
            <a:chOff x="5087452" y="1040780"/>
            <a:chExt cx="954618" cy="96644"/>
          </a:xfrm>
        </p:grpSpPr>
        <p:sp>
          <p:nvSpPr>
            <p:cNvPr id="99" name="타원 98"/>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02" name="타원 10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03" name="직선 연결선[R] 10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7" name="타원 106"/>
            <p:cNvSpPr/>
            <p:nvPr/>
          </p:nvSpPr>
          <p:spPr>
            <a:xfrm>
              <a:off x="5945426"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15" name="직선 연결선[R] 114"/>
            <p:cNvCxnSpPr/>
            <p:nvPr/>
          </p:nvCxnSpPr>
          <p:spPr>
            <a:xfrm>
              <a:off x="5613998"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16" name="제목 2"/>
          <p:cNvSpPr txBox="1">
            <a:spLocks/>
          </p:cNvSpPr>
          <p:nvPr/>
        </p:nvSpPr>
        <p:spPr bwMode="auto">
          <a:xfrm>
            <a:off x="7044929" y="2224379"/>
            <a:ext cx="2352760" cy="3602183"/>
          </a:xfrm>
          <a:prstGeom prst="rect">
            <a:avLst/>
          </a:prstGeom>
          <a:solidFill>
            <a:schemeClr val="bg1"/>
          </a:solidFill>
          <a:ln w="3175">
            <a:solidFill>
              <a:schemeClr val="tx1">
                <a:lumMod val="75000"/>
                <a:lumOff val="2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schemeClr val="bg1">
                  <a:lumMod val="75000"/>
                </a:schemeClr>
              </a:solidFill>
              <a:latin typeface="+mn-ea"/>
              <a:ea typeface="+mn-ea"/>
              <a:cs typeface="Nanum Gothic" charset="-127"/>
            </a:endParaRPr>
          </a:p>
        </p:txBody>
      </p:sp>
      <p:sp>
        <p:nvSpPr>
          <p:cNvPr id="117" name="제목 2"/>
          <p:cNvSpPr txBox="1">
            <a:spLocks/>
          </p:cNvSpPr>
          <p:nvPr/>
        </p:nvSpPr>
        <p:spPr bwMode="auto">
          <a:xfrm>
            <a:off x="7046072" y="2219082"/>
            <a:ext cx="2357880" cy="247760"/>
          </a:xfrm>
          <a:prstGeom prst="rect">
            <a:avLst/>
          </a:prstGeom>
          <a:solidFill>
            <a:schemeClr val="tx1">
              <a:lumMod val="75000"/>
              <a:lumOff val="25000"/>
            </a:schemeClr>
          </a:solid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ko-KR" altLang="en-US" sz="800" b="1" dirty="0">
                <a:solidFill>
                  <a:schemeClr val="bg1"/>
                </a:solidFill>
                <a:latin typeface="+mn-ea"/>
                <a:ea typeface="+mn-ea"/>
                <a:cs typeface="Nanum Gothic" charset="-127"/>
              </a:rPr>
              <a:t>물리 데이터 소스 명</a:t>
            </a:r>
            <a:endParaRPr lang="en-US" altLang="ko-KR" sz="800" b="1" dirty="0">
              <a:solidFill>
                <a:schemeClr val="bg1"/>
              </a:solidFill>
              <a:latin typeface="+mn-ea"/>
              <a:ea typeface="+mn-ea"/>
              <a:cs typeface="Nanum Gothic" charset="-127"/>
            </a:endParaRPr>
          </a:p>
        </p:txBody>
      </p:sp>
      <p:sp>
        <p:nvSpPr>
          <p:cNvPr id="118" name="제목 2"/>
          <p:cNvSpPr txBox="1">
            <a:spLocks/>
          </p:cNvSpPr>
          <p:nvPr/>
        </p:nvSpPr>
        <p:spPr bwMode="auto">
          <a:xfrm>
            <a:off x="7067331" y="3211479"/>
            <a:ext cx="623764" cy="393942"/>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75000"/>
                    <a:lumOff val="25000"/>
                  </a:schemeClr>
                </a:solidFill>
                <a:latin typeface="+mn-ea"/>
                <a:ea typeface="+mn-ea"/>
                <a:cs typeface="Nanum Gothic" charset="-127"/>
              </a:rPr>
              <a:t>Size</a:t>
            </a:r>
          </a:p>
          <a:p>
            <a:pPr>
              <a:lnSpc>
                <a:spcPct val="150000"/>
              </a:lnSpc>
            </a:pPr>
            <a:r>
              <a:rPr lang="en-US" altLang="ko-KR" sz="700" dirty="0">
                <a:solidFill>
                  <a:schemeClr val="tx1">
                    <a:lumMod val="75000"/>
                    <a:lumOff val="25000"/>
                  </a:schemeClr>
                </a:solidFill>
                <a:latin typeface="+mn-ea"/>
                <a:ea typeface="+mn-ea"/>
                <a:cs typeface="Nanum Gothic" charset="-127"/>
              </a:rPr>
              <a:t>Rows</a:t>
            </a:r>
          </a:p>
          <a:p>
            <a:pPr>
              <a:lnSpc>
                <a:spcPct val="150000"/>
              </a:lnSpc>
            </a:pPr>
            <a:r>
              <a:rPr lang="en-US" altLang="ko-KR" sz="700" dirty="0">
                <a:solidFill>
                  <a:schemeClr val="tx1">
                    <a:lumMod val="75000"/>
                    <a:lumOff val="25000"/>
                  </a:schemeClr>
                </a:solidFill>
                <a:latin typeface="+mn-ea"/>
                <a:ea typeface="+mn-ea"/>
                <a:cs typeface="Nanum Gothic" charset="-127"/>
              </a:rPr>
              <a:t>Summary</a:t>
            </a:r>
            <a:endParaRPr lang="en-US" altLang="ko-KR" sz="700" dirty="0">
              <a:solidFill>
                <a:schemeClr val="tx1">
                  <a:lumMod val="50000"/>
                  <a:lumOff val="50000"/>
                </a:schemeClr>
              </a:solidFill>
              <a:latin typeface="+mn-ea"/>
              <a:ea typeface="+mn-ea"/>
              <a:cs typeface="Nanum Gothic" charset="-127"/>
            </a:endParaRPr>
          </a:p>
        </p:txBody>
      </p:sp>
      <p:sp>
        <p:nvSpPr>
          <p:cNvPr id="119" name="제목 2"/>
          <p:cNvSpPr txBox="1">
            <a:spLocks/>
          </p:cNvSpPr>
          <p:nvPr/>
        </p:nvSpPr>
        <p:spPr bwMode="auto">
          <a:xfrm>
            <a:off x="7773212" y="3211479"/>
            <a:ext cx="1578973" cy="39378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b="1" dirty="0">
                <a:solidFill>
                  <a:schemeClr val="tx1">
                    <a:lumMod val="75000"/>
                    <a:lumOff val="25000"/>
                  </a:schemeClr>
                </a:solidFill>
                <a:latin typeface="+mn-ea"/>
                <a:ea typeface="+mn-ea"/>
                <a:cs typeface="Nanum Gothic" charset="-127"/>
              </a:rPr>
              <a:t>569.46 KB</a:t>
            </a:r>
          </a:p>
          <a:p>
            <a:pPr>
              <a:lnSpc>
                <a:spcPct val="150000"/>
              </a:lnSpc>
            </a:pPr>
            <a:r>
              <a:rPr lang="en-US" altLang="ko-KR" sz="700" b="1" dirty="0">
                <a:solidFill>
                  <a:prstClr val="black"/>
                </a:solidFill>
                <a:latin typeface="+mn-ea"/>
                <a:ea typeface="+mn-ea"/>
                <a:cs typeface="Nanum Gothic" charset="-127"/>
              </a:rPr>
              <a:t>2,000</a:t>
            </a:r>
          </a:p>
          <a:p>
            <a:pPr>
              <a:lnSpc>
                <a:spcPct val="150000"/>
              </a:lnSpc>
            </a:pPr>
            <a:r>
              <a:rPr lang="ko-KR" altLang="en-US" sz="700" b="1" dirty="0">
                <a:latin typeface="+mn-ea"/>
                <a:ea typeface="+mn-ea"/>
                <a:cs typeface="Nanum Gothic" charset="-127"/>
              </a:rPr>
              <a:t>차원값 </a:t>
            </a:r>
            <a:r>
              <a:rPr lang="en-US" altLang="ko-KR" sz="700" b="1" dirty="0">
                <a:latin typeface="+mn-ea"/>
                <a:ea typeface="+mn-ea"/>
                <a:cs typeface="Nanum Gothic" charset="-127"/>
              </a:rPr>
              <a:t>13</a:t>
            </a:r>
            <a:r>
              <a:rPr lang="ko-KR" altLang="en-US" sz="700" b="1" dirty="0">
                <a:latin typeface="+mn-ea"/>
                <a:ea typeface="+mn-ea"/>
                <a:cs typeface="Nanum Gothic" charset="-127"/>
              </a:rPr>
              <a:t> </a:t>
            </a:r>
            <a:r>
              <a:rPr lang="en-US" altLang="ko-KR" sz="700" b="1" dirty="0">
                <a:latin typeface="+mn-ea"/>
                <a:ea typeface="+mn-ea"/>
                <a:cs typeface="Nanum Gothic" charset="-127"/>
              </a:rPr>
              <a:t>/</a:t>
            </a:r>
            <a:r>
              <a:rPr lang="ko-KR" altLang="en-US" sz="700" b="1" dirty="0">
                <a:latin typeface="+mn-ea"/>
                <a:ea typeface="+mn-ea"/>
                <a:cs typeface="Nanum Gothic" charset="-127"/>
              </a:rPr>
              <a:t> 측정값 </a:t>
            </a:r>
            <a:r>
              <a:rPr lang="en-US" altLang="ko-KR" sz="700" b="1" dirty="0">
                <a:latin typeface="+mn-ea"/>
                <a:ea typeface="+mn-ea"/>
                <a:cs typeface="Nanum Gothic" charset="-127"/>
              </a:rPr>
              <a:t>1</a:t>
            </a:r>
            <a:endParaRPr lang="ko-KR" altLang="sk-SK" sz="700" b="1" dirty="0">
              <a:solidFill>
                <a:prstClr val="white">
                  <a:lumMod val="50000"/>
                </a:prstClr>
              </a:solidFill>
              <a:latin typeface="+mn-ea"/>
              <a:ea typeface="+mn-ea"/>
              <a:cs typeface="Nanum Gothic" charset="-127"/>
            </a:endParaRPr>
          </a:p>
        </p:txBody>
      </p:sp>
      <p:sp>
        <p:nvSpPr>
          <p:cNvPr id="134" name="모서리가 둥근 직사각형 133"/>
          <p:cNvSpPr/>
          <p:nvPr/>
        </p:nvSpPr>
        <p:spPr>
          <a:xfrm rot="5400000" flipV="1">
            <a:off x="6667227" y="4541498"/>
            <a:ext cx="1155551" cy="74884"/>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cs typeface="Nanum Gothic" charset="-127"/>
            </a:endParaRPr>
          </a:p>
        </p:txBody>
      </p:sp>
      <p:pic>
        <p:nvPicPr>
          <p:cNvPr id="137" name="그림 136"/>
          <p:cNvPicPr>
            <a:picLocks noChangeAspect="1"/>
          </p:cNvPicPr>
          <p:nvPr/>
        </p:nvPicPr>
        <p:blipFill rotWithShape="1">
          <a:blip r:embed="rId5">
            <a:extLst>
              <a:ext uri="{28A0092B-C50C-407E-A947-70E740481C1C}">
                <a14:useLocalDpi xmlns:a14="http://schemas.microsoft.com/office/drawing/2010/main" val="0"/>
              </a:ext>
            </a:extLst>
          </a:blip>
          <a:srcRect l="560" t="21361" r="61973" b="27853"/>
          <a:stretch/>
        </p:blipFill>
        <p:spPr>
          <a:xfrm>
            <a:off x="7074586" y="3766000"/>
            <a:ext cx="2295544" cy="2052141"/>
          </a:xfrm>
          <a:prstGeom prst="rect">
            <a:avLst/>
          </a:prstGeom>
        </p:spPr>
      </p:pic>
      <p:pic>
        <p:nvPicPr>
          <p:cNvPr id="138" name="그림 137"/>
          <p:cNvPicPr>
            <a:picLocks noChangeAspect="1"/>
          </p:cNvPicPr>
          <p:nvPr/>
        </p:nvPicPr>
        <p:blipFill rotWithShape="1">
          <a:blip r:embed="rId5">
            <a:extLst>
              <a:ext uri="{28A0092B-C50C-407E-A947-70E740481C1C}">
                <a14:useLocalDpi xmlns:a14="http://schemas.microsoft.com/office/drawing/2010/main" val="0"/>
              </a:ext>
            </a:extLst>
          </a:blip>
          <a:srcRect l="83109" t="21362" r="14574" b="27957"/>
          <a:stretch/>
        </p:blipFill>
        <p:spPr>
          <a:xfrm>
            <a:off x="7452473" y="3770238"/>
            <a:ext cx="141963" cy="2047904"/>
          </a:xfrm>
          <a:prstGeom prst="rect">
            <a:avLst/>
          </a:prstGeom>
        </p:spPr>
      </p:pic>
      <p:sp>
        <p:nvSpPr>
          <p:cNvPr id="130" name="모서리가 둥근 직사각형 129"/>
          <p:cNvSpPr/>
          <p:nvPr/>
        </p:nvSpPr>
        <p:spPr>
          <a:xfrm rot="5400000" flipV="1">
            <a:off x="9012197" y="3220275"/>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131" name="제목 2"/>
          <p:cNvSpPr txBox="1">
            <a:spLocks/>
          </p:cNvSpPr>
          <p:nvPr/>
        </p:nvSpPr>
        <p:spPr bwMode="auto">
          <a:xfrm>
            <a:off x="7063370" y="3047807"/>
            <a:ext cx="623764"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50000"/>
                    <a:lumOff val="50000"/>
                  </a:schemeClr>
                </a:solidFill>
                <a:latin typeface="+mn-ea"/>
                <a:ea typeface="+mn-ea"/>
                <a:cs typeface="Nanum Gothic" charset="-127"/>
              </a:rPr>
              <a:t>Created</a:t>
            </a:r>
          </a:p>
        </p:txBody>
      </p:sp>
      <p:sp>
        <p:nvSpPr>
          <p:cNvPr id="132" name="제목 2"/>
          <p:cNvSpPr txBox="1">
            <a:spLocks/>
          </p:cNvSpPr>
          <p:nvPr/>
        </p:nvSpPr>
        <p:spPr bwMode="auto">
          <a:xfrm>
            <a:off x="7757529" y="3047807"/>
            <a:ext cx="1151648"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sk-SK" altLang="ko-KR" sz="700" dirty="0">
                <a:solidFill>
                  <a:prstClr val="white">
                    <a:lumMod val="50000"/>
                  </a:prstClr>
                </a:solidFill>
                <a:latin typeface="+mn-ea"/>
                <a:ea typeface="+mn-ea"/>
                <a:cs typeface="Nanum Gothic" charset="-127"/>
              </a:rPr>
              <a:t>2017.05.22</a:t>
            </a:r>
            <a:endParaRPr lang="ko-KR" altLang="sk-SK" sz="700" dirty="0">
              <a:solidFill>
                <a:prstClr val="white">
                  <a:lumMod val="50000"/>
                </a:prstClr>
              </a:solidFill>
              <a:latin typeface="+mn-ea"/>
              <a:ea typeface="+mn-ea"/>
              <a:cs typeface="Nanum Gothic" charset="-127"/>
            </a:endParaRPr>
          </a:p>
        </p:txBody>
      </p:sp>
      <p:sp>
        <p:nvSpPr>
          <p:cNvPr id="129" name="십자형[C] 128"/>
          <p:cNvSpPr/>
          <p:nvPr/>
        </p:nvSpPr>
        <p:spPr>
          <a:xfrm rot="2700000">
            <a:off x="9199961" y="2264082"/>
            <a:ext cx="148303" cy="148303"/>
          </a:xfrm>
          <a:prstGeom prst="plus">
            <a:avLst>
              <a:gd name="adj" fmla="val 4597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80" name="제목 2"/>
          <p:cNvSpPr txBox="1">
            <a:spLocks/>
          </p:cNvSpPr>
          <p:nvPr/>
        </p:nvSpPr>
        <p:spPr bwMode="auto">
          <a:xfrm>
            <a:off x="901599" y="2222020"/>
            <a:ext cx="6123225" cy="3602183"/>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mn-ea"/>
              <a:ea typeface="+mn-ea"/>
              <a:cs typeface="Nanum Gothic" charset="-127"/>
            </a:endParaRPr>
          </a:p>
        </p:txBody>
      </p:sp>
      <p:sp>
        <p:nvSpPr>
          <p:cNvPr id="181" name="모서리가 둥근 직사각형 180"/>
          <p:cNvSpPr/>
          <p:nvPr/>
        </p:nvSpPr>
        <p:spPr>
          <a:xfrm>
            <a:off x="1189485" y="2471261"/>
            <a:ext cx="1276557"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endParaRPr kumimoji="1" lang="en-US"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p:txBody>
      </p:sp>
      <p:sp>
        <p:nvSpPr>
          <p:cNvPr id="182" name="제목 2"/>
          <p:cNvSpPr txBox="1">
            <a:spLocks/>
          </p:cNvSpPr>
          <p:nvPr/>
        </p:nvSpPr>
        <p:spPr bwMode="auto">
          <a:xfrm>
            <a:off x="1189485" y="2230267"/>
            <a:ext cx="753683"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mn-ea"/>
                <a:ea typeface="+mn-ea"/>
                <a:cs typeface="Nanum Gothic" charset="-127"/>
              </a:rPr>
              <a:t>Datasource</a:t>
            </a:r>
            <a:endParaRPr lang="en-US" altLang="ko-KR" sz="700" dirty="0">
              <a:solidFill>
                <a:prstClr val="black">
                  <a:lumMod val="75000"/>
                  <a:lumOff val="25000"/>
                </a:prstClr>
              </a:solidFill>
              <a:latin typeface="+mn-ea"/>
              <a:ea typeface="+mn-ea"/>
              <a:cs typeface="Nanum Gothic" charset="-127"/>
            </a:endParaRPr>
          </a:p>
        </p:txBody>
      </p:sp>
      <p:grpSp>
        <p:nvGrpSpPr>
          <p:cNvPr id="183" name="그룹 182"/>
          <p:cNvGrpSpPr/>
          <p:nvPr/>
        </p:nvGrpSpPr>
        <p:grpSpPr>
          <a:xfrm>
            <a:off x="961152" y="2492980"/>
            <a:ext cx="5972548" cy="3213320"/>
            <a:chOff x="910580" y="2703078"/>
            <a:chExt cx="8297142" cy="2747646"/>
          </a:xfrm>
        </p:grpSpPr>
        <p:cxnSp>
          <p:nvCxnSpPr>
            <p:cNvPr id="184" name="직선 연결선 52"/>
            <p:cNvCxnSpPr/>
            <p:nvPr/>
          </p:nvCxnSpPr>
          <p:spPr>
            <a:xfrm flipH="1">
              <a:off x="910580" y="288625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53"/>
            <p:cNvCxnSpPr/>
            <p:nvPr/>
          </p:nvCxnSpPr>
          <p:spPr>
            <a:xfrm flipH="1">
              <a:off x="910580" y="306943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54"/>
            <p:cNvCxnSpPr/>
            <p:nvPr/>
          </p:nvCxnSpPr>
          <p:spPr>
            <a:xfrm flipH="1">
              <a:off x="910580" y="325260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55"/>
            <p:cNvCxnSpPr/>
            <p:nvPr/>
          </p:nvCxnSpPr>
          <p:spPr>
            <a:xfrm flipH="1">
              <a:off x="910580" y="343578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56"/>
            <p:cNvCxnSpPr/>
            <p:nvPr/>
          </p:nvCxnSpPr>
          <p:spPr>
            <a:xfrm flipH="1">
              <a:off x="910580" y="361895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57"/>
            <p:cNvCxnSpPr/>
            <p:nvPr/>
          </p:nvCxnSpPr>
          <p:spPr>
            <a:xfrm flipH="1">
              <a:off x="910580" y="380213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58"/>
            <p:cNvCxnSpPr/>
            <p:nvPr/>
          </p:nvCxnSpPr>
          <p:spPr>
            <a:xfrm flipH="1">
              <a:off x="910580" y="270307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52"/>
            <p:cNvCxnSpPr/>
            <p:nvPr/>
          </p:nvCxnSpPr>
          <p:spPr>
            <a:xfrm flipH="1">
              <a:off x="910580" y="416848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53"/>
            <p:cNvCxnSpPr/>
            <p:nvPr/>
          </p:nvCxnSpPr>
          <p:spPr>
            <a:xfrm flipH="1">
              <a:off x="910580" y="435166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54"/>
            <p:cNvCxnSpPr/>
            <p:nvPr/>
          </p:nvCxnSpPr>
          <p:spPr>
            <a:xfrm flipH="1">
              <a:off x="910580" y="453483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55"/>
            <p:cNvCxnSpPr/>
            <p:nvPr/>
          </p:nvCxnSpPr>
          <p:spPr>
            <a:xfrm flipH="1">
              <a:off x="910580" y="471801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56"/>
            <p:cNvCxnSpPr/>
            <p:nvPr/>
          </p:nvCxnSpPr>
          <p:spPr>
            <a:xfrm flipH="1">
              <a:off x="910580" y="490119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57"/>
            <p:cNvCxnSpPr/>
            <p:nvPr/>
          </p:nvCxnSpPr>
          <p:spPr>
            <a:xfrm flipH="1">
              <a:off x="910580" y="508436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 58"/>
            <p:cNvCxnSpPr/>
            <p:nvPr/>
          </p:nvCxnSpPr>
          <p:spPr>
            <a:xfrm flipH="1">
              <a:off x="910580" y="398531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56"/>
            <p:cNvCxnSpPr/>
            <p:nvPr/>
          </p:nvCxnSpPr>
          <p:spPr>
            <a:xfrm flipH="1">
              <a:off x="910580" y="526754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57"/>
            <p:cNvCxnSpPr/>
            <p:nvPr/>
          </p:nvCxnSpPr>
          <p:spPr>
            <a:xfrm flipH="1">
              <a:off x="910580" y="5450723"/>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0" name="제목 2"/>
          <p:cNvSpPr txBox="1">
            <a:spLocks/>
          </p:cNvSpPr>
          <p:nvPr/>
        </p:nvSpPr>
        <p:spPr bwMode="auto">
          <a:xfrm>
            <a:off x="5020491" y="2226460"/>
            <a:ext cx="461642"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Type</a:t>
            </a:r>
          </a:p>
        </p:txBody>
      </p:sp>
      <p:sp>
        <p:nvSpPr>
          <p:cNvPr id="201" name="모서리가 둥근 직사각형 200"/>
          <p:cNvSpPr/>
          <p:nvPr/>
        </p:nvSpPr>
        <p:spPr>
          <a:xfrm>
            <a:off x="2337069" y="2471261"/>
            <a:ext cx="1994659"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p:txBody>
      </p:sp>
      <p:sp>
        <p:nvSpPr>
          <p:cNvPr id="202" name="모서리가 둥근 직사각형 201"/>
          <p:cNvSpPr/>
          <p:nvPr/>
        </p:nvSpPr>
        <p:spPr>
          <a:xfrm>
            <a:off x="4982661" y="2467454"/>
            <a:ext cx="735288"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p:txBody>
      </p:sp>
      <p:sp>
        <p:nvSpPr>
          <p:cNvPr id="204" name="제목 2"/>
          <p:cNvSpPr txBox="1">
            <a:spLocks/>
          </p:cNvSpPr>
          <p:nvPr/>
        </p:nvSpPr>
        <p:spPr bwMode="auto">
          <a:xfrm>
            <a:off x="912474" y="2230267"/>
            <a:ext cx="293641"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No.</a:t>
            </a:r>
          </a:p>
        </p:txBody>
      </p:sp>
      <p:sp>
        <p:nvSpPr>
          <p:cNvPr id="206" name="모서리가 둥근 직사각형 205"/>
          <p:cNvSpPr/>
          <p:nvPr/>
        </p:nvSpPr>
        <p:spPr>
          <a:xfrm>
            <a:off x="857259" y="2473035"/>
            <a:ext cx="397028"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20</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19</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18</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17</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16</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15</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14</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13</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12</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10</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9</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8</a:t>
            </a:r>
          </a:p>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p:txBody>
      </p:sp>
      <p:sp>
        <p:nvSpPr>
          <p:cNvPr id="208" name="모서리가 둥근 직사각형 207"/>
          <p:cNvSpPr/>
          <p:nvPr/>
        </p:nvSpPr>
        <p:spPr>
          <a:xfrm>
            <a:off x="6148059" y="2471261"/>
            <a:ext cx="686356"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a:p>
            <a:pPr eaLnBrk="0" fontAlgn="base" latinLnBrk="0" hangingPunct="0">
              <a:lnSpc>
                <a:spcPct val="200000"/>
              </a:lnSpc>
              <a:spcBef>
                <a:spcPct val="0"/>
              </a:spcBef>
              <a:spcAft>
                <a:spcPct val="0"/>
              </a:spcAft>
            </a:pPr>
            <a:r>
              <a:rPr lang="sk-SK" altLang="ko-KR" sz="700" dirty="0">
                <a:solidFill>
                  <a:prstClr val="white">
                    <a:lumMod val="50000"/>
                  </a:prstClr>
                </a:solidFill>
                <a:latin typeface="+mn-ea"/>
                <a:cs typeface="Nanum Gothic" charset="-127"/>
              </a:rPr>
              <a:t>2017.05.22</a:t>
            </a:r>
          </a:p>
        </p:txBody>
      </p:sp>
      <p:sp>
        <p:nvSpPr>
          <p:cNvPr id="209" name="제목 2"/>
          <p:cNvSpPr txBox="1">
            <a:spLocks/>
          </p:cNvSpPr>
          <p:nvPr/>
        </p:nvSpPr>
        <p:spPr bwMode="auto">
          <a:xfrm>
            <a:off x="6168941" y="2230267"/>
            <a:ext cx="753683"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Updated</a:t>
            </a:r>
          </a:p>
        </p:txBody>
      </p:sp>
      <p:pic>
        <p:nvPicPr>
          <p:cNvPr id="210" name="그림 20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728086" y="2319264"/>
            <a:ext cx="111917" cy="111916"/>
          </a:xfrm>
          <a:prstGeom prst="rect">
            <a:avLst/>
          </a:prstGeom>
        </p:spPr>
      </p:pic>
      <p:sp>
        <p:nvSpPr>
          <p:cNvPr id="213" name="제목 2"/>
          <p:cNvSpPr txBox="1">
            <a:spLocks/>
          </p:cNvSpPr>
          <p:nvPr/>
        </p:nvSpPr>
        <p:spPr bwMode="auto">
          <a:xfrm>
            <a:off x="5457341" y="2230267"/>
            <a:ext cx="753683"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Used in</a:t>
            </a:r>
          </a:p>
        </p:txBody>
      </p:sp>
      <p:sp>
        <p:nvSpPr>
          <p:cNvPr id="214" name="모서리가 둥근 직사각형 213"/>
          <p:cNvSpPr/>
          <p:nvPr/>
        </p:nvSpPr>
        <p:spPr>
          <a:xfrm>
            <a:off x="5419511" y="2471261"/>
            <a:ext cx="997843"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All Workspaces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All Workspaces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All Workspaces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All Workspaces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hr-HR" altLang="ko-KR" sz="700" dirty="0">
                <a:solidFill>
                  <a:prstClr val="white">
                    <a:lumMod val="50000"/>
                  </a:prstClr>
                </a:solidFill>
                <a:latin typeface="+mn-ea"/>
                <a:cs typeface="Nanum Gothic" charset="-127"/>
              </a:rPr>
              <a:t>3 </a:t>
            </a:r>
            <a:r>
              <a:rPr kumimoji="1" lang="hr-HR" altLang="ko-KR" sz="700" dirty="0" err="1">
                <a:solidFill>
                  <a:prstClr val="white">
                    <a:lumMod val="50000"/>
                  </a:prstClr>
                </a:solidFill>
                <a:latin typeface="+mn-ea"/>
                <a:cs typeface="Nanum Gothic" charset="-127"/>
              </a:rPr>
              <a:t>Workbooks</a:t>
            </a:r>
            <a:endParaRPr kumimoji="1" lang="hr-HR" altLang="ko-KR" sz="700" dirty="0">
              <a:solidFill>
                <a:prstClr val="white">
                  <a:lumMod val="50000"/>
                </a:prstClr>
              </a:solidFill>
              <a:latin typeface="+mn-ea"/>
              <a:cs typeface="Nanum Gothic" charset="-127"/>
            </a:endParaRPr>
          </a:p>
        </p:txBody>
      </p:sp>
      <p:pic>
        <p:nvPicPr>
          <p:cNvPr id="220" name="그림 219"/>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021619" y="2302061"/>
            <a:ext cx="111917" cy="111916"/>
          </a:xfrm>
          <a:prstGeom prst="rect">
            <a:avLst/>
          </a:prstGeom>
        </p:spPr>
      </p:pic>
      <p:sp>
        <p:nvSpPr>
          <p:cNvPr id="225" name="직사각형 224"/>
          <p:cNvSpPr/>
          <p:nvPr/>
        </p:nvSpPr>
        <p:spPr>
          <a:xfrm>
            <a:off x="901599" y="2505268"/>
            <a:ext cx="6123225" cy="2142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4" name="L 도형 13"/>
          <p:cNvSpPr/>
          <p:nvPr/>
        </p:nvSpPr>
        <p:spPr>
          <a:xfrm rot="18900000">
            <a:off x="1038300" y="2533915"/>
            <a:ext cx="155125" cy="100147"/>
          </a:xfrm>
          <a:prstGeom prst="corner">
            <a:avLst>
              <a:gd name="adj1" fmla="val 23077"/>
              <a:gd name="adj2" fmla="val 2051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6" name="직사각형 225"/>
          <p:cNvSpPr/>
          <p:nvPr/>
        </p:nvSpPr>
        <p:spPr>
          <a:xfrm>
            <a:off x="6824628" y="2505268"/>
            <a:ext cx="200196" cy="214241"/>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900" b="1">
                <a:solidFill>
                  <a:schemeClr val="bg1"/>
                </a:solidFill>
                <a:latin typeface="+mn-ea"/>
                <a:cs typeface="Nanum Gothic" charset="-127"/>
              </a:rPr>
              <a:t>&gt;</a:t>
            </a:r>
            <a:endParaRPr kumimoji="1" lang="ko-KR" altLang="en-US" sz="900" b="1" dirty="0">
              <a:solidFill>
                <a:schemeClr val="bg1"/>
              </a:solidFill>
              <a:latin typeface="+mn-ea"/>
              <a:cs typeface="Nanum Gothic" charset="-127"/>
            </a:endParaRPr>
          </a:p>
        </p:txBody>
      </p:sp>
      <p:grpSp>
        <p:nvGrpSpPr>
          <p:cNvPr id="93" name="그룹 92"/>
          <p:cNvGrpSpPr/>
          <p:nvPr/>
        </p:nvGrpSpPr>
        <p:grpSpPr>
          <a:xfrm>
            <a:off x="8214010" y="1966320"/>
            <a:ext cx="1171951" cy="241639"/>
            <a:chOff x="2424312" y="1390878"/>
            <a:chExt cx="1171951" cy="241639"/>
          </a:xfrm>
        </p:grpSpPr>
        <p:sp>
          <p:nvSpPr>
            <p:cNvPr id="94" name="모서리가 둥근 직사각형 93"/>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rPr>
                <a:t>Type</a:t>
              </a:r>
            </a:p>
          </p:txBody>
        </p:sp>
        <p:sp>
          <p:nvSpPr>
            <p:cNvPr id="95" name="직사각형 94"/>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mn-ea"/>
                </a:rPr>
                <a:t>All</a:t>
              </a:r>
              <a:r>
                <a:rPr kumimoji="1" lang="ko-KR" altLang="en-US" sz="700" dirty="0">
                  <a:solidFill>
                    <a:prstClr val="black">
                      <a:lumMod val="75000"/>
                      <a:lumOff val="25000"/>
                    </a:prstClr>
                  </a:solidFill>
                  <a:latin typeface="+mn-ea"/>
                </a:rPr>
                <a:t>    ▼</a:t>
              </a:r>
            </a:p>
          </p:txBody>
        </p:sp>
      </p:grpSp>
      <p:sp>
        <p:nvSpPr>
          <p:cNvPr id="101" name="TextBox 100"/>
          <p:cNvSpPr txBox="1"/>
          <p:nvPr/>
        </p:nvSpPr>
        <p:spPr>
          <a:xfrm>
            <a:off x="191515" y="7039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104" name="그룹 103"/>
          <p:cNvGrpSpPr/>
          <p:nvPr/>
        </p:nvGrpSpPr>
        <p:grpSpPr>
          <a:xfrm>
            <a:off x="3887123" y="6193790"/>
            <a:ext cx="2358094" cy="249130"/>
            <a:chOff x="4008125" y="6193790"/>
            <a:chExt cx="2358094" cy="249130"/>
          </a:xfrm>
        </p:grpSpPr>
        <p:sp>
          <p:nvSpPr>
            <p:cNvPr id="105"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Next</a:t>
              </a:r>
              <a:endParaRPr lang="ko-KR" altLang="en-US" sz="800" dirty="0">
                <a:solidFill>
                  <a:schemeClr val="bg1"/>
                </a:solidFill>
                <a:latin typeface="+mn-ea"/>
                <a:cs typeface="Nanum Gothic" charset="-127"/>
              </a:endParaRPr>
            </a:p>
          </p:txBody>
        </p:sp>
        <p:sp>
          <p:nvSpPr>
            <p:cNvPr id="106"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Cancel</a:t>
              </a:r>
              <a:endParaRPr lang="ko-KR" altLang="en-US" sz="800" dirty="0">
                <a:solidFill>
                  <a:schemeClr val="bg1"/>
                </a:solidFill>
                <a:latin typeface="+mn-ea"/>
                <a:cs typeface="Nanum Gothic" charset="-127"/>
              </a:endParaRPr>
            </a:p>
          </p:txBody>
        </p:sp>
      </p:grpSp>
      <p:sp>
        <p:nvSpPr>
          <p:cNvPr id="86" name="아래쪽 화살표[D] 85"/>
          <p:cNvSpPr/>
          <p:nvPr/>
        </p:nvSpPr>
        <p:spPr>
          <a:xfrm>
            <a:off x="1790695" y="2321391"/>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85" name="직사각형 84"/>
          <p:cNvSpPr/>
          <p:nvPr/>
        </p:nvSpPr>
        <p:spPr>
          <a:xfrm>
            <a:off x="4431827" y="2549343"/>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87" name="직사각형 86"/>
          <p:cNvSpPr/>
          <p:nvPr/>
        </p:nvSpPr>
        <p:spPr>
          <a:xfrm>
            <a:off x="4431827" y="2972434"/>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88" name="직사각형 87"/>
          <p:cNvSpPr/>
          <p:nvPr/>
        </p:nvSpPr>
        <p:spPr>
          <a:xfrm>
            <a:off x="4431827" y="4038897"/>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89" name="직사각형 88"/>
          <p:cNvSpPr/>
          <p:nvPr/>
        </p:nvSpPr>
        <p:spPr>
          <a:xfrm>
            <a:off x="4431827" y="4892210"/>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90" name="Text Box"/>
          <p:cNvSpPr>
            <a:spLocks/>
          </p:cNvSpPr>
          <p:nvPr>
            <p:custDataLst>
              <p:tags r:id="rId1"/>
            </p:custDataLst>
          </p:nvPr>
        </p:nvSpPr>
        <p:spPr bwMode="auto">
          <a:xfrm>
            <a:off x="7379412" y="1987597"/>
            <a:ext cx="828520"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Open data only</a:t>
            </a:r>
            <a:endParaRPr lang="en-US" sz="700" dirty="0">
              <a:solidFill>
                <a:schemeClr val="tx1">
                  <a:lumMod val="75000"/>
                  <a:lumOff val="25000"/>
                </a:schemeClr>
              </a:solidFill>
              <a:effectLst/>
              <a:latin typeface="+mn-ea"/>
              <a:cs typeface="Nanum Gothic" charset="-127"/>
            </a:endParaRPr>
          </a:p>
        </p:txBody>
      </p:sp>
      <p:sp>
        <p:nvSpPr>
          <p:cNvPr id="122" name="제목 2">
            <a:extLst>
              <a:ext uri="{FF2B5EF4-FFF2-40B4-BE49-F238E27FC236}">
                <a16:creationId xmlns:a16="http://schemas.microsoft.com/office/drawing/2014/main" id="{C7411412-BA3C-4A45-9910-BBE9D1F76CBC}"/>
              </a:ext>
            </a:extLst>
          </p:cNvPr>
          <p:cNvSpPr txBox="1">
            <a:spLocks/>
          </p:cNvSpPr>
          <p:nvPr/>
        </p:nvSpPr>
        <p:spPr bwMode="auto">
          <a:xfrm>
            <a:off x="7063370" y="2673580"/>
            <a:ext cx="623764"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50000"/>
                    <a:lumOff val="50000"/>
                  </a:schemeClr>
                </a:solidFill>
                <a:latin typeface="+mn-ea"/>
                <a:ea typeface="+mn-ea"/>
                <a:cs typeface="Nanum Gothic" charset="-127"/>
              </a:rPr>
              <a:t>Description</a:t>
            </a:r>
          </a:p>
        </p:txBody>
      </p:sp>
      <p:sp>
        <p:nvSpPr>
          <p:cNvPr id="123" name="제목 2">
            <a:extLst>
              <a:ext uri="{FF2B5EF4-FFF2-40B4-BE49-F238E27FC236}">
                <a16:creationId xmlns:a16="http://schemas.microsoft.com/office/drawing/2014/main" id="{FA6E799D-7A65-E840-B8C4-6FD6B44DC50B}"/>
              </a:ext>
            </a:extLst>
          </p:cNvPr>
          <p:cNvSpPr txBox="1">
            <a:spLocks/>
          </p:cNvSpPr>
          <p:nvPr/>
        </p:nvSpPr>
        <p:spPr bwMode="auto">
          <a:xfrm>
            <a:off x="7751593" y="2679517"/>
            <a:ext cx="1723942" cy="393815"/>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ko-KR" altLang="en-US" sz="700" dirty="0">
                <a:solidFill>
                  <a:prstClr val="white">
                    <a:lumMod val="50000"/>
                  </a:prstClr>
                </a:solidFill>
                <a:latin typeface="Malgun Gothic" panose="020B0503020000020004" pitchFamily="34" charset="-127"/>
                <a:ea typeface="Malgun Gothic" panose="020B0503020000020004" pitchFamily="34" charset="-127"/>
                <a:cs typeface="Nanum Gothic" charset="-127"/>
              </a:rPr>
              <a:t>설명 설명 설명 설명 설명 설명 설명 </a:t>
            </a:r>
            <a:endParaRPr lang="en-US" altLang="ko-KR" sz="700" dirty="0">
              <a:solidFill>
                <a:prstClr val="white">
                  <a:lumMod val="50000"/>
                </a:prstClr>
              </a:solidFill>
              <a:latin typeface="Malgun Gothic" panose="020B0503020000020004" pitchFamily="34" charset="-127"/>
              <a:ea typeface="Malgun Gothic" panose="020B0503020000020004" pitchFamily="34" charset="-127"/>
              <a:cs typeface="Nanum Gothic" charset="-127"/>
            </a:endParaRPr>
          </a:p>
          <a:p>
            <a:pPr>
              <a:lnSpc>
                <a:spcPct val="150000"/>
              </a:lnSpc>
            </a:pPr>
            <a:r>
              <a:rPr lang="ko-KR" altLang="en-US" sz="700" dirty="0">
                <a:solidFill>
                  <a:prstClr val="white">
                    <a:lumMod val="50000"/>
                  </a:prstClr>
                </a:solidFill>
                <a:latin typeface="Malgun Gothic" panose="020B0503020000020004" pitchFamily="34" charset="-127"/>
                <a:ea typeface="Malgun Gothic" panose="020B0503020000020004" pitchFamily="34" charset="-127"/>
                <a:cs typeface="Nanum Gothic" charset="-127"/>
              </a:rPr>
              <a:t>설명 설명 설명 설명 설명 설명</a:t>
            </a:r>
            <a:r>
              <a:rPr lang="en-US" altLang="ko-KR" sz="700" dirty="0">
                <a:solidFill>
                  <a:prstClr val="white">
                    <a:lumMod val="50000"/>
                  </a:prstClr>
                </a:solidFill>
                <a:latin typeface="Malgun Gothic" panose="020B0503020000020004" pitchFamily="34" charset="-127"/>
                <a:ea typeface="Malgun Gothic" panose="020B0503020000020004" pitchFamily="34" charset="-127"/>
                <a:cs typeface="Nanum Gothic" charset="-127"/>
              </a:rPr>
              <a:t>….</a:t>
            </a:r>
            <a:endParaRPr lang="ko-KR" altLang="en-US" sz="700" dirty="0">
              <a:solidFill>
                <a:prstClr val="white">
                  <a:lumMod val="50000"/>
                </a:prstClr>
              </a:solidFill>
              <a:latin typeface="Malgun Gothic" panose="020B0503020000020004" pitchFamily="34" charset="-127"/>
              <a:ea typeface="Malgun Gothic" panose="020B0503020000020004" pitchFamily="34" charset="-127"/>
              <a:cs typeface="Nanum Gothic" charset="-127"/>
            </a:endParaRPr>
          </a:p>
        </p:txBody>
      </p:sp>
      <p:sp>
        <p:nvSpPr>
          <p:cNvPr id="91" name="제목 2">
            <a:extLst>
              <a:ext uri="{FF2B5EF4-FFF2-40B4-BE49-F238E27FC236}">
                <a16:creationId xmlns:a16="http://schemas.microsoft.com/office/drawing/2014/main" id="{7849F7DA-F437-6C41-A3C6-C8362F77B9D9}"/>
              </a:ext>
            </a:extLst>
          </p:cNvPr>
          <p:cNvSpPr txBox="1">
            <a:spLocks/>
          </p:cNvSpPr>
          <p:nvPr/>
        </p:nvSpPr>
        <p:spPr bwMode="auto">
          <a:xfrm>
            <a:off x="7063369" y="2496600"/>
            <a:ext cx="836039"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700" dirty="0">
                <a:solidFill>
                  <a:schemeClr val="tx1">
                    <a:lumMod val="50000"/>
                    <a:lumOff val="50000"/>
                  </a:schemeClr>
                </a:solidFill>
                <a:latin typeface="+mn-ea"/>
                <a:ea typeface="+mn-ea"/>
                <a:cs typeface="Nanum Gothic" charset="-127"/>
              </a:rPr>
              <a:t>Metadata Name</a:t>
            </a:r>
          </a:p>
        </p:txBody>
      </p:sp>
      <p:sp>
        <p:nvSpPr>
          <p:cNvPr id="92" name="제목 2">
            <a:extLst>
              <a:ext uri="{FF2B5EF4-FFF2-40B4-BE49-F238E27FC236}">
                <a16:creationId xmlns:a16="http://schemas.microsoft.com/office/drawing/2014/main" id="{4DA918A2-1172-4A42-BE83-16CCE5A827DB}"/>
              </a:ext>
            </a:extLst>
          </p:cNvPr>
          <p:cNvSpPr txBox="1">
            <a:spLocks/>
          </p:cNvSpPr>
          <p:nvPr/>
        </p:nvSpPr>
        <p:spPr bwMode="auto">
          <a:xfrm>
            <a:off x="7760212" y="2502537"/>
            <a:ext cx="1723942" cy="177096"/>
          </a:xfrm>
          <a:prstGeom prst="rect">
            <a:avLst/>
          </a:prstGeom>
          <a:noFill/>
          <a:ln w="3175">
            <a:noFill/>
          </a:ln>
          <a:extLst/>
        </p:spPr>
        <p:txBody>
          <a:bodyPr lIns="108000" tIns="36000" rIns="36000" bIns="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ko-KR" altLang="en-US" sz="700" dirty="0">
                <a:solidFill>
                  <a:prstClr val="white">
                    <a:lumMod val="50000"/>
                  </a:prstClr>
                </a:solidFill>
                <a:latin typeface="Malgun Gothic" panose="020B0503020000020004" pitchFamily="34" charset="-127"/>
                <a:ea typeface="Malgun Gothic" panose="020B0503020000020004" pitchFamily="34" charset="-127"/>
                <a:cs typeface="Nanum Gothic" charset="-127"/>
              </a:rPr>
              <a:t>메타데이터 명</a:t>
            </a:r>
          </a:p>
        </p:txBody>
      </p:sp>
      <p:sp>
        <p:nvSpPr>
          <p:cNvPr id="97" name="모서리가 둥근 직사각형 127">
            <a:extLst>
              <a:ext uri="{FF2B5EF4-FFF2-40B4-BE49-F238E27FC236}">
                <a16:creationId xmlns:a16="http://schemas.microsoft.com/office/drawing/2014/main" id="{A4037D55-DFF8-294E-A781-ED9059F9EF7A}"/>
              </a:ext>
            </a:extLst>
          </p:cNvPr>
          <p:cNvSpPr/>
          <p:nvPr/>
        </p:nvSpPr>
        <p:spPr>
          <a:xfrm>
            <a:off x="8869131" y="3519601"/>
            <a:ext cx="428750" cy="180954"/>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mn-ea"/>
                <a:cs typeface="Nanum Gothic" charset="-127"/>
              </a:rPr>
              <a:t>Details</a:t>
            </a:r>
            <a:endParaRPr lang="ko-KR" altLang="en-US" sz="700" dirty="0">
              <a:solidFill>
                <a:schemeClr val="bg1"/>
              </a:solidFill>
              <a:latin typeface="+mn-ea"/>
              <a:cs typeface="Nanum Gothic" charset="-127"/>
            </a:endParaRPr>
          </a:p>
        </p:txBody>
      </p:sp>
      <p:sp>
        <p:nvSpPr>
          <p:cNvPr id="110" name="직사각형 109">
            <a:extLst>
              <a:ext uri="{FF2B5EF4-FFF2-40B4-BE49-F238E27FC236}">
                <a16:creationId xmlns:a16="http://schemas.microsoft.com/office/drawing/2014/main" id="{7C091498-51DA-224B-A1C6-977C315E6998}"/>
              </a:ext>
            </a:extLst>
          </p:cNvPr>
          <p:cNvSpPr/>
          <p:nvPr/>
        </p:nvSpPr>
        <p:spPr>
          <a:xfrm>
            <a:off x="2363104" y="2465174"/>
            <a:ext cx="1997072" cy="3283386"/>
          </a:xfrm>
          <a:prstGeom prst="rect">
            <a:avLst/>
          </a:prstGeom>
          <a:solidFill>
            <a:srgbClr val="C0000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2018.10.08</a:t>
            </a:r>
          </a:p>
          <a:p>
            <a:pPr algn="ctr"/>
            <a:r>
              <a:rPr kumimoji="1" lang="ko-KR" altLang="en-US" sz="700" dirty="0">
                <a:solidFill>
                  <a:schemeClr val="bg1"/>
                </a:solidFill>
                <a:latin typeface="Nanum Gothic" charset="-127"/>
                <a:ea typeface="Nanum Gothic" charset="-127"/>
                <a:cs typeface="Nanum Gothic" charset="-127"/>
              </a:rPr>
              <a:t>삭제</a:t>
            </a:r>
          </a:p>
        </p:txBody>
      </p:sp>
      <p:sp>
        <p:nvSpPr>
          <p:cNvPr id="111" name="사각형 설명선[R] 110">
            <a:extLst>
              <a:ext uri="{FF2B5EF4-FFF2-40B4-BE49-F238E27FC236}">
                <a16:creationId xmlns:a16="http://schemas.microsoft.com/office/drawing/2014/main" id="{A208DFCD-2DCA-9646-9B4D-40BDD466B9F3}"/>
              </a:ext>
            </a:extLst>
          </p:cNvPr>
          <p:cNvSpPr/>
          <p:nvPr/>
        </p:nvSpPr>
        <p:spPr>
          <a:xfrm>
            <a:off x="1451426" y="3123741"/>
            <a:ext cx="1492498" cy="167706"/>
          </a:xfrm>
          <a:prstGeom prst="wedgeRectCallout">
            <a:avLst>
              <a:gd name="adj1" fmla="val -22222"/>
              <a:gd name="adj2" fmla="val -61050"/>
            </a:avLst>
          </a:prstGeom>
          <a:solidFill>
            <a:srgbClr val="000000">
              <a:alpha val="8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데이터 소스 </a:t>
            </a:r>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overview full name text</a:t>
            </a:r>
          </a:p>
        </p:txBody>
      </p:sp>
      <p:pic>
        <p:nvPicPr>
          <p:cNvPr id="112" name="그림 111">
            <a:extLst>
              <a:ext uri="{FF2B5EF4-FFF2-40B4-BE49-F238E27FC236}">
                <a16:creationId xmlns:a16="http://schemas.microsoft.com/office/drawing/2014/main" id="{26CADC0B-94A2-154A-BE7F-F51508137A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21925" y="3041365"/>
            <a:ext cx="167706" cy="167706"/>
          </a:xfrm>
          <a:prstGeom prst="rect">
            <a:avLst/>
          </a:prstGeom>
        </p:spPr>
      </p:pic>
      <p:sp>
        <p:nvSpPr>
          <p:cNvPr id="124" name="타원 123">
            <a:extLst>
              <a:ext uri="{FF2B5EF4-FFF2-40B4-BE49-F238E27FC236}">
                <a16:creationId xmlns:a16="http://schemas.microsoft.com/office/drawing/2014/main" id="{A810DCE9-AFFF-DA48-8E46-2F0724BDAB64}"/>
              </a:ext>
            </a:extLst>
          </p:cNvPr>
          <p:cNvSpPr/>
          <p:nvPr/>
        </p:nvSpPr>
        <p:spPr>
          <a:xfrm>
            <a:off x="2184611" y="244310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25" name="직사각형 124">
            <a:extLst>
              <a:ext uri="{FF2B5EF4-FFF2-40B4-BE49-F238E27FC236}">
                <a16:creationId xmlns:a16="http://schemas.microsoft.com/office/drawing/2014/main" id="{89E9C17B-6761-034A-A49B-9EB1D374844A}"/>
              </a:ext>
            </a:extLst>
          </p:cNvPr>
          <p:cNvSpPr/>
          <p:nvPr/>
        </p:nvSpPr>
        <p:spPr>
          <a:xfrm>
            <a:off x="7123651" y="2499762"/>
            <a:ext cx="2240238" cy="54160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0" name="타원 99">
            <a:extLst>
              <a:ext uri="{FF2B5EF4-FFF2-40B4-BE49-F238E27FC236}">
                <a16:creationId xmlns:a16="http://schemas.microsoft.com/office/drawing/2014/main" id="{52582C6C-409F-7D4A-B2EE-4111BA407F3A}"/>
              </a:ext>
            </a:extLst>
          </p:cNvPr>
          <p:cNvSpPr/>
          <p:nvPr/>
        </p:nvSpPr>
        <p:spPr>
          <a:xfrm>
            <a:off x="8731259" y="33915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108" name="직사각형 107">
            <a:extLst>
              <a:ext uri="{FF2B5EF4-FFF2-40B4-BE49-F238E27FC236}">
                <a16:creationId xmlns:a16="http://schemas.microsoft.com/office/drawing/2014/main" id="{332B275C-CB3C-4F43-A85E-14AD9F23C92F}"/>
              </a:ext>
            </a:extLst>
          </p:cNvPr>
          <p:cNvSpPr/>
          <p:nvPr/>
        </p:nvSpPr>
        <p:spPr>
          <a:xfrm>
            <a:off x="8834711" y="3474720"/>
            <a:ext cx="517380" cy="25687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09" name="타원 108">
            <a:extLst>
              <a:ext uri="{FF2B5EF4-FFF2-40B4-BE49-F238E27FC236}">
                <a16:creationId xmlns:a16="http://schemas.microsoft.com/office/drawing/2014/main" id="{ABD7C274-DA3E-FF45-8F9C-B276128354F0}"/>
              </a:ext>
            </a:extLst>
          </p:cNvPr>
          <p:cNvSpPr/>
          <p:nvPr/>
        </p:nvSpPr>
        <p:spPr>
          <a:xfrm>
            <a:off x="7032247" y="27314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113" name="타원 112">
            <a:extLst>
              <a:ext uri="{FF2B5EF4-FFF2-40B4-BE49-F238E27FC236}">
                <a16:creationId xmlns:a16="http://schemas.microsoft.com/office/drawing/2014/main" id="{54A21794-D18E-AC4D-8272-5FBC6C421558}"/>
              </a:ext>
            </a:extLst>
          </p:cNvPr>
          <p:cNvSpPr/>
          <p:nvPr/>
        </p:nvSpPr>
        <p:spPr>
          <a:xfrm>
            <a:off x="7032247" y="25246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9856765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텍스트 개체 틀 18"/>
          <p:cNvSpPr>
            <a:spLocks noGrp="1"/>
          </p:cNvSpPr>
          <p:nvPr>
            <p:ph type="body" sz="quarter" idx="11"/>
          </p:nvPr>
        </p:nvSpPr>
        <p:spPr/>
        <p:txBody>
          <a:bodyPr/>
          <a:lstStyle/>
          <a:p>
            <a:endParaRPr kumimoji="1" lang="ko-KR" altLang="en-US">
              <a:latin typeface="+mn-ea"/>
              <a:ea typeface="+mn-ea"/>
            </a:endParaRPr>
          </a:p>
        </p:txBody>
      </p:sp>
      <p:sp>
        <p:nvSpPr>
          <p:cNvPr id="18" name="제목 17"/>
          <p:cNvSpPr>
            <a:spLocks noGrp="1"/>
          </p:cNvSpPr>
          <p:nvPr>
            <p:ph type="title"/>
          </p:nvPr>
        </p:nvSpPr>
        <p:spPr/>
        <p:txBody>
          <a:bodyPr/>
          <a:lstStyle/>
          <a:p>
            <a:r>
              <a:rPr kumimoji="1" lang="en-US" altLang="ko-KR" dirty="0">
                <a:latin typeface="+mn-ea"/>
              </a:rPr>
              <a:t>1.3</a:t>
            </a:r>
            <a:r>
              <a:rPr kumimoji="1" lang="ko-KR" altLang="en-US" dirty="0">
                <a:latin typeface="+mn-ea"/>
              </a:rPr>
              <a:t> 대시보드 만들기 </a:t>
            </a:r>
            <a:r>
              <a:rPr kumimoji="1" lang="en-US" altLang="ko-KR" dirty="0">
                <a:latin typeface="+mn-ea"/>
              </a:rPr>
              <a:t>&gt;</a:t>
            </a:r>
            <a:r>
              <a:rPr kumimoji="1" lang="ko-KR" altLang="en-US" dirty="0">
                <a:latin typeface="+mn-ea"/>
              </a:rPr>
              <a:t> </a:t>
            </a:r>
            <a:r>
              <a:rPr kumimoji="1" lang="en-US" altLang="ko-KR" dirty="0">
                <a:solidFill>
                  <a:srgbClr val="FF0000"/>
                </a:solidFill>
                <a:latin typeface="+mn-ea"/>
              </a:rPr>
              <a:t>(Linked </a:t>
            </a:r>
            <a:r>
              <a:rPr kumimoji="1" lang="en-US" altLang="ko-KR" dirty="0" err="1">
                <a:solidFill>
                  <a:srgbClr val="FF0000"/>
                </a:solidFill>
                <a:latin typeface="+mn-ea"/>
              </a:rPr>
              <a:t>datasource</a:t>
            </a:r>
            <a:r>
              <a:rPr kumimoji="1" lang="en-US" altLang="ko-KR" dirty="0">
                <a:solidFill>
                  <a:srgbClr val="FF0000"/>
                </a:solidFill>
                <a:latin typeface="+mn-ea"/>
              </a:rPr>
              <a:t>)</a:t>
            </a:r>
            <a:r>
              <a:rPr kumimoji="1" lang="ko-KR" altLang="en-US" dirty="0">
                <a:solidFill>
                  <a:srgbClr val="FF0000"/>
                </a:solidFill>
                <a:latin typeface="+mn-ea"/>
              </a:rPr>
              <a:t> </a:t>
            </a:r>
            <a:r>
              <a:rPr kumimoji="1" lang="en-US" altLang="ko-KR" b="1" dirty="0">
                <a:latin typeface="+mn-ea"/>
              </a:rPr>
              <a:t>2.2</a:t>
            </a:r>
            <a:r>
              <a:rPr kumimoji="1" lang="ko-KR" altLang="en-US" b="1" dirty="0">
                <a:latin typeface="+mn-ea"/>
              </a:rPr>
              <a:t> 단계 </a:t>
            </a:r>
            <a:r>
              <a:rPr kumimoji="1" lang="en-US" altLang="ko-KR" b="1" dirty="0">
                <a:latin typeface="+mn-ea"/>
              </a:rPr>
              <a:t>:</a:t>
            </a:r>
            <a:r>
              <a:rPr kumimoji="1" lang="ko-KR" altLang="en-US" b="1" dirty="0">
                <a:latin typeface="+mn-ea"/>
              </a:rPr>
              <a:t> 인제스쳔 진행</a:t>
            </a:r>
            <a:endParaRPr kumimoji="1" lang="ko-KR" altLang="en-US" dirty="0">
              <a:latin typeface="+mn-ea"/>
              <a:ea typeface="+mn-ea"/>
            </a:endParaRPr>
          </a:p>
        </p:txBody>
      </p:sp>
      <p:sp>
        <p:nvSpPr>
          <p:cNvPr id="24" name="텍스트 개체 틀 23"/>
          <p:cNvSpPr>
            <a:spLocks noGrp="1"/>
          </p:cNvSpPr>
          <p:nvPr>
            <p:ph type="body" sz="quarter" idx="13"/>
          </p:nvPr>
        </p:nvSpPr>
        <p:spPr/>
        <p:txBody>
          <a:bodyPr/>
          <a:lstStyle/>
          <a:p>
            <a:r>
              <a:rPr kumimoji="1" lang="ko-KR" altLang="en-US" dirty="0">
                <a:latin typeface="+mn-ea"/>
                <a:ea typeface="+mn-ea"/>
              </a:rPr>
              <a:t>데이터 인제스쳔 진행 팝업</a:t>
            </a:r>
            <a:endParaRPr kumimoji="1" lang="en-US" altLang="ko-KR" dirty="0">
              <a:latin typeface="+mn-ea"/>
              <a:ea typeface="+mn-ea"/>
            </a:endParaRPr>
          </a:p>
          <a:p>
            <a:pPr lvl="1"/>
            <a:r>
              <a:rPr kumimoji="1" lang="ko-KR" altLang="en-US" dirty="0">
                <a:latin typeface="+mn-ea"/>
                <a:ea typeface="+mn-ea"/>
              </a:rPr>
              <a:t>진행 중 단계별 메시지</a:t>
            </a:r>
            <a:endParaRPr kumimoji="1" lang="en-US" altLang="ko-KR" dirty="0">
              <a:latin typeface="+mn-ea"/>
              <a:ea typeface="+mn-ea"/>
            </a:endParaRPr>
          </a:p>
          <a:p>
            <a:pPr lvl="2"/>
            <a:r>
              <a:rPr kumimoji="1" lang="en-US" altLang="ko-KR" dirty="0">
                <a:latin typeface="+mn-ea"/>
                <a:ea typeface="+mn-ea"/>
              </a:rPr>
              <a:t>1</a:t>
            </a:r>
            <a:r>
              <a:rPr kumimoji="1" lang="ko-KR" altLang="en-US" dirty="0">
                <a:latin typeface="+mn-ea"/>
                <a:ea typeface="+mn-ea"/>
              </a:rPr>
              <a:t>단계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DB</a:t>
            </a:r>
            <a:r>
              <a:rPr kumimoji="1" lang="ko-KR" altLang="en-US" dirty="0">
                <a:latin typeface="+mn-ea"/>
                <a:ea typeface="+mn-ea"/>
              </a:rPr>
              <a:t>로부터 데이터를 가져오고 있습니다 </a:t>
            </a:r>
            <a:r>
              <a:rPr kumimoji="1" lang="en-US" altLang="ko-KR" dirty="0">
                <a:latin typeface="+mn-ea"/>
                <a:ea typeface="+mn-ea"/>
              </a:rPr>
              <a:t>(1/n) </a:t>
            </a:r>
          </a:p>
          <a:p>
            <a:pPr lvl="2"/>
            <a:r>
              <a:rPr kumimoji="1" lang="en-US" altLang="ko-KR" dirty="0">
                <a:latin typeface="+mn-ea"/>
                <a:ea typeface="+mn-ea"/>
              </a:rPr>
              <a:t>2</a:t>
            </a:r>
            <a:r>
              <a:rPr kumimoji="1" lang="ko-KR" altLang="en-US" dirty="0">
                <a:latin typeface="+mn-ea"/>
                <a:ea typeface="+mn-ea"/>
              </a:rPr>
              <a:t>단계 </a:t>
            </a:r>
            <a:r>
              <a:rPr kumimoji="1" lang="en-US" altLang="ko-KR" dirty="0">
                <a:latin typeface="+mn-ea"/>
                <a:ea typeface="+mn-ea"/>
              </a:rPr>
              <a:t>:</a:t>
            </a:r>
            <a:r>
              <a:rPr kumimoji="1" lang="ko-KR" altLang="en-US" dirty="0">
                <a:latin typeface="+mn-ea"/>
                <a:ea typeface="+mn-ea"/>
              </a:rPr>
              <a:t> 엔진에 적재중입니다 </a:t>
            </a:r>
            <a:r>
              <a:rPr kumimoji="1" lang="en-US" altLang="ko-KR" dirty="0">
                <a:latin typeface="+mn-ea"/>
                <a:ea typeface="+mn-ea"/>
              </a:rPr>
              <a:t>(2/n)</a:t>
            </a:r>
          </a:p>
          <a:p>
            <a:pPr lvl="2"/>
            <a:r>
              <a:rPr kumimoji="1" lang="en-US" altLang="ko-KR" dirty="0">
                <a:latin typeface="+mn-ea"/>
                <a:ea typeface="+mn-ea"/>
              </a:rPr>
              <a:t>...</a:t>
            </a:r>
          </a:p>
          <a:p>
            <a:pPr lvl="2"/>
            <a:r>
              <a:rPr kumimoji="1" lang="en-US" altLang="ko-KR" dirty="0">
                <a:latin typeface="+mn-ea"/>
                <a:ea typeface="+mn-ea"/>
              </a:rPr>
              <a:t>n</a:t>
            </a:r>
            <a:r>
              <a:rPr kumimoji="1" lang="ko-KR" altLang="en-US" dirty="0">
                <a:latin typeface="+mn-ea"/>
                <a:ea typeface="+mn-ea"/>
              </a:rPr>
              <a:t>단계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(n/n)</a:t>
            </a:r>
          </a:p>
          <a:p>
            <a:pPr lvl="1"/>
            <a:r>
              <a:rPr kumimoji="1" lang="ko-KR" altLang="en-US" dirty="0">
                <a:latin typeface="+mn-ea"/>
                <a:ea typeface="+mn-ea"/>
              </a:rPr>
              <a:t>프로그래스 바</a:t>
            </a:r>
            <a:endParaRPr kumimoji="1" lang="en-US" altLang="ko-KR" dirty="0">
              <a:latin typeface="+mn-ea"/>
              <a:ea typeface="+mn-ea"/>
            </a:endParaRPr>
          </a:p>
          <a:p>
            <a:pPr lvl="2"/>
            <a:r>
              <a:rPr kumimoji="1" lang="ko-KR" altLang="en-US" dirty="0">
                <a:latin typeface="+mn-ea"/>
                <a:ea typeface="+mn-ea"/>
              </a:rPr>
              <a:t>프로그래스 애니메이션</a:t>
            </a:r>
            <a:endParaRPr kumimoji="1" lang="en-US" altLang="ko-KR" dirty="0">
              <a:latin typeface="+mn-ea"/>
              <a:ea typeface="+mn-ea"/>
            </a:endParaRPr>
          </a:p>
          <a:p>
            <a:pPr lvl="3"/>
            <a:r>
              <a:rPr kumimoji="1" lang="ko-KR" altLang="en-US" dirty="0">
                <a:latin typeface="+mn-ea"/>
                <a:ea typeface="+mn-ea"/>
              </a:rPr>
              <a:t>영역을 단계수로 나눠서 프로그래스가 등시간 간격으로 진행됨</a:t>
            </a:r>
            <a:endParaRPr kumimoji="1" lang="en-US" altLang="ko-KR" dirty="0">
              <a:latin typeface="+mn-ea"/>
              <a:ea typeface="+mn-ea"/>
            </a:endParaRPr>
          </a:p>
          <a:p>
            <a:pPr lvl="3"/>
            <a:r>
              <a:rPr kumimoji="1" lang="ko-KR" altLang="en-US" dirty="0">
                <a:latin typeface="+mn-ea"/>
                <a:ea typeface="+mn-ea"/>
              </a:rPr>
              <a:t>실제 진행이 빠른 경우는 다음 단계로 빠르게 넘어가고</a:t>
            </a:r>
            <a:r>
              <a:rPr kumimoji="1" lang="en-US" altLang="ko-KR" dirty="0">
                <a:latin typeface="+mn-ea"/>
                <a:ea typeface="+mn-ea"/>
              </a:rPr>
              <a:t>,</a:t>
            </a:r>
            <a:r>
              <a:rPr kumimoji="1" lang="ko-KR" altLang="en-US" dirty="0">
                <a:latin typeface="+mn-ea"/>
                <a:ea typeface="+mn-ea"/>
              </a:rPr>
              <a:t> 실제 진행이 느린 경우는 다음 단계로 넘어가지 않음 </a:t>
            </a:r>
          </a:p>
        </p:txBody>
      </p:sp>
      <p:cxnSp>
        <p:nvCxnSpPr>
          <p:cNvPr id="204" name="꺾인 연결선[E] 203"/>
          <p:cNvCxnSpPr/>
          <p:nvPr/>
        </p:nvCxnSpPr>
        <p:spPr>
          <a:xfrm rot="5400000">
            <a:off x="4519621" y="2782868"/>
            <a:ext cx="184125" cy="6351"/>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0" name="직사각형 209"/>
          <p:cNvSpPr/>
          <p:nvPr/>
        </p:nvSpPr>
        <p:spPr>
          <a:xfrm>
            <a:off x="2338911" y="1499857"/>
            <a:ext cx="1203321" cy="191807"/>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Preparing</a:t>
            </a:r>
            <a:endParaRPr kumimoji="1" lang="ko-KR" altLang="en-US" sz="600" dirty="0">
              <a:solidFill>
                <a:schemeClr val="bg1"/>
              </a:solidFill>
              <a:latin typeface="+mn-ea"/>
              <a:cs typeface="Nanum Gothic" charset="-127"/>
            </a:endParaRPr>
          </a:p>
        </p:txBody>
      </p:sp>
      <p:sp>
        <p:nvSpPr>
          <p:cNvPr id="211" name="직사각형 210"/>
          <p:cNvSpPr/>
          <p:nvPr/>
        </p:nvSpPr>
        <p:spPr>
          <a:xfrm>
            <a:off x="2338911" y="2705032"/>
            <a:ext cx="466139" cy="155169"/>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a:solidFill>
                  <a:schemeClr val="bg1"/>
                </a:solidFill>
                <a:latin typeface="+mn-ea"/>
                <a:cs typeface="Nanum Gothic" charset="-127"/>
              </a:rPr>
              <a:t>진행중</a:t>
            </a:r>
            <a:endParaRPr kumimoji="1" lang="ko-KR" altLang="en-US" sz="600" dirty="0">
              <a:solidFill>
                <a:schemeClr val="bg1"/>
              </a:solidFill>
              <a:latin typeface="+mn-ea"/>
              <a:cs typeface="Nanum Gothic" charset="-127"/>
            </a:endParaRPr>
          </a:p>
        </p:txBody>
      </p:sp>
      <p:sp>
        <p:nvSpPr>
          <p:cNvPr id="228" name="직사각형 227"/>
          <p:cNvSpPr/>
          <p:nvPr/>
        </p:nvSpPr>
        <p:spPr>
          <a:xfrm>
            <a:off x="2338911" y="1759058"/>
            <a:ext cx="466139" cy="202028"/>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계산중 또는 버퍼</a:t>
            </a:r>
          </a:p>
        </p:txBody>
      </p:sp>
      <p:sp>
        <p:nvSpPr>
          <p:cNvPr id="257" name="직사각형 256"/>
          <p:cNvSpPr/>
          <p:nvPr/>
        </p:nvSpPr>
        <p:spPr>
          <a:xfrm>
            <a:off x="7484015" y="2619477"/>
            <a:ext cx="1497697" cy="332005"/>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lvl="2"/>
            <a:r>
              <a:rPr kumimoji="1" lang="ko-KR" altLang="en-US" sz="600" dirty="0">
                <a:solidFill>
                  <a:schemeClr val="bg1"/>
                </a:solidFill>
                <a:latin typeface="+mn-ea"/>
                <a:cs typeface="Nanum Gothic" charset="-127"/>
              </a:rPr>
              <a:t>프로그래스 팝업 닫힘</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endParaRPr kumimoji="1" lang="en-US" altLang="ko-KR" sz="600" dirty="0">
              <a:solidFill>
                <a:schemeClr val="bg1"/>
              </a:solidFill>
              <a:latin typeface="+mn-ea"/>
              <a:cs typeface="Nanum Gothic" charset="-127"/>
            </a:endParaRPr>
          </a:p>
          <a:p>
            <a:pPr marL="0" lvl="2"/>
            <a:r>
              <a:rPr kumimoji="1" lang="ko-KR" altLang="en-US" sz="600" dirty="0">
                <a:solidFill>
                  <a:schemeClr val="bg1"/>
                </a:solidFill>
                <a:latin typeface="+mn-ea"/>
                <a:cs typeface="Nanum Gothic" charset="-127"/>
              </a:rPr>
              <a:t>인제스쳔 취소됨</a:t>
            </a:r>
          </a:p>
        </p:txBody>
      </p:sp>
      <p:sp>
        <p:nvSpPr>
          <p:cNvPr id="33" name="직사각형 32"/>
          <p:cNvSpPr/>
          <p:nvPr/>
        </p:nvSpPr>
        <p:spPr>
          <a:xfrm>
            <a:off x="161381" y="503905"/>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pic>
        <p:nvPicPr>
          <p:cNvPr id="3" name="그림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5501" y="5242240"/>
            <a:ext cx="2765186" cy="702270"/>
          </a:xfrm>
          <a:prstGeom prst="rect">
            <a:avLst/>
          </a:prstGeom>
        </p:spPr>
      </p:pic>
      <p:pic>
        <p:nvPicPr>
          <p:cNvPr id="5" name="그림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38911" y="1974978"/>
            <a:ext cx="4572066" cy="702270"/>
          </a:xfrm>
          <a:prstGeom prst="rect">
            <a:avLst/>
          </a:prstGeom>
        </p:spPr>
      </p:pic>
      <p:pic>
        <p:nvPicPr>
          <p:cNvPr id="6" name="그림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21511" y="2884559"/>
            <a:ext cx="4586698" cy="702269"/>
          </a:xfrm>
          <a:prstGeom prst="rect">
            <a:avLst/>
          </a:prstGeom>
        </p:spPr>
      </p:pic>
      <p:pic>
        <p:nvPicPr>
          <p:cNvPr id="7" name="그림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33194" y="4395107"/>
            <a:ext cx="2757870" cy="716900"/>
          </a:xfrm>
          <a:prstGeom prst="rect">
            <a:avLst/>
          </a:prstGeom>
        </p:spPr>
      </p:pic>
      <p:cxnSp>
        <p:nvCxnSpPr>
          <p:cNvPr id="40" name="꺾인 연결선[E] 39"/>
          <p:cNvCxnSpPr>
            <a:endCxn id="257" idx="1"/>
          </p:cNvCxnSpPr>
          <p:nvPr/>
        </p:nvCxnSpPr>
        <p:spPr>
          <a:xfrm>
            <a:off x="6669248" y="2252032"/>
            <a:ext cx="814767" cy="533448"/>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42" name="꺾인 연결선[E] 41"/>
          <p:cNvCxnSpPr>
            <a:endCxn id="257" idx="1"/>
          </p:cNvCxnSpPr>
          <p:nvPr/>
        </p:nvCxnSpPr>
        <p:spPr>
          <a:xfrm flipV="1">
            <a:off x="6669248" y="2785480"/>
            <a:ext cx="814767" cy="367432"/>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53" name="꺾인 연결선[E] 152"/>
          <p:cNvCxnSpPr>
            <a:stCxn id="6" idx="2"/>
            <a:endCxn id="7" idx="0"/>
          </p:cNvCxnSpPr>
          <p:nvPr/>
        </p:nvCxnSpPr>
        <p:spPr>
          <a:xfrm rot="16200000" flipH="1">
            <a:off x="4659355" y="3542332"/>
            <a:ext cx="808279" cy="897269"/>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258" name="직사각형 257"/>
          <p:cNvSpPr/>
          <p:nvPr/>
        </p:nvSpPr>
        <p:spPr>
          <a:xfrm>
            <a:off x="4754193" y="3910442"/>
            <a:ext cx="308580" cy="155169"/>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a:r>
              <a:rPr kumimoji="1" lang="ko-KR" altLang="en-US" sz="600" dirty="0">
                <a:solidFill>
                  <a:schemeClr val="bg1"/>
                </a:solidFill>
                <a:latin typeface="+mn-ea"/>
                <a:cs typeface="Nanum Gothic" charset="-127"/>
              </a:rPr>
              <a:t>결과</a:t>
            </a:r>
          </a:p>
        </p:txBody>
      </p:sp>
      <p:sp>
        <p:nvSpPr>
          <p:cNvPr id="52" name="직사각형 51"/>
          <p:cNvSpPr/>
          <p:nvPr/>
        </p:nvSpPr>
        <p:spPr>
          <a:xfrm>
            <a:off x="6908209" y="4905456"/>
            <a:ext cx="1497697" cy="33200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lvl="2"/>
            <a:r>
              <a:rPr kumimoji="1" lang="en-US" altLang="ko-KR" sz="600" dirty="0">
                <a:solidFill>
                  <a:schemeClr val="bg1"/>
                </a:solidFill>
                <a:latin typeface="+mn-ea"/>
                <a:cs typeface="Nanum Gothic" charset="-127"/>
              </a:rPr>
              <a:t>1</a:t>
            </a:r>
            <a:r>
              <a:rPr kumimoji="1" lang="ko-KR" altLang="en-US" sz="600" dirty="0">
                <a:solidFill>
                  <a:schemeClr val="bg1"/>
                </a:solidFill>
                <a:latin typeface="+mn-ea"/>
                <a:cs typeface="Nanum Gothic" charset="-127"/>
              </a:rPr>
              <a:t>초 후 닫힘</a:t>
            </a: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a:t>
            </a:fld>
            <a:endParaRPr lang="ko-KR" altLang="en-US" dirty="0">
              <a:solidFill>
                <a:prstClr val="white">
                  <a:lumMod val="50000"/>
                </a:prstClr>
              </a:solidFill>
            </a:endParaRPr>
          </a:p>
        </p:txBody>
      </p:sp>
      <p:sp>
        <p:nvSpPr>
          <p:cNvPr id="22" name="직사각형 21"/>
          <p:cNvSpPr/>
          <p:nvPr/>
        </p:nvSpPr>
        <p:spPr>
          <a:xfrm>
            <a:off x="2507066" y="3072478"/>
            <a:ext cx="2555707" cy="18485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lvl="2"/>
            <a:r>
              <a:rPr kumimoji="1" lang="en-US" altLang="ko-KR" sz="600" dirty="0">
                <a:solidFill>
                  <a:srgbClr val="7030A0"/>
                </a:solidFill>
                <a:latin typeface="+mn-ea"/>
                <a:cs typeface="Nanum Gothic" charset="-127"/>
              </a:rPr>
              <a:t>DB</a:t>
            </a:r>
            <a:r>
              <a:rPr kumimoji="1" lang="ko-KR" altLang="en-US" sz="600">
                <a:solidFill>
                  <a:srgbClr val="7030A0"/>
                </a:solidFill>
                <a:latin typeface="+mn-ea"/>
                <a:cs typeface="Nanum Gothic" charset="-127"/>
              </a:rPr>
              <a:t>로부터 </a:t>
            </a:r>
            <a:r>
              <a:rPr kumimoji="1" lang="ko-KR" altLang="en-US" sz="600" dirty="0">
                <a:solidFill>
                  <a:srgbClr val="7030A0"/>
                </a:solidFill>
                <a:latin typeface="+mn-ea"/>
                <a:cs typeface="Nanum Gothic" charset="-127"/>
              </a:rPr>
              <a:t>데이터를 가져오고 있습니다 </a:t>
            </a:r>
            <a:r>
              <a:rPr kumimoji="1" lang="en-US" altLang="ko-KR" sz="600" dirty="0">
                <a:solidFill>
                  <a:srgbClr val="7030A0"/>
                </a:solidFill>
                <a:latin typeface="+mn-ea"/>
                <a:cs typeface="Nanum Gothic" charset="-127"/>
              </a:rPr>
              <a:t>(1/n)</a:t>
            </a:r>
          </a:p>
        </p:txBody>
      </p:sp>
      <p:sp>
        <p:nvSpPr>
          <p:cNvPr id="23" name="직사각형 22"/>
          <p:cNvSpPr/>
          <p:nvPr/>
        </p:nvSpPr>
        <p:spPr>
          <a:xfrm>
            <a:off x="2507066" y="2151973"/>
            <a:ext cx="2555707" cy="18485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lvl="2"/>
            <a:r>
              <a:rPr kumimoji="1" lang="en-US" altLang="ko-KR" sz="600" dirty="0">
                <a:solidFill>
                  <a:srgbClr val="7030A0"/>
                </a:solidFill>
                <a:latin typeface="+mn-ea"/>
                <a:cs typeface="Nanum Gothic" charset="-127"/>
              </a:rPr>
              <a:t>Waiting...</a:t>
            </a:r>
            <a:endParaRPr kumimoji="1" lang="ko-KR" altLang="en-US" sz="600" dirty="0">
              <a:solidFill>
                <a:srgbClr val="7030A0"/>
              </a:solidFill>
              <a:latin typeface="+mn-ea"/>
              <a:cs typeface="Nanum Gothic" charset="-127"/>
            </a:endParaRPr>
          </a:p>
        </p:txBody>
      </p:sp>
      <p:sp>
        <p:nvSpPr>
          <p:cNvPr id="25" name="타원 24"/>
          <p:cNvSpPr/>
          <p:nvPr/>
        </p:nvSpPr>
        <p:spPr>
          <a:xfrm>
            <a:off x="2361358" y="311196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1</a:t>
            </a:r>
            <a:endParaRPr lang="ko-KR" altLang="en-US" sz="600" b="1" dirty="0">
              <a:solidFill>
                <a:srgbClr val="FF0000"/>
              </a:solidFill>
              <a:latin typeface="+mn-ea"/>
              <a:cs typeface="Nanum Gothic" charset="-127"/>
            </a:endParaRPr>
          </a:p>
        </p:txBody>
      </p:sp>
      <p:sp>
        <p:nvSpPr>
          <p:cNvPr id="26" name="타원 25"/>
          <p:cNvSpPr/>
          <p:nvPr/>
        </p:nvSpPr>
        <p:spPr>
          <a:xfrm>
            <a:off x="2361358" y="3257332"/>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2</a:t>
            </a:r>
            <a:endParaRPr lang="ko-KR" altLang="en-US" sz="600" b="1" dirty="0">
              <a:solidFill>
                <a:srgbClr val="FF0000"/>
              </a:solidFill>
              <a:latin typeface="+mn-ea"/>
              <a:cs typeface="Nanum Gothic" charset="-127"/>
            </a:endParaRPr>
          </a:p>
        </p:txBody>
      </p:sp>
      <p:sp>
        <p:nvSpPr>
          <p:cNvPr id="27" name="타원 26"/>
          <p:cNvSpPr/>
          <p:nvPr/>
        </p:nvSpPr>
        <p:spPr>
          <a:xfrm>
            <a:off x="2191571" y="28602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Tree>
    <p:extLst>
      <p:ext uri="{BB962C8B-B14F-4D97-AF65-F5344CB8AC3E}">
        <p14:creationId xmlns:p14="http://schemas.microsoft.com/office/powerpoint/2010/main" val="18038772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4" name="그림 213"/>
          <p:cNvPicPr>
            <a:picLocks noChangeAspect="1"/>
          </p:cNvPicPr>
          <p:nvPr/>
        </p:nvPicPr>
        <p:blipFill rotWithShape="1">
          <a:blip r:embed="rId3">
            <a:extLst>
              <a:ext uri="{28A0092B-C50C-407E-A947-70E740481C1C}">
                <a14:useLocalDpi xmlns:a14="http://schemas.microsoft.com/office/drawing/2010/main" val="0"/>
              </a:ext>
            </a:extLst>
          </a:blip>
          <a:srcRect l="20080" t="72399" r="19503" b="3704"/>
          <a:stretch/>
        </p:blipFill>
        <p:spPr>
          <a:xfrm>
            <a:off x="3504935" y="4630746"/>
            <a:ext cx="5262897" cy="1383126"/>
          </a:xfrm>
          <a:prstGeom prst="rect">
            <a:avLst/>
          </a:prstGeom>
        </p:spPr>
      </p:pic>
      <p:pic>
        <p:nvPicPr>
          <p:cNvPr id="215" name="그림 214"/>
          <p:cNvPicPr>
            <a:picLocks noChangeAspect="1"/>
          </p:cNvPicPr>
          <p:nvPr/>
        </p:nvPicPr>
        <p:blipFill rotWithShape="1">
          <a:blip r:embed="rId3">
            <a:extLst>
              <a:ext uri="{28A0092B-C50C-407E-A947-70E740481C1C}">
                <a14:useLocalDpi xmlns:a14="http://schemas.microsoft.com/office/drawing/2010/main" val="0"/>
              </a:ext>
            </a:extLst>
          </a:blip>
          <a:srcRect l="20080" t="72399" r="43222" b="3704"/>
          <a:stretch/>
        </p:blipFill>
        <p:spPr>
          <a:xfrm>
            <a:off x="1516501" y="4630746"/>
            <a:ext cx="3196717" cy="1383126"/>
          </a:xfrm>
          <a:prstGeom prst="rect">
            <a:avLst/>
          </a:prstGeom>
        </p:spPr>
      </p:pic>
      <p:pic>
        <p:nvPicPr>
          <p:cNvPr id="212" name="그림 211"/>
          <p:cNvPicPr>
            <a:picLocks noChangeAspect="1"/>
          </p:cNvPicPr>
          <p:nvPr/>
        </p:nvPicPr>
        <p:blipFill rotWithShape="1">
          <a:blip r:embed="rId3">
            <a:extLst>
              <a:ext uri="{28A0092B-C50C-407E-A947-70E740481C1C}">
                <a14:useLocalDpi xmlns:a14="http://schemas.microsoft.com/office/drawing/2010/main" val="0"/>
              </a:ext>
            </a:extLst>
          </a:blip>
          <a:srcRect l="20080" t="72399" r="19503" b="3704"/>
          <a:stretch/>
        </p:blipFill>
        <p:spPr>
          <a:xfrm>
            <a:off x="3504935" y="4150078"/>
            <a:ext cx="5262897" cy="1383126"/>
          </a:xfrm>
          <a:prstGeom prst="rect">
            <a:avLst/>
          </a:prstGeom>
        </p:spPr>
      </p:pic>
      <p:pic>
        <p:nvPicPr>
          <p:cNvPr id="213" name="그림 212"/>
          <p:cNvPicPr>
            <a:picLocks noChangeAspect="1"/>
          </p:cNvPicPr>
          <p:nvPr/>
        </p:nvPicPr>
        <p:blipFill rotWithShape="1">
          <a:blip r:embed="rId3">
            <a:extLst>
              <a:ext uri="{28A0092B-C50C-407E-A947-70E740481C1C}">
                <a14:useLocalDpi xmlns:a14="http://schemas.microsoft.com/office/drawing/2010/main" val="0"/>
              </a:ext>
            </a:extLst>
          </a:blip>
          <a:srcRect l="20080" t="72399" r="43222" b="3704"/>
          <a:stretch/>
        </p:blipFill>
        <p:spPr>
          <a:xfrm>
            <a:off x="1516501" y="4150078"/>
            <a:ext cx="3196717" cy="1383126"/>
          </a:xfrm>
          <a:prstGeom prst="rect">
            <a:avLst/>
          </a:prstGeom>
        </p:spPr>
      </p:pic>
      <p:pic>
        <p:nvPicPr>
          <p:cNvPr id="402" name="그림 401"/>
          <p:cNvPicPr>
            <a:picLocks noChangeAspect="1"/>
          </p:cNvPicPr>
          <p:nvPr/>
        </p:nvPicPr>
        <p:blipFill rotWithShape="1">
          <a:blip r:embed="rId3">
            <a:extLst>
              <a:ext uri="{28A0092B-C50C-407E-A947-70E740481C1C}">
                <a14:useLocalDpi xmlns:a14="http://schemas.microsoft.com/office/drawing/2010/main" val="0"/>
              </a:ext>
            </a:extLst>
          </a:blip>
          <a:srcRect l="20080" t="72399" r="19503" b="3704"/>
          <a:stretch/>
        </p:blipFill>
        <p:spPr>
          <a:xfrm>
            <a:off x="3504935" y="3628267"/>
            <a:ext cx="5262897" cy="1383126"/>
          </a:xfrm>
          <a:prstGeom prst="rect">
            <a:avLst/>
          </a:prstGeom>
        </p:spPr>
      </p:pic>
      <p:pic>
        <p:nvPicPr>
          <p:cNvPr id="403" name="그림 402"/>
          <p:cNvPicPr>
            <a:picLocks noChangeAspect="1"/>
          </p:cNvPicPr>
          <p:nvPr/>
        </p:nvPicPr>
        <p:blipFill rotWithShape="1">
          <a:blip r:embed="rId3">
            <a:extLst>
              <a:ext uri="{28A0092B-C50C-407E-A947-70E740481C1C}">
                <a14:useLocalDpi xmlns:a14="http://schemas.microsoft.com/office/drawing/2010/main" val="0"/>
              </a:ext>
            </a:extLst>
          </a:blip>
          <a:srcRect l="20080" t="72399" r="43222" b="3704"/>
          <a:stretch/>
        </p:blipFill>
        <p:spPr>
          <a:xfrm>
            <a:off x="1516501" y="3628267"/>
            <a:ext cx="3196717" cy="1383126"/>
          </a:xfrm>
          <a:prstGeom prst="rect">
            <a:avLst/>
          </a:prstGeom>
        </p:spPr>
      </p:pic>
      <p:cxnSp>
        <p:nvCxnSpPr>
          <p:cNvPr id="409" name="직선 연결선[R] 408"/>
          <p:cNvCxnSpPr/>
          <p:nvPr/>
        </p:nvCxnSpPr>
        <p:spPr>
          <a:xfrm>
            <a:off x="1064384" y="3586582"/>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텍스트 개체 틀 1"/>
          <p:cNvSpPr>
            <a:spLocks noGrp="1"/>
          </p:cNvSpPr>
          <p:nvPr>
            <p:ph type="body" sz="quarter" idx="11"/>
          </p:nvPr>
        </p:nvSpPr>
        <p:spPr/>
        <p:txBody>
          <a:bodyPr/>
          <a:lstStyle/>
          <a:p>
            <a:r>
              <a:rPr lang="ko-KR" altLang="en-US" dirty="0">
                <a:latin typeface="+mn-ea"/>
                <a:ea typeface="+mn-ea"/>
              </a:rPr>
              <a:t>데이터 컬럼 명 및 </a:t>
            </a:r>
            <a:r>
              <a:rPr lang="ko-KR" altLang="en-US" dirty="0" err="1">
                <a:latin typeface="+mn-ea"/>
                <a:ea typeface="+mn-ea"/>
              </a:rPr>
              <a:t>코드테이블</a:t>
            </a:r>
            <a:endParaRPr lang="ko-KR" altLang="en-US" dirty="0">
              <a:latin typeface="+mn-ea"/>
              <a:ea typeface="+mn-ea"/>
            </a:endParaRPr>
          </a:p>
        </p:txBody>
      </p:sp>
      <p:sp>
        <p:nvSpPr>
          <p:cNvPr id="8" name="제목 7"/>
          <p:cNvSpPr>
            <a:spLocks noGrp="1"/>
          </p:cNvSpPr>
          <p:nvPr>
            <p:ph type="title"/>
          </p:nvPr>
        </p:nvSpPr>
        <p:spPr/>
        <p:txBody>
          <a:bodyPr/>
          <a:lstStyle/>
          <a:p>
            <a:r>
              <a:rPr kumimoji="1" lang="en-US" altLang="ko-KR" dirty="0">
                <a:latin typeface="+mn-ea"/>
              </a:rPr>
              <a:t>7.1</a:t>
            </a:r>
            <a:r>
              <a:rPr kumimoji="1" lang="ko-KR" altLang="en-US" dirty="0">
                <a:latin typeface="+mn-ea"/>
              </a:rPr>
              <a:t> 대시보드 만들기 화면 메타데이터 적용</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110</a:t>
            </a:fld>
            <a:endParaRPr lang="ko-KR" altLang="en-US" dirty="0">
              <a:solidFill>
                <a:schemeClr val="accent4">
                  <a:lumMod val="75000"/>
                </a:schemeClr>
              </a:solidFill>
              <a:latin typeface="+mn-ea"/>
              <a:ea typeface="+mn-ea"/>
            </a:endParaRPr>
          </a:p>
        </p:txBody>
      </p:sp>
      <p:sp>
        <p:nvSpPr>
          <p:cNvPr id="3" name="텍스트 개체 틀 2"/>
          <p:cNvSpPr>
            <a:spLocks noGrp="1"/>
          </p:cNvSpPr>
          <p:nvPr>
            <p:ph type="body" sz="quarter" idx="13"/>
          </p:nvPr>
        </p:nvSpPr>
        <p:spPr/>
        <p:txBody>
          <a:bodyPr>
            <a:normAutofit/>
          </a:bodyPr>
          <a:lstStyle/>
          <a:p>
            <a:r>
              <a:rPr lang="ko-KR" altLang="en-US" dirty="0">
                <a:latin typeface="+mn-ea"/>
              </a:rPr>
              <a:t>논리 컬럼 명 </a:t>
            </a:r>
            <a:r>
              <a:rPr lang="ko-KR" altLang="en-US" dirty="0" err="1">
                <a:latin typeface="+mn-ea"/>
              </a:rPr>
              <a:t>제목행</a:t>
            </a:r>
            <a:endParaRPr lang="en-US" altLang="ko-KR" dirty="0">
              <a:latin typeface="+mn-ea"/>
              <a:ea typeface="+mn-ea"/>
            </a:endParaRPr>
          </a:p>
          <a:p>
            <a:pPr lvl="1"/>
            <a:r>
              <a:rPr lang="ko-KR" altLang="en-US" dirty="0">
                <a:latin typeface="+mn-ea"/>
                <a:ea typeface="+mn-ea"/>
              </a:rPr>
              <a:t>물리 컬럼 명 </a:t>
            </a:r>
            <a:r>
              <a:rPr lang="ko-KR" altLang="en-US" dirty="0" err="1">
                <a:latin typeface="+mn-ea"/>
                <a:ea typeface="+mn-ea"/>
              </a:rPr>
              <a:t>제목행</a:t>
            </a:r>
            <a:r>
              <a:rPr lang="ko-KR" altLang="en-US" dirty="0">
                <a:latin typeface="+mn-ea"/>
                <a:ea typeface="+mn-ea"/>
              </a:rPr>
              <a:t> 아래에 논리 </a:t>
            </a:r>
            <a:r>
              <a:rPr lang="ko-KR" altLang="en-US" dirty="0" err="1">
                <a:latin typeface="+mn-ea"/>
                <a:ea typeface="+mn-ea"/>
              </a:rPr>
              <a:t>컬럼명</a:t>
            </a:r>
            <a:r>
              <a:rPr lang="ko-KR" altLang="en-US" dirty="0">
                <a:latin typeface="+mn-ea"/>
                <a:ea typeface="+mn-ea"/>
              </a:rPr>
              <a:t> </a:t>
            </a:r>
            <a:r>
              <a:rPr lang="ko-KR" altLang="en-US" dirty="0" err="1">
                <a:latin typeface="+mn-ea"/>
                <a:ea typeface="+mn-ea"/>
              </a:rPr>
              <a:t>제목행</a:t>
            </a:r>
            <a:r>
              <a:rPr lang="ko-KR" altLang="en-US" dirty="0">
                <a:latin typeface="+mn-ea"/>
                <a:ea typeface="+mn-ea"/>
              </a:rPr>
              <a:t> 하나 추가</a:t>
            </a:r>
            <a:endParaRPr lang="en-US" altLang="ko-KR" dirty="0">
              <a:latin typeface="+mn-ea"/>
              <a:ea typeface="+mn-ea"/>
            </a:endParaRPr>
          </a:p>
          <a:p>
            <a:pPr lvl="1"/>
            <a:r>
              <a:rPr lang="ko-KR" altLang="en-US" dirty="0">
                <a:latin typeface="+mn-ea"/>
              </a:rPr>
              <a:t>메타데이터에 논리 컬럼 명 정보가 없을 경우 빈칸으로 표시</a:t>
            </a:r>
            <a:endParaRPr lang="en-US" altLang="ko-KR" dirty="0">
              <a:latin typeface="+mn-ea"/>
            </a:endParaRPr>
          </a:p>
          <a:p>
            <a:pPr lvl="1"/>
            <a:r>
              <a:rPr lang="ko-KR" altLang="en-US" dirty="0">
                <a:latin typeface="+mn-ea"/>
              </a:rPr>
              <a:t>길 경우 </a:t>
            </a:r>
            <a:r>
              <a:rPr lang="ko-KR" altLang="en-US" dirty="0" err="1">
                <a:latin typeface="+mn-ea"/>
              </a:rPr>
              <a:t>말줄임</a:t>
            </a:r>
            <a:r>
              <a:rPr lang="ko-KR" altLang="en-US" dirty="0">
                <a:latin typeface="+mn-ea"/>
              </a:rPr>
              <a:t> 표시 후 마우스 </a:t>
            </a:r>
            <a:r>
              <a:rPr lang="en-US" altLang="ko-KR" dirty="0">
                <a:latin typeface="+mn-ea"/>
              </a:rPr>
              <a:t>hover</a:t>
            </a:r>
            <a:r>
              <a:rPr lang="ko-KR" altLang="en-US" dirty="0">
                <a:latin typeface="+mn-ea"/>
              </a:rPr>
              <a:t>시 </a:t>
            </a:r>
            <a:r>
              <a:rPr lang="ko-KR" altLang="en-US" dirty="0" err="1">
                <a:latin typeface="+mn-ea"/>
              </a:rPr>
              <a:t>툴팁으로</a:t>
            </a:r>
            <a:r>
              <a:rPr lang="ko-KR" altLang="en-US" dirty="0">
                <a:latin typeface="+mn-ea"/>
              </a:rPr>
              <a:t> 전체 표시</a:t>
            </a:r>
            <a:endParaRPr lang="en-US" altLang="ko-KR" dirty="0">
              <a:latin typeface="+mn-ea"/>
            </a:endParaRPr>
          </a:p>
          <a:p>
            <a:pPr lvl="1"/>
            <a:endParaRPr lang="en-US" altLang="ko-KR" dirty="0">
              <a:latin typeface="+mn-ea"/>
              <a:ea typeface="+mn-ea"/>
            </a:endParaRPr>
          </a:p>
          <a:p>
            <a:pPr lvl="1"/>
            <a:endParaRPr lang="en-US" altLang="ko-KR" dirty="0">
              <a:latin typeface="+mn-ea"/>
            </a:endParaRPr>
          </a:p>
        </p:txBody>
      </p:sp>
      <p:sp>
        <p:nvSpPr>
          <p:cNvPr id="137" name="TextBox 136"/>
          <p:cNvSpPr txBox="1"/>
          <p:nvPr/>
        </p:nvSpPr>
        <p:spPr>
          <a:xfrm>
            <a:off x="4578057" y="871503"/>
            <a:ext cx="976228" cy="138499"/>
          </a:xfrm>
          <a:prstGeom prst="rect">
            <a:avLst/>
          </a:prstGeom>
          <a:noFill/>
        </p:spPr>
        <p:txBody>
          <a:bodyPr wrap="none" lIns="0" tIns="0" rIns="0" bIns="0" rtlCol="0">
            <a:spAutoFit/>
          </a:bodyPr>
          <a:lstStyle/>
          <a:p>
            <a:pPr algn="ctr"/>
            <a:r>
              <a:rPr lang="en-US" altLang="ko-KR" sz="900" b="1" dirty="0">
                <a:solidFill>
                  <a:prstClr val="black"/>
                </a:solidFill>
                <a:latin typeface="+mn-ea"/>
                <a:cs typeface="Nanum Gothic" charset="-127"/>
              </a:rPr>
              <a:t>Create dashboard</a:t>
            </a:r>
            <a:endParaRPr lang="ko-KR" altLang="en-US" sz="900" b="1" dirty="0">
              <a:solidFill>
                <a:prstClr val="black"/>
              </a:solidFill>
              <a:latin typeface="+mn-ea"/>
              <a:cs typeface="Nanum Gothic" charset="-127"/>
            </a:endParaRPr>
          </a:p>
        </p:txBody>
      </p:sp>
      <p:grpSp>
        <p:nvGrpSpPr>
          <p:cNvPr id="179" name="그룹 178"/>
          <p:cNvGrpSpPr/>
          <p:nvPr/>
        </p:nvGrpSpPr>
        <p:grpSpPr>
          <a:xfrm>
            <a:off x="4586901" y="1040780"/>
            <a:ext cx="958538" cy="96644"/>
            <a:chOff x="5083532" y="1040780"/>
            <a:chExt cx="958538" cy="96644"/>
          </a:xfrm>
        </p:grpSpPr>
        <p:sp>
          <p:nvSpPr>
            <p:cNvPr id="185" name="타원 184"/>
            <p:cNvSpPr/>
            <p:nvPr/>
          </p:nvSpPr>
          <p:spPr>
            <a:xfrm>
              <a:off x="5515264"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86" name="타원 185"/>
            <p:cNvSpPr/>
            <p:nvPr/>
          </p:nvSpPr>
          <p:spPr>
            <a:xfrm>
              <a:off x="508353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87" name="직선 연결선[R] 186"/>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8" name="타원 187"/>
            <p:cNvSpPr/>
            <p:nvPr/>
          </p:nvSpPr>
          <p:spPr>
            <a:xfrm>
              <a:off x="5945426"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89" name="직선 연결선[R] 188"/>
            <p:cNvCxnSpPr/>
            <p:nvPr/>
          </p:nvCxnSpPr>
          <p:spPr>
            <a:xfrm>
              <a:off x="5613998"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54" name="직사각형 353"/>
          <p:cNvSpPr/>
          <p:nvPr/>
        </p:nvSpPr>
        <p:spPr>
          <a:xfrm>
            <a:off x="3947069" y="1957531"/>
            <a:ext cx="639832"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a:t>
            </a:r>
            <a:endParaRPr kumimoji="1" lang="ko-KR" altLang="en-US" sz="800" b="1" dirty="0">
              <a:solidFill>
                <a:prstClr val="black">
                  <a:lumMod val="75000"/>
                  <a:lumOff val="25000"/>
                </a:prstClr>
              </a:solidFill>
              <a:latin typeface="+mn-ea"/>
              <a:cs typeface="Nanum Gothic" charset="-127"/>
            </a:endParaRPr>
          </a:p>
        </p:txBody>
      </p:sp>
      <p:sp>
        <p:nvSpPr>
          <p:cNvPr id="355" name="십자형[C] 354"/>
          <p:cNvSpPr/>
          <p:nvPr/>
        </p:nvSpPr>
        <p:spPr>
          <a:xfrm>
            <a:off x="5447993" y="1994763"/>
            <a:ext cx="98248"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cxnSp>
        <p:nvCxnSpPr>
          <p:cNvPr id="18" name="직선 연결선[R] 17"/>
          <p:cNvCxnSpPr>
            <a:cxnSpLocks/>
            <a:endCxn id="354" idx="1"/>
          </p:cNvCxnSpPr>
          <p:nvPr/>
        </p:nvCxnSpPr>
        <p:spPr>
          <a:xfrm flipV="1">
            <a:off x="3504935" y="2048688"/>
            <a:ext cx="442134" cy="143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56" name="그룹 355"/>
          <p:cNvGrpSpPr/>
          <p:nvPr/>
        </p:nvGrpSpPr>
        <p:grpSpPr>
          <a:xfrm>
            <a:off x="3739656" y="2010049"/>
            <a:ext cx="119655" cy="69782"/>
            <a:chOff x="1370962" y="3139055"/>
            <a:chExt cx="402195" cy="234555"/>
          </a:xfrm>
        </p:grpSpPr>
        <p:sp>
          <p:nvSpPr>
            <p:cNvPr id="357" name="타원 356"/>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58" name="타원 357"/>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59" name="타원 358"/>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cxnSp>
        <p:nvCxnSpPr>
          <p:cNvPr id="360" name="직선 연결선[R] 359"/>
          <p:cNvCxnSpPr>
            <a:stCxn id="354" idx="3"/>
            <a:endCxn id="355" idx="1"/>
          </p:cNvCxnSpPr>
          <p:nvPr/>
        </p:nvCxnSpPr>
        <p:spPr>
          <a:xfrm flipV="1">
            <a:off x="4586901" y="2043887"/>
            <a:ext cx="861092" cy="480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365" name="직사각형 364"/>
          <p:cNvSpPr/>
          <p:nvPr/>
        </p:nvSpPr>
        <p:spPr>
          <a:xfrm>
            <a:off x="3947068" y="2395627"/>
            <a:ext cx="1334235"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366" name="직선 연결선[R] 365"/>
          <p:cNvCxnSpPr>
            <a:stCxn id="365" idx="3"/>
            <a:endCxn id="371" idx="1"/>
          </p:cNvCxnSpPr>
          <p:nvPr/>
        </p:nvCxnSpPr>
        <p:spPr>
          <a:xfrm>
            <a:off x="5281303" y="2469023"/>
            <a:ext cx="56987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67" name="그룹 366"/>
          <p:cNvGrpSpPr/>
          <p:nvPr/>
        </p:nvGrpSpPr>
        <p:grpSpPr>
          <a:xfrm>
            <a:off x="5454462" y="2454313"/>
            <a:ext cx="119655" cy="69782"/>
            <a:chOff x="1370962" y="3139055"/>
            <a:chExt cx="402195" cy="234555"/>
          </a:xfrm>
        </p:grpSpPr>
        <p:sp>
          <p:nvSpPr>
            <p:cNvPr id="368" name="타원 367"/>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69" name="타원 368"/>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70" name="타원 369"/>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sp>
        <p:nvSpPr>
          <p:cNvPr id="371" name="직사각형 370"/>
          <p:cNvSpPr/>
          <p:nvPr/>
        </p:nvSpPr>
        <p:spPr>
          <a:xfrm>
            <a:off x="5851177" y="2395627"/>
            <a:ext cx="1334235"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69" name="꺾인 연결선[E] 68"/>
          <p:cNvCxnSpPr>
            <a:stCxn id="357" idx="5"/>
            <a:endCxn id="365" idx="1"/>
          </p:cNvCxnSpPr>
          <p:nvPr/>
        </p:nvCxnSpPr>
        <p:spPr>
          <a:xfrm rot="16200000" flipH="1">
            <a:off x="3674649" y="2196603"/>
            <a:ext cx="399411" cy="145428"/>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84" name="꺾인 연결선[E] 383"/>
          <p:cNvCxnSpPr>
            <a:stCxn id="359" idx="5"/>
          </p:cNvCxnSpPr>
          <p:nvPr/>
        </p:nvCxnSpPr>
        <p:spPr>
          <a:xfrm rot="16200000" flipH="1">
            <a:off x="3419558" y="2449271"/>
            <a:ext cx="907170" cy="147851"/>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89" name="그룹 388"/>
          <p:cNvGrpSpPr/>
          <p:nvPr/>
        </p:nvGrpSpPr>
        <p:grpSpPr>
          <a:xfrm>
            <a:off x="3739656" y="2454313"/>
            <a:ext cx="119655" cy="69782"/>
            <a:chOff x="1370962" y="3139055"/>
            <a:chExt cx="402195" cy="234555"/>
          </a:xfrm>
        </p:grpSpPr>
        <p:sp>
          <p:nvSpPr>
            <p:cNvPr id="390" name="타원 389"/>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91" name="타원 390"/>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92" name="타원 391"/>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grpSp>
        <p:nvGrpSpPr>
          <p:cNvPr id="393" name="그룹 392"/>
          <p:cNvGrpSpPr/>
          <p:nvPr/>
        </p:nvGrpSpPr>
        <p:grpSpPr>
          <a:xfrm>
            <a:off x="3739656" y="2931987"/>
            <a:ext cx="119655" cy="69782"/>
            <a:chOff x="1370962" y="3139055"/>
            <a:chExt cx="402195" cy="234555"/>
          </a:xfrm>
        </p:grpSpPr>
        <p:sp>
          <p:nvSpPr>
            <p:cNvPr id="394" name="타원 393"/>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95" name="타원 394"/>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396" name="타원 395"/>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sp>
        <p:nvSpPr>
          <p:cNvPr id="193" name="직사각형 192"/>
          <p:cNvSpPr/>
          <p:nvPr/>
        </p:nvSpPr>
        <p:spPr>
          <a:xfrm>
            <a:off x="3947068" y="2885625"/>
            <a:ext cx="1334235"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206" name="직선 연결선[R] 205"/>
          <p:cNvCxnSpPr>
            <a:stCxn id="193" idx="3"/>
          </p:cNvCxnSpPr>
          <p:nvPr/>
        </p:nvCxnSpPr>
        <p:spPr>
          <a:xfrm>
            <a:off x="5281303" y="2959021"/>
            <a:ext cx="187016" cy="1776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3" name="직선 연결선[R] 82"/>
          <p:cNvCxnSpPr>
            <a:stCxn id="396" idx="5"/>
            <a:endCxn id="138" idx="0"/>
          </p:cNvCxnSpPr>
          <p:nvPr/>
        </p:nvCxnSpPr>
        <p:spPr>
          <a:xfrm>
            <a:off x="3799218" y="2991550"/>
            <a:ext cx="1583" cy="40410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5539226" y="1939992"/>
            <a:ext cx="1515010"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35" name="십자형[C] 134"/>
          <p:cNvSpPr/>
          <p:nvPr/>
        </p:nvSpPr>
        <p:spPr>
          <a:xfrm>
            <a:off x="5447993" y="2940396"/>
            <a:ext cx="98248"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36" name="직사각형 135"/>
          <p:cNvSpPr/>
          <p:nvPr/>
        </p:nvSpPr>
        <p:spPr>
          <a:xfrm>
            <a:off x="5539226" y="2885625"/>
            <a:ext cx="1515010"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38" name="십자형[C] 137"/>
          <p:cNvSpPr/>
          <p:nvPr/>
        </p:nvSpPr>
        <p:spPr>
          <a:xfrm>
            <a:off x="3751677" y="3395656"/>
            <a:ext cx="98248"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39" name="직사각형 138"/>
          <p:cNvSpPr/>
          <p:nvPr/>
        </p:nvSpPr>
        <p:spPr>
          <a:xfrm>
            <a:off x="3842910" y="3340885"/>
            <a:ext cx="1515010"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42" name="십자형[C] 141"/>
          <p:cNvSpPr/>
          <p:nvPr/>
        </p:nvSpPr>
        <p:spPr>
          <a:xfrm>
            <a:off x="3738163" y="1642615"/>
            <a:ext cx="98248"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53" name="직사각형 152"/>
          <p:cNvSpPr/>
          <p:nvPr/>
        </p:nvSpPr>
        <p:spPr>
          <a:xfrm>
            <a:off x="3829396" y="1587844"/>
            <a:ext cx="1515010"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cxnSp>
        <p:nvCxnSpPr>
          <p:cNvPr id="156" name="직선 연결선[R] 155"/>
          <p:cNvCxnSpPr>
            <a:cxnSpLocks/>
            <a:endCxn id="142" idx="1"/>
          </p:cNvCxnSpPr>
          <p:nvPr/>
        </p:nvCxnSpPr>
        <p:spPr>
          <a:xfrm>
            <a:off x="3504935" y="1690286"/>
            <a:ext cx="233228" cy="1453"/>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4044264" y="1387996"/>
            <a:ext cx="2043829" cy="169277"/>
          </a:xfrm>
          <a:prstGeom prst="rect">
            <a:avLst/>
          </a:prstGeom>
          <a:noFill/>
        </p:spPr>
        <p:txBody>
          <a:bodyPr wrap="none" lIns="0" tIns="0" rIns="0" bIns="0" rtlCol="0">
            <a:spAutoFit/>
          </a:bodyPr>
          <a:lstStyle/>
          <a:p>
            <a:pPr algn="ctr"/>
            <a:r>
              <a:rPr lang="en-US" altLang="ko-KR" sz="1100" b="1" dirty="0">
                <a:solidFill>
                  <a:prstClr val="black"/>
                </a:solidFill>
                <a:latin typeface="+mn-ea"/>
                <a:cs typeface="Nanum Gothic" charset="-127"/>
              </a:rPr>
              <a:t>Prepare the </a:t>
            </a:r>
            <a:r>
              <a:rPr lang="en-US" altLang="ko-KR" sz="1100" b="1" dirty="0" err="1">
                <a:solidFill>
                  <a:prstClr val="black"/>
                </a:solidFill>
                <a:latin typeface="+mn-ea"/>
                <a:cs typeface="Nanum Gothic" charset="-127"/>
              </a:rPr>
              <a:t>datasource</a:t>
            </a:r>
            <a:r>
              <a:rPr lang="en-US" altLang="ko-KR" sz="1100" b="1" dirty="0">
                <a:solidFill>
                  <a:prstClr val="black"/>
                </a:solidFill>
                <a:latin typeface="+mn-ea"/>
                <a:cs typeface="Nanum Gothic" charset="-127"/>
              </a:rPr>
              <a:t> to use</a:t>
            </a:r>
            <a:endParaRPr lang="ko-KR" altLang="en-US" sz="1100" b="1" dirty="0">
              <a:solidFill>
                <a:prstClr val="black"/>
              </a:solidFill>
              <a:latin typeface="+mn-ea"/>
              <a:cs typeface="Nanum Gothic" charset="-127"/>
            </a:endParaRPr>
          </a:p>
        </p:txBody>
      </p:sp>
      <p:sp>
        <p:nvSpPr>
          <p:cNvPr id="20" name="모서리가 둥근 직사각형 19"/>
          <p:cNvSpPr/>
          <p:nvPr/>
        </p:nvSpPr>
        <p:spPr>
          <a:xfrm>
            <a:off x="5309223" y="2329300"/>
            <a:ext cx="2118630" cy="324766"/>
          </a:xfrm>
          <a:prstGeom prst="roundRect">
            <a:avLst>
              <a:gd name="adj" fmla="val 1057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72" name="모서리가 둥근 직사각형 171"/>
          <p:cNvSpPr/>
          <p:nvPr/>
        </p:nvSpPr>
        <p:spPr>
          <a:xfrm>
            <a:off x="7253164" y="2336996"/>
            <a:ext cx="175899" cy="322287"/>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74" name="그림 173"/>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7301193" y="2371461"/>
            <a:ext cx="91254" cy="91254"/>
          </a:xfrm>
          <a:prstGeom prst="rect">
            <a:avLst/>
          </a:prstGeom>
        </p:spPr>
      </p:pic>
      <p:sp>
        <p:nvSpPr>
          <p:cNvPr id="176" name="십자형[C] 175"/>
          <p:cNvSpPr/>
          <p:nvPr/>
        </p:nvSpPr>
        <p:spPr>
          <a:xfrm rot="18900000">
            <a:off x="7303028" y="2528318"/>
            <a:ext cx="87541" cy="87541"/>
          </a:xfrm>
          <a:prstGeom prst="plus">
            <a:avLst>
              <a:gd name="adj" fmla="val 4380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167" name="그림 16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75733" y="2597609"/>
            <a:ext cx="167706" cy="167706"/>
          </a:xfrm>
          <a:prstGeom prst="rect">
            <a:avLst/>
          </a:prstGeom>
        </p:spPr>
      </p:pic>
      <p:sp>
        <p:nvSpPr>
          <p:cNvPr id="104" name="제목 2"/>
          <p:cNvSpPr txBox="1">
            <a:spLocks/>
          </p:cNvSpPr>
          <p:nvPr/>
        </p:nvSpPr>
        <p:spPr bwMode="auto">
          <a:xfrm>
            <a:off x="1428060" y="3644502"/>
            <a:ext cx="2189136" cy="163971"/>
          </a:xfrm>
          <a:prstGeom prst="rect">
            <a:avLst/>
          </a:prstGeom>
          <a:solidFill>
            <a:schemeClr val="bg1"/>
          </a:solid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700" b="1" dirty="0">
                <a:solidFill>
                  <a:schemeClr val="tx1">
                    <a:lumMod val="50000"/>
                    <a:lumOff val="50000"/>
                  </a:schemeClr>
                </a:solidFill>
                <a:latin typeface="+mn-ea"/>
                <a:ea typeface="+mn-ea"/>
                <a:cs typeface="Nanum Gothic" charset="-127"/>
              </a:rPr>
              <a:t>Result data</a:t>
            </a:r>
          </a:p>
        </p:txBody>
      </p:sp>
      <p:cxnSp>
        <p:nvCxnSpPr>
          <p:cNvPr id="5" name="직선 연결선[R] 4"/>
          <p:cNvCxnSpPr/>
          <p:nvPr/>
        </p:nvCxnSpPr>
        <p:spPr>
          <a:xfrm>
            <a:off x="6850743" y="3726623"/>
            <a:ext cx="33467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직선 연결선[R] 101"/>
          <p:cNvCxnSpPr/>
          <p:nvPr/>
        </p:nvCxnSpPr>
        <p:spPr>
          <a:xfrm>
            <a:off x="1064384" y="6100783"/>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13" name="그룹 112"/>
          <p:cNvGrpSpPr/>
          <p:nvPr/>
        </p:nvGrpSpPr>
        <p:grpSpPr>
          <a:xfrm>
            <a:off x="4060552" y="6332321"/>
            <a:ext cx="2358094" cy="249130"/>
            <a:chOff x="4008125" y="6193790"/>
            <a:chExt cx="2358094" cy="249130"/>
          </a:xfrm>
        </p:grpSpPr>
        <p:sp>
          <p:nvSpPr>
            <p:cNvPr id="114"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mn-ea"/>
                  <a:cs typeface="Nanum Gothic" charset="-127"/>
                </a:rPr>
                <a:t>다음</a:t>
              </a:r>
            </a:p>
          </p:txBody>
        </p:sp>
        <p:sp>
          <p:nvSpPr>
            <p:cNvPr id="115"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mn-ea"/>
                  <a:cs typeface="Nanum Gothic" charset="-127"/>
                </a:rPr>
                <a:t>취소</a:t>
              </a:r>
            </a:p>
          </p:txBody>
        </p:sp>
      </p:grpSp>
      <p:sp>
        <p:nvSpPr>
          <p:cNvPr id="130" name="TextBox 129"/>
          <p:cNvSpPr txBox="1"/>
          <p:nvPr/>
        </p:nvSpPr>
        <p:spPr>
          <a:xfrm>
            <a:off x="191515" y="7039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pic>
        <p:nvPicPr>
          <p:cNvPr id="76" name="그림 75">
            <a:extLst>
              <a:ext uri="{FF2B5EF4-FFF2-40B4-BE49-F238E27FC236}">
                <a16:creationId xmlns:a16="http://schemas.microsoft.com/office/drawing/2014/main" id="{DBB4EE0C-EF6A-5F4C-8056-73E2E551F958}"/>
              </a:ext>
            </a:extLst>
          </p:cNvPr>
          <p:cNvPicPr>
            <a:picLocks noChangeAspect="1"/>
          </p:cNvPicPr>
          <p:nvPr/>
        </p:nvPicPr>
        <p:blipFill rotWithShape="1">
          <a:blip r:embed="rId3">
            <a:extLst>
              <a:ext uri="{28A0092B-C50C-407E-A947-70E740481C1C}">
                <a14:useLocalDpi xmlns:a14="http://schemas.microsoft.com/office/drawing/2010/main" val="0"/>
              </a:ext>
            </a:extLst>
          </a:blip>
          <a:srcRect l="20080" t="76262" r="19503" b="19999"/>
          <a:stretch/>
        </p:blipFill>
        <p:spPr>
          <a:xfrm>
            <a:off x="3504935" y="4046384"/>
            <a:ext cx="5262897" cy="216402"/>
          </a:xfrm>
          <a:prstGeom prst="rect">
            <a:avLst/>
          </a:prstGeom>
        </p:spPr>
      </p:pic>
      <p:pic>
        <p:nvPicPr>
          <p:cNvPr id="77" name="그림 76">
            <a:extLst>
              <a:ext uri="{FF2B5EF4-FFF2-40B4-BE49-F238E27FC236}">
                <a16:creationId xmlns:a16="http://schemas.microsoft.com/office/drawing/2014/main" id="{B1612290-64F9-CE4C-BA52-EF3CD50AA69E}"/>
              </a:ext>
            </a:extLst>
          </p:cNvPr>
          <p:cNvPicPr>
            <a:picLocks noChangeAspect="1"/>
          </p:cNvPicPr>
          <p:nvPr/>
        </p:nvPicPr>
        <p:blipFill rotWithShape="1">
          <a:blip r:embed="rId3">
            <a:extLst>
              <a:ext uri="{28A0092B-C50C-407E-A947-70E740481C1C}">
                <a14:useLocalDpi xmlns:a14="http://schemas.microsoft.com/office/drawing/2010/main" val="0"/>
              </a:ext>
            </a:extLst>
          </a:blip>
          <a:srcRect l="20080" t="76503" r="43222" b="20000"/>
          <a:stretch/>
        </p:blipFill>
        <p:spPr>
          <a:xfrm>
            <a:off x="1516501" y="4060393"/>
            <a:ext cx="3196717" cy="202394"/>
          </a:xfrm>
          <a:prstGeom prst="rect">
            <a:avLst/>
          </a:prstGeom>
        </p:spPr>
      </p:pic>
      <p:sp>
        <p:nvSpPr>
          <p:cNvPr id="106" name="타원 105">
            <a:extLst>
              <a:ext uri="{FF2B5EF4-FFF2-40B4-BE49-F238E27FC236}">
                <a16:creationId xmlns:a16="http://schemas.microsoft.com/office/drawing/2014/main" id="{FB5C64C7-8B3C-6243-9BE0-6ED8669204A2}"/>
              </a:ext>
            </a:extLst>
          </p:cNvPr>
          <p:cNvSpPr/>
          <p:nvPr/>
        </p:nvSpPr>
        <p:spPr>
          <a:xfrm>
            <a:off x="1377392" y="39860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108" name="직사각형 107">
            <a:extLst>
              <a:ext uri="{FF2B5EF4-FFF2-40B4-BE49-F238E27FC236}">
                <a16:creationId xmlns:a16="http://schemas.microsoft.com/office/drawing/2014/main" id="{25D2F166-8CBD-4C4F-8568-FEE4094EB730}"/>
              </a:ext>
            </a:extLst>
          </p:cNvPr>
          <p:cNvSpPr/>
          <p:nvPr/>
        </p:nvSpPr>
        <p:spPr>
          <a:xfrm>
            <a:off x="1488179" y="4052488"/>
            <a:ext cx="7305393" cy="21633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직사각형 3">
            <a:extLst>
              <a:ext uri="{FF2B5EF4-FFF2-40B4-BE49-F238E27FC236}">
                <a16:creationId xmlns:a16="http://schemas.microsoft.com/office/drawing/2014/main" id="{22A1D1A7-2C5C-F543-AE70-575DF6814998}"/>
              </a:ext>
            </a:extLst>
          </p:cNvPr>
          <p:cNvSpPr/>
          <p:nvPr/>
        </p:nvSpPr>
        <p:spPr>
          <a:xfrm>
            <a:off x="3809437" y="4088079"/>
            <a:ext cx="428931" cy="14381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9" name="직사각형 78">
            <a:extLst>
              <a:ext uri="{FF2B5EF4-FFF2-40B4-BE49-F238E27FC236}">
                <a16:creationId xmlns:a16="http://schemas.microsoft.com/office/drawing/2014/main" id="{D7E8BA2B-E15E-8B47-BE18-EFDEB1680E76}"/>
              </a:ext>
            </a:extLst>
          </p:cNvPr>
          <p:cNvSpPr/>
          <p:nvPr/>
        </p:nvSpPr>
        <p:spPr>
          <a:xfrm>
            <a:off x="6700918" y="4088079"/>
            <a:ext cx="428931" cy="14381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5" name="직사각형 74">
            <a:extLst>
              <a:ext uri="{FF2B5EF4-FFF2-40B4-BE49-F238E27FC236}">
                <a16:creationId xmlns:a16="http://schemas.microsoft.com/office/drawing/2014/main" id="{0E0566AD-C38B-E741-8D2A-4CAFA28E6043}"/>
              </a:ext>
            </a:extLst>
          </p:cNvPr>
          <p:cNvSpPr/>
          <p:nvPr/>
        </p:nvSpPr>
        <p:spPr>
          <a:xfrm>
            <a:off x="158110" y="651623"/>
            <a:ext cx="9826195" cy="6085440"/>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164713155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직사각형 216"/>
          <p:cNvSpPr/>
          <p:nvPr/>
        </p:nvSpPr>
        <p:spPr>
          <a:xfrm>
            <a:off x="2075238" y="4421984"/>
            <a:ext cx="6011956" cy="9528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nvGrpSpPr>
          <p:cNvPr id="111" name="그룹 110"/>
          <p:cNvGrpSpPr/>
          <p:nvPr/>
        </p:nvGrpSpPr>
        <p:grpSpPr>
          <a:xfrm>
            <a:off x="4204944" y="1560524"/>
            <a:ext cx="817662" cy="162382"/>
            <a:chOff x="5321674" y="1096566"/>
            <a:chExt cx="940062" cy="186690"/>
          </a:xfrm>
        </p:grpSpPr>
        <p:sp>
          <p:nvSpPr>
            <p:cNvPr id="11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grpSp>
          <p:nvGrpSpPr>
            <p:cNvPr id="115" name="그룹 114"/>
            <p:cNvGrpSpPr/>
            <p:nvPr/>
          </p:nvGrpSpPr>
          <p:grpSpPr>
            <a:xfrm>
              <a:off x="5499252" y="1131380"/>
              <a:ext cx="116393" cy="116393"/>
              <a:chOff x="5199443" y="1081903"/>
              <a:chExt cx="852062" cy="852063"/>
            </a:xfrm>
          </p:grpSpPr>
          <p:sp>
            <p:nvSpPr>
              <p:cNvPr id="118" name="모서리가 둥근 직사각형 117"/>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cxnSp>
            <p:nvCxnSpPr>
              <p:cNvPr id="119" name="직선 연결선[R] 118"/>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1" name="그룹 120"/>
              <p:cNvGrpSpPr/>
              <p:nvPr userDrawn="1"/>
            </p:nvGrpSpPr>
            <p:grpSpPr>
              <a:xfrm>
                <a:off x="5486400" y="1311600"/>
                <a:ext cx="325488" cy="622366"/>
                <a:chOff x="5486400" y="1379532"/>
                <a:chExt cx="325488" cy="554433"/>
              </a:xfrm>
            </p:grpSpPr>
            <p:cxnSp>
              <p:nvCxnSpPr>
                <p:cNvPr id="122" name="직선 연결선[R] 121"/>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4" name="직선 연결선[R] 123"/>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16"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pic>
          <p:nvPicPr>
            <p:cNvPr id="117" name="그림 11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2" name="텍스트 개체 틀 1"/>
          <p:cNvSpPr>
            <a:spLocks noGrp="1"/>
          </p:cNvSpPr>
          <p:nvPr>
            <p:ph type="body" sz="quarter" idx="11"/>
          </p:nvPr>
        </p:nvSpPr>
        <p:spPr/>
        <p:txBody>
          <a:bodyPr/>
          <a:lstStyle/>
          <a:p>
            <a:r>
              <a:rPr lang="ko-KR" altLang="en-US" dirty="0">
                <a:latin typeface="+mn-ea"/>
                <a:ea typeface="+mn-ea"/>
                <a:cs typeface="Nanum Gothic" charset="-127"/>
              </a:rPr>
              <a:t>조인 설정 팝업</a:t>
            </a:r>
          </a:p>
        </p:txBody>
      </p:sp>
      <p:sp>
        <p:nvSpPr>
          <p:cNvPr id="5" name="제목 4"/>
          <p:cNvSpPr>
            <a:spLocks noGrp="1"/>
          </p:cNvSpPr>
          <p:nvPr>
            <p:ph type="title"/>
          </p:nvPr>
        </p:nvSpPr>
        <p:spPr/>
        <p:txBody>
          <a:bodyPr/>
          <a:lstStyle/>
          <a:p>
            <a:r>
              <a:rPr kumimoji="1" lang="en-US" altLang="ko-KR" dirty="0">
                <a:latin typeface="+mn-ea"/>
              </a:rPr>
              <a:t>7.1</a:t>
            </a:r>
            <a:r>
              <a:rPr kumimoji="1" lang="ko-KR" altLang="en-US" dirty="0">
                <a:latin typeface="+mn-ea"/>
              </a:rPr>
              <a:t> 대시보드 만들기 화면 메타데이터 적용</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mn-ea"/>
                <a:ea typeface="+mn-ea"/>
                <a:cs typeface="Nanum Gothic" charset="-127"/>
              </a:rPr>
              <a:pPr/>
              <a:t>111</a:t>
            </a:fld>
            <a:endParaRPr lang="ko-KR" altLang="en-US" dirty="0">
              <a:solidFill>
                <a:srgbClr val="FFC000">
                  <a:lumMod val="75000"/>
                </a:srgbClr>
              </a:solidFill>
              <a:latin typeface="+mn-ea"/>
              <a:ea typeface="+mn-ea"/>
              <a:cs typeface="Nanum Gothic" charset="-127"/>
            </a:endParaRPr>
          </a:p>
        </p:txBody>
      </p:sp>
      <p:grpSp>
        <p:nvGrpSpPr>
          <p:cNvPr id="138" name="그룹 137"/>
          <p:cNvGrpSpPr/>
          <p:nvPr/>
        </p:nvGrpSpPr>
        <p:grpSpPr>
          <a:xfrm>
            <a:off x="2261762" y="4771549"/>
            <a:ext cx="442059" cy="384539"/>
            <a:chOff x="2791373" y="2210693"/>
            <a:chExt cx="421702" cy="366831"/>
          </a:xfrm>
        </p:grpSpPr>
        <p:grpSp>
          <p:nvGrpSpPr>
            <p:cNvPr id="174" name="그룹 173"/>
            <p:cNvGrpSpPr/>
            <p:nvPr/>
          </p:nvGrpSpPr>
          <p:grpSpPr>
            <a:xfrm>
              <a:off x="2801126" y="2210693"/>
              <a:ext cx="402195" cy="234555"/>
              <a:chOff x="5634963" y="1578816"/>
              <a:chExt cx="402195" cy="234555"/>
            </a:xfrm>
          </p:grpSpPr>
          <p:sp>
            <p:nvSpPr>
              <p:cNvPr id="176" name="자유형 175"/>
              <p:cNvSpPr/>
              <p:nvPr/>
            </p:nvSpPr>
            <p:spPr>
              <a:xfrm>
                <a:off x="5802603" y="1614488"/>
                <a:ext cx="66916" cy="163210"/>
              </a:xfrm>
              <a:custGeom>
                <a:avLst/>
                <a:gdLst>
                  <a:gd name="connsiteX0" fmla="*/ 33458 w 66916"/>
                  <a:gd name="connsiteY0" fmla="*/ 0 h 163210"/>
                  <a:gd name="connsiteX1" fmla="*/ 57700 w 66916"/>
                  <a:gd name="connsiteY1" fmla="*/ 35955 h 163210"/>
                  <a:gd name="connsiteX2" fmla="*/ 66916 w 66916"/>
                  <a:gd name="connsiteY2" fmla="*/ 81605 h 163210"/>
                  <a:gd name="connsiteX3" fmla="*/ 57700 w 66916"/>
                  <a:gd name="connsiteY3" fmla="*/ 127255 h 163210"/>
                  <a:gd name="connsiteX4" fmla="*/ 33458 w 66916"/>
                  <a:gd name="connsiteY4" fmla="*/ 163210 h 163210"/>
                  <a:gd name="connsiteX5" fmla="*/ 9217 w 66916"/>
                  <a:gd name="connsiteY5" fmla="*/ 127255 h 163210"/>
                  <a:gd name="connsiteX6" fmla="*/ 0 w 66916"/>
                  <a:gd name="connsiteY6" fmla="*/ 81605 h 163210"/>
                  <a:gd name="connsiteX7" fmla="*/ 9217 w 66916"/>
                  <a:gd name="connsiteY7" fmla="*/ 35955 h 16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6" h="163210">
                    <a:moveTo>
                      <a:pt x="33458" y="0"/>
                    </a:moveTo>
                    <a:lnTo>
                      <a:pt x="57700" y="35955"/>
                    </a:lnTo>
                    <a:cubicBezTo>
                      <a:pt x="63635" y="49986"/>
                      <a:pt x="66916" y="65412"/>
                      <a:pt x="66916" y="81605"/>
                    </a:cubicBezTo>
                    <a:cubicBezTo>
                      <a:pt x="66916" y="97798"/>
                      <a:pt x="63635" y="113224"/>
                      <a:pt x="57700" y="127255"/>
                    </a:cubicBezTo>
                    <a:lnTo>
                      <a:pt x="33458" y="163210"/>
                    </a:lnTo>
                    <a:lnTo>
                      <a:pt x="9217" y="127255"/>
                    </a:lnTo>
                    <a:cubicBezTo>
                      <a:pt x="3282" y="113224"/>
                      <a:pt x="0" y="97798"/>
                      <a:pt x="0" y="81605"/>
                    </a:cubicBezTo>
                    <a:cubicBezTo>
                      <a:pt x="0" y="65412"/>
                      <a:pt x="3282" y="49986"/>
                      <a:pt x="9217" y="35955"/>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77" name="타원 176"/>
              <p:cNvSpPr/>
              <p:nvPr/>
            </p:nvSpPr>
            <p:spPr>
              <a:xfrm>
                <a:off x="563496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78" name="타원 177"/>
              <p:cNvSpPr/>
              <p:nvPr/>
            </p:nvSpPr>
            <p:spPr>
              <a:xfrm>
                <a:off x="580260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sp>
          <p:nvSpPr>
            <p:cNvPr id="175" name="제목 2"/>
            <p:cNvSpPr txBox="1">
              <a:spLocks/>
            </p:cNvSpPr>
            <p:nvPr/>
          </p:nvSpPr>
          <p:spPr bwMode="auto">
            <a:xfrm>
              <a:off x="2791373" y="2461150"/>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Nanum Gothic" charset="-127"/>
                </a:rPr>
                <a:t>Inner</a:t>
              </a:r>
            </a:p>
          </p:txBody>
        </p:sp>
      </p:grpSp>
      <p:grpSp>
        <p:nvGrpSpPr>
          <p:cNvPr id="139" name="그룹 138"/>
          <p:cNvGrpSpPr/>
          <p:nvPr/>
        </p:nvGrpSpPr>
        <p:grpSpPr>
          <a:xfrm>
            <a:off x="2820121" y="4770243"/>
            <a:ext cx="442058" cy="412907"/>
            <a:chOff x="2601745" y="2918973"/>
            <a:chExt cx="421702" cy="393893"/>
          </a:xfrm>
        </p:grpSpPr>
        <p:grpSp>
          <p:nvGrpSpPr>
            <p:cNvPr id="170" name="그룹 169"/>
            <p:cNvGrpSpPr/>
            <p:nvPr/>
          </p:nvGrpSpPr>
          <p:grpSpPr>
            <a:xfrm>
              <a:off x="2608760" y="2918973"/>
              <a:ext cx="402195" cy="234555"/>
              <a:chOff x="2620880" y="3377708"/>
              <a:chExt cx="402195" cy="234555"/>
            </a:xfrm>
          </p:grpSpPr>
          <p:sp>
            <p:nvSpPr>
              <p:cNvPr id="172" name="타원 171"/>
              <p:cNvSpPr/>
              <p:nvPr/>
            </p:nvSpPr>
            <p:spPr>
              <a:xfrm>
                <a:off x="2620880" y="337770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73" name="타원 172"/>
              <p:cNvSpPr/>
              <p:nvPr/>
            </p:nvSpPr>
            <p:spPr>
              <a:xfrm>
                <a:off x="2788520" y="3377708"/>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sp>
          <p:nvSpPr>
            <p:cNvPr id="171" name="제목 2"/>
            <p:cNvSpPr txBox="1">
              <a:spLocks/>
            </p:cNvSpPr>
            <p:nvPr/>
          </p:nvSpPr>
          <p:spPr bwMode="auto">
            <a:xfrm>
              <a:off x="2601745" y="3196492"/>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Nanum Gothic" charset="-127"/>
                </a:rPr>
                <a:t>Left</a:t>
              </a:r>
            </a:p>
          </p:txBody>
        </p:sp>
      </p:grpSp>
      <p:grpSp>
        <p:nvGrpSpPr>
          <p:cNvPr id="140" name="그룹 139"/>
          <p:cNvGrpSpPr/>
          <p:nvPr/>
        </p:nvGrpSpPr>
        <p:grpSpPr>
          <a:xfrm>
            <a:off x="3378479" y="4769553"/>
            <a:ext cx="421610" cy="427893"/>
            <a:chOff x="2436905" y="3828103"/>
            <a:chExt cx="402195" cy="408189"/>
          </a:xfrm>
        </p:grpSpPr>
        <p:grpSp>
          <p:nvGrpSpPr>
            <p:cNvPr id="166" name="그룹 165"/>
            <p:cNvGrpSpPr/>
            <p:nvPr/>
          </p:nvGrpSpPr>
          <p:grpSpPr>
            <a:xfrm>
              <a:off x="2436905" y="3828103"/>
              <a:ext cx="402195" cy="234555"/>
              <a:chOff x="1861078" y="4283172"/>
              <a:chExt cx="402195" cy="234555"/>
            </a:xfrm>
          </p:grpSpPr>
          <p:sp>
            <p:nvSpPr>
              <p:cNvPr id="168" name="타원 167"/>
              <p:cNvSpPr/>
              <p:nvPr/>
            </p:nvSpPr>
            <p:spPr>
              <a:xfrm>
                <a:off x="2028718" y="4283172"/>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69" name="타원 168"/>
              <p:cNvSpPr/>
              <p:nvPr/>
            </p:nvSpPr>
            <p:spPr>
              <a:xfrm>
                <a:off x="1861078" y="4283172"/>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sp>
          <p:nvSpPr>
            <p:cNvPr id="167" name="제목 2"/>
            <p:cNvSpPr txBox="1">
              <a:spLocks/>
            </p:cNvSpPr>
            <p:nvPr/>
          </p:nvSpPr>
          <p:spPr bwMode="auto">
            <a:xfrm>
              <a:off x="2447373" y="4119918"/>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Nanum Gothic" charset="-127"/>
                </a:rPr>
                <a:t>Right</a:t>
              </a:r>
            </a:p>
          </p:txBody>
        </p:sp>
      </p:grpSp>
      <p:grpSp>
        <p:nvGrpSpPr>
          <p:cNvPr id="141" name="그룹 140"/>
          <p:cNvGrpSpPr/>
          <p:nvPr/>
        </p:nvGrpSpPr>
        <p:grpSpPr>
          <a:xfrm>
            <a:off x="3916389" y="4768414"/>
            <a:ext cx="421610" cy="452619"/>
            <a:chOff x="2253982" y="4653050"/>
            <a:chExt cx="402195" cy="431776"/>
          </a:xfrm>
        </p:grpSpPr>
        <p:grpSp>
          <p:nvGrpSpPr>
            <p:cNvPr id="161" name="그룹 160"/>
            <p:cNvGrpSpPr/>
            <p:nvPr/>
          </p:nvGrpSpPr>
          <p:grpSpPr>
            <a:xfrm>
              <a:off x="2253982" y="4653050"/>
              <a:ext cx="402195" cy="235100"/>
              <a:chOff x="2192219" y="5104453"/>
              <a:chExt cx="402195" cy="235100"/>
            </a:xfrm>
          </p:grpSpPr>
          <p:sp>
            <p:nvSpPr>
              <p:cNvPr id="163" name="타원 162"/>
              <p:cNvSpPr/>
              <p:nvPr/>
            </p:nvSpPr>
            <p:spPr>
              <a:xfrm>
                <a:off x="2192219" y="5104998"/>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64" name="타원 163"/>
              <p:cNvSpPr/>
              <p:nvPr/>
            </p:nvSpPr>
            <p:spPr>
              <a:xfrm>
                <a:off x="2359859" y="510499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65" name="타원 164"/>
              <p:cNvSpPr/>
              <p:nvPr/>
            </p:nvSpPr>
            <p:spPr>
              <a:xfrm>
                <a:off x="2192219" y="5104453"/>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sp>
          <p:nvSpPr>
            <p:cNvPr id="162" name="제목 2"/>
            <p:cNvSpPr txBox="1">
              <a:spLocks/>
            </p:cNvSpPr>
            <p:nvPr/>
          </p:nvSpPr>
          <p:spPr bwMode="auto">
            <a:xfrm>
              <a:off x="2271068" y="4968452"/>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Nanum Gothic" charset="-127"/>
                </a:rPr>
                <a:t>Full Outer</a:t>
              </a:r>
            </a:p>
          </p:txBody>
        </p:sp>
      </p:grpSp>
      <p:sp>
        <p:nvSpPr>
          <p:cNvPr id="101" name="직사각형 100"/>
          <p:cNvSpPr/>
          <p:nvPr/>
        </p:nvSpPr>
        <p:spPr>
          <a:xfrm>
            <a:off x="2040995" y="1522662"/>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ko-KR" altLang="en-US" sz="700" b="1" dirty="0">
                <a:solidFill>
                  <a:prstClr val="black">
                    <a:lumMod val="75000"/>
                    <a:lumOff val="25000"/>
                  </a:prstClr>
                </a:solidFill>
                <a:latin typeface="+mn-ea"/>
                <a:cs typeface="Nanum Gothic" charset="-127"/>
              </a:rPr>
              <a:t>데이터 소스</a:t>
            </a:r>
            <a:r>
              <a:rPr kumimoji="1" lang="en-US" altLang="ko-KR" sz="700" b="1" dirty="0">
                <a:solidFill>
                  <a:prstClr val="black">
                    <a:lumMod val="75000"/>
                    <a:lumOff val="25000"/>
                  </a:prstClr>
                </a:solidFill>
                <a:latin typeface="+mn-ea"/>
                <a:cs typeface="Nanum Gothic" charset="-127"/>
              </a:rPr>
              <a:t> 01</a:t>
            </a:r>
            <a:endParaRPr kumimoji="1" lang="ko-KR" altLang="en-US" sz="700" b="1" dirty="0">
              <a:solidFill>
                <a:prstClr val="black">
                  <a:lumMod val="75000"/>
                  <a:lumOff val="25000"/>
                </a:prstClr>
              </a:solidFill>
              <a:latin typeface="+mn-ea"/>
              <a:cs typeface="Nanum Gothic" charset="-127"/>
            </a:endParaRPr>
          </a:p>
        </p:txBody>
      </p:sp>
      <p:sp>
        <p:nvSpPr>
          <p:cNvPr id="91" name="직사각형 90"/>
          <p:cNvSpPr/>
          <p:nvPr/>
        </p:nvSpPr>
        <p:spPr>
          <a:xfrm>
            <a:off x="2224094" y="4670595"/>
            <a:ext cx="2299863" cy="560064"/>
          </a:xfrm>
          <a:prstGeom prst="rect">
            <a:avLst/>
          </a:prstGeom>
          <a:solidFill>
            <a:schemeClr val="bg1">
              <a:lumMod val="9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grpSp>
        <p:nvGrpSpPr>
          <p:cNvPr id="87" name="그룹 86"/>
          <p:cNvGrpSpPr/>
          <p:nvPr/>
        </p:nvGrpSpPr>
        <p:grpSpPr>
          <a:xfrm>
            <a:off x="7271330" y="1560524"/>
            <a:ext cx="817662" cy="162382"/>
            <a:chOff x="5321674" y="1096566"/>
            <a:chExt cx="940062" cy="186690"/>
          </a:xfrm>
        </p:grpSpPr>
        <p:sp>
          <p:nvSpPr>
            <p:cNvPr id="9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grpSp>
          <p:nvGrpSpPr>
            <p:cNvPr id="120" name="그룹 119"/>
            <p:cNvGrpSpPr/>
            <p:nvPr/>
          </p:nvGrpSpPr>
          <p:grpSpPr>
            <a:xfrm>
              <a:off x="5499252" y="1131380"/>
              <a:ext cx="116393" cy="116393"/>
              <a:chOff x="5199443" y="1081903"/>
              <a:chExt cx="852062" cy="852063"/>
            </a:xfrm>
          </p:grpSpPr>
          <p:sp>
            <p:nvSpPr>
              <p:cNvPr id="135" name="모서리가 둥근 직사각형 134"/>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cxnSp>
            <p:nvCxnSpPr>
              <p:cNvPr id="136" name="직선 연결선[R] 135"/>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4" name="그룹 143"/>
              <p:cNvGrpSpPr/>
              <p:nvPr userDrawn="1"/>
            </p:nvGrpSpPr>
            <p:grpSpPr>
              <a:xfrm>
                <a:off x="5486400" y="1311600"/>
                <a:ext cx="325488" cy="622366"/>
                <a:chOff x="5486400" y="1379532"/>
                <a:chExt cx="325488" cy="554433"/>
              </a:xfrm>
            </p:grpSpPr>
            <p:cxnSp>
              <p:nvCxnSpPr>
                <p:cNvPr id="145" name="직선 연결선[R] 144"/>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6" name="직선 연결선[R] 145"/>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23"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pic>
          <p:nvPicPr>
            <p:cNvPr id="134" name="그림 1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147" name="그룹 146"/>
          <p:cNvGrpSpPr/>
          <p:nvPr/>
        </p:nvGrpSpPr>
        <p:grpSpPr>
          <a:xfrm>
            <a:off x="5205448" y="1562960"/>
            <a:ext cx="1434796" cy="143700"/>
            <a:chOff x="8038509" y="6008746"/>
            <a:chExt cx="1434796" cy="143700"/>
          </a:xfrm>
        </p:grpSpPr>
        <p:sp>
          <p:nvSpPr>
            <p:cNvPr id="148" name="제목 2"/>
            <p:cNvSpPr txBox="1">
              <a:spLocks/>
            </p:cNvSpPr>
            <p:nvPr/>
          </p:nvSpPr>
          <p:spPr bwMode="auto">
            <a:xfrm>
              <a:off x="8038509" y="6008746"/>
              <a:ext cx="1331622" cy="143700"/>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prstClr val="black"/>
                  </a:solidFill>
                  <a:latin typeface="+mn-ea"/>
                  <a:ea typeface="+mn-ea"/>
                  <a:cs typeface="Nanum Gothic" charset="-127"/>
                </a:rPr>
                <a:t>데이터 소스</a:t>
              </a:r>
              <a:r>
                <a:rPr lang="en-US" altLang="ko-KR" sz="600" dirty="0">
                  <a:solidFill>
                    <a:prstClr val="black"/>
                  </a:solidFill>
                  <a:latin typeface="+mn-ea"/>
                  <a:ea typeface="+mn-ea"/>
                  <a:cs typeface="Nanum Gothic" charset="-127"/>
                </a:rPr>
                <a:t> 02</a:t>
              </a:r>
              <a:endParaRPr lang="en-US" altLang="ko-KR" sz="600" dirty="0">
                <a:solidFill>
                  <a:prstClr val="white">
                    <a:lumMod val="75000"/>
                  </a:prstClr>
                </a:solidFill>
                <a:latin typeface="+mn-ea"/>
                <a:ea typeface="+mn-ea"/>
                <a:cs typeface="Nanum Gothic" charset="-127"/>
              </a:endParaRPr>
            </a:p>
          </p:txBody>
        </p:sp>
        <p:pic>
          <p:nvPicPr>
            <p:cNvPr id="149" name="그림 14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9394567" y="6040082"/>
              <a:ext cx="78738" cy="78738"/>
            </a:xfrm>
            <a:prstGeom prst="rect">
              <a:avLst/>
            </a:prstGeom>
          </p:spPr>
        </p:pic>
      </p:grpSp>
      <p:grpSp>
        <p:nvGrpSpPr>
          <p:cNvPr id="150" name="그룹 149"/>
          <p:cNvGrpSpPr/>
          <p:nvPr/>
        </p:nvGrpSpPr>
        <p:grpSpPr>
          <a:xfrm>
            <a:off x="2130797" y="1770626"/>
            <a:ext cx="2898192" cy="2010177"/>
            <a:chOff x="2269099" y="5273603"/>
            <a:chExt cx="3222814" cy="1654691"/>
          </a:xfrm>
        </p:grpSpPr>
        <p:pic>
          <p:nvPicPr>
            <p:cNvPr id="151" name="그림 150"/>
            <p:cNvPicPr>
              <a:picLocks noChangeAspect="1"/>
            </p:cNvPicPr>
            <p:nvPr/>
          </p:nvPicPr>
          <p:blipFill rotWithShape="1">
            <a:blip r:embed="rId2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2" name="그룹 151"/>
            <p:cNvGrpSpPr/>
            <p:nvPr/>
          </p:nvGrpSpPr>
          <p:grpSpPr>
            <a:xfrm>
              <a:off x="2868871" y="5288240"/>
              <a:ext cx="1982259" cy="128612"/>
              <a:chOff x="5723959" y="1669374"/>
              <a:chExt cx="1982259" cy="128612"/>
            </a:xfrm>
          </p:grpSpPr>
          <p:sp>
            <p:nvSpPr>
              <p:cNvPr id="153" name="Username Box"/>
              <p:cNvSpPr>
                <a:spLocks/>
              </p:cNvSpPr>
              <p:nvPr>
                <p:custDataLst>
                  <p:tags r:id="rId1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54" name="Username Box"/>
              <p:cNvSpPr>
                <a:spLocks/>
              </p:cNvSpPr>
              <p:nvPr>
                <p:custDataLst>
                  <p:tags r:id="rId1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55" name="Username Box"/>
              <p:cNvSpPr>
                <a:spLocks/>
              </p:cNvSpPr>
              <p:nvPr>
                <p:custDataLst>
                  <p:tags r:id="rId1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grpSp>
      <p:grpSp>
        <p:nvGrpSpPr>
          <p:cNvPr id="157" name="그룹 156"/>
          <p:cNvGrpSpPr/>
          <p:nvPr/>
        </p:nvGrpSpPr>
        <p:grpSpPr>
          <a:xfrm>
            <a:off x="5171486" y="1770626"/>
            <a:ext cx="2898192" cy="2010177"/>
            <a:chOff x="2269099" y="5273603"/>
            <a:chExt cx="3222814" cy="1654691"/>
          </a:xfrm>
        </p:grpSpPr>
        <p:pic>
          <p:nvPicPr>
            <p:cNvPr id="158" name="그림 157"/>
            <p:cNvPicPr>
              <a:picLocks noChangeAspect="1"/>
            </p:cNvPicPr>
            <p:nvPr/>
          </p:nvPicPr>
          <p:blipFill rotWithShape="1">
            <a:blip r:embed="rId2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9" name="그룹 158"/>
            <p:cNvGrpSpPr/>
            <p:nvPr/>
          </p:nvGrpSpPr>
          <p:grpSpPr>
            <a:xfrm>
              <a:off x="2868871" y="5288240"/>
              <a:ext cx="1982259" cy="128612"/>
              <a:chOff x="5723959" y="1669374"/>
              <a:chExt cx="1982259" cy="128612"/>
            </a:xfrm>
          </p:grpSpPr>
          <p:sp>
            <p:nvSpPr>
              <p:cNvPr id="160" name="Username Box"/>
              <p:cNvSpPr>
                <a:spLocks/>
              </p:cNvSpPr>
              <p:nvPr>
                <p:custDataLst>
                  <p:tags r:id="rId1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79" name="Username Box"/>
              <p:cNvSpPr>
                <a:spLocks/>
              </p:cNvSpPr>
              <p:nvPr>
                <p:custDataLst>
                  <p:tags r:id="rId1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80" name="Username Box"/>
              <p:cNvSpPr>
                <a:spLocks/>
              </p:cNvSpPr>
              <p:nvPr>
                <p:custDataLst>
                  <p:tags r:id="rId1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grpSp>
      <p:sp>
        <p:nvSpPr>
          <p:cNvPr id="189" name="모서리가 둥근 직사각형 188"/>
          <p:cNvSpPr/>
          <p:nvPr/>
        </p:nvSpPr>
        <p:spPr>
          <a:xfrm rot="5400000" flipV="1">
            <a:off x="7781203" y="1610840"/>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cs typeface="Nanum Gothic" charset="-127"/>
            </a:endParaRPr>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Join</a:t>
            </a:r>
            <a:endParaRPr lang="en-US" altLang="ko-KR" sz="1000" b="1" dirty="0">
              <a:solidFill>
                <a:prstClr val="black"/>
              </a:solidFill>
              <a:latin typeface="+mn-ea"/>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Join</a:t>
              </a:r>
              <a:endParaRPr lang="ko-KR" altLang="en-US" sz="700" dirty="0">
                <a:solidFill>
                  <a:prstClr val="white"/>
                </a:solidFill>
                <a:latin typeface="+mn-ea"/>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Cancel</a:t>
              </a:r>
              <a:endParaRPr lang="ko-KR" altLang="en-US" sz="700" dirty="0">
                <a:solidFill>
                  <a:prstClr val="white"/>
                </a:solidFill>
                <a:latin typeface="+mn-ea"/>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mn-ea"/>
                <a:cs typeface="Nanum Gothic" charset="-127"/>
              </a:rPr>
              <a:t>[03</a:t>
            </a:r>
            <a:r>
              <a:rPr lang="en-US" altLang="ko-KR" sz="500" b="1" dirty="0">
                <a:solidFill>
                  <a:prstClr val="white"/>
                </a:solidFill>
                <a:latin typeface="+mn-ea"/>
                <a:cs typeface="Nanum Gothic" charset="-127"/>
              </a:rPr>
              <a:t>6</a:t>
            </a:r>
            <a:r>
              <a:rPr lang="mr-IN" altLang="ko-KR" sz="500" b="1" dirty="0">
                <a:solidFill>
                  <a:prstClr val="white"/>
                </a:solidFill>
                <a:latin typeface="+mn-ea"/>
                <a:cs typeface="Nanum Gothic" charset="-127"/>
              </a:rPr>
              <a:t>.</a:t>
            </a:r>
            <a:r>
              <a:rPr lang="en-US" altLang="ko-KR" sz="500" b="1" dirty="0">
                <a:solidFill>
                  <a:prstClr val="white"/>
                </a:solidFill>
                <a:latin typeface="+mn-ea"/>
                <a:cs typeface="Nanum Gothic" charset="-127"/>
              </a:rPr>
              <a:t>0</a:t>
            </a:r>
            <a:r>
              <a:rPr lang="mr-IN" altLang="ko-KR" sz="500" b="1" dirty="0">
                <a:solidFill>
                  <a:prstClr val="white"/>
                </a:solidFill>
                <a:latin typeface="+mn-ea"/>
                <a:cs typeface="Nanum Gothic" charset="-127"/>
              </a:rPr>
              <a:t>]</a:t>
            </a:r>
            <a:endParaRPr lang="ko-KR" altLang="en-US" sz="500" b="1" dirty="0">
              <a:solidFill>
                <a:prstClr val="white"/>
              </a:solidFill>
              <a:latin typeface="+mn-ea"/>
              <a:cs typeface="Nanum Gothic" charset="-127"/>
            </a:endParaRPr>
          </a:p>
        </p:txBody>
      </p:sp>
      <p:sp>
        <p:nvSpPr>
          <p:cNvPr id="83" name="직사각형 82"/>
          <p:cNvSpPr/>
          <p:nvPr/>
        </p:nvSpPr>
        <p:spPr>
          <a:xfrm>
            <a:off x="2040989" y="127755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mn-ea"/>
                <a:cs typeface="Nanum Gothic" charset="-127"/>
              </a:rPr>
              <a:t>Master </a:t>
            </a:r>
            <a:r>
              <a:rPr kumimoji="1" lang="en-US" altLang="ko-KR" sz="700" b="1" dirty="0" err="1">
                <a:solidFill>
                  <a:prstClr val="black">
                    <a:lumMod val="75000"/>
                    <a:lumOff val="25000"/>
                  </a:prstClr>
                </a:solidFill>
                <a:latin typeface="+mn-ea"/>
                <a:cs typeface="Nanum Gothic" charset="-127"/>
              </a:rPr>
              <a:t>datasource</a:t>
            </a:r>
            <a:endParaRPr kumimoji="1" lang="ko-KR" altLang="en-US" sz="700" b="1" dirty="0">
              <a:solidFill>
                <a:prstClr val="black">
                  <a:lumMod val="75000"/>
                  <a:lumOff val="25000"/>
                </a:prstClr>
              </a:solidFill>
              <a:latin typeface="+mn-ea"/>
              <a:cs typeface="Nanum Gothic" charset="-127"/>
            </a:endParaRPr>
          </a:p>
        </p:txBody>
      </p:sp>
      <p:sp>
        <p:nvSpPr>
          <p:cNvPr id="85" name="직사각형 84"/>
          <p:cNvSpPr/>
          <p:nvPr/>
        </p:nvSpPr>
        <p:spPr>
          <a:xfrm>
            <a:off x="5150817" y="127755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err="1">
                <a:solidFill>
                  <a:prstClr val="black">
                    <a:lumMod val="75000"/>
                    <a:lumOff val="25000"/>
                  </a:prstClr>
                </a:solidFill>
                <a:latin typeface="+mn-ea"/>
                <a:cs typeface="Nanum Gothic" charset="-127"/>
              </a:rPr>
              <a:t>Datasource</a:t>
            </a:r>
            <a:r>
              <a:rPr kumimoji="1" lang="en-US" altLang="ko-KR" sz="700" b="1" dirty="0">
                <a:solidFill>
                  <a:prstClr val="black">
                    <a:lumMod val="75000"/>
                    <a:lumOff val="25000"/>
                  </a:prstClr>
                </a:solidFill>
                <a:latin typeface="+mn-ea"/>
                <a:cs typeface="Nanum Gothic" charset="-127"/>
              </a:rPr>
              <a:t> to join</a:t>
            </a:r>
            <a:endParaRPr kumimoji="1" lang="ko-KR" altLang="en-US" sz="700" u="sng" dirty="0">
              <a:solidFill>
                <a:prstClr val="black">
                  <a:lumMod val="75000"/>
                  <a:lumOff val="25000"/>
                </a:prstClr>
              </a:solidFill>
              <a:latin typeface="+mn-ea"/>
              <a:cs typeface="Nanum Gothic" charset="-127"/>
            </a:endParaRPr>
          </a:p>
        </p:txBody>
      </p:sp>
      <p:grpSp>
        <p:nvGrpSpPr>
          <p:cNvPr id="104" name="그룹 103"/>
          <p:cNvGrpSpPr/>
          <p:nvPr/>
        </p:nvGrpSpPr>
        <p:grpSpPr>
          <a:xfrm>
            <a:off x="3829584" y="3924046"/>
            <a:ext cx="2529001" cy="226259"/>
            <a:chOff x="8810852" y="3606447"/>
            <a:chExt cx="2982091" cy="321207"/>
          </a:xfrm>
        </p:grpSpPr>
        <p:sp>
          <p:nvSpPr>
            <p:cNvPr id="105" name="직사각형 104"/>
            <p:cNvSpPr/>
            <p:nvPr/>
          </p:nvSpPr>
          <p:spPr>
            <a:xfrm>
              <a:off x="8810854" y="3606448"/>
              <a:ext cx="2982089" cy="3212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106" name="제목 2"/>
            <p:cNvSpPr txBox="1">
              <a:spLocks/>
            </p:cNvSpPr>
            <p:nvPr/>
          </p:nvSpPr>
          <p:spPr bwMode="auto">
            <a:xfrm>
              <a:off x="8810852" y="3606448"/>
              <a:ext cx="1125655" cy="3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Calibri" pitchFamily="34" charset="0"/>
                </a:rPr>
                <a:t>FABID</a:t>
              </a:r>
            </a:p>
          </p:txBody>
        </p:sp>
        <p:grpSp>
          <p:nvGrpSpPr>
            <p:cNvPr id="108" name="그룹 107"/>
            <p:cNvGrpSpPr/>
            <p:nvPr/>
          </p:nvGrpSpPr>
          <p:grpSpPr>
            <a:xfrm>
              <a:off x="10168546" y="3606447"/>
              <a:ext cx="266700" cy="321207"/>
              <a:chOff x="3910231" y="2667217"/>
              <a:chExt cx="266700" cy="370264"/>
            </a:xfrm>
          </p:grpSpPr>
          <p:cxnSp>
            <p:nvCxnSpPr>
              <p:cNvPr id="128" name="직선 연결선 185"/>
              <p:cNvCxnSpPr/>
              <p:nvPr/>
            </p:nvCxnSpPr>
            <p:spPr>
              <a:xfrm>
                <a:off x="39102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 186"/>
              <p:cNvCxnSpPr/>
              <p:nvPr/>
            </p:nvCxnSpPr>
            <p:spPr>
              <a:xfrm>
                <a:off x="41769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3" name="제목 2"/>
            <p:cNvSpPr txBox="1">
              <a:spLocks/>
            </p:cNvSpPr>
            <p:nvPr/>
          </p:nvSpPr>
          <p:spPr bwMode="auto">
            <a:xfrm>
              <a:off x="10443451" y="3606449"/>
              <a:ext cx="1125655" cy="23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schemeClr val="bg1">
                      <a:lumMod val="75000"/>
                    </a:schemeClr>
                  </a:solidFill>
                  <a:latin typeface="+mn-ea"/>
                  <a:ea typeface="+mn-ea"/>
                  <a:cs typeface="Calibri" pitchFamily="34" charset="0"/>
                </a:rPr>
                <a:t>Empty</a:t>
              </a:r>
            </a:p>
          </p:txBody>
        </p:sp>
        <p:sp>
          <p:nvSpPr>
            <p:cNvPr id="127" name="제목 2"/>
            <p:cNvSpPr txBox="1">
              <a:spLocks/>
            </p:cNvSpPr>
            <p:nvPr/>
          </p:nvSpPr>
          <p:spPr bwMode="auto">
            <a:xfrm>
              <a:off x="10204441" y="3606449"/>
              <a:ext cx="194906" cy="21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mn-ea"/>
                  <a:ea typeface="+mn-ea"/>
                  <a:cs typeface="Calibri" pitchFamily="34" charset="0"/>
                </a:rPr>
                <a:t>=</a:t>
              </a:r>
            </a:p>
          </p:txBody>
        </p:sp>
      </p:grpSp>
      <p:sp>
        <p:nvSpPr>
          <p:cNvPr id="130" name="모서리가 둥근 직사각형 127"/>
          <p:cNvSpPr/>
          <p:nvPr/>
        </p:nvSpPr>
        <p:spPr>
          <a:xfrm>
            <a:off x="6404004" y="3934423"/>
            <a:ext cx="908690" cy="200037"/>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Add to join keys</a:t>
            </a:r>
            <a:endParaRPr lang="ko-KR" altLang="en-US" sz="700" dirty="0">
              <a:solidFill>
                <a:prstClr val="white"/>
              </a:solidFill>
              <a:latin typeface="+mn-ea"/>
              <a:cs typeface="Nanum Gothic" charset="-127"/>
            </a:endParaRPr>
          </a:p>
        </p:txBody>
      </p:sp>
      <p:sp>
        <p:nvSpPr>
          <p:cNvPr id="184" name="직사각형 183"/>
          <p:cNvSpPr/>
          <p:nvPr/>
        </p:nvSpPr>
        <p:spPr>
          <a:xfrm>
            <a:off x="5096616" y="4469853"/>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mn-ea"/>
                <a:cs typeface="Nanum Gothic" charset="-127"/>
              </a:rPr>
              <a:t>Join keys(0)</a:t>
            </a:r>
            <a:endParaRPr kumimoji="1" lang="ko-KR" altLang="en-US" sz="700" b="1" dirty="0">
              <a:solidFill>
                <a:prstClr val="black">
                  <a:lumMod val="75000"/>
                  <a:lumOff val="25000"/>
                </a:prstClr>
              </a:solidFill>
              <a:latin typeface="+mn-ea"/>
              <a:cs typeface="Nanum Gothic" charset="-127"/>
            </a:endParaRPr>
          </a:p>
        </p:txBody>
      </p:sp>
      <p:sp>
        <p:nvSpPr>
          <p:cNvPr id="185" name="직사각형 184"/>
          <p:cNvSpPr/>
          <p:nvPr/>
        </p:nvSpPr>
        <p:spPr>
          <a:xfrm>
            <a:off x="2106234" y="4469853"/>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mn-ea"/>
                <a:cs typeface="Nanum Gothic" charset="-127"/>
              </a:rPr>
              <a:t>Join type</a:t>
            </a:r>
            <a:endParaRPr kumimoji="1" lang="ko-KR" altLang="en-US" sz="700" b="1" dirty="0">
              <a:solidFill>
                <a:prstClr val="black">
                  <a:lumMod val="75000"/>
                  <a:lumOff val="25000"/>
                </a:prstClr>
              </a:solidFill>
              <a:latin typeface="+mn-ea"/>
              <a:cs typeface="Nanum Gothic" charset="-127"/>
            </a:endParaRPr>
          </a:p>
        </p:txBody>
      </p:sp>
      <p:sp>
        <p:nvSpPr>
          <p:cNvPr id="208" name="직사각형 207"/>
          <p:cNvSpPr/>
          <p:nvPr/>
        </p:nvSpPr>
        <p:spPr>
          <a:xfrm>
            <a:off x="5103107" y="4670595"/>
            <a:ext cx="2456321"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schemeClr val="bg1">
                    <a:lumMod val="75000"/>
                  </a:schemeClr>
                </a:solidFill>
                <a:latin typeface="+mn-ea"/>
                <a:cs typeface="Nanum Gothic" charset="-127"/>
              </a:rPr>
              <a:t>No join keys</a:t>
            </a:r>
            <a:endParaRPr kumimoji="1" lang="ko-KR" altLang="en-US" sz="700" dirty="0">
              <a:solidFill>
                <a:schemeClr val="bg1">
                  <a:lumMod val="75000"/>
                </a:schemeClr>
              </a:solidFill>
              <a:latin typeface="+mn-ea"/>
              <a:cs typeface="Nanum Gothic" charset="-127"/>
            </a:endParaRPr>
          </a:p>
        </p:txBody>
      </p:sp>
      <p:sp>
        <p:nvSpPr>
          <p:cNvPr id="209" name="직사각형 208"/>
          <p:cNvSpPr/>
          <p:nvPr/>
        </p:nvSpPr>
        <p:spPr>
          <a:xfrm>
            <a:off x="2026432" y="5411391"/>
            <a:ext cx="6112408"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mn-ea"/>
                <a:cs typeface="Nanum Gothic" charset="-127"/>
              </a:rPr>
              <a:t>Result data</a:t>
            </a:r>
            <a:endParaRPr kumimoji="1" lang="ko-KR" altLang="en-US" sz="700" u="sng" dirty="0">
              <a:solidFill>
                <a:prstClr val="black">
                  <a:lumMod val="75000"/>
                  <a:lumOff val="25000"/>
                </a:prstClr>
              </a:solidFill>
              <a:latin typeface="+mn-ea"/>
              <a:cs typeface="Nanum Gothic" charset="-127"/>
            </a:endParaRPr>
          </a:p>
        </p:txBody>
      </p:sp>
      <p:grpSp>
        <p:nvGrpSpPr>
          <p:cNvPr id="132" name="그룹 131">
            <a:extLst>
              <a:ext uri="{FF2B5EF4-FFF2-40B4-BE49-F238E27FC236}">
                <a16:creationId xmlns:a16="http://schemas.microsoft.com/office/drawing/2014/main" id="{7DB44341-FFFC-3F48-AB1E-34260C3570F3}"/>
              </a:ext>
            </a:extLst>
          </p:cNvPr>
          <p:cNvGrpSpPr/>
          <p:nvPr/>
        </p:nvGrpSpPr>
        <p:grpSpPr>
          <a:xfrm>
            <a:off x="2101061" y="5680989"/>
            <a:ext cx="5802758" cy="987625"/>
            <a:chOff x="2269099" y="5273603"/>
            <a:chExt cx="6452716" cy="812970"/>
          </a:xfrm>
        </p:grpSpPr>
        <p:pic>
          <p:nvPicPr>
            <p:cNvPr id="186" name="그림 185">
              <a:extLst>
                <a:ext uri="{FF2B5EF4-FFF2-40B4-BE49-F238E27FC236}">
                  <a16:creationId xmlns:a16="http://schemas.microsoft.com/office/drawing/2014/main" id="{209D7419-B98B-6E46-8905-5278E471545B}"/>
                </a:ext>
              </a:extLst>
            </p:cNvPr>
            <p:cNvPicPr>
              <a:picLocks noChangeAspect="1"/>
            </p:cNvPicPr>
            <p:nvPr/>
          </p:nvPicPr>
          <p:blipFill rotWithShape="1">
            <a:blip r:embed="rId21">
              <a:extLst>
                <a:ext uri="{28A0092B-C50C-407E-A947-70E740481C1C}">
                  <a14:useLocalDpi xmlns:a14="http://schemas.microsoft.com/office/drawing/2010/main" val="0"/>
                </a:ext>
              </a:extLst>
            </a:blip>
            <a:srcRect l="28681" t="21184" r="46876" b="64874"/>
            <a:stretch/>
          </p:blipFill>
          <p:spPr>
            <a:xfrm>
              <a:off x="5499001" y="5273603"/>
              <a:ext cx="3222814" cy="812970"/>
            </a:xfrm>
            <a:prstGeom prst="rect">
              <a:avLst/>
            </a:prstGeom>
            <a:ln>
              <a:noFill/>
            </a:ln>
          </p:spPr>
        </p:pic>
        <p:pic>
          <p:nvPicPr>
            <p:cNvPr id="133" name="그림 132">
              <a:extLst>
                <a:ext uri="{FF2B5EF4-FFF2-40B4-BE49-F238E27FC236}">
                  <a16:creationId xmlns:a16="http://schemas.microsoft.com/office/drawing/2014/main" id="{4ADF4A71-6DAD-B746-8ABF-6FC8928E8DD6}"/>
                </a:ext>
              </a:extLst>
            </p:cNvPr>
            <p:cNvPicPr>
              <a:picLocks noChangeAspect="1"/>
            </p:cNvPicPr>
            <p:nvPr/>
          </p:nvPicPr>
          <p:blipFill rotWithShape="1">
            <a:blip r:embed="rId21">
              <a:extLst>
                <a:ext uri="{28A0092B-C50C-407E-A947-70E740481C1C}">
                  <a14:useLocalDpi xmlns:a14="http://schemas.microsoft.com/office/drawing/2010/main" val="0"/>
                </a:ext>
              </a:extLst>
            </a:blip>
            <a:srcRect l="28681" t="21184" r="46876" b="64874"/>
            <a:stretch/>
          </p:blipFill>
          <p:spPr>
            <a:xfrm>
              <a:off x="2269099" y="5273603"/>
              <a:ext cx="3222814" cy="812970"/>
            </a:xfrm>
            <a:prstGeom prst="rect">
              <a:avLst/>
            </a:prstGeom>
            <a:ln>
              <a:noFill/>
            </a:ln>
          </p:spPr>
        </p:pic>
        <p:grpSp>
          <p:nvGrpSpPr>
            <p:cNvPr id="137" name="그룹 136">
              <a:extLst>
                <a:ext uri="{FF2B5EF4-FFF2-40B4-BE49-F238E27FC236}">
                  <a16:creationId xmlns:a16="http://schemas.microsoft.com/office/drawing/2014/main" id="{10C6C3B6-F30F-EE4D-AFD7-5CDDB63C45A7}"/>
                </a:ext>
              </a:extLst>
            </p:cNvPr>
            <p:cNvGrpSpPr/>
            <p:nvPr/>
          </p:nvGrpSpPr>
          <p:grpSpPr>
            <a:xfrm>
              <a:off x="2868871" y="5288240"/>
              <a:ext cx="4361459" cy="128612"/>
              <a:chOff x="5723959" y="1669374"/>
              <a:chExt cx="4361459" cy="128612"/>
            </a:xfrm>
          </p:grpSpPr>
          <p:sp>
            <p:nvSpPr>
              <p:cNvPr id="142" name="Username Box">
                <a:extLst>
                  <a:ext uri="{FF2B5EF4-FFF2-40B4-BE49-F238E27FC236}">
                    <a16:creationId xmlns:a16="http://schemas.microsoft.com/office/drawing/2014/main" id="{55AE12BF-DAC4-3B42-B0DB-45D3FFB02148}"/>
                  </a:ext>
                </a:extLst>
              </p:cNvPr>
              <p:cNvSpPr>
                <a:spLocks/>
              </p:cNvSpPr>
              <p:nvPr>
                <p:custDataLst>
                  <p:tags r:id="rId7"/>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43" name="Username Box">
                <a:extLst>
                  <a:ext uri="{FF2B5EF4-FFF2-40B4-BE49-F238E27FC236}">
                    <a16:creationId xmlns:a16="http://schemas.microsoft.com/office/drawing/2014/main" id="{4F3EAA95-1E3D-5E4B-B719-A46EAB8F27A0}"/>
                  </a:ext>
                </a:extLst>
              </p:cNvPr>
              <p:cNvSpPr>
                <a:spLocks/>
              </p:cNvSpPr>
              <p:nvPr>
                <p:custDataLst>
                  <p:tags r:id="rId8"/>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81" name="Username Box">
                <a:extLst>
                  <a:ext uri="{FF2B5EF4-FFF2-40B4-BE49-F238E27FC236}">
                    <a16:creationId xmlns:a16="http://schemas.microsoft.com/office/drawing/2014/main" id="{12C05D2D-8921-C641-B903-EE4F2C9B319A}"/>
                  </a:ext>
                </a:extLst>
              </p:cNvPr>
              <p:cNvSpPr>
                <a:spLocks/>
              </p:cNvSpPr>
              <p:nvPr>
                <p:custDataLst>
                  <p:tags r:id="rId9"/>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90" name="Username Box">
                <a:extLst>
                  <a:ext uri="{FF2B5EF4-FFF2-40B4-BE49-F238E27FC236}">
                    <a16:creationId xmlns:a16="http://schemas.microsoft.com/office/drawing/2014/main" id="{9F175525-4F04-1C4B-94DC-00EE2AF489BC}"/>
                  </a:ext>
                </a:extLst>
              </p:cNvPr>
              <p:cNvSpPr>
                <a:spLocks/>
              </p:cNvSpPr>
              <p:nvPr>
                <p:custDataLst>
                  <p:tags r:id="rId10"/>
                </p:custDataLst>
              </p:nvPr>
            </p:nvSpPr>
            <p:spPr bwMode="auto">
              <a:xfrm>
                <a:off x="98516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grpSp>
      <p:sp>
        <p:nvSpPr>
          <p:cNvPr id="203" name="텍스트 개체 틀 2">
            <a:extLst>
              <a:ext uri="{FF2B5EF4-FFF2-40B4-BE49-F238E27FC236}">
                <a16:creationId xmlns:a16="http://schemas.microsoft.com/office/drawing/2014/main" id="{DB63E4B2-0B6B-2D4B-87D0-361C9A56935B}"/>
              </a:ext>
            </a:extLst>
          </p:cNvPr>
          <p:cNvSpPr>
            <a:spLocks noGrp="1"/>
          </p:cNvSpPr>
          <p:nvPr>
            <p:ph type="body" sz="quarter" idx="13"/>
          </p:nvPr>
        </p:nvSpPr>
        <p:spPr>
          <a:xfrm>
            <a:off x="10080108" y="651623"/>
            <a:ext cx="1953784" cy="6206377"/>
          </a:xfrm>
        </p:spPr>
        <p:txBody>
          <a:bodyPr>
            <a:normAutofit/>
          </a:bodyPr>
          <a:lstStyle/>
          <a:p>
            <a:r>
              <a:rPr lang="ko-KR" altLang="en-US" dirty="0">
                <a:latin typeface="+mn-ea"/>
              </a:rPr>
              <a:t>논리 컬럼 명 </a:t>
            </a:r>
            <a:r>
              <a:rPr lang="ko-KR" altLang="en-US" dirty="0" err="1">
                <a:latin typeface="+mn-ea"/>
              </a:rPr>
              <a:t>제목행</a:t>
            </a:r>
            <a:endParaRPr lang="en-US" altLang="ko-KR" dirty="0">
              <a:latin typeface="+mn-ea"/>
            </a:endParaRPr>
          </a:p>
          <a:p>
            <a:pPr lvl="1"/>
            <a:r>
              <a:rPr lang="ko-KR" altLang="en-US" dirty="0">
                <a:latin typeface="+mn-ea"/>
              </a:rPr>
              <a:t>물리 컬럼 명 </a:t>
            </a:r>
            <a:r>
              <a:rPr lang="ko-KR" altLang="en-US" dirty="0" err="1">
                <a:latin typeface="+mn-ea"/>
              </a:rPr>
              <a:t>제목행</a:t>
            </a:r>
            <a:r>
              <a:rPr lang="ko-KR" altLang="en-US" dirty="0">
                <a:latin typeface="+mn-ea"/>
              </a:rPr>
              <a:t> 아래에 논리 </a:t>
            </a:r>
            <a:r>
              <a:rPr lang="ko-KR" altLang="en-US" dirty="0" err="1">
                <a:latin typeface="+mn-ea"/>
              </a:rPr>
              <a:t>컬럼명</a:t>
            </a:r>
            <a:r>
              <a:rPr lang="ko-KR" altLang="en-US" dirty="0">
                <a:latin typeface="+mn-ea"/>
              </a:rPr>
              <a:t> </a:t>
            </a:r>
            <a:r>
              <a:rPr lang="ko-KR" altLang="en-US" dirty="0" err="1">
                <a:latin typeface="+mn-ea"/>
              </a:rPr>
              <a:t>제목행</a:t>
            </a:r>
            <a:r>
              <a:rPr lang="ko-KR" altLang="en-US" dirty="0">
                <a:latin typeface="+mn-ea"/>
              </a:rPr>
              <a:t> 하나 추가</a:t>
            </a:r>
            <a:endParaRPr lang="en-US" altLang="ko-KR" dirty="0">
              <a:latin typeface="+mn-ea"/>
            </a:endParaRPr>
          </a:p>
          <a:p>
            <a:pPr lvl="1"/>
            <a:r>
              <a:rPr lang="ko-KR" altLang="en-US" dirty="0">
                <a:latin typeface="+mn-ea"/>
              </a:rPr>
              <a:t>메타데이터에 논리 컬럼 명 정보가 없을 경우 빈칸으로 표시</a:t>
            </a:r>
            <a:endParaRPr lang="en-US" altLang="ko-KR" dirty="0">
              <a:latin typeface="+mn-ea"/>
            </a:endParaRPr>
          </a:p>
          <a:p>
            <a:pPr lvl="1"/>
            <a:r>
              <a:rPr lang="ko-KR" altLang="en-US" dirty="0">
                <a:latin typeface="+mn-ea"/>
              </a:rPr>
              <a:t>길 경우 </a:t>
            </a:r>
            <a:r>
              <a:rPr lang="ko-KR" altLang="en-US" dirty="0" err="1">
                <a:latin typeface="+mn-ea"/>
              </a:rPr>
              <a:t>말줄임</a:t>
            </a:r>
            <a:r>
              <a:rPr lang="ko-KR" altLang="en-US" dirty="0">
                <a:latin typeface="+mn-ea"/>
              </a:rPr>
              <a:t> 표시 후 마우스 </a:t>
            </a:r>
            <a:r>
              <a:rPr lang="en-US" altLang="ko-KR" dirty="0">
                <a:latin typeface="+mn-ea"/>
              </a:rPr>
              <a:t>hover</a:t>
            </a:r>
            <a:r>
              <a:rPr lang="ko-KR" altLang="en-US" dirty="0">
                <a:latin typeface="+mn-ea"/>
              </a:rPr>
              <a:t>시 </a:t>
            </a:r>
            <a:r>
              <a:rPr lang="ko-KR" altLang="en-US" dirty="0" err="1">
                <a:latin typeface="+mn-ea"/>
              </a:rPr>
              <a:t>툴팁으로</a:t>
            </a:r>
            <a:r>
              <a:rPr lang="ko-KR" altLang="en-US" dirty="0">
                <a:latin typeface="+mn-ea"/>
              </a:rPr>
              <a:t> 전체 표시</a:t>
            </a:r>
            <a:endParaRPr lang="en-US" altLang="ko-KR" dirty="0">
              <a:latin typeface="+mn-ea"/>
            </a:endParaRPr>
          </a:p>
          <a:p>
            <a:pPr lvl="1"/>
            <a:endParaRPr lang="en-US" altLang="ko-KR" dirty="0">
              <a:latin typeface="+mn-ea"/>
            </a:endParaRPr>
          </a:p>
          <a:p>
            <a:pPr lvl="1"/>
            <a:endParaRPr lang="en-US" altLang="ko-KR" dirty="0">
              <a:latin typeface="+mn-ea"/>
            </a:endParaRPr>
          </a:p>
        </p:txBody>
      </p:sp>
      <p:grpSp>
        <p:nvGrpSpPr>
          <p:cNvPr id="125" name="그룹 124">
            <a:extLst>
              <a:ext uri="{FF2B5EF4-FFF2-40B4-BE49-F238E27FC236}">
                <a16:creationId xmlns:a16="http://schemas.microsoft.com/office/drawing/2014/main" id="{CC1C43FB-12D4-6443-9971-D1E0FA77B7A4}"/>
              </a:ext>
            </a:extLst>
          </p:cNvPr>
          <p:cNvGrpSpPr/>
          <p:nvPr/>
        </p:nvGrpSpPr>
        <p:grpSpPr>
          <a:xfrm>
            <a:off x="2129159" y="1975492"/>
            <a:ext cx="2898192" cy="218274"/>
            <a:chOff x="2269099" y="5273604"/>
            <a:chExt cx="3222814" cy="179674"/>
          </a:xfrm>
        </p:grpSpPr>
        <p:pic>
          <p:nvPicPr>
            <p:cNvPr id="126" name="그림 125">
              <a:extLst>
                <a:ext uri="{FF2B5EF4-FFF2-40B4-BE49-F238E27FC236}">
                  <a16:creationId xmlns:a16="http://schemas.microsoft.com/office/drawing/2014/main" id="{C64FEFE7-37BB-A54C-B3F0-81273095706F}"/>
                </a:ext>
              </a:extLst>
            </p:cNvPr>
            <p:cNvPicPr>
              <a:picLocks noChangeAspect="1"/>
            </p:cNvPicPr>
            <p:nvPr/>
          </p:nvPicPr>
          <p:blipFill rotWithShape="1">
            <a:blip r:embed="rId21">
              <a:extLst>
                <a:ext uri="{28A0092B-C50C-407E-A947-70E740481C1C}">
                  <a14:useLocalDpi xmlns:a14="http://schemas.microsoft.com/office/drawing/2010/main" val="0"/>
                </a:ext>
              </a:extLst>
            </a:blip>
            <a:srcRect l="28681" t="21184" r="46876" b="75735"/>
            <a:stretch/>
          </p:blipFill>
          <p:spPr>
            <a:xfrm>
              <a:off x="2269099" y="5273604"/>
              <a:ext cx="3222814" cy="179674"/>
            </a:xfrm>
            <a:prstGeom prst="rect">
              <a:avLst/>
            </a:prstGeom>
            <a:ln>
              <a:noFill/>
            </a:ln>
          </p:spPr>
        </p:pic>
        <p:grpSp>
          <p:nvGrpSpPr>
            <p:cNvPr id="131" name="그룹 130">
              <a:extLst>
                <a:ext uri="{FF2B5EF4-FFF2-40B4-BE49-F238E27FC236}">
                  <a16:creationId xmlns:a16="http://schemas.microsoft.com/office/drawing/2014/main" id="{0600B543-A3DF-4A4C-BE07-8986AB275424}"/>
                </a:ext>
              </a:extLst>
            </p:cNvPr>
            <p:cNvGrpSpPr/>
            <p:nvPr/>
          </p:nvGrpSpPr>
          <p:grpSpPr>
            <a:xfrm>
              <a:off x="2868871" y="5288240"/>
              <a:ext cx="1982259" cy="128612"/>
              <a:chOff x="5723959" y="1669374"/>
              <a:chExt cx="1982259" cy="128612"/>
            </a:xfrm>
          </p:grpSpPr>
          <p:sp>
            <p:nvSpPr>
              <p:cNvPr id="156" name="Username Box">
                <a:extLst>
                  <a:ext uri="{FF2B5EF4-FFF2-40B4-BE49-F238E27FC236}">
                    <a16:creationId xmlns:a16="http://schemas.microsoft.com/office/drawing/2014/main" id="{8398776E-EADF-E84B-81DF-AEEBBBB5C48E}"/>
                  </a:ext>
                </a:extLst>
              </p:cNvPr>
              <p:cNvSpPr>
                <a:spLocks/>
              </p:cNvSpPr>
              <p:nvPr>
                <p:custDataLst>
                  <p:tags r:id="rId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82" name="Username Box">
                <a:extLst>
                  <a:ext uri="{FF2B5EF4-FFF2-40B4-BE49-F238E27FC236}">
                    <a16:creationId xmlns:a16="http://schemas.microsoft.com/office/drawing/2014/main" id="{677ABB78-0A5B-DD43-82AD-A51E20A245A9}"/>
                  </a:ext>
                </a:extLst>
              </p:cNvPr>
              <p:cNvSpPr>
                <a:spLocks/>
              </p:cNvSpPr>
              <p:nvPr>
                <p:custDataLst>
                  <p:tags r:id="rId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183" name="Username Box">
                <a:extLst>
                  <a:ext uri="{FF2B5EF4-FFF2-40B4-BE49-F238E27FC236}">
                    <a16:creationId xmlns:a16="http://schemas.microsoft.com/office/drawing/2014/main" id="{A53FE6BC-FC37-2847-8EBB-81617AC3B586}"/>
                  </a:ext>
                </a:extLst>
              </p:cNvPr>
              <p:cNvSpPr>
                <a:spLocks/>
              </p:cNvSpPr>
              <p:nvPr>
                <p:custDataLst>
                  <p:tags r:id="rId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grpSp>
      <p:sp>
        <p:nvSpPr>
          <p:cNvPr id="187" name="모서리가 둥근 직사각형 186"/>
          <p:cNvSpPr/>
          <p:nvPr/>
        </p:nvSpPr>
        <p:spPr>
          <a:xfrm rot="5400000" flipV="1">
            <a:off x="4640141" y="235885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cs typeface="Nanum Gothic" charset="-127"/>
            </a:endParaRPr>
          </a:p>
        </p:txBody>
      </p:sp>
      <p:sp>
        <p:nvSpPr>
          <p:cNvPr id="191" name="타원 190">
            <a:extLst>
              <a:ext uri="{FF2B5EF4-FFF2-40B4-BE49-F238E27FC236}">
                <a16:creationId xmlns:a16="http://schemas.microsoft.com/office/drawing/2014/main" id="{9F07D57B-8C0B-E147-9260-D31EFCDE3E50}"/>
              </a:ext>
            </a:extLst>
          </p:cNvPr>
          <p:cNvSpPr/>
          <p:nvPr/>
        </p:nvSpPr>
        <p:spPr>
          <a:xfrm>
            <a:off x="1990274" y="191353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192" name="직사각형 191">
            <a:extLst>
              <a:ext uri="{FF2B5EF4-FFF2-40B4-BE49-F238E27FC236}">
                <a16:creationId xmlns:a16="http://schemas.microsoft.com/office/drawing/2014/main" id="{0B3AF005-1552-6649-A70D-A4A0FC174370}"/>
              </a:ext>
            </a:extLst>
          </p:cNvPr>
          <p:cNvSpPr/>
          <p:nvPr/>
        </p:nvSpPr>
        <p:spPr>
          <a:xfrm>
            <a:off x="2101062" y="1980013"/>
            <a:ext cx="2927928" cy="21633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199" name="그룹 198">
            <a:extLst>
              <a:ext uri="{FF2B5EF4-FFF2-40B4-BE49-F238E27FC236}">
                <a16:creationId xmlns:a16="http://schemas.microsoft.com/office/drawing/2014/main" id="{AA4262A7-F1F8-EF45-925F-66625666D4BA}"/>
              </a:ext>
            </a:extLst>
          </p:cNvPr>
          <p:cNvGrpSpPr/>
          <p:nvPr/>
        </p:nvGrpSpPr>
        <p:grpSpPr>
          <a:xfrm>
            <a:off x="5175180" y="1975492"/>
            <a:ext cx="2898192" cy="218274"/>
            <a:chOff x="2269099" y="5273604"/>
            <a:chExt cx="3222814" cy="179674"/>
          </a:xfrm>
        </p:grpSpPr>
        <p:pic>
          <p:nvPicPr>
            <p:cNvPr id="200" name="그림 199">
              <a:extLst>
                <a:ext uri="{FF2B5EF4-FFF2-40B4-BE49-F238E27FC236}">
                  <a16:creationId xmlns:a16="http://schemas.microsoft.com/office/drawing/2014/main" id="{99B5C746-10BD-5C4D-8A10-91E3D89EB06B}"/>
                </a:ext>
              </a:extLst>
            </p:cNvPr>
            <p:cNvPicPr>
              <a:picLocks noChangeAspect="1"/>
            </p:cNvPicPr>
            <p:nvPr/>
          </p:nvPicPr>
          <p:blipFill rotWithShape="1">
            <a:blip r:embed="rId21">
              <a:extLst>
                <a:ext uri="{28A0092B-C50C-407E-A947-70E740481C1C}">
                  <a14:useLocalDpi xmlns:a14="http://schemas.microsoft.com/office/drawing/2010/main" val="0"/>
                </a:ext>
              </a:extLst>
            </a:blip>
            <a:srcRect l="28681" t="21184" r="46876" b="75735"/>
            <a:stretch/>
          </p:blipFill>
          <p:spPr>
            <a:xfrm>
              <a:off x="2269099" y="5273604"/>
              <a:ext cx="3222814" cy="179674"/>
            </a:xfrm>
            <a:prstGeom prst="rect">
              <a:avLst/>
            </a:prstGeom>
            <a:ln>
              <a:noFill/>
            </a:ln>
          </p:spPr>
        </p:pic>
        <p:grpSp>
          <p:nvGrpSpPr>
            <p:cNvPr id="201" name="그룹 200">
              <a:extLst>
                <a:ext uri="{FF2B5EF4-FFF2-40B4-BE49-F238E27FC236}">
                  <a16:creationId xmlns:a16="http://schemas.microsoft.com/office/drawing/2014/main" id="{8AFA9C99-7334-6640-8232-AC9326416DCA}"/>
                </a:ext>
              </a:extLst>
            </p:cNvPr>
            <p:cNvGrpSpPr/>
            <p:nvPr/>
          </p:nvGrpSpPr>
          <p:grpSpPr>
            <a:xfrm>
              <a:off x="2868871" y="5288240"/>
              <a:ext cx="1982259" cy="128612"/>
              <a:chOff x="5723959" y="1669374"/>
              <a:chExt cx="1982259" cy="128612"/>
            </a:xfrm>
          </p:grpSpPr>
          <p:sp>
            <p:nvSpPr>
              <p:cNvPr id="202" name="Username Box">
                <a:extLst>
                  <a:ext uri="{FF2B5EF4-FFF2-40B4-BE49-F238E27FC236}">
                    <a16:creationId xmlns:a16="http://schemas.microsoft.com/office/drawing/2014/main" id="{2EB84624-55FD-7846-A7F2-39F94FE8B6D9}"/>
                  </a:ext>
                </a:extLst>
              </p:cNvPr>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204" name="Username Box">
                <a:extLst>
                  <a:ext uri="{FF2B5EF4-FFF2-40B4-BE49-F238E27FC236}">
                    <a16:creationId xmlns:a16="http://schemas.microsoft.com/office/drawing/2014/main" id="{D897CBB8-6AF5-7244-810A-FEAD7D56B0F3}"/>
                  </a:ext>
                </a:extLst>
              </p:cNvPr>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205" name="Username Box">
                <a:extLst>
                  <a:ext uri="{FF2B5EF4-FFF2-40B4-BE49-F238E27FC236}">
                    <a16:creationId xmlns:a16="http://schemas.microsoft.com/office/drawing/2014/main" id="{76F66DAD-44AB-DF42-950A-F975B4F95821}"/>
                  </a:ext>
                </a:extLst>
              </p:cNvPr>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grpSp>
      <p:sp>
        <p:nvSpPr>
          <p:cNvPr id="206" name="타원 205">
            <a:extLst>
              <a:ext uri="{FF2B5EF4-FFF2-40B4-BE49-F238E27FC236}">
                <a16:creationId xmlns:a16="http://schemas.microsoft.com/office/drawing/2014/main" id="{DFDC6D13-0ABA-0847-A159-A90AFE315724}"/>
              </a:ext>
            </a:extLst>
          </p:cNvPr>
          <p:cNvSpPr/>
          <p:nvPr/>
        </p:nvSpPr>
        <p:spPr>
          <a:xfrm>
            <a:off x="5036295" y="191353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207" name="직사각형 206">
            <a:extLst>
              <a:ext uri="{FF2B5EF4-FFF2-40B4-BE49-F238E27FC236}">
                <a16:creationId xmlns:a16="http://schemas.microsoft.com/office/drawing/2014/main" id="{583DBD76-807A-DD4D-ABD0-5AA0DE13C3BE}"/>
              </a:ext>
            </a:extLst>
          </p:cNvPr>
          <p:cNvSpPr/>
          <p:nvPr/>
        </p:nvSpPr>
        <p:spPr>
          <a:xfrm>
            <a:off x="5147083" y="1980013"/>
            <a:ext cx="2927928" cy="21633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8" name="모서리가 둥근 직사각형 187"/>
          <p:cNvSpPr/>
          <p:nvPr/>
        </p:nvSpPr>
        <p:spPr>
          <a:xfrm rot="5400000" flipV="1">
            <a:off x="7694068" y="2358855"/>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cs typeface="Nanum Gothic" charset="-127"/>
            </a:endParaRPr>
          </a:p>
        </p:txBody>
      </p:sp>
      <p:sp>
        <p:nvSpPr>
          <p:cNvPr id="193" name="직사각형 192">
            <a:extLst>
              <a:ext uri="{FF2B5EF4-FFF2-40B4-BE49-F238E27FC236}">
                <a16:creationId xmlns:a16="http://schemas.microsoft.com/office/drawing/2014/main" id="{08F1616C-2255-1240-AC6E-B3E74F932B78}"/>
              </a:ext>
            </a:extLst>
          </p:cNvPr>
          <p:cNvSpPr/>
          <p:nvPr/>
        </p:nvSpPr>
        <p:spPr>
          <a:xfrm>
            <a:off x="158110" y="651623"/>
            <a:ext cx="9826195" cy="6085440"/>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07434791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rPr>
              <a:t>데이터 표시 형식 옵션 설정</a:t>
            </a:r>
          </a:p>
        </p:txBody>
      </p:sp>
      <p:sp>
        <p:nvSpPr>
          <p:cNvPr id="5" name="제목 4"/>
          <p:cNvSpPr>
            <a:spLocks noGrp="1"/>
          </p:cNvSpPr>
          <p:nvPr>
            <p:ph type="title"/>
          </p:nvPr>
        </p:nvSpPr>
        <p:spPr/>
        <p:txBody>
          <a:bodyPr/>
          <a:lstStyle/>
          <a:p>
            <a:r>
              <a:rPr kumimoji="1" lang="en-US" altLang="ko-KR" dirty="0">
                <a:latin typeface="+mn-ea"/>
              </a:rPr>
              <a:t>7.1</a:t>
            </a:r>
            <a:r>
              <a:rPr kumimoji="1" lang="ko-KR" altLang="en-US" dirty="0">
                <a:latin typeface="+mn-ea"/>
              </a:rPr>
              <a:t> 대시보드 만들기 화면 메타데이터 적용</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112</a:t>
            </a:fld>
            <a:endParaRPr lang="ko-KR" altLang="en-US" dirty="0">
              <a:solidFill>
                <a:schemeClr val="accent4">
                  <a:lumMod val="75000"/>
                </a:schemeClr>
              </a:solidFill>
              <a:latin typeface="+mn-ea"/>
              <a:ea typeface="+mn-ea"/>
            </a:endParaRPr>
          </a:p>
        </p:txBody>
      </p:sp>
      <p:sp>
        <p:nvSpPr>
          <p:cNvPr id="3" name="텍스트 개체 틀 2"/>
          <p:cNvSpPr>
            <a:spLocks noGrp="1"/>
          </p:cNvSpPr>
          <p:nvPr>
            <p:ph type="body" sz="quarter" idx="13"/>
          </p:nvPr>
        </p:nvSpPr>
        <p:spPr>
          <a:xfrm>
            <a:off x="10080108" y="651623"/>
            <a:ext cx="1953784" cy="6206377"/>
          </a:xfrm>
        </p:spPr>
        <p:txBody>
          <a:bodyPr/>
          <a:lstStyle/>
          <a:p>
            <a:r>
              <a:rPr lang="ko-KR" altLang="en-US" dirty="0">
                <a:latin typeface="+mn-ea"/>
              </a:rPr>
              <a:t>데이터 표시 형식 옵션</a:t>
            </a:r>
            <a:endParaRPr lang="en-US" altLang="ko-KR" dirty="0">
              <a:latin typeface="+mn-ea"/>
            </a:endParaRPr>
          </a:p>
          <a:p>
            <a:pPr lvl="1"/>
            <a:r>
              <a:rPr lang="en-US" altLang="ko-KR" dirty="0">
                <a:latin typeface="+mn-ea"/>
              </a:rPr>
              <a:t>Physical type / Logical type</a:t>
            </a:r>
          </a:p>
          <a:p>
            <a:pPr lvl="1"/>
            <a:r>
              <a:rPr lang="ko-KR" altLang="en-US" dirty="0">
                <a:latin typeface="+mn-ea"/>
              </a:rPr>
              <a:t>설정 시 해당 대시보드에 전역 적용</a:t>
            </a:r>
            <a:endParaRPr lang="en-US" altLang="ko-KR" dirty="0">
              <a:latin typeface="+mn-ea"/>
            </a:endParaRPr>
          </a:p>
          <a:p>
            <a:pPr lvl="1"/>
            <a:r>
              <a:rPr lang="ko-KR" altLang="en-US" dirty="0">
                <a:latin typeface="+mn-ea"/>
              </a:rPr>
              <a:t>레이어 팝업 내용</a:t>
            </a:r>
            <a:endParaRPr lang="en-US" altLang="ko-KR" dirty="0">
              <a:latin typeface="+mn-ea"/>
            </a:endParaRPr>
          </a:p>
          <a:p>
            <a:pPr lvl="2"/>
            <a:r>
              <a:rPr lang="ko-KR" altLang="en-US" dirty="0">
                <a:latin typeface="+mn-ea"/>
              </a:rPr>
              <a:t>데이터 표시 형식이란</a:t>
            </a:r>
            <a:r>
              <a:rPr lang="en-US" altLang="ko-KR" dirty="0">
                <a:latin typeface="+mn-ea"/>
              </a:rPr>
              <a:t>?</a:t>
            </a:r>
          </a:p>
          <a:p>
            <a:pPr lvl="2"/>
            <a:r>
              <a:rPr lang="ko-KR" altLang="en-US" dirty="0">
                <a:latin typeface="+mn-ea"/>
              </a:rPr>
              <a:t>차트의 범례</a:t>
            </a:r>
            <a:r>
              <a:rPr lang="en-US" altLang="ko-KR" dirty="0">
                <a:latin typeface="+mn-ea"/>
              </a:rPr>
              <a:t>,</a:t>
            </a:r>
            <a:r>
              <a:rPr lang="ko-KR" altLang="en-US" dirty="0">
                <a:latin typeface="+mn-ea"/>
              </a:rPr>
              <a:t> 레이블 등의 표현 방법을 결정합니다</a:t>
            </a:r>
            <a:r>
              <a:rPr lang="en-US" altLang="ko-KR" dirty="0">
                <a:latin typeface="+mn-ea"/>
              </a:rPr>
              <a:t>.</a:t>
            </a:r>
          </a:p>
          <a:p>
            <a:pPr lvl="2"/>
            <a:r>
              <a:rPr lang="ko-KR" altLang="en-US" dirty="0">
                <a:latin typeface="+mn-ea"/>
              </a:rPr>
              <a:t>물리 타입</a:t>
            </a:r>
            <a:r>
              <a:rPr lang="en-US" altLang="ko-KR" dirty="0">
                <a:latin typeface="+mn-ea"/>
              </a:rPr>
              <a:t>:</a:t>
            </a:r>
            <a:r>
              <a:rPr lang="ko-KR" altLang="en-US" dirty="0">
                <a:latin typeface="+mn-ea"/>
              </a:rPr>
              <a:t> </a:t>
            </a:r>
            <a:r>
              <a:rPr lang="ko-KR" altLang="en-US" dirty="0" err="1">
                <a:latin typeface="+mn-ea"/>
              </a:rPr>
              <a:t>메타트론</a:t>
            </a:r>
            <a:r>
              <a:rPr lang="ko-KR" altLang="en-US" dirty="0">
                <a:latin typeface="+mn-ea"/>
              </a:rPr>
              <a:t> 엔진에 적재된 물리 정보를 사용합니다</a:t>
            </a:r>
            <a:r>
              <a:rPr lang="en-US" altLang="ko-KR" dirty="0">
                <a:latin typeface="+mn-ea"/>
              </a:rPr>
              <a:t>.</a:t>
            </a:r>
          </a:p>
          <a:p>
            <a:pPr lvl="2"/>
            <a:r>
              <a:rPr lang="ko-KR" altLang="en-US" dirty="0">
                <a:latin typeface="+mn-ea"/>
              </a:rPr>
              <a:t>논리 타입</a:t>
            </a:r>
            <a:r>
              <a:rPr lang="en-US" altLang="ko-KR" dirty="0">
                <a:latin typeface="+mn-ea"/>
              </a:rPr>
              <a:t>:</a:t>
            </a:r>
            <a:r>
              <a:rPr lang="ko-KR" altLang="en-US" dirty="0">
                <a:latin typeface="+mn-ea"/>
              </a:rPr>
              <a:t> 메타데이터로 관리되는 논리 정보로 치환합니다</a:t>
            </a:r>
            <a:r>
              <a:rPr lang="en-US" altLang="ko-KR" dirty="0">
                <a:latin typeface="+mn-ea"/>
              </a:rPr>
              <a:t>.</a:t>
            </a:r>
          </a:p>
          <a:p>
            <a:pPr lvl="1"/>
            <a:r>
              <a:rPr lang="ko-KR" altLang="en-US" dirty="0">
                <a:solidFill>
                  <a:srgbClr val="FF0000"/>
                </a:solidFill>
                <a:latin typeface="+mn-ea"/>
              </a:rPr>
              <a:t>대시보드 생성 이후에도 수정할 수 있습니다</a:t>
            </a:r>
            <a:r>
              <a:rPr lang="en-US" altLang="ko-KR" dirty="0">
                <a:solidFill>
                  <a:srgbClr val="FF0000"/>
                </a:solidFill>
                <a:latin typeface="+mn-ea"/>
              </a:rPr>
              <a:t>.</a:t>
            </a:r>
          </a:p>
          <a:p>
            <a:endParaRPr lang="en-US" altLang="ko-KR" dirty="0">
              <a:latin typeface="+mn-ea"/>
            </a:endParaRPr>
          </a:p>
          <a:p>
            <a:endParaRPr lang="ko-KR" altLang="en-US" dirty="0">
              <a:latin typeface="+mn-ea"/>
            </a:endParaRPr>
          </a:p>
          <a:p>
            <a:endParaRPr lang="ko-KR" altLang="en-US" dirty="0">
              <a:latin typeface="+mn-ea"/>
              <a:ea typeface="+mn-ea"/>
            </a:endParaRPr>
          </a:p>
        </p:txBody>
      </p:sp>
      <p:sp>
        <p:nvSpPr>
          <p:cNvPr id="80" name="TextBox 79"/>
          <p:cNvSpPr txBox="1"/>
          <p:nvPr/>
        </p:nvSpPr>
        <p:spPr>
          <a:xfrm>
            <a:off x="3839885" y="1387996"/>
            <a:ext cx="2452595" cy="169277"/>
          </a:xfrm>
          <a:prstGeom prst="rect">
            <a:avLst/>
          </a:prstGeom>
          <a:noFill/>
        </p:spPr>
        <p:txBody>
          <a:bodyPr wrap="none" lIns="0" tIns="0" rIns="0" bIns="0" rtlCol="0">
            <a:spAutoFit/>
          </a:bodyPr>
          <a:lstStyle/>
          <a:p>
            <a:pPr algn="ctr"/>
            <a:r>
              <a:rPr lang="en-US" altLang="ko-KR" sz="1100" b="1" dirty="0">
                <a:solidFill>
                  <a:prstClr val="black"/>
                </a:solidFill>
                <a:latin typeface="+mn-ea"/>
                <a:cs typeface="Nanum Gothic" charset="-127"/>
              </a:rPr>
              <a:t>Please complete dashboard creation</a:t>
            </a:r>
            <a:endParaRPr lang="ko-KR" altLang="en-US" sz="1100" b="1" dirty="0">
              <a:solidFill>
                <a:prstClr val="black"/>
              </a:solidFill>
              <a:latin typeface="+mn-ea"/>
              <a:cs typeface="Nanum Gothic" charset="-127"/>
            </a:endParaRPr>
          </a:p>
        </p:txBody>
      </p:sp>
      <p:sp>
        <p:nvSpPr>
          <p:cNvPr id="96" name="TextBox 95"/>
          <p:cNvSpPr txBox="1"/>
          <p:nvPr/>
        </p:nvSpPr>
        <p:spPr>
          <a:xfrm>
            <a:off x="4578056" y="871503"/>
            <a:ext cx="976228" cy="138499"/>
          </a:xfrm>
          <a:prstGeom prst="rect">
            <a:avLst/>
          </a:prstGeom>
          <a:noFill/>
        </p:spPr>
        <p:txBody>
          <a:bodyPr wrap="none" lIns="0" tIns="0" rIns="0" bIns="0" rtlCol="0">
            <a:spAutoFit/>
          </a:bodyPr>
          <a:lstStyle/>
          <a:p>
            <a:pPr algn="ctr"/>
            <a:r>
              <a:rPr lang="en-US" altLang="ko-KR" sz="900" b="1" dirty="0">
                <a:solidFill>
                  <a:prstClr val="black"/>
                </a:solidFill>
                <a:latin typeface="+mn-ea"/>
                <a:cs typeface="Nanum Gothic" charset="-127"/>
              </a:rPr>
              <a:t>Create dashboard</a:t>
            </a:r>
            <a:endParaRPr lang="ko-KR" altLang="en-US" sz="900" b="1" dirty="0">
              <a:solidFill>
                <a:prstClr val="black"/>
              </a:solidFill>
              <a:latin typeface="+mn-ea"/>
              <a:cs typeface="Nanum Gothic" charset="-127"/>
            </a:endParaRPr>
          </a:p>
        </p:txBody>
      </p:sp>
      <p:grpSp>
        <p:nvGrpSpPr>
          <p:cNvPr id="207" name="그룹 206"/>
          <p:cNvGrpSpPr/>
          <p:nvPr/>
        </p:nvGrpSpPr>
        <p:grpSpPr>
          <a:xfrm>
            <a:off x="4581289" y="1040780"/>
            <a:ext cx="949128" cy="96644"/>
            <a:chOff x="5092942" y="1040780"/>
            <a:chExt cx="949128" cy="96644"/>
          </a:xfrm>
        </p:grpSpPr>
        <p:sp>
          <p:nvSpPr>
            <p:cNvPr id="208" name="타원 207"/>
            <p:cNvSpPr/>
            <p:nvPr/>
          </p:nvSpPr>
          <p:spPr>
            <a:xfrm>
              <a:off x="5945426"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09" name="타원 208"/>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10" name="직선 연결선[R] 209"/>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1" name="타원 210"/>
            <p:cNvSpPr/>
            <p:nvPr/>
          </p:nvSpPr>
          <p:spPr>
            <a:xfrm>
              <a:off x="509294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12" name="직선 연결선[R] 211"/>
            <p:cNvCxnSpPr/>
            <p:nvPr/>
          </p:nvCxnSpPr>
          <p:spPr>
            <a:xfrm>
              <a:off x="5613998"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3" name="그룹 212"/>
          <p:cNvGrpSpPr/>
          <p:nvPr/>
        </p:nvGrpSpPr>
        <p:grpSpPr>
          <a:xfrm>
            <a:off x="3887123" y="6211429"/>
            <a:ext cx="2358094" cy="249130"/>
            <a:chOff x="4093583" y="6193790"/>
            <a:chExt cx="2358094" cy="249130"/>
          </a:xfrm>
        </p:grpSpPr>
        <p:sp>
          <p:nvSpPr>
            <p:cNvPr id="214"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Done</a:t>
              </a:r>
              <a:endParaRPr lang="ko-KR" altLang="en-US" sz="800" dirty="0">
                <a:solidFill>
                  <a:schemeClr val="bg1"/>
                </a:solidFill>
                <a:latin typeface="+mn-ea"/>
                <a:cs typeface="Nanum Gothic" charset="-127"/>
              </a:endParaRPr>
            </a:p>
          </p:txBody>
        </p:sp>
        <p:sp>
          <p:nvSpPr>
            <p:cNvPr id="215"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Previous</a:t>
              </a:r>
              <a:endParaRPr lang="ko-KR" altLang="en-US" sz="800" dirty="0">
                <a:solidFill>
                  <a:schemeClr val="bg1"/>
                </a:solidFill>
                <a:latin typeface="+mn-ea"/>
                <a:cs typeface="Nanum Gothic" charset="-127"/>
              </a:endParaRPr>
            </a:p>
          </p:txBody>
        </p:sp>
      </p:grpSp>
      <p:sp>
        <p:nvSpPr>
          <p:cNvPr id="221" name="직사각형 220"/>
          <p:cNvSpPr/>
          <p:nvPr/>
        </p:nvSpPr>
        <p:spPr>
          <a:xfrm>
            <a:off x="2439953" y="2157440"/>
            <a:ext cx="5252434" cy="128095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cs typeface="Nanum Gothic" charset="-127"/>
              </a:rPr>
              <a:t>Workbook	</a:t>
            </a:r>
            <a:r>
              <a:rPr lang="ko-KR" altLang="en-US" sz="700" b="1" dirty="0">
                <a:solidFill>
                  <a:prstClr val="black">
                    <a:lumMod val="75000"/>
                    <a:lumOff val="25000"/>
                  </a:prstClr>
                </a:solidFill>
                <a:latin typeface="+mn-ea"/>
                <a:cs typeface="Nanum Gothic" charset="-127"/>
              </a:rPr>
              <a:t>워크북 이름</a:t>
            </a:r>
            <a:endParaRPr lang="en-US" altLang="ko-KR" sz="700" b="1" dirty="0">
              <a:solidFill>
                <a:prstClr val="black">
                  <a:lumMod val="75000"/>
                  <a:lumOff val="25000"/>
                </a:prstClr>
              </a:solidFill>
              <a:latin typeface="+mn-ea"/>
              <a:cs typeface="Nanum Gothic" charset="-127"/>
            </a:endParaRP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cs typeface="Nanum Gothic" charset="-127"/>
              </a:rPr>
              <a:t>	</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mn-ea"/>
                <a:cs typeface="Nanum Gothic" charset="-127"/>
              </a:rPr>
              <a:t>Datasource</a:t>
            </a:r>
            <a:r>
              <a:rPr lang="en-US" altLang="ko-KR" sz="700" b="1" dirty="0">
                <a:solidFill>
                  <a:prstClr val="black">
                    <a:lumMod val="75000"/>
                    <a:lumOff val="25000"/>
                  </a:prstClr>
                </a:solidFill>
                <a:latin typeface="+mn-ea"/>
                <a:cs typeface="Nanum Gothic" charset="-127"/>
              </a:rPr>
              <a:t>	</a:t>
            </a:r>
            <a:r>
              <a:rPr lang="ko-KR" altLang="en-US" sz="700" b="1" dirty="0">
                <a:solidFill>
                  <a:prstClr val="black">
                    <a:lumMod val="75000"/>
                    <a:lumOff val="25000"/>
                  </a:prstClr>
                </a:solidFill>
                <a:latin typeface="+mn-ea"/>
                <a:cs typeface="Nanum Gothic" charset="-127"/>
              </a:rPr>
              <a:t>마스터 데이터 명 </a:t>
            </a:r>
            <a:r>
              <a:rPr lang="en-US" altLang="ko-KR" sz="700" b="1" dirty="0">
                <a:solidFill>
                  <a:prstClr val="black">
                    <a:lumMod val="75000"/>
                    <a:lumOff val="25000"/>
                  </a:prstClr>
                </a:solidFill>
                <a:latin typeface="+mn-ea"/>
                <a:cs typeface="Nanum Gothic" charset="-127"/>
              </a:rPr>
              <a:t>/</a:t>
            </a:r>
            <a:r>
              <a:rPr lang="ko-KR" altLang="en-US" sz="700" b="1" dirty="0">
                <a:solidFill>
                  <a:prstClr val="black">
                    <a:lumMod val="75000"/>
                    <a:lumOff val="25000"/>
                  </a:prstClr>
                </a:solidFill>
                <a:latin typeface="+mn-ea"/>
                <a:cs typeface="Nanum Gothic" charset="-127"/>
              </a:rPr>
              <a:t> 룩업 </a:t>
            </a:r>
            <a:r>
              <a:rPr kumimoji="1" lang="ko-KR" altLang="en-US" sz="700" b="1" dirty="0">
                <a:solidFill>
                  <a:schemeClr val="tx1"/>
                </a:solidFill>
                <a:latin typeface="+mn-ea"/>
                <a:cs typeface="Nanum Gothic" charset="-127"/>
              </a:rPr>
              <a:t>데이터 명</a:t>
            </a:r>
            <a:r>
              <a:rPr kumimoji="1" lang="en-US" altLang="ko-KR" sz="700" b="1" dirty="0">
                <a:solidFill>
                  <a:schemeClr val="tx1"/>
                </a:solidFill>
                <a:latin typeface="+mn-ea"/>
                <a:cs typeface="Nanum Gothic" charset="-127"/>
              </a:rPr>
              <a:t>,</a:t>
            </a:r>
            <a:r>
              <a:rPr kumimoji="1" lang="ko-KR" altLang="en-US" sz="700" b="1" dirty="0">
                <a:solidFill>
                  <a:schemeClr val="tx1"/>
                </a:solidFill>
                <a:latin typeface="+mn-ea"/>
                <a:cs typeface="Nanum Gothic" charset="-127"/>
              </a:rPr>
              <a:t> 룩업 데이터명 </a:t>
            </a:r>
            <a:r>
              <a:rPr kumimoji="1" lang="en-US" altLang="ko-KR" sz="700" b="1" dirty="0">
                <a:solidFill>
                  <a:schemeClr val="tx1"/>
                </a:solidFill>
                <a:latin typeface="+mn-ea"/>
                <a:cs typeface="Nanum Gothic" charset="-127"/>
              </a:rPr>
              <a:t>...</a:t>
            </a:r>
            <a:endParaRPr lang="en-US" altLang="ko-KR" sz="700" b="1" dirty="0">
              <a:solidFill>
                <a:schemeClr val="tx1"/>
              </a:solidFill>
              <a:latin typeface="+mn-ea"/>
              <a:cs typeface="Nanum Gothic" charset="-127"/>
            </a:endParaRPr>
          </a:p>
        </p:txBody>
      </p:sp>
      <p:sp>
        <p:nvSpPr>
          <p:cNvPr id="29" name="TextBox 28"/>
          <p:cNvSpPr txBox="1"/>
          <p:nvPr/>
        </p:nvSpPr>
        <p:spPr>
          <a:xfrm>
            <a:off x="191515" y="7039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7</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31" name="그룹 30"/>
          <p:cNvGrpSpPr/>
          <p:nvPr/>
        </p:nvGrpSpPr>
        <p:grpSpPr>
          <a:xfrm>
            <a:off x="2439953" y="3530760"/>
            <a:ext cx="5252434" cy="1318527"/>
            <a:chOff x="2553689" y="3680257"/>
            <a:chExt cx="5252434" cy="1318527"/>
          </a:xfrm>
        </p:grpSpPr>
        <p:sp>
          <p:nvSpPr>
            <p:cNvPr id="32" name="직사각형 31"/>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mn-ea"/>
                  <a:cs typeface="Nanum Gothic" charset="-127"/>
                </a:rPr>
                <a:t>Please enter a name</a:t>
              </a:r>
              <a:endParaRPr lang="ko-KR" altLang="en-US" sz="700" dirty="0">
                <a:solidFill>
                  <a:prstClr val="white">
                    <a:lumMod val="75000"/>
                  </a:prstClr>
                </a:solidFill>
                <a:latin typeface="+mn-ea"/>
                <a:cs typeface="Nanum Gothic" charset="-127"/>
              </a:endParaRPr>
            </a:p>
          </p:txBody>
        </p:sp>
        <p:sp>
          <p:nvSpPr>
            <p:cNvPr id="33" name="직사각형 32"/>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mn-ea"/>
                  <a:cs typeface="Nanum Gothic" charset="-127"/>
                </a:rPr>
                <a:t>Please enter a description</a:t>
              </a:r>
              <a:endParaRPr lang="ko-KR" altLang="en-US" sz="700" dirty="0">
                <a:solidFill>
                  <a:prstClr val="white">
                    <a:lumMod val="75000"/>
                  </a:prstClr>
                </a:solidFill>
                <a:latin typeface="+mn-ea"/>
                <a:cs typeface="Nanum Gothic" charset="-127"/>
              </a:endParaRPr>
            </a:p>
          </p:txBody>
        </p:sp>
        <p:sp>
          <p:nvSpPr>
            <p:cNvPr id="34" name="제목 2"/>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n-ea"/>
                  <a:ea typeface="+mn-ea"/>
                  <a:cs typeface="Nanum Gothic" charset="-127"/>
                </a:rPr>
                <a:t>Name</a:t>
              </a:r>
              <a:r>
                <a:rPr lang="ko-KR" altLang="en-US" sz="700" dirty="0">
                  <a:solidFill>
                    <a:srgbClr val="000000"/>
                  </a:solidFill>
                  <a:latin typeface="+mn-ea"/>
                  <a:ea typeface="+mn-ea"/>
                  <a:cs typeface="Nanum Gothic" charset="-127"/>
                </a:rPr>
                <a:t>*</a:t>
              </a: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r>
                <a:rPr lang="en-US" altLang="ko-KR" sz="700" dirty="0">
                  <a:solidFill>
                    <a:srgbClr val="000000"/>
                  </a:solidFill>
                  <a:latin typeface="+mn-ea"/>
                  <a:ea typeface="+mn-ea"/>
                  <a:cs typeface="Nanum Gothic" charset="-127"/>
                </a:rPr>
                <a:t>Description</a:t>
              </a:r>
            </a:p>
          </p:txBody>
        </p:sp>
      </p:grpSp>
      <p:sp>
        <p:nvSpPr>
          <p:cNvPr id="35" name="모서리가 둥근 직사각형 58">
            <a:extLst>
              <a:ext uri="{FF2B5EF4-FFF2-40B4-BE49-F238E27FC236}">
                <a16:creationId xmlns:a16="http://schemas.microsoft.com/office/drawing/2014/main" id="{9625CEBE-DB19-474A-BDA1-DD26837B7B4C}"/>
              </a:ext>
            </a:extLst>
          </p:cNvPr>
          <p:cNvSpPr/>
          <p:nvPr/>
        </p:nvSpPr>
        <p:spPr>
          <a:xfrm>
            <a:off x="2439953" y="4891445"/>
            <a:ext cx="3795530" cy="184538"/>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spAutoFit/>
          </a:bodyPr>
          <a:lstStyle/>
          <a:p>
            <a:pPr>
              <a:lnSpc>
                <a:spcPct val="200000"/>
              </a:lnSpc>
            </a:pPr>
            <a:r>
              <a:rPr lang="en-US" altLang="ko-KR" sz="700" b="1" dirty="0">
                <a:solidFill>
                  <a:schemeClr val="tx1">
                    <a:lumMod val="75000"/>
                    <a:lumOff val="25000"/>
                  </a:schemeClr>
                </a:solidFill>
                <a:latin typeface="+mn-ea"/>
                <a:cs typeface="Nanum Gothic" charset="-127"/>
              </a:rPr>
              <a:t>Data Display Format</a:t>
            </a:r>
            <a:r>
              <a:rPr lang="en-US" altLang="ko-KR" sz="700" dirty="0">
                <a:solidFill>
                  <a:schemeClr val="tx1">
                    <a:lumMod val="75000"/>
                    <a:lumOff val="25000"/>
                  </a:schemeClr>
                </a:solidFill>
                <a:latin typeface="+mn-ea"/>
                <a:cs typeface="Nanum Gothic" charset="-127"/>
              </a:rPr>
              <a:t>	</a:t>
            </a:r>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 Physical type	</a:t>
            </a:r>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a:t>
            </a:r>
            <a:r>
              <a:rPr lang="ko-KR" altLang="en-US" sz="700" dirty="0">
                <a:solidFill>
                  <a:schemeClr val="tx1">
                    <a:lumMod val="75000"/>
                    <a:lumOff val="25000"/>
                  </a:schemeClr>
                </a:solidFill>
                <a:latin typeface="+mn-ea"/>
                <a:cs typeface="Nanum Gothic" charset="-127"/>
              </a:rPr>
              <a:t> </a:t>
            </a:r>
            <a:r>
              <a:rPr lang="en-US" altLang="ko-KR" sz="700" dirty="0">
                <a:solidFill>
                  <a:schemeClr val="tx1"/>
                </a:solidFill>
                <a:latin typeface="+mn-ea"/>
                <a:cs typeface="Nanum Gothic" charset="-127"/>
              </a:rPr>
              <a:t>Logical type</a:t>
            </a:r>
            <a:endParaRPr lang="en-US" altLang="ko-KR" sz="700" dirty="0">
              <a:solidFill>
                <a:schemeClr val="tx1">
                  <a:lumMod val="75000"/>
                  <a:lumOff val="25000"/>
                </a:schemeClr>
              </a:solidFill>
              <a:latin typeface="+mn-ea"/>
              <a:cs typeface="Nanum Gothic" charset="-127"/>
            </a:endParaRPr>
          </a:p>
        </p:txBody>
      </p:sp>
      <p:sp>
        <p:nvSpPr>
          <p:cNvPr id="36" name="직사각형 35">
            <a:extLst>
              <a:ext uri="{FF2B5EF4-FFF2-40B4-BE49-F238E27FC236}">
                <a16:creationId xmlns:a16="http://schemas.microsoft.com/office/drawing/2014/main" id="{DDB4A7EB-7AF9-934E-970E-CC85F04C567C}"/>
              </a:ext>
            </a:extLst>
          </p:cNvPr>
          <p:cNvSpPr/>
          <p:nvPr/>
        </p:nvSpPr>
        <p:spPr>
          <a:xfrm>
            <a:off x="5268059" y="4925098"/>
            <a:ext cx="2456321"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srgbClr val="FF0000"/>
                </a:solidFill>
                <a:latin typeface="+mn-ea"/>
                <a:cs typeface="Nanum Gothic" charset="-127"/>
              </a:rPr>
              <a:t>It can be modified after the dashboard is created.</a:t>
            </a:r>
            <a:endParaRPr kumimoji="1" lang="ko-KR" altLang="en-US" sz="700" dirty="0">
              <a:solidFill>
                <a:srgbClr val="FF0000"/>
              </a:solidFill>
              <a:latin typeface="+mn-ea"/>
              <a:cs typeface="Nanum Gothic" charset="-127"/>
            </a:endParaRPr>
          </a:p>
        </p:txBody>
      </p:sp>
      <p:sp>
        <p:nvSpPr>
          <p:cNvPr id="38" name="타원 37">
            <a:extLst>
              <a:ext uri="{FF2B5EF4-FFF2-40B4-BE49-F238E27FC236}">
                <a16:creationId xmlns:a16="http://schemas.microsoft.com/office/drawing/2014/main" id="{B40C2372-60AC-AF4E-8920-2AAB58C7B1CD}"/>
              </a:ext>
            </a:extLst>
          </p:cNvPr>
          <p:cNvSpPr/>
          <p:nvPr/>
        </p:nvSpPr>
        <p:spPr>
          <a:xfrm>
            <a:off x="2307006" y="495191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pic>
        <p:nvPicPr>
          <p:cNvPr id="41" name="그림 69">
            <a:extLst>
              <a:ext uri="{FF2B5EF4-FFF2-40B4-BE49-F238E27FC236}">
                <a16:creationId xmlns:a16="http://schemas.microsoft.com/office/drawing/2014/main" id="{C1F4F2B1-5D09-4C41-8BEE-A702916B26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8621" y="4981386"/>
            <a:ext cx="79238" cy="79238"/>
          </a:xfrm>
          <a:prstGeom prst="rect">
            <a:avLst/>
          </a:prstGeom>
        </p:spPr>
      </p:pic>
      <p:grpSp>
        <p:nvGrpSpPr>
          <p:cNvPr id="44" name="그룹 43">
            <a:extLst>
              <a:ext uri="{FF2B5EF4-FFF2-40B4-BE49-F238E27FC236}">
                <a16:creationId xmlns:a16="http://schemas.microsoft.com/office/drawing/2014/main" id="{4EF315FD-A7B8-D84D-A2D0-1B68753E8C15}"/>
              </a:ext>
            </a:extLst>
          </p:cNvPr>
          <p:cNvGrpSpPr/>
          <p:nvPr userDrawn="1"/>
        </p:nvGrpSpPr>
        <p:grpSpPr>
          <a:xfrm>
            <a:off x="3328844" y="5084880"/>
            <a:ext cx="3019202" cy="957367"/>
            <a:chOff x="1514291" y="2029326"/>
            <a:chExt cx="3019202" cy="957367"/>
          </a:xfrm>
        </p:grpSpPr>
        <p:sp>
          <p:nvSpPr>
            <p:cNvPr id="48" name="모서리가 둥근 직사각형 402">
              <a:extLst>
                <a:ext uri="{FF2B5EF4-FFF2-40B4-BE49-F238E27FC236}">
                  <a16:creationId xmlns:a16="http://schemas.microsoft.com/office/drawing/2014/main" id="{526CD90A-FE50-3B4D-884A-177322BB54D9}"/>
                </a:ext>
              </a:extLst>
            </p:cNvPr>
            <p:cNvSpPr/>
            <p:nvPr/>
          </p:nvSpPr>
          <p:spPr>
            <a:xfrm>
              <a:off x="1514291" y="2077728"/>
              <a:ext cx="3019202" cy="908965"/>
            </a:xfrm>
            <a:prstGeom prst="roundRect">
              <a:avLst>
                <a:gd name="adj" fmla="val 3717"/>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36000" rtlCol="0" anchor="t" anchorCtr="0"/>
            <a:lstStyle/>
            <a:p>
              <a:pPr>
                <a:lnSpc>
                  <a:spcPct val="200000"/>
                </a:lnSpc>
              </a:pPr>
              <a:r>
                <a:rPr lang="en-US" altLang="ko-KR" sz="600" b="1" dirty="0">
                  <a:solidFill>
                    <a:prstClr val="black"/>
                  </a:solidFill>
                  <a:latin typeface="+mn-ea"/>
                  <a:cs typeface="Nanum Gothic" charset="-127"/>
                </a:rPr>
                <a:t>Data Display Format?</a:t>
              </a:r>
            </a:p>
            <a:p>
              <a:pPr>
                <a:lnSpc>
                  <a:spcPct val="200000"/>
                </a:lnSpc>
              </a:pPr>
              <a:r>
                <a:rPr lang="en-US" altLang="ko-KR" sz="600" dirty="0">
                  <a:solidFill>
                    <a:prstClr val="black"/>
                  </a:solidFill>
                  <a:latin typeface="+mn-ea"/>
                  <a:cs typeface="Nanum Gothic" charset="-127"/>
                </a:rPr>
                <a:t>Determines how the chart's legend, labels, etc. are represented.</a:t>
              </a:r>
            </a:p>
            <a:p>
              <a:pPr>
                <a:lnSpc>
                  <a:spcPct val="200000"/>
                </a:lnSpc>
              </a:pPr>
              <a:r>
                <a:rPr lang="en-US" altLang="ko-KR" sz="600" dirty="0">
                  <a:solidFill>
                    <a:prstClr val="black"/>
                  </a:solidFill>
                  <a:latin typeface="+mn-ea"/>
                  <a:cs typeface="Nanum Gothic" charset="-127"/>
                </a:rPr>
                <a:t>Physical type: Use physical information loaded in the Metatron engine.</a:t>
              </a:r>
            </a:p>
            <a:p>
              <a:pPr>
                <a:lnSpc>
                  <a:spcPct val="200000"/>
                </a:lnSpc>
              </a:pPr>
              <a:r>
                <a:rPr lang="en-US" altLang="ko-KR" sz="600" dirty="0">
                  <a:solidFill>
                    <a:prstClr val="black"/>
                  </a:solidFill>
                  <a:latin typeface="+mn-ea"/>
                  <a:cs typeface="Nanum Gothic" charset="-127"/>
                </a:rPr>
                <a:t>Logical type: Replace with logical information managed by metadata.</a:t>
              </a:r>
            </a:p>
          </p:txBody>
        </p:sp>
        <p:sp>
          <p:nvSpPr>
            <p:cNvPr id="49" name="삼각형 48">
              <a:extLst>
                <a:ext uri="{FF2B5EF4-FFF2-40B4-BE49-F238E27FC236}">
                  <a16:creationId xmlns:a16="http://schemas.microsoft.com/office/drawing/2014/main" id="{1B109E8E-5C30-2D4F-8334-AEF6859BAC15}"/>
                </a:ext>
              </a:extLst>
            </p:cNvPr>
            <p:cNvSpPr/>
            <p:nvPr/>
          </p:nvSpPr>
          <p:spPr>
            <a:xfrm>
              <a:off x="1616249" y="2029326"/>
              <a:ext cx="56148" cy="48403"/>
            </a:xfrm>
            <a:prstGeom prst="triangle">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latin typeface="+mn-ea"/>
                <a:cs typeface="Nanum Gothic" charset="-127"/>
              </a:endParaRPr>
            </a:p>
          </p:txBody>
        </p:sp>
      </p:grpSp>
      <p:sp>
        <p:nvSpPr>
          <p:cNvPr id="39" name="직사각형 38">
            <a:extLst>
              <a:ext uri="{FF2B5EF4-FFF2-40B4-BE49-F238E27FC236}">
                <a16:creationId xmlns:a16="http://schemas.microsoft.com/office/drawing/2014/main" id="{9C547DDF-600E-F643-ABA8-39421B83DEA1}"/>
              </a:ext>
            </a:extLst>
          </p:cNvPr>
          <p:cNvSpPr/>
          <p:nvPr/>
        </p:nvSpPr>
        <p:spPr>
          <a:xfrm>
            <a:off x="158110" y="651623"/>
            <a:ext cx="9826195" cy="6085440"/>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6156050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a:extLst>
              <a:ext uri="{FF2B5EF4-FFF2-40B4-BE49-F238E27FC236}">
                <a16:creationId xmlns:a16="http://schemas.microsoft.com/office/drawing/2014/main" id="{FBE3976D-BB56-3B44-9705-01FD63D705FE}"/>
              </a:ext>
            </a:extLst>
          </p:cNvPr>
          <p:cNvSpPr>
            <a:spLocks noGrp="1"/>
          </p:cNvSpPr>
          <p:nvPr>
            <p:ph type="body" sz="quarter" idx="13"/>
          </p:nvPr>
        </p:nvSpPr>
        <p:spPr/>
        <p:txBody>
          <a:bodyPr/>
          <a:lstStyle/>
          <a:p>
            <a:pPr marL="0" indent="0">
              <a:buNone/>
            </a:pPr>
            <a:r>
              <a:rPr kumimoji="1" lang="ko-KR" altLang="en-US" b="1" dirty="0"/>
              <a:t>대시보드 생성 후 첫 진입</a:t>
            </a:r>
          </a:p>
          <a:p>
            <a:r>
              <a:rPr lang="ko-KR" altLang="en-US" b="1" dirty="0">
                <a:latin typeface="+mn-ea"/>
              </a:rPr>
              <a:t>전체 </a:t>
            </a:r>
            <a:r>
              <a:rPr lang="en-US" altLang="ko-KR" b="1" dirty="0">
                <a:latin typeface="+mn-ea"/>
              </a:rPr>
              <a:t>Alias</a:t>
            </a:r>
            <a:r>
              <a:rPr lang="ko-KR" altLang="en-US" b="1" dirty="0" err="1">
                <a:latin typeface="+mn-ea"/>
              </a:rPr>
              <a:t>를</a:t>
            </a:r>
            <a:r>
              <a:rPr lang="ko-KR" altLang="en-US" b="1" dirty="0">
                <a:latin typeface="+mn-ea"/>
              </a:rPr>
              <a:t> 메타데이터로 바꾸기</a:t>
            </a:r>
            <a:endParaRPr lang="en-US" altLang="ko-KR" b="1" dirty="0">
              <a:latin typeface="+mn-ea"/>
            </a:endParaRPr>
          </a:p>
          <a:p>
            <a:pPr lvl="1"/>
            <a:r>
              <a:rPr lang="ko-KR" altLang="en-US" dirty="0">
                <a:solidFill>
                  <a:prstClr val="black"/>
                </a:solidFill>
                <a:latin typeface="맑은 고딕" panose="020B0503020000020004" pitchFamily="34" charset="-127"/>
              </a:rPr>
              <a:t>대시보드 </a:t>
            </a:r>
            <a:r>
              <a:rPr lang="ko-KR" altLang="en-US" dirty="0" err="1">
                <a:solidFill>
                  <a:prstClr val="black"/>
                </a:solidFill>
                <a:latin typeface="맑은 고딕" panose="020B0503020000020004" pitchFamily="34" charset="-127"/>
              </a:rPr>
              <a:t>생성후</a:t>
            </a:r>
            <a:r>
              <a:rPr lang="ko-KR" altLang="en-US" dirty="0">
                <a:solidFill>
                  <a:prstClr val="black"/>
                </a:solidFill>
                <a:latin typeface="맑은 고딕" panose="020B0503020000020004" pitchFamily="34" charset="-127"/>
              </a:rPr>
              <a:t> 첫 </a:t>
            </a:r>
            <a:r>
              <a:rPr lang="ko-KR" altLang="en-US" dirty="0" err="1">
                <a:solidFill>
                  <a:prstClr val="black"/>
                </a:solidFill>
                <a:latin typeface="맑은 고딕" panose="020B0503020000020004" pitchFamily="34" charset="-127"/>
              </a:rPr>
              <a:t>진입시</a:t>
            </a:r>
            <a:r>
              <a:rPr lang="ko-KR" altLang="en-US" dirty="0">
                <a:solidFill>
                  <a:prstClr val="black"/>
                </a:solidFill>
                <a:latin typeface="맑은 고딕" panose="020B0503020000020004" pitchFamily="34" charset="-127"/>
              </a:rPr>
              <a:t> </a:t>
            </a:r>
            <a:r>
              <a:rPr lang="en-US" altLang="ko-KR" dirty="0">
                <a:solidFill>
                  <a:prstClr val="black"/>
                </a:solidFill>
                <a:latin typeface="맑은 고딕" panose="020B0503020000020004" pitchFamily="34" charset="-127"/>
              </a:rPr>
              <a:t>1</a:t>
            </a:r>
            <a:r>
              <a:rPr lang="ko-KR" altLang="en-US" dirty="0">
                <a:solidFill>
                  <a:prstClr val="black"/>
                </a:solidFill>
                <a:latin typeface="맑은 고딕" panose="020B0503020000020004" pitchFamily="34" charset="-127"/>
              </a:rPr>
              <a:t>회 노출</a:t>
            </a:r>
            <a:endParaRPr lang="en-US" altLang="ko-KR" dirty="0">
              <a:solidFill>
                <a:prstClr val="black"/>
              </a:solidFill>
              <a:latin typeface="맑은 고딕" panose="020B0503020000020004" pitchFamily="34" charset="-127"/>
            </a:endParaRPr>
          </a:p>
          <a:p>
            <a:pPr lvl="1"/>
            <a:r>
              <a:rPr lang="ko-KR" altLang="en-US" dirty="0">
                <a:solidFill>
                  <a:prstClr val="black"/>
                </a:solidFill>
                <a:latin typeface="맑은 고딕" panose="020B0503020000020004" pitchFamily="34" charset="-127"/>
              </a:rPr>
              <a:t>메타데이터가 있는 데이터가 </a:t>
            </a:r>
            <a:r>
              <a:rPr lang="en-US" altLang="ko-KR" dirty="0">
                <a:solidFill>
                  <a:prstClr val="black"/>
                </a:solidFill>
                <a:latin typeface="맑은 고딕" panose="020B0503020000020004" pitchFamily="34" charset="-127"/>
              </a:rPr>
              <a:t>1</a:t>
            </a:r>
            <a:r>
              <a:rPr lang="ko-KR" altLang="en-US" dirty="0">
                <a:solidFill>
                  <a:prstClr val="black"/>
                </a:solidFill>
                <a:latin typeface="맑은 고딕" panose="020B0503020000020004" pitchFamily="34" charset="-127"/>
              </a:rPr>
              <a:t>개라도 있을 경우 노출</a:t>
            </a:r>
            <a:endParaRPr lang="en-US" altLang="ko-KR" dirty="0">
              <a:solidFill>
                <a:prstClr val="black"/>
              </a:solidFill>
              <a:latin typeface="맑은 고딕" panose="020B0503020000020004" pitchFamily="34" charset="-127"/>
            </a:endParaRPr>
          </a:p>
          <a:p>
            <a:pPr lvl="1"/>
            <a:r>
              <a:rPr kumimoji="1" lang="en-US" altLang="ko-KR" dirty="0">
                <a:solidFill>
                  <a:prstClr val="black"/>
                </a:solidFill>
                <a:latin typeface="맑은 고딕" panose="020B0503020000020004" pitchFamily="34" charset="-127"/>
              </a:rPr>
              <a:t>[</a:t>
            </a:r>
            <a:r>
              <a:rPr kumimoji="1" lang="ko-KR" altLang="en-US" dirty="0">
                <a:solidFill>
                  <a:prstClr val="black"/>
                </a:solidFill>
                <a:latin typeface="맑은 고딕" panose="020B0503020000020004" pitchFamily="34" charset="-127"/>
              </a:rPr>
              <a:t>설정하기</a:t>
            </a:r>
            <a:r>
              <a:rPr kumimoji="1" lang="en-US" altLang="ko-KR" dirty="0">
                <a:solidFill>
                  <a:prstClr val="black"/>
                </a:solidFill>
                <a:latin typeface="맑은 고딕" panose="020B0503020000020004" pitchFamily="34" charset="-127"/>
              </a:rPr>
              <a:t>]</a:t>
            </a:r>
            <a:r>
              <a:rPr kumimoji="1" lang="ko-KR" altLang="en-US" dirty="0">
                <a:solidFill>
                  <a:prstClr val="black"/>
                </a:solidFill>
                <a:latin typeface="맑은 고딕" panose="020B0503020000020004" pitchFamily="34" charset="-127"/>
              </a:rPr>
              <a:t> 버튼 </a:t>
            </a:r>
            <a:r>
              <a:rPr kumimoji="1" lang="ko-KR" altLang="en-US" dirty="0" err="1">
                <a:solidFill>
                  <a:prstClr val="black"/>
                </a:solidFill>
                <a:latin typeface="맑은 고딕" panose="020B0503020000020004" pitchFamily="34" charset="-127"/>
              </a:rPr>
              <a:t>클릭시</a:t>
            </a:r>
            <a:r>
              <a:rPr kumimoji="1" lang="ko-KR" altLang="en-US" dirty="0">
                <a:solidFill>
                  <a:prstClr val="black"/>
                </a:solidFill>
                <a:latin typeface="맑은 고딕" panose="020B0503020000020004" pitchFamily="34" charset="-127"/>
              </a:rPr>
              <a:t> 모든 </a:t>
            </a:r>
            <a:r>
              <a:rPr kumimoji="1" lang="en-US" altLang="ko-KR" dirty="0">
                <a:solidFill>
                  <a:prstClr val="black"/>
                </a:solidFill>
                <a:latin typeface="맑은 고딕" panose="020B0503020000020004" pitchFamily="34" charset="-127"/>
              </a:rPr>
              <a:t>Alias</a:t>
            </a:r>
            <a:r>
              <a:rPr kumimoji="1" lang="ko-KR" altLang="en-US" dirty="0">
                <a:solidFill>
                  <a:prstClr val="black"/>
                </a:solidFill>
                <a:latin typeface="맑은 고딕" panose="020B0503020000020004" pitchFamily="34" charset="-127"/>
              </a:rPr>
              <a:t>값</a:t>
            </a:r>
            <a:r>
              <a:rPr kumimoji="1" lang="en-US" altLang="ko-KR" dirty="0">
                <a:solidFill>
                  <a:prstClr val="black"/>
                </a:solidFill>
                <a:latin typeface="맑은 고딕" panose="020B0503020000020004" pitchFamily="34" charset="-127"/>
              </a:rPr>
              <a:t>(chart, dashboard)</a:t>
            </a:r>
            <a:r>
              <a:rPr kumimoji="1" lang="ko-KR" altLang="en-US" dirty="0">
                <a:solidFill>
                  <a:prstClr val="black"/>
                </a:solidFill>
                <a:latin typeface="맑은 고딕" panose="020B0503020000020004" pitchFamily="34" charset="-127"/>
              </a:rPr>
              <a:t>이 자동으로 메타데이터 값으로 설정됨</a:t>
            </a:r>
            <a:endParaRPr kumimoji="1" lang="en-US" altLang="ko-KR" dirty="0">
              <a:solidFill>
                <a:prstClr val="black"/>
              </a:solidFill>
              <a:latin typeface="맑은 고딕" panose="020B0503020000020004" pitchFamily="34" charset="-127"/>
            </a:endParaRPr>
          </a:p>
          <a:p>
            <a:pPr lvl="1"/>
            <a:r>
              <a:rPr kumimoji="1" lang="ko-KR" altLang="en-US" dirty="0">
                <a:solidFill>
                  <a:prstClr val="black"/>
                </a:solidFill>
                <a:latin typeface="맑은 고딕" panose="020B0503020000020004" pitchFamily="34" charset="-127"/>
              </a:rPr>
              <a:t>대시보드 생성시에만 </a:t>
            </a:r>
            <a:r>
              <a:rPr kumimoji="1" lang="en-US" altLang="ko-KR" dirty="0">
                <a:solidFill>
                  <a:prstClr val="black"/>
                </a:solidFill>
                <a:latin typeface="맑은 고딕" panose="020B0503020000020004" pitchFamily="34" charset="-127"/>
              </a:rPr>
              <a:t>1</a:t>
            </a:r>
            <a:r>
              <a:rPr kumimoji="1" lang="ko-KR" altLang="en-US" dirty="0">
                <a:solidFill>
                  <a:prstClr val="black"/>
                </a:solidFill>
                <a:latin typeface="맑은 고딕" panose="020B0503020000020004" pitchFamily="34" charset="-127"/>
              </a:rPr>
              <a:t>회 노출되는 팝업이므로 이 팝업에서 설정을 하지 않으면 추후 설정할 수 없음</a:t>
            </a:r>
            <a:endParaRPr kumimoji="1" lang="en-US" altLang="ko-KR" dirty="0">
              <a:solidFill>
                <a:prstClr val="black"/>
              </a:solidFill>
              <a:latin typeface="맑은 고딕" panose="020B0503020000020004" pitchFamily="34" charset="-127"/>
            </a:endParaRPr>
          </a:p>
          <a:p>
            <a:pPr lvl="1"/>
            <a:r>
              <a:rPr lang="ko-KR" altLang="en-US" dirty="0">
                <a:latin typeface="+mn-ea"/>
              </a:rPr>
              <a:t>메타데이터가 있는 데이터 소스일 경우에만 노출되므로 대시보드 생성 이후 시점에 메타데이터를 정의할 경우 이 설정 팝업은 노출되지 않음</a:t>
            </a:r>
            <a:endParaRPr lang="en-US" altLang="ko-KR" dirty="0">
              <a:latin typeface="+mn-ea"/>
            </a:endParaRPr>
          </a:p>
          <a:p>
            <a:endParaRPr kumimoji="1" lang="ko-KR" altLang="en-US" dirty="0"/>
          </a:p>
        </p:txBody>
      </p:sp>
      <p:sp>
        <p:nvSpPr>
          <p:cNvPr id="7" name="텍스트 개체 틀 6">
            <a:extLst>
              <a:ext uri="{FF2B5EF4-FFF2-40B4-BE49-F238E27FC236}">
                <a16:creationId xmlns:a16="http://schemas.microsoft.com/office/drawing/2014/main" id="{77B56576-2C1F-EB47-BDA9-256BBA77C312}"/>
              </a:ext>
            </a:extLst>
          </p:cNvPr>
          <p:cNvSpPr>
            <a:spLocks noGrp="1"/>
          </p:cNvSpPr>
          <p:nvPr>
            <p:ph type="body" sz="quarter" idx="11"/>
          </p:nvPr>
        </p:nvSpPr>
        <p:spPr/>
        <p:txBody>
          <a:bodyPr/>
          <a:lstStyle/>
          <a:p>
            <a:endParaRPr kumimoji="1" lang="ko-KR" altLang="en-US"/>
          </a:p>
        </p:txBody>
      </p:sp>
      <p:sp>
        <p:nvSpPr>
          <p:cNvPr id="6" name="제목 5">
            <a:extLst>
              <a:ext uri="{FF2B5EF4-FFF2-40B4-BE49-F238E27FC236}">
                <a16:creationId xmlns:a16="http://schemas.microsoft.com/office/drawing/2014/main" id="{7A7FA1FD-AA7B-CA46-A6F1-AB254BB74451}"/>
              </a:ext>
            </a:extLst>
          </p:cNvPr>
          <p:cNvSpPr>
            <a:spLocks noGrp="1"/>
          </p:cNvSpPr>
          <p:nvPr>
            <p:ph type="title"/>
          </p:nvPr>
        </p:nvSpPr>
        <p:spPr/>
        <p:txBody>
          <a:bodyPr/>
          <a:lstStyle/>
          <a:p>
            <a:r>
              <a:rPr kumimoji="1" lang="en-US" altLang="ko-KR" dirty="0"/>
              <a:t>7.2</a:t>
            </a:r>
            <a:r>
              <a:rPr kumimoji="1" lang="ko-KR" altLang="en-US" dirty="0"/>
              <a:t> 대시보드 생성 </a:t>
            </a:r>
            <a:r>
              <a:rPr kumimoji="1" lang="en-US" altLang="ko-KR" dirty="0"/>
              <a:t>&gt; Alias </a:t>
            </a:r>
            <a:r>
              <a:rPr kumimoji="1" lang="ko-KR" altLang="en-US" dirty="0"/>
              <a:t>설정 팝업</a:t>
            </a:r>
          </a:p>
        </p:txBody>
      </p:sp>
      <p:sp>
        <p:nvSpPr>
          <p:cNvPr id="4" name="슬라이드 번호 개체 틀 3">
            <a:extLst>
              <a:ext uri="{FF2B5EF4-FFF2-40B4-BE49-F238E27FC236}">
                <a16:creationId xmlns:a16="http://schemas.microsoft.com/office/drawing/2014/main" id="{89093E74-BA24-6B4E-8E1E-CDCBE376B7B8}"/>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113</a:t>
            </a:fld>
            <a:endParaRPr lang="ko-KR" altLang="en-US" dirty="0">
              <a:solidFill>
                <a:prstClr val="white">
                  <a:lumMod val="50000"/>
                </a:prstClr>
              </a:solidFill>
            </a:endParaRPr>
          </a:p>
        </p:txBody>
      </p:sp>
      <p:grpSp>
        <p:nvGrpSpPr>
          <p:cNvPr id="9" name="그룹 8">
            <a:extLst>
              <a:ext uri="{FF2B5EF4-FFF2-40B4-BE49-F238E27FC236}">
                <a16:creationId xmlns:a16="http://schemas.microsoft.com/office/drawing/2014/main" id="{F7E6D002-CE15-444E-B531-5C29F34F369A}"/>
              </a:ext>
            </a:extLst>
          </p:cNvPr>
          <p:cNvGrpSpPr/>
          <p:nvPr/>
        </p:nvGrpSpPr>
        <p:grpSpPr>
          <a:xfrm>
            <a:off x="3295402" y="2253619"/>
            <a:ext cx="3614123" cy="1962150"/>
            <a:chOff x="3301332" y="2949649"/>
            <a:chExt cx="3614123" cy="1962150"/>
          </a:xfrm>
        </p:grpSpPr>
        <p:sp>
          <p:nvSpPr>
            <p:cNvPr id="10" name="직사각형 9">
              <a:extLst>
                <a:ext uri="{FF2B5EF4-FFF2-40B4-BE49-F238E27FC236}">
                  <a16:creationId xmlns:a16="http://schemas.microsoft.com/office/drawing/2014/main" id="{349CC676-18B1-A746-9F31-F5DFFBB9FCB9}"/>
                </a:ext>
              </a:extLst>
            </p:cNvPr>
            <p:cNvSpPr/>
            <p:nvPr/>
          </p:nvSpPr>
          <p:spPr>
            <a:xfrm>
              <a:off x="3301332" y="2949649"/>
              <a:ext cx="3614123" cy="196215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TextBox 10">
              <a:extLst>
                <a:ext uri="{FF2B5EF4-FFF2-40B4-BE49-F238E27FC236}">
                  <a16:creationId xmlns:a16="http://schemas.microsoft.com/office/drawing/2014/main" id="{E88BF24C-B772-C941-AF2B-11203AB1F941}"/>
                </a:ext>
              </a:extLst>
            </p:cNvPr>
            <p:cNvSpPr txBox="1"/>
            <p:nvPr/>
          </p:nvSpPr>
          <p:spPr>
            <a:xfrm>
              <a:off x="3640689" y="3383171"/>
              <a:ext cx="2935419" cy="553998"/>
            </a:xfrm>
            <a:prstGeom prst="rect">
              <a:avLst/>
            </a:prstGeom>
            <a:noFill/>
          </p:spPr>
          <p:txBody>
            <a:bodyPr wrap="none" rtlCol="0">
              <a:spAutoFit/>
            </a:bodyPr>
            <a:lstStyle/>
            <a:p>
              <a:pPr algn="ctr"/>
              <a:r>
                <a:rPr kumimoji="1" lang="ko-KR" altLang="en-US" sz="1000" dirty="0"/>
                <a:t>모든 </a:t>
              </a:r>
              <a:r>
                <a:rPr kumimoji="1" lang="en-US" altLang="ko-KR" sz="1000" dirty="0"/>
                <a:t>Alias</a:t>
              </a:r>
              <a:r>
                <a:rPr kumimoji="1" lang="ko-KR" altLang="en-US" sz="1000" dirty="0"/>
                <a:t> 값을 </a:t>
              </a:r>
              <a:r>
                <a:rPr kumimoji="1" lang="en-US" altLang="ko-KR" sz="1000" dirty="0"/>
                <a:t>Metadata</a:t>
              </a:r>
              <a:r>
                <a:rPr kumimoji="1" lang="ko-KR" altLang="en-US" sz="1000" dirty="0"/>
                <a:t>로 설정하시겠습니까</a:t>
              </a:r>
              <a:r>
                <a:rPr kumimoji="1" lang="en-US" altLang="ko-KR" sz="1000" dirty="0"/>
                <a:t>?</a:t>
              </a:r>
            </a:p>
            <a:p>
              <a:pPr algn="ctr"/>
              <a:endParaRPr kumimoji="1" lang="en-US" altLang="ko-KR" sz="1000" dirty="0"/>
            </a:p>
            <a:p>
              <a:pPr algn="ctr"/>
              <a:r>
                <a:rPr kumimoji="1" lang="ko-KR" altLang="en-US" sz="1000" dirty="0"/>
                <a:t>설정 후에도 개별 </a:t>
              </a:r>
              <a:r>
                <a:rPr kumimoji="1" lang="en-US" altLang="ko-KR" sz="1000" dirty="0"/>
                <a:t>Alias</a:t>
              </a:r>
              <a:r>
                <a:rPr kumimoji="1" lang="ko-KR" altLang="en-US" sz="1000" dirty="0"/>
                <a:t>값을 변경할 수 있습니다</a:t>
              </a:r>
              <a:r>
                <a:rPr kumimoji="1" lang="en-US" altLang="ko-KR" sz="1000" dirty="0"/>
                <a:t>.</a:t>
              </a:r>
              <a:endParaRPr kumimoji="1" lang="ko-KR" altLang="en-US" sz="1000" dirty="0"/>
            </a:p>
          </p:txBody>
        </p:sp>
        <p:sp>
          <p:nvSpPr>
            <p:cNvPr id="12" name="TextBox 11">
              <a:extLst>
                <a:ext uri="{FF2B5EF4-FFF2-40B4-BE49-F238E27FC236}">
                  <a16:creationId xmlns:a16="http://schemas.microsoft.com/office/drawing/2014/main" id="{83F64D19-E59B-294C-83BE-DCCE0B9D487F}"/>
                </a:ext>
              </a:extLst>
            </p:cNvPr>
            <p:cNvSpPr txBox="1"/>
            <p:nvPr/>
          </p:nvSpPr>
          <p:spPr>
            <a:xfrm>
              <a:off x="6555099" y="3009166"/>
              <a:ext cx="308098" cy="338554"/>
            </a:xfrm>
            <a:prstGeom prst="rect">
              <a:avLst/>
            </a:prstGeom>
            <a:noFill/>
          </p:spPr>
          <p:txBody>
            <a:bodyPr wrap="none" rtlCol="0">
              <a:spAutoFit/>
            </a:bodyPr>
            <a:lstStyle/>
            <a:p>
              <a:pPr algn="ctr"/>
              <a:r>
                <a:rPr kumimoji="1" lang="en-US" altLang="ko-KR" sz="1600" dirty="0"/>
                <a:t>X</a:t>
              </a:r>
              <a:endParaRPr kumimoji="1" lang="ko-KR" altLang="en-US" sz="1600" dirty="0"/>
            </a:p>
          </p:txBody>
        </p:sp>
        <p:sp>
          <p:nvSpPr>
            <p:cNvPr id="13" name="직사각형 12">
              <a:extLst>
                <a:ext uri="{FF2B5EF4-FFF2-40B4-BE49-F238E27FC236}">
                  <a16:creationId xmlns:a16="http://schemas.microsoft.com/office/drawing/2014/main" id="{5C9AC00A-D2D8-B546-B315-5D6D6383AC4E}"/>
                </a:ext>
              </a:extLst>
            </p:cNvPr>
            <p:cNvSpPr/>
            <p:nvPr/>
          </p:nvSpPr>
          <p:spPr>
            <a:xfrm>
              <a:off x="3908837" y="4370692"/>
              <a:ext cx="1162371" cy="26945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a:solidFill>
                    <a:schemeClr val="tx1"/>
                  </a:solidFill>
                  <a:latin typeface="Nanum Gothic" charset="-127"/>
                  <a:ea typeface="Nanum Gothic" charset="-127"/>
                  <a:cs typeface="Nanum Gothic" charset="-127"/>
                </a:rPr>
                <a:t>취소</a:t>
              </a:r>
            </a:p>
          </p:txBody>
        </p:sp>
        <p:sp>
          <p:nvSpPr>
            <p:cNvPr id="14" name="직사각형 13">
              <a:extLst>
                <a:ext uri="{FF2B5EF4-FFF2-40B4-BE49-F238E27FC236}">
                  <a16:creationId xmlns:a16="http://schemas.microsoft.com/office/drawing/2014/main" id="{D41261F1-087B-554F-9390-928CC203F0DE}"/>
                </a:ext>
              </a:extLst>
            </p:cNvPr>
            <p:cNvSpPr/>
            <p:nvPr/>
          </p:nvSpPr>
          <p:spPr>
            <a:xfrm>
              <a:off x="5108393" y="4370691"/>
              <a:ext cx="1162371" cy="269459"/>
            </a:xfrm>
            <a:prstGeom prst="rect">
              <a:avLst/>
            </a:prstGeom>
            <a:solidFill>
              <a:schemeClr val="tx1">
                <a:lumMod val="65000"/>
                <a:lumOff val="3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a:solidFill>
                    <a:schemeClr val="bg1"/>
                  </a:solidFill>
                  <a:latin typeface="Nanum Gothic" charset="-127"/>
                  <a:ea typeface="Nanum Gothic" charset="-127"/>
                  <a:cs typeface="Nanum Gothic" charset="-127"/>
                </a:rPr>
                <a:t>설정하기</a:t>
              </a:r>
            </a:p>
          </p:txBody>
        </p:sp>
      </p:grpSp>
      <p:sp>
        <p:nvSpPr>
          <p:cNvPr id="15" name="Oval 55">
            <a:extLst>
              <a:ext uri="{FF2B5EF4-FFF2-40B4-BE49-F238E27FC236}">
                <a16:creationId xmlns:a16="http://schemas.microsoft.com/office/drawing/2014/main" id="{6E2FB17F-9A2C-FA4B-872D-09497B3704C3}"/>
              </a:ext>
            </a:extLst>
          </p:cNvPr>
          <p:cNvSpPr/>
          <p:nvPr/>
        </p:nvSpPr>
        <p:spPr>
          <a:xfrm>
            <a:off x="3520488" y="248241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 name="직사각형 15">
            <a:extLst>
              <a:ext uri="{FF2B5EF4-FFF2-40B4-BE49-F238E27FC236}">
                <a16:creationId xmlns:a16="http://schemas.microsoft.com/office/drawing/2014/main" id="{463A01C5-3AAC-7648-929E-C0FF6C5FBB52}"/>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추가</a:t>
            </a:r>
          </a:p>
        </p:txBody>
      </p:sp>
    </p:spTree>
    <p:extLst>
      <p:ext uri="{BB962C8B-B14F-4D97-AF65-F5344CB8AC3E}">
        <p14:creationId xmlns:p14="http://schemas.microsoft.com/office/powerpoint/2010/main" val="18439781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텍스트 개체 틀 11">
            <a:extLst>
              <a:ext uri="{FF2B5EF4-FFF2-40B4-BE49-F238E27FC236}">
                <a16:creationId xmlns:a16="http://schemas.microsoft.com/office/drawing/2014/main" id="{EB6CC60F-3F18-AC4F-A63B-CB1182941DF0}"/>
              </a:ext>
            </a:extLst>
          </p:cNvPr>
          <p:cNvSpPr>
            <a:spLocks noGrp="1"/>
          </p:cNvSpPr>
          <p:nvPr>
            <p:ph type="body" sz="quarter" idx="13"/>
          </p:nvPr>
        </p:nvSpPr>
        <p:spPr/>
        <p:txBody>
          <a:bodyPr>
            <a:normAutofit/>
          </a:bodyPr>
          <a:lstStyle/>
          <a:p>
            <a:pPr marL="0" lvl="0" indent="0">
              <a:buNone/>
            </a:pPr>
            <a:r>
              <a:rPr kumimoji="1" lang="ko-KR" altLang="en-US" b="1" dirty="0">
                <a:solidFill>
                  <a:prstClr val="black"/>
                </a:solidFill>
              </a:rPr>
              <a:t>대시보드 열람 화면</a:t>
            </a:r>
            <a:endParaRPr lang="en-US" altLang="ko-KR" b="1" dirty="0">
              <a:solidFill>
                <a:prstClr val="black"/>
              </a:solidFill>
              <a:latin typeface="맑은 고딕" panose="020B0503020000020004" pitchFamily="34" charset="-127"/>
            </a:endParaRPr>
          </a:p>
          <a:p>
            <a:pPr lvl="0"/>
            <a:r>
              <a:rPr kumimoji="1" lang="en-US" altLang="ko-KR" b="1" dirty="0">
                <a:solidFill>
                  <a:prstClr val="black"/>
                </a:solidFill>
              </a:rPr>
              <a:t>X</a:t>
            </a:r>
            <a:r>
              <a:rPr kumimoji="1" lang="ko-KR" altLang="en-US" b="1" dirty="0">
                <a:solidFill>
                  <a:prstClr val="black"/>
                </a:solidFill>
              </a:rPr>
              <a:t>축</a:t>
            </a:r>
            <a:r>
              <a:rPr kumimoji="1" lang="en-US" altLang="ko-KR" b="1" dirty="0">
                <a:solidFill>
                  <a:prstClr val="black"/>
                </a:solidFill>
              </a:rPr>
              <a:t>/Y</a:t>
            </a:r>
            <a:r>
              <a:rPr kumimoji="1" lang="ko-KR" altLang="en-US" b="1" dirty="0">
                <a:solidFill>
                  <a:prstClr val="black"/>
                </a:solidFill>
              </a:rPr>
              <a:t>축 타이틀</a:t>
            </a:r>
            <a:endParaRPr kumimoji="1" lang="en-US" altLang="ko-KR" b="1"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컬럼명</a:t>
            </a:r>
            <a:r>
              <a:rPr kumimoji="1" lang="en-US" altLang="ko-KR" dirty="0">
                <a:solidFill>
                  <a:prstClr val="black"/>
                </a:solidFill>
              </a:rPr>
              <a:t>(</a:t>
            </a:r>
            <a:r>
              <a:rPr kumimoji="1" lang="ko-KR" altLang="en-US" dirty="0">
                <a:solidFill>
                  <a:prstClr val="black"/>
                </a:solidFill>
              </a:rPr>
              <a:t>측정</a:t>
            </a:r>
            <a:r>
              <a:rPr kumimoji="1" lang="en-US" altLang="ko-KR" dirty="0">
                <a:solidFill>
                  <a:prstClr val="black"/>
                </a:solidFill>
              </a:rPr>
              <a:t>/</a:t>
            </a:r>
            <a:r>
              <a:rPr kumimoji="1" lang="ko-KR" altLang="en-US" dirty="0" err="1">
                <a:solidFill>
                  <a:prstClr val="black"/>
                </a:solidFill>
              </a:rPr>
              <a:t>차원값</a:t>
            </a:r>
            <a:r>
              <a:rPr kumimoji="1" lang="en-US" altLang="ko-KR" dirty="0">
                <a:solidFill>
                  <a:prstClr val="black"/>
                </a:solidFill>
              </a:rPr>
              <a:t>)</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대시보드 설정에서 선택된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dirty="0">
                <a:solidFill>
                  <a:prstClr val="black"/>
                </a:solidFill>
              </a:rPr>
              <a:t>차트의 </a:t>
            </a:r>
            <a:r>
              <a:rPr kumimoji="1" lang="en-US" altLang="ko-KR" dirty="0">
                <a:solidFill>
                  <a:prstClr val="black"/>
                </a:solidFill>
              </a:rPr>
              <a:t>X/Y</a:t>
            </a:r>
            <a:r>
              <a:rPr kumimoji="1" lang="ko-KR" altLang="en-US" dirty="0">
                <a:solidFill>
                  <a:prstClr val="black"/>
                </a:solidFill>
              </a:rPr>
              <a:t> 설정에서 입력된 값이나 </a:t>
            </a:r>
            <a:r>
              <a:rPr kumimoji="1" lang="en-US" altLang="ko-KR" dirty="0">
                <a:solidFill>
                  <a:prstClr val="black"/>
                </a:solidFill>
              </a:rPr>
              <a:t>Alias</a:t>
            </a:r>
            <a:r>
              <a:rPr kumimoji="1" lang="ko-KR" altLang="en-US" dirty="0">
                <a:solidFill>
                  <a:prstClr val="black"/>
                </a:solidFill>
              </a:rPr>
              <a:t>값이 있을 경우 해당 값 노출</a:t>
            </a:r>
            <a:endParaRPr kumimoji="1" lang="en-US" altLang="ko-KR" dirty="0">
              <a:solidFill>
                <a:prstClr val="black"/>
              </a:solidFill>
            </a:endParaRPr>
          </a:p>
          <a:p>
            <a:pPr lvl="0"/>
            <a:r>
              <a:rPr lang="ko-KR" altLang="en-US" b="1" dirty="0">
                <a:solidFill>
                  <a:prstClr val="black"/>
                </a:solidFill>
                <a:latin typeface="맑은 고딕" panose="020B0503020000020004" pitchFamily="34" charset="-127"/>
              </a:rPr>
              <a:t>데이터 값</a:t>
            </a:r>
            <a:endParaRPr lang="en-US" altLang="ko-KR" b="1" dirty="0">
              <a:solidFill>
                <a:prstClr val="black"/>
              </a:solidFill>
              <a:latin typeface="맑은 고딕" panose="020B0503020000020004" pitchFamily="34" charset="-127"/>
            </a:endParaRPr>
          </a:p>
          <a:p>
            <a:r>
              <a:rPr lang="ko-KR" altLang="en-US" b="1" dirty="0" err="1">
                <a:solidFill>
                  <a:prstClr val="black"/>
                </a:solidFill>
                <a:latin typeface="맑은 고딕" panose="020B0503020000020004" pitchFamily="34" charset="-127"/>
              </a:rPr>
              <a:t>필터명</a:t>
            </a:r>
            <a:endParaRPr lang="en-US" altLang="ko-KR" b="1" dirty="0">
              <a:solidFill>
                <a:prstClr val="black"/>
              </a:solidFill>
              <a:latin typeface="맑은 고딕" panose="020B0503020000020004" pitchFamily="34" charset="-127"/>
            </a:endParaRPr>
          </a:p>
          <a:p>
            <a:r>
              <a:rPr lang="ko-KR" altLang="en-US" b="1" strike="sngStrike" dirty="0">
                <a:solidFill>
                  <a:prstClr val="black"/>
                </a:solidFill>
                <a:latin typeface="맑은 고딕" panose="020B0503020000020004" pitchFamily="34" charset="-127"/>
              </a:rPr>
              <a:t>필터 항목</a:t>
            </a:r>
            <a:r>
              <a:rPr lang="ko-KR" altLang="en-US" b="1" dirty="0">
                <a:solidFill>
                  <a:prstClr val="black"/>
                </a:solidFill>
                <a:latin typeface="맑은 고딕" panose="020B0503020000020004" pitchFamily="34" charset="-127"/>
              </a:rPr>
              <a:t> </a:t>
            </a:r>
            <a:r>
              <a:rPr lang="en-US" altLang="ko-KR" b="1" dirty="0">
                <a:solidFill>
                  <a:prstClr val="black"/>
                </a:solidFill>
                <a:latin typeface="맑은 고딕" panose="020B0503020000020004" pitchFamily="34" charset="-127"/>
              </a:rPr>
              <a:t>(2018.11.02 </a:t>
            </a:r>
            <a:r>
              <a:rPr lang="ko-KR" altLang="en-US" b="1" dirty="0">
                <a:solidFill>
                  <a:prstClr val="black"/>
                </a:solidFill>
                <a:latin typeface="맑은 고딕" panose="020B0503020000020004" pitchFamily="34" charset="-127"/>
              </a:rPr>
              <a:t>삭제</a:t>
            </a:r>
            <a:r>
              <a:rPr lang="en-US" altLang="ko-KR" b="1" dirty="0">
                <a:solidFill>
                  <a:prstClr val="black"/>
                </a:solidFill>
                <a:latin typeface="맑은 고딕" panose="020B0503020000020004" pitchFamily="34" charset="-127"/>
              </a:rPr>
              <a:t>)</a:t>
            </a:r>
            <a:endParaRPr kumimoji="1" lang="en-US" altLang="ko-KR" dirty="0">
              <a:solidFill>
                <a:prstClr val="black"/>
              </a:solidFill>
            </a:endParaRPr>
          </a:p>
          <a:p>
            <a:pPr lvl="1"/>
            <a:endParaRPr lang="en-US" altLang="ko-KR" dirty="0">
              <a:solidFill>
                <a:prstClr val="black"/>
              </a:solidFill>
              <a:latin typeface="맑은 고딕" panose="020B0503020000020004" pitchFamily="34" charset="-127"/>
            </a:endParaRPr>
          </a:p>
        </p:txBody>
      </p:sp>
      <p:sp>
        <p:nvSpPr>
          <p:cNvPr id="7" name="텍스트 개체 틀 6">
            <a:extLst>
              <a:ext uri="{FF2B5EF4-FFF2-40B4-BE49-F238E27FC236}">
                <a16:creationId xmlns:a16="http://schemas.microsoft.com/office/drawing/2014/main" id="{193C3664-75DE-FD4A-925D-1D558C10C7F5}"/>
              </a:ext>
            </a:extLst>
          </p:cNvPr>
          <p:cNvSpPr>
            <a:spLocks noGrp="1"/>
          </p:cNvSpPr>
          <p:nvPr>
            <p:ph type="body" sz="quarter" idx="11"/>
          </p:nvPr>
        </p:nvSpPr>
        <p:spPr/>
        <p:txBody>
          <a:bodyPr/>
          <a:lstStyle/>
          <a:p>
            <a:r>
              <a:rPr kumimoji="1" lang="ko-KR" altLang="en-US" dirty="0"/>
              <a:t>대시보드 열람</a:t>
            </a:r>
          </a:p>
        </p:txBody>
      </p:sp>
      <p:sp>
        <p:nvSpPr>
          <p:cNvPr id="6" name="제목 5">
            <a:extLst>
              <a:ext uri="{FF2B5EF4-FFF2-40B4-BE49-F238E27FC236}">
                <a16:creationId xmlns:a16="http://schemas.microsoft.com/office/drawing/2014/main" id="{55F5AA95-2267-EC43-BAC0-777D9BB8CBF7}"/>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228764D-4EE9-1A41-9C53-E95BB52BA36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114</a:t>
            </a:fld>
            <a:endParaRPr lang="ko-KR" altLang="en-US" dirty="0">
              <a:solidFill>
                <a:prstClr val="white">
                  <a:lumMod val="50000"/>
                </a:prstClr>
              </a:solidFill>
            </a:endParaRPr>
          </a:p>
        </p:txBody>
      </p:sp>
      <p:sp>
        <p:nvSpPr>
          <p:cNvPr id="47" name="직사각형 46">
            <a:extLst>
              <a:ext uri="{FF2B5EF4-FFF2-40B4-BE49-F238E27FC236}">
                <a16:creationId xmlns:a16="http://schemas.microsoft.com/office/drawing/2014/main" id="{DAF4061A-5CDE-894D-90D0-622DC94F4FAB}"/>
              </a:ext>
            </a:extLst>
          </p:cNvPr>
          <p:cNvSpPr/>
          <p:nvPr/>
        </p:nvSpPr>
        <p:spPr>
          <a:xfrm>
            <a:off x="2116667" y="6181835"/>
            <a:ext cx="5257800" cy="130494"/>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9" name="Oval 55">
            <a:extLst>
              <a:ext uri="{FF2B5EF4-FFF2-40B4-BE49-F238E27FC236}">
                <a16:creationId xmlns:a16="http://schemas.microsoft.com/office/drawing/2014/main" id="{947F9D4A-8F9E-624F-8E5A-0671E0E2D334}"/>
              </a:ext>
            </a:extLst>
          </p:cNvPr>
          <p:cNvSpPr/>
          <p:nvPr/>
        </p:nvSpPr>
        <p:spPr>
          <a:xfrm>
            <a:off x="1922719" y="289589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1" name="Oval 55">
            <a:extLst>
              <a:ext uri="{FF2B5EF4-FFF2-40B4-BE49-F238E27FC236}">
                <a16:creationId xmlns:a16="http://schemas.microsoft.com/office/drawing/2014/main" id="{B92CBDB0-0B52-E54F-A1CA-CF3CF56ED962}"/>
              </a:ext>
            </a:extLst>
          </p:cNvPr>
          <p:cNvSpPr/>
          <p:nvPr/>
        </p:nvSpPr>
        <p:spPr>
          <a:xfrm>
            <a:off x="1922719" y="618183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3" name="Oval 55">
            <a:extLst>
              <a:ext uri="{FF2B5EF4-FFF2-40B4-BE49-F238E27FC236}">
                <a16:creationId xmlns:a16="http://schemas.microsoft.com/office/drawing/2014/main" id="{5CC37EBF-3414-7643-9FBB-593C8AADAD70}"/>
              </a:ext>
            </a:extLst>
          </p:cNvPr>
          <p:cNvSpPr/>
          <p:nvPr/>
        </p:nvSpPr>
        <p:spPr>
          <a:xfrm>
            <a:off x="4542046" y="631232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5" name="Oval 55">
            <a:extLst>
              <a:ext uri="{FF2B5EF4-FFF2-40B4-BE49-F238E27FC236}">
                <a16:creationId xmlns:a16="http://schemas.microsoft.com/office/drawing/2014/main" id="{7BF09F99-3E45-B047-A809-233D7FE5EAC1}"/>
              </a:ext>
            </a:extLst>
          </p:cNvPr>
          <p:cNvSpPr/>
          <p:nvPr/>
        </p:nvSpPr>
        <p:spPr>
          <a:xfrm>
            <a:off x="8233513" y="268012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 name="TextBox 13">
            <a:extLst>
              <a:ext uri="{FF2B5EF4-FFF2-40B4-BE49-F238E27FC236}">
                <a16:creationId xmlns:a16="http://schemas.microsoft.com/office/drawing/2014/main" id="{2FD34AB7-0C31-D54E-A0C7-1AA41FC57BBD}"/>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6" name="직사각형 15">
            <a:extLst>
              <a:ext uri="{FF2B5EF4-FFF2-40B4-BE49-F238E27FC236}">
                <a16:creationId xmlns:a16="http://schemas.microsoft.com/office/drawing/2014/main" id="{6A6B7840-4CE6-A041-BB6C-8477DB395201}"/>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2033812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lang="en-US" altLang="ko-KR" b="1" dirty="0">
                <a:latin typeface="+mn-ea"/>
              </a:rPr>
              <a:t>Presentation view</a:t>
            </a:r>
          </a:p>
          <a:p>
            <a:r>
              <a:rPr lang="ko-KR" altLang="en-US" b="1" strike="sngStrike" dirty="0" err="1">
                <a:latin typeface="+mn-ea"/>
              </a:rPr>
              <a:t>필터링</a:t>
            </a:r>
            <a:r>
              <a:rPr lang="ko-KR" altLang="en-US" b="1" strike="sngStrike" dirty="0">
                <a:latin typeface="+mn-ea"/>
              </a:rPr>
              <a:t> 항목 </a:t>
            </a:r>
            <a:r>
              <a:rPr lang="en-US" altLang="ko-KR" b="1" strike="sngStrike" dirty="0">
                <a:latin typeface="+mn-ea"/>
              </a:rPr>
              <a:t>(</a:t>
            </a:r>
            <a:r>
              <a:rPr lang="ko-KR" altLang="en-US" b="1" strike="sngStrike" dirty="0">
                <a:latin typeface="+mn-ea"/>
              </a:rPr>
              <a:t>데이터 값</a:t>
            </a:r>
            <a:r>
              <a:rPr lang="en-US" altLang="ko-KR" b="1" strike="sngStrike" dirty="0">
                <a:latin typeface="+mn-ea"/>
              </a:rPr>
              <a:t>)</a:t>
            </a:r>
            <a:r>
              <a:rPr lang="ko-KR" altLang="en-US" b="1" dirty="0">
                <a:latin typeface="+mn-ea"/>
              </a:rPr>
              <a:t> </a:t>
            </a:r>
            <a:r>
              <a:rPr lang="en-US" altLang="ko-KR" b="1" dirty="0">
                <a:latin typeface="+mn-ea"/>
              </a:rPr>
              <a:t>(2018.11.02 </a:t>
            </a:r>
            <a:r>
              <a:rPr lang="ko-KR" altLang="en-US" b="1" dirty="0">
                <a:latin typeface="+mn-ea"/>
              </a:rPr>
              <a:t>삭제</a:t>
            </a:r>
            <a:r>
              <a:rPr lang="en-US" altLang="ko-KR" b="1" dirty="0">
                <a:latin typeface="+mn-ea"/>
              </a:rPr>
              <a:t>)</a:t>
            </a:r>
          </a:p>
          <a:p>
            <a:r>
              <a:rPr lang="ko-KR" altLang="en-US" b="1" dirty="0" err="1">
                <a:latin typeface="+mn-ea"/>
              </a:rPr>
              <a:t>필터명</a:t>
            </a:r>
            <a:r>
              <a:rPr lang="ko-KR" altLang="en-US" b="1" dirty="0">
                <a:latin typeface="+mn-ea"/>
              </a:rPr>
              <a:t> </a:t>
            </a:r>
            <a:r>
              <a:rPr lang="en-US" altLang="ko-KR" b="1" dirty="0">
                <a:latin typeface="+mn-ea"/>
              </a:rPr>
              <a:t>(</a:t>
            </a:r>
            <a:r>
              <a:rPr lang="ko-KR" altLang="en-US" b="1" dirty="0" err="1">
                <a:latin typeface="+mn-ea"/>
              </a:rPr>
              <a:t>컬럼명</a:t>
            </a:r>
            <a:r>
              <a:rPr lang="en-US" altLang="ko-KR" b="1" dirty="0">
                <a:latin typeface="+mn-ea"/>
              </a:rPr>
              <a:t>)</a:t>
            </a:r>
          </a:p>
          <a:p>
            <a:r>
              <a:rPr lang="ko-KR" altLang="en-US" b="1" dirty="0">
                <a:latin typeface="+mn-ea"/>
              </a:rPr>
              <a:t>차트</a:t>
            </a:r>
            <a:endParaRPr lang="en-US" altLang="ko-KR" b="1" dirty="0">
              <a:latin typeface="+mn-ea"/>
            </a:endParaRPr>
          </a:p>
          <a:p>
            <a:pPr lvl="1"/>
            <a:r>
              <a:rPr kumimoji="1" lang="ko-KR" altLang="en-US" dirty="0">
                <a:solidFill>
                  <a:prstClr val="black"/>
                </a:solidFill>
              </a:rPr>
              <a:t>대시보드 설정에서 선택된 </a:t>
            </a:r>
            <a:r>
              <a:rPr kumimoji="1" lang="ko-KR" altLang="en-US" dirty="0" err="1">
                <a:solidFill>
                  <a:prstClr val="black"/>
                </a:solidFill>
              </a:rPr>
              <a:t>데이터명</a:t>
            </a:r>
            <a:r>
              <a:rPr kumimoji="1" lang="ko-KR" altLang="en-US" dirty="0">
                <a:solidFill>
                  <a:prstClr val="black"/>
                </a:solidFill>
              </a:rPr>
              <a:t> 표시 형식에 따라 노출</a:t>
            </a:r>
            <a:endParaRPr kumimoji="1" lang="en-US" altLang="ko-KR" dirty="0">
              <a:solidFill>
                <a:prstClr val="black"/>
              </a:solidFill>
            </a:endParaRPr>
          </a:p>
          <a:p>
            <a:pPr lvl="1"/>
            <a:r>
              <a:rPr lang="en-US" altLang="ko-KR" dirty="0">
                <a:latin typeface="+mn-ea"/>
              </a:rPr>
              <a:t>X/Y</a:t>
            </a:r>
            <a:r>
              <a:rPr lang="ko-KR" altLang="en-US" dirty="0">
                <a:latin typeface="+mn-ea"/>
              </a:rPr>
              <a:t>축 라벨</a:t>
            </a:r>
            <a:endParaRPr lang="en-US" altLang="ko-KR" dirty="0">
              <a:latin typeface="+mn-ea"/>
            </a:endParaRPr>
          </a:p>
          <a:p>
            <a:pPr lvl="1"/>
            <a:r>
              <a:rPr lang="ko-KR" altLang="en-US" dirty="0">
                <a:latin typeface="+mn-ea"/>
              </a:rPr>
              <a:t>범례</a:t>
            </a:r>
            <a:endParaRPr lang="en-US" altLang="ko-KR" dirty="0">
              <a:latin typeface="+mn-ea"/>
            </a:endParaRPr>
          </a:p>
          <a:p>
            <a:pPr lvl="1"/>
            <a:r>
              <a:rPr lang="ko-KR" altLang="en-US" dirty="0">
                <a:latin typeface="+mn-ea"/>
              </a:rPr>
              <a:t>데이터 값</a:t>
            </a:r>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프레젠테이션 뷰</a:t>
            </a:r>
          </a:p>
        </p:txBody>
      </p:sp>
      <p:sp>
        <p:nvSpPr>
          <p:cNvPr id="6" name="제목 5"/>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115</a:t>
            </a:fld>
            <a:endParaRPr lang="ko-KR" altLang="en-US" dirty="0">
              <a:solidFill>
                <a:prstClr val="white">
                  <a:lumMod val="50000"/>
                </a:prstClr>
              </a:solidFill>
            </a:endParaRPr>
          </a:p>
        </p:txBody>
      </p:sp>
      <p:sp>
        <p:nvSpPr>
          <p:cNvPr id="11" name="직사각형 10">
            <a:extLst>
              <a:ext uri="{FF2B5EF4-FFF2-40B4-BE49-F238E27FC236}">
                <a16:creationId xmlns:a16="http://schemas.microsoft.com/office/drawing/2014/main" id="{8FE79301-5117-FB42-8769-B45EE81F6993}"/>
              </a:ext>
            </a:extLst>
          </p:cNvPr>
          <p:cNvSpPr/>
          <p:nvPr/>
        </p:nvSpPr>
        <p:spPr>
          <a:xfrm>
            <a:off x="9530102" y="1375200"/>
            <a:ext cx="455286" cy="5366916"/>
          </a:xfrm>
          <a:prstGeom prst="rect">
            <a:avLst/>
          </a:prstGeom>
          <a:solidFill>
            <a:schemeClr val="tx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6" name="타원 15">
            <a:extLst>
              <a:ext uri="{FF2B5EF4-FFF2-40B4-BE49-F238E27FC236}">
                <a16:creationId xmlns:a16="http://schemas.microsoft.com/office/drawing/2014/main" id="{366428F7-A832-FB42-AC6C-0A8543D7BF1E}"/>
              </a:ext>
            </a:extLst>
          </p:cNvPr>
          <p:cNvSpPr/>
          <p:nvPr/>
        </p:nvSpPr>
        <p:spPr>
          <a:xfrm>
            <a:off x="5027695" y="1014324"/>
            <a:ext cx="45719" cy="45719"/>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7" name="L 도형 16">
            <a:extLst>
              <a:ext uri="{FF2B5EF4-FFF2-40B4-BE49-F238E27FC236}">
                <a16:creationId xmlns:a16="http://schemas.microsoft.com/office/drawing/2014/main" id="{AA80F608-8270-B64C-8461-BAC3D157CE15}"/>
              </a:ext>
            </a:extLst>
          </p:cNvPr>
          <p:cNvSpPr/>
          <p:nvPr/>
        </p:nvSpPr>
        <p:spPr>
          <a:xfrm rot="13500000">
            <a:off x="9588566" y="3772642"/>
            <a:ext cx="237184" cy="237184"/>
          </a:xfrm>
          <a:prstGeom prst="corner">
            <a:avLst>
              <a:gd name="adj1" fmla="val 15015"/>
              <a:gd name="adj2" fmla="val 15084"/>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18" name="그림 17">
            <a:extLst>
              <a:ext uri="{FF2B5EF4-FFF2-40B4-BE49-F238E27FC236}">
                <a16:creationId xmlns:a16="http://schemas.microsoft.com/office/drawing/2014/main" id="{4768E272-7338-0146-8A05-441C601770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015" y="4067869"/>
            <a:ext cx="169716" cy="169716"/>
          </a:xfrm>
          <a:prstGeom prst="rect">
            <a:avLst/>
          </a:prstGeom>
        </p:spPr>
      </p:pic>
      <p:sp>
        <p:nvSpPr>
          <p:cNvPr id="19" name="왼쪽 중괄호[L] 18">
            <a:extLst>
              <a:ext uri="{FF2B5EF4-FFF2-40B4-BE49-F238E27FC236}">
                <a16:creationId xmlns:a16="http://schemas.microsoft.com/office/drawing/2014/main" id="{F4516A86-66D2-B742-825F-7F0622D0119B}"/>
              </a:ext>
            </a:extLst>
          </p:cNvPr>
          <p:cNvSpPr/>
          <p:nvPr/>
        </p:nvSpPr>
        <p:spPr>
          <a:xfrm>
            <a:off x="202176" y="1140923"/>
            <a:ext cx="91605" cy="230605"/>
          </a:xfrm>
          <a:prstGeom prst="leftBrace">
            <a:avLst>
              <a:gd name="adj1" fmla="val 32565"/>
              <a:gd name="adj2" fmla="val 50000"/>
            </a:avLst>
          </a:prstGeom>
          <a:ln>
            <a:solidFill>
              <a:srgbClr val="FF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20" name="타원 19">
            <a:extLst>
              <a:ext uri="{FF2B5EF4-FFF2-40B4-BE49-F238E27FC236}">
                <a16:creationId xmlns:a16="http://schemas.microsoft.com/office/drawing/2014/main" id="{277334A6-604B-454E-AF3D-5C784D14BC3B}"/>
              </a:ext>
            </a:extLst>
          </p:cNvPr>
          <p:cNvSpPr/>
          <p:nvPr/>
        </p:nvSpPr>
        <p:spPr>
          <a:xfrm>
            <a:off x="3100929" y="107274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21" name="타원 20">
            <a:extLst>
              <a:ext uri="{FF2B5EF4-FFF2-40B4-BE49-F238E27FC236}">
                <a16:creationId xmlns:a16="http://schemas.microsoft.com/office/drawing/2014/main" id="{5C896F59-9B0B-F74D-B23B-80D7A8CC64B4}"/>
              </a:ext>
            </a:extLst>
          </p:cNvPr>
          <p:cNvSpPr/>
          <p:nvPr/>
        </p:nvSpPr>
        <p:spPr>
          <a:xfrm>
            <a:off x="747146" y="19298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22" name="TextBox 21">
            <a:extLst>
              <a:ext uri="{FF2B5EF4-FFF2-40B4-BE49-F238E27FC236}">
                <a16:creationId xmlns:a16="http://schemas.microsoft.com/office/drawing/2014/main" id="{0E5ED1FF-A4CC-BF4F-A9FF-13251D9A92F2}"/>
              </a:ext>
            </a:extLst>
          </p:cNvPr>
          <p:cNvSpPr txBox="1"/>
          <p:nvPr/>
        </p:nvSpPr>
        <p:spPr>
          <a:xfrm>
            <a:off x="528605" y="904974"/>
            <a:ext cx="270908" cy="123111"/>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Nanum Gothic" charset="-127"/>
                <a:ea typeface="Nanum Gothic" charset="-127"/>
                <a:cs typeface="Nanum Gothic" charset="-127"/>
              </a:rPr>
              <a:t>3 sec.</a:t>
            </a:r>
            <a:endParaRPr lang="ko-KR" altLang="en-US" sz="800" dirty="0">
              <a:solidFill>
                <a:schemeClr val="tx1">
                  <a:lumMod val="75000"/>
                  <a:lumOff val="25000"/>
                </a:schemeClr>
              </a:solidFill>
              <a:latin typeface="Nanum Gothic" charset="-127"/>
              <a:ea typeface="Nanum Gothic" charset="-127"/>
              <a:cs typeface="Nanum Gothic" charset="-127"/>
            </a:endParaRPr>
          </a:p>
        </p:txBody>
      </p:sp>
      <p:grpSp>
        <p:nvGrpSpPr>
          <p:cNvPr id="23" name="그룹 22">
            <a:extLst>
              <a:ext uri="{FF2B5EF4-FFF2-40B4-BE49-F238E27FC236}">
                <a16:creationId xmlns:a16="http://schemas.microsoft.com/office/drawing/2014/main" id="{020E3DE9-9D32-F540-8FAC-899AAD08B764}"/>
              </a:ext>
            </a:extLst>
          </p:cNvPr>
          <p:cNvGrpSpPr/>
          <p:nvPr/>
        </p:nvGrpSpPr>
        <p:grpSpPr>
          <a:xfrm>
            <a:off x="358731" y="900034"/>
            <a:ext cx="160482" cy="148950"/>
            <a:chOff x="8483011" y="962708"/>
            <a:chExt cx="160482" cy="148950"/>
          </a:xfrm>
        </p:grpSpPr>
        <p:pic>
          <p:nvPicPr>
            <p:cNvPr id="24" name="그림 23">
              <a:extLst>
                <a:ext uri="{FF2B5EF4-FFF2-40B4-BE49-F238E27FC236}">
                  <a16:creationId xmlns:a16="http://schemas.microsoft.com/office/drawing/2014/main" id="{30E7A654-6531-444A-8907-40B7BC978C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011" y="962708"/>
              <a:ext cx="160482" cy="148950"/>
            </a:xfrm>
            <a:prstGeom prst="rect">
              <a:avLst/>
            </a:prstGeom>
          </p:spPr>
        </p:pic>
        <p:sp>
          <p:nvSpPr>
            <p:cNvPr id="25" name="삼각형 24">
              <a:extLst>
                <a:ext uri="{FF2B5EF4-FFF2-40B4-BE49-F238E27FC236}">
                  <a16:creationId xmlns:a16="http://schemas.microsoft.com/office/drawing/2014/main" id="{1149DF18-BA18-CF45-803A-6B8236F6642B}"/>
                </a:ext>
              </a:extLst>
            </p:cNvPr>
            <p:cNvSpPr/>
            <p:nvPr/>
          </p:nvSpPr>
          <p:spPr>
            <a:xfrm rot="5400000">
              <a:off x="8485973" y="1020757"/>
              <a:ext cx="93234" cy="80374"/>
            </a:xfrm>
            <a:prstGeom prst="triangle">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29" name="타원 28">
            <a:extLst>
              <a:ext uri="{FF2B5EF4-FFF2-40B4-BE49-F238E27FC236}">
                <a16:creationId xmlns:a16="http://schemas.microsoft.com/office/drawing/2014/main" id="{D4C74F15-9CA0-3F48-8030-DF342EBCCA50}"/>
              </a:ext>
            </a:extLst>
          </p:cNvPr>
          <p:cNvSpPr/>
          <p:nvPr/>
        </p:nvSpPr>
        <p:spPr>
          <a:xfrm>
            <a:off x="293781" y="14556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32" name="사각형 설명선[R] 31">
            <a:extLst>
              <a:ext uri="{FF2B5EF4-FFF2-40B4-BE49-F238E27FC236}">
                <a16:creationId xmlns:a16="http://schemas.microsoft.com/office/drawing/2014/main" id="{AD8EBEDE-BE1C-7149-9BBD-26AE3FF1A79A}"/>
              </a:ext>
            </a:extLst>
          </p:cNvPr>
          <p:cNvSpPr/>
          <p:nvPr/>
        </p:nvSpPr>
        <p:spPr>
          <a:xfrm>
            <a:off x="211512" y="1044887"/>
            <a:ext cx="602108" cy="587564"/>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p:txBody>
      </p:sp>
      <p:sp>
        <p:nvSpPr>
          <p:cNvPr id="34" name="L 도형 33">
            <a:extLst>
              <a:ext uri="{FF2B5EF4-FFF2-40B4-BE49-F238E27FC236}">
                <a16:creationId xmlns:a16="http://schemas.microsoft.com/office/drawing/2014/main" id="{D8FC78F6-B39D-3344-BFE9-6D117A1F2B84}"/>
              </a:ext>
            </a:extLst>
          </p:cNvPr>
          <p:cNvSpPr/>
          <p:nvPr/>
        </p:nvSpPr>
        <p:spPr>
          <a:xfrm rot="18900000">
            <a:off x="283098" y="1117343"/>
            <a:ext cx="109530" cy="78296"/>
          </a:xfrm>
          <a:prstGeom prst="corner">
            <a:avLst>
              <a:gd name="adj1" fmla="val 24989"/>
              <a:gd name="adj2" fmla="val 2210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7" name="삼각형 36">
            <a:extLst>
              <a:ext uri="{FF2B5EF4-FFF2-40B4-BE49-F238E27FC236}">
                <a16:creationId xmlns:a16="http://schemas.microsoft.com/office/drawing/2014/main" id="{51727FC5-C366-6C45-A3A7-ECCDED1F18D4}"/>
              </a:ext>
            </a:extLst>
          </p:cNvPr>
          <p:cNvSpPr/>
          <p:nvPr/>
        </p:nvSpPr>
        <p:spPr>
          <a:xfrm rot="5400000">
            <a:off x="9432918" y="1431587"/>
            <a:ext cx="159955" cy="137892"/>
          </a:xfrm>
          <a:prstGeom prst="triangle">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38" name="그룹 37">
            <a:extLst>
              <a:ext uri="{FF2B5EF4-FFF2-40B4-BE49-F238E27FC236}">
                <a16:creationId xmlns:a16="http://schemas.microsoft.com/office/drawing/2014/main" id="{0CDC0D4A-F738-1C43-9E23-B468A902D6D0}"/>
              </a:ext>
            </a:extLst>
          </p:cNvPr>
          <p:cNvGrpSpPr/>
          <p:nvPr/>
        </p:nvGrpSpPr>
        <p:grpSpPr>
          <a:xfrm>
            <a:off x="9443950" y="971579"/>
            <a:ext cx="126379" cy="146615"/>
            <a:chOff x="4868985" y="6017846"/>
            <a:chExt cx="229048" cy="265723"/>
          </a:xfrm>
        </p:grpSpPr>
        <p:sp>
          <p:nvSpPr>
            <p:cNvPr id="39" name="직사각형 38">
              <a:extLst>
                <a:ext uri="{FF2B5EF4-FFF2-40B4-BE49-F238E27FC236}">
                  <a16:creationId xmlns:a16="http://schemas.microsoft.com/office/drawing/2014/main" id="{E763BCF8-FEEC-3049-8176-350509920199}"/>
                </a:ext>
              </a:extLst>
            </p:cNvPr>
            <p:cNvSpPr/>
            <p:nvPr/>
          </p:nvSpPr>
          <p:spPr>
            <a:xfrm>
              <a:off x="4868985" y="6017846"/>
              <a:ext cx="70338" cy="265723"/>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0" name="직사각형 39">
              <a:extLst>
                <a:ext uri="{FF2B5EF4-FFF2-40B4-BE49-F238E27FC236}">
                  <a16:creationId xmlns:a16="http://schemas.microsoft.com/office/drawing/2014/main" id="{31AFDF5A-C19F-FE44-B85F-22C32B17EE07}"/>
                </a:ext>
              </a:extLst>
            </p:cNvPr>
            <p:cNvSpPr/>
            <p:nvPr/>
          </p:nvSpPr>
          <p:spPr>
            <a:xfrm>
              <a:off x="5027695" y="6017846"/>
              <a:ext cx="70338" cy="265723"/>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41" name="TextBox 40">
            <a:extLst>
              <a:ext uri="{FF2B5EF4-FFF2-40B4-BE49-F238E27FC236}">
                <a16:creationId xmlns:a16="http://schemas.microsoft.com/office/drawing/2014/main" id="{E0A5FD00-ED78-BC46-BBDD-35B201A9E468}"/>
              </a:ext>
            </a:extLst>
          </p:cNvPr>
          <p:cNvSpPr txBox="1"/>
          <p:nvPr/>
        </p:nvSpPr>
        <p:spPr>
          <a:xfrm>
            <a:off x="9623336" y="980942"/>
            <a:ext cx="277320"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Pause</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42" name="TextBox 41">
            <a:extLst>
              <a:ext uri="{FF2B5EF4-FFF2-40B4-BE49-F238E27FC236}">
                <a16:creationId xmlns:a16="http://schemas.microsoft.com/office/drawing/2014/main" id="{4C660F6E-2F09-8642-9B39-57D9DC06EF3F}"/>
              </a:ext>
            </a:extLst>
          </p:cNvPr>
          <p:cNvSpPr txBox="1"/>
          <p:nvPr/>
        </p:nvSpPr>
        <p:spPr>
          <a:xfrm>
            <a:off x="9623336" y="1438976"/>
            <a:ext cx="187552"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Play</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43" name="직사각형 42">
            <a:extLst>
              <a:ext uri="{FF2B5EF4-FFF2-40B4-BE49-F238E27FC236}">
                <a16:creationId xmlns:a16="http://schemas.microsoft.com/office/drawing/2014/main" id="{DD4C610D-3F5B-204D-98FC-93B0E9331CEF}"/>
              </a:ext>
            </a:extLst>
          </p:cNvPr>
          <p:cNvSpPr/>
          <p:nvPr/>
        </p:nvSpPr>
        <p:spPr>
          <a:xfrm>
            <a:off x="9364241" y="912050"/>
            <a:ext cx="617698" cy="22887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ko-KR" altLang="en-US" sz="700" dirty="0">
              <a:solidFill>
                <a:prstClr val="white"/>
              </a:solidFill>
              <a:latin typeface="Nanum Gothic Regular" charset="-127"/>
              <a:ea typeface="Nanum Gothic Regular" charset="-127"/>
            </a:endParaRPr>
          </a:p>
        </p:txBody>
      </p:sp>
      <p:sp>
        <p:nvSpPr>
          <p:cNvPr id="44" name="직사각형 43">
            <a:extLst>
              <a:ext uri="{FF2B5EF4-FFF2-40B4-BE49-F238E27FC236}">
                <a16:creationId xmlns:a16="http://schemas.microsoft.com/office/drawing/2014/main" id="{48410AB3-AE73-4E41-8E46-6C04F520FC64}"/>
              </a:ext>
            </a:extLst>
          </p:cNvPr>
          <p:cNvSpPr/>
          <p:nvPr/>
        </p:nvSpPr>
        <p:spPr>
          <a:xfrm>
            <a:off x="9364241" y="1379473"/>
            <a:ext cx="617698" cy="22887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ko-KR" altLang="en-US" sz="700" dirty="0">
              <a:solidFill>
                <a:prstClr val="white"/>
              </a:solidFill>
              <a:latin typeface="Nanum Gothic Regular" charset="-127"/>
              <a:ea typeface="Nanum Gothic Regular" charset="-127"/>
            </a:endParaRPr>
          </a:p>
        </p:txBody>
      </p:sp>
      <p:cxnSp>
        <p:nvCxnSpPr>
          <p:cNvPr id="45" name="직선 연결선[R] 44">
            <a:extLst>
              <a:ext uri="{FF2B5EF4-FFF2-40B4-BE49-F238E27FC236}">
                <a16:creationId xmlns:a16="http://schemas.microsoft.com/office/drawing/2014/main" id="{758BF545-BF53-3641-A60E-692C01DEB0C7}"/>
              </a:ext>
            </a:extLst>
          </p:cNvPr>
          <p:cNvCxnSpPr>
            <a:stCxn id="44" idx="0"/>
            <a:endCxn id="43" idx="2"/>
          </p:cNvCxnSpPr>
          <p:nvPr/>
        </p:nvCxnSpPr>
        <p:spPr>
          <a:xfrm flipV="1">
            <a:off x="9673090" y="1140923"/>
            <a:ext cx="0" cy="23855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49" name="직사각형 48">
            <a:extLst>
              <a:ext uri="{FF2B5EF4-FFF2-40B4-BE49-F238E27FC236}">
                <a16:creationId xmlns:a16="http://schemas.microsoft.com/office/drawing/2014/main" id="{CDB40A10-3E6D-014B-8399-38BDB0ABB4E4}"/>
              </a:ext>
            </a:extLst>
          </p:cNvPr>
          <p:cNvSpPr/>
          <p:nvPr/>
        </p:nvSpPr>
        <p:spPr>
          <a:xfrm>
            <a:off x="3668590" y="2102780"/>
            <a:ext cx="5255519" cy="221449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7" name="타원 26">
            <a:extLst>
              <a:ext uri="{FF2B5EF4-FFF2-40B4-BE49-F238E27FC236}">
                <a16:creationId xmlns:a16="http://schemas.microsoft.com/office/drawing/2014/main" id="{4FB63EE7-0BBF-0F4D-8F08-F0B384EB0CFF}"/>
              </a:ext>
            </a:extLst>
          </p:cNvPr>
          <p:cNvSpPr/>
          <p:nvPr/>
        </p:nvSpPr>
        <p:spPr>
          <a:xfrm>
            <a:off x="3581962" y="320867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36" name="TextBox 35">
            <a:extLst>
              <a:ext uri="{FF2B5EF4-FFF2-40B4-BE49-F238E27FC236}">
                <a16:creationId xmlns:a16="http://schemas.microsoft.com/office/drawing/2014/main" id="{DFFEA82C-6FDA-3E4A-86B8-77616E10EDB3}"/>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47" name="직사각형 46">
            <a:extLst>
              <a:ext uri="{FF2B5EF4-FFF2-40B4-BE49-F238E27FC236}">
                <a16:creationId xmlns:a16="http://schemas.microsoft.com/office/drawing/2014/main" id="{DD77EAC2-F454-9642-BA7C-A7B2372A1B77}"/>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5391861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a:extLst>
              <a:ext uri="{FF2B5EF4-FFF2-40B4-BE49-F238E27FC236}">
                <a16:creationId xmlns:a16="http://schemas.microsoft.com/office/drawing/2014/main" id="{FD54FABD-2CFA-3B4A-9A03-61F13758CF90}"/>
              </a:ext>
            </a:extLst>
          </p:cNvPr>
          <p:cNvPicPr>
            <a:picLocks noChangeAspect="1"/>
          </p:cNvPicPr>
          <p:nvPr/>
        </p:nvPicPr>
        <p:blipFill>
          <a:blip r:embed="rId2"/>
          <a:stretch>
            <a:fillRect/>
          </a:stretch>
        </p:blipFill>
        <p:spPr>
          <a:xfrm>
            <a:off x="156306" y="939919"/>
            <a:ext cx="9828000" cy="5271583"/>
          </a:xfrm>
          <a:prstGeom prst="rect">
            <a:avLst/>
          </a:prstGeom>
        </p:spPr>
      </p:pic>
      <p:pic>
        <p:nvPicPr>
          <p:cNvPr id="38" name="그림 37">
            <a:extLst>
              <a:ext uri="{FF2B5EF4-FFF2-40B4-BE49-F238E27FC236}">
                <a16:creationId xmlns:a16="http://schemas.microsoft.com/office/drawing/2014/main" id="{4E2D1D2B-2D29-7C4B-B7DE-D5A21D75E7AE}"/>
              </a:ext>
            </a:extLst>
          </p:cNvPr>
          <p:cNvPicPr>
            <a:picLocks noChangeAspect="1"/>
          </p:cNvPicPr>
          <p:nvPr/>
        </p:nvPicPr>
        <p:blipFill>
          <a:blip r:embed="rId3"/>
          <a:stretch>
            <a:fillRect/>
          </a:stretch>
        </p:blipFill>
        <p:spPr>
          <a:xfrm>
            <a:off x="2367071" y="1368029"/>
            <a:ext cx="1676129" cy="807310"/>
          </a:xfrm>
          <a:prstGeom prst="rect">
            <a:avLst/>
          </a:prstGeom>
        </p:spPr>
      </p:pic>
      <p:sp>
        <p:nvSpPr>
          <p:cNvPr id="26" name="직사각형 25">
            <a:extLst>
              <a:ext uri="{FF2B5EF4-FFF2-40B4-BE49-F238E27FC236}">
                <a16:creationId xmlns:a16="http://schemas.microsoft.com/office/drawing/2014/main" id="{94D0176B-20DB-4E46-AEC4-7D5DC0EC1FDA}"/>
              </a:ext>
            </a:extLst>
          </p:cNvPr>
          <p:cNvSpPr/>
          <p:nvPr/>
        </p:nvSpPr>
        <p:spPr>
          <a:xfrm>
            <a:off x="2320823" y="1337883"/>
            <a:ext cx="483338" cy="278407"/>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텍스트 개체 틀 10">
            <a:extLst>
              <a:ext uri="{FF2B5EF4-FFF2-40B4-BE49-F238E27FC236}">
                <a16:creationId xmlns:a16="http://schemas.microsoft.com/office/drawing/2014/main" id="{97FFD450-8FF9-6E46-A6B3-55FCFBEEACB0}"/>
              </a:ext>
            </a:extLst>
          </p:cNvPr>
          <p:cNvSpPr>
            <a:spLocks noGrp="1"/>
          </p:cNvSpPr>
          <p:nvPr>
            <p:ph type="body" sz="quarter" idx="13"/>
          </p:nvPr>
        </p:nvSpPr>
        <p:spPr/>
        <p:txBody>
          <a:bodyPr/>
          <a:lstStyle/>
          <a:p>
            <a:pPr marL="0" lvl="0" indent="0">
              <a:buNone/>
            </a:pPr>
            <a:r>
              <a:rPr kumimoji="1" lang="ko-KR" altLang="en-US" b="1" dirty="0">
                <a:solidFill>
                  <a:prstClr val="black"/>
                </a:solidFill>
              </a:rPr>
              <a:t>대시보드 옵션 열람 화면</a:t>
            </a:r>
            <a:endParaRPr lang="en-US" altLang="ko-KR" b="1" dirty="0">
              <a:solidFill>
                <a:prstClr val="black"/>
              </a:solidFill>
              <a:latin typeface="맑은 고딕" panose="020B0503020000020004" pitchFamily="34" charset="-127"/>
            </a:endParaRPr>
          </a:p>
          <a:p>
            <a:r>
              <a:rPr kumimoji="1" lang="ko-KR" altLang="en-US" b="1" strike="sngStrike" dirty="0">
                <a:solidFill>
                  <a:prstClr val="black"/>
                </a:solidFill>
              </a:rPr>
              <a:t>데이터 소스 필터 </a:t>
            </a:r>
            <a:r>
              <a:rPr kumimoji="1" lang="en-US" altLang="ko-KR" dirty="0">
                <a:solidFill>
                  <a:prstClr val="black"/>
                </a:solidFill>
                <a:latin typeface="맑은 고딕" panose="020B0503020000020004" pitchFamily="34" charset="-127"/>
              </a:rPr>
              <a:t>(2018.11.02 </a:t>
            </a:r>
            <a:r>
              <a:rPr kumimoji="1" lang="ko-KR" altLang="en-US" dirty="0">
                <a:solidFill>
                  <a:prstClr val="black"/>
                </a:solidFill>
                <a:latin typeface="맑은 고딕" panose="020B0503020000020004" pitchFamily="34" charset="-127"/>
              </a:rPr>
              <a:t>삭제</a:t>
            </a:r>
            <a:r>
              <a:rPr kumimoji="1" lang="en-US" altLang="ko-KR" dirty="0">
                <a:solidFill>
                  <a:prstClr val="black"/>
                </a:solidFill>
                <a:latin typeface="맑은 고딕" panose="020B0503020000020004" pitchFamily="34" charset="-127"/>
              </a:rPr>
              <a:t>)</a:t>
            </a:r>
            <a:endParaRPr kumimoji="1" lang="en-US" altLang="ko-KR" b="1" strike="sngStrike" dirty="0">
              <a:solidFill>
                <a:prstClr val="black"/>
              </a:solidFill>
            </a:endParaRPr>
          </a:p>
          <a:p>
            <a:pPr lvl="1"/>
            <a:r>
              <a:rPr kumimoji="1" lang="ko-KR" altLang="en-US" strike="sngStrike" dirty="0"/>
              <a:t>물리데이터명</a:t>
            </a:r>
            <a:r>
              <a:rPr kumimoji="1" lang="en-US" altLang="ko-KR" strike="sngStrike" dirty="0"/>
              <a:t>(</a:t>
            </a:r>
            <a:r>
              <a:rPr kumimoji="1" lang="ko-KR" altLang="en-US" strike="sngStrike" dirty="0"/>
              <a:t>기본</a:t>
            </a:r>
            <a:r>
              <a:rPr kumimoji="1" lang="en-US" altLang="ko-KR" strike="sngStrike" dirty="0"/>
              <a:t>)</a:t>
            </a:r>
          </a:p>
          <a:p>
            <a:pPr lvl="1"/>
            <a:r>
              <a:rPr kumimoji="1" lang="ko-KR" altLang="en-US" strike="sngStrike" dirty="0"/>
              <a:t>대시보드 밖에는 이름 설정이 영향을 미치지 않음</a:t>
            </a:r>
            <a:endParaRPr kumimoji="1" lang="en-US" altLang="ko-KR" strike="sngStrike" dirty="0"/>
          </a:p>
          <a:p>
            <a:pPr lvl="0"/>
            <a:r>
              <a:rPr lang="ko-KR" altLang="en-US" b="1" dirty="0">
                <a:solidFill>
                  <a:prstClr val="black"/>
                </a:solidFill>
                <a:latin typeface="맑은 고딕" panose="020B0503020000020004" pitchFamily="34" charset="-127"/>
              </a:rPr>
              <a:t>선택된 데이터</a:t>
            </a:r>
            <a:endParaRPr lang="en-US" altLang="ko-KR" b="1" dirty="0">
              <a:solidFill>
                <a:prstClr val="black"/>
              </a:solidFill>
              <a:latin typeface="맑은 고딕" panose="020B0503020000020004" pitchFamily="34" charset="-127"/>
            </a:endParaRPr>
          </a:p>
          <a:p>
            <a:pPr lvl="1"/>
            <a:r>
              <a:rPr kumimoji="1" lang="ko-KR" altLang="en-US" dirty="0">
                <a:solidFill>
                  <a:prstClr val="black"/>
                </a:solidFill>
                <a:latin typeface="맑은 고딕" panose="020B0503020000020004" pitchFamily="34" charset="-127"/>
              </a:rPr>
              <a:t>선택된 </a:t>
            </a:r>
            <a:r>
              <a:rPr kumimoji="1" lang="ko-KR" altLang="en-US" dirty="0" err="1">
                <a:solidFill>
                  <a:prstClr val="black"/>
                </a:solidFill>
                <a:latin typeface="맑은 고딕" panose="020B0503020000020004" pitchFamily="34" charset="-127"/>
              </a:rPr>
              <a:t>컬럼명</a:t>
            </a:r>
            <a:r>
              <a:rPr kumimoji="1" lang="en-US" altLang="ko-KR" dirty="0">
                <a:solidFill>
                  <a:prstClr val="black"/>
                </a:solidFill>
                <a:latin typeface="맑은 고딕" panose="020B0503020000020004" pitchFamily="34" charset="-127"/>
              </a:rPr>
              <a:t>,</a:t>
            </a:r>
            <a:r>
              <a:rPr kumimoji="1" lang="ko-KR" altLang="en-US" dirty="0">
                <a:solidFill>
                  <a:prstClr val="black"/>
                </a:solidFill>
                <a:latin typeface="맑은 고딕" panose="020B0503020000020004" pitchFamily="34" charset="-127"/>
              </a:rPr>
              <a:t> </a:t>
            </a:r>
            <a:r>
              <a:rPr kumimoji="1" lang="ko-KR" altLang="en-US" strike="sngStrike" dirty="0">
                <a:solidFill>
                  <a:prstClr val="black"/>
                </a:solidFill>
                <a:latin typeface="맑은 고딕" panose="020B0503020000020004" pitchFamily="34" charset="-127"/>
              </a:rPr>
              <a:t>데이터 값</a:t>
            </a:r>
            <a:r>
              <a:rPr kumimoji="1" lang="ko-KR" altLang="en-US" dirty="0">
                <a:solidFill>
                  <a:prstClr val="black"/>
                </a:solidFill>
                <a:latin typeface="맑은 고딕" panose="020B0503020000020004" pitchFamily="34" charset="-127"/>
              </a:rPr>
              <a:t> </a:t>
            </a:r>
            <a:r>
              <a:rPr kumimoji="1" lang="en-US" altLang="ko-KR" dirty="0">
                <a:solidFill>
                  <a:prstClr val="black"/>
                </a:solidFill>
                <a:latin typeface="맑은 고딕" panose="020B0503020000020004" pitchFamily="34" charset="-127"/>
              </a:rPr>
              <a:t>(2018.11.02 </a:t>
            </a:r>
            <a:r>
              <a:rPr kumimoji="1" lang="ko-KR" altLang="en-US" dirty="0">
                <a:solidFill>
                  <a:prstClr val="black"/>
                </a:solidFill>
                <a:latin typeface="맑은 고딕" panose="020B0503020000020004" pitchFamily="34" charset="-127"/>
              </a:rPr>
              <a:t>삭제</a:t>
            </a:r>
            <a:r>
              <a:rPr kumimoji="1" lang="en-US" altLang="ko-KR" dirty="0">
                <a:solidFill>
                  <a:prstClr val="black"/>
                </a:solidFill>
                <a:latin typeface="맑은 고딕" panose="020B0503020000020004" pitchFamily="34" charset="-127"/>
              </a:rPr>
              <a:t>)</a:t>
            </a:r>
          </a:p>
          <a:p>
            <a:r>
              <a:rPr lang="ko-KR" altLang="en-US" b="1" dirty="0">
                <a:solidFill>
                  <a:prstClr val="black"/>
                </a:solidFill>
                <a:latin typeface="맑은 고딕" panose="020B0503020000020004" pitchFamily="34" charset="-127"/>
              </a:rPr>
              <a:t>차트 정보</a:t>
            </a:r>
            <a:endParaRPr lang="en-US" altLang="ko-KR" b="1" dirty="0">
              <a:solidFill>
                <a:prstClr val="black"/>
              </a:solidFill>
              <a:latin typeface="맑은 고딕" panose="020B0503020000020004" pitchFamily="34" charset="-127"/>
            </a:endParaRPr>
          </a:p>
          <a:p>
            <a:pPr lvl="1"/>
            <a:r>
              <a:rPr lang="ko-KR" altLang="en-US" dirty="0">
                <a:solidFill>
                  <a:prstClr val="black"/>
                </a:solidFill>
                <a:latin typeface="맑은 고딕" panose="020B0503020000020004" pitchFamily="34" charset="-127"/>
              </a:rPr>
              <a:t>데이터 </a:t>
            </a:r>
            <a:r>
              <a:rPr lang="ko-KR" altLang="en-US" dirty="0" err="1">
                <a:solidFill>
                  <a:prstClr val="black"/>
                </a:solidFill>
                <a:latin typeface="맑은 고딕" panose="020B0503020000020004" pitchFamily="34" charset="-127"/>
              </a:rPr>
              <a:t>소스명</a:t>
            </a:r>
            <a:r>
              <a:rPr lang="en-US" altLang="ko-KR" dirty="0">
                <a:solidFill>
                  <a:prstClr val="black"/>
                </a:solidFill>
                <a:latin typeface="맑은 고딕" panose="020B0503020000020004" pitchFamily="34" charset="-127"/>
              </a:rPr>
              <a:t>,</a:t>
            </a:r>
            <a:r>
              <a:rPr lang="ko-KR" altLang="en-US" dirty="0">
                <a:solidFill>
                  <a:prstClr val="black"/>
                </a:solidFill>
                <a:latin typeface="맑은 고딕" panose="020B0503020000020004" pitchFamily="34" charset="-127"/>
              </a:rPr>
              <a:t> </a:t>
            </a:r>
            <a:r>
              <a:rPr lang="ko-KR" altLang="en-US" dirty="0" err="1">
                <a:solidFill>
                  <a:prstClr val="black"/>
                </a:solidFill>
                <a:latin typeface="맑은 고딕" panose="020B0503020000020004" pitchFamily="34" charset="-127"/>
              </a:rPr>
              <a:t>차원값</a:t>
            </a:r>
            <a:r>
              <a:rPr lang="en-US" altLang="ko-KR" dirty="0">
                <a:solidFill>
                  <a:prstClr val="black"/>
                </a:solidFill>
                <a:latin typeface="맑은 고딕" panose="020B0503020000020004" pitchFamily="34" charset="-127"/>
              </a:rPr>
              <a:t>,</a:t>
            </a:r>
            <a:r>
              <a:rPr lang="ko-KR" altLang="en-US" dirty="0">
                <a:solidFill>
                  <a:prstClr val="black"/>
                </a:solidFill>
                <a:latin typeface="맑은 고딕" panose="020B0503020000020004" pitchFamily="34" charset="-127"/>
              </a:rPr>
              <a:t> 측정값</a:t>
            </a:r>
            <a:r>
              <a:rPr lang="en-US" altLang="ko-KR" dirty="0">
                <a:solidFill>
                  <a:prstClr val="black"/>
                </a:solidFill>
                <a:latin typeface="맑은 고딕" panose="020B0503020000020004" pitchFamily="34" charset="-127"/>
              </a:rPr>
              <a:t>,</a:t>
            </a:r>
            <a:r>
              <a:rPr lang="ko-KR" altLang="en-US" dirty="0">
                <a:solidFill>
                  <a:prstClr val="black"/>
                </a:solidFill>
                <a:latin typeface="맑은 고딕" panose="020B0503020000020004" pitchFamily="34" charset="-127"/>
              </a:rPr>
              <a:t> 필터</a:t>
            </a:r>
            <a:endParaRPr lang="en-US" altLang="ko-KR" dirty="0">
              <a:solidFill>
                <a:prstClr val="black"/>
              </a:solidFill>
              <a:latin typeface="맑은 고딕" panose="020B0503020000020004" pitchFamily="34" charset="-127"/>
            </a:endParaRPr>
          </a:p>
          <a:p>
            <a:r>
              <a:rPr lang="ko-KR" altLang="en-US" b="1" dirty="0">
                <a:solidFill>
                  <a:prstClr val="black"/>
                </a:solidFill>
                <a:latin typeface="맑은 고딕" panose="020B0503020000020004" pitchFamily="34" charset="-127"/>
              </a:rPr>
              <a:t>다운로드</a:t>
            </a:r>
            <a:endParaRPr lang="en-US" altLang="ko-KR" b="1" dirty="0">
              <a:solidFill>
                <a:prstClr val="black"/>
              </a:solidFill>
              <a:latin typeface="맑은 고딕" panose="020B0503020000020004" pitchFamily="34" charset="-127"/>
            </a:endParaRPr>
          </a:p>
          <a:p>
            <a:pPr lvl="1"/>
            <a:r>
              <a:rPr lang="ko-KR" altLang="en-US" dirty="0">
                <a:solidFill>
                  <a:prstClr val="black"/>
                </a:solidFill>
                <a:latin typeface="맑은 고딕" panose="020B0503020000020004" pitchFamily="34" charset="-127"/>
              </a:rPr>
              <a:t>데이터 소스 파일</a:t>
            </a:r>
            <a:r>
              <a:rPr lang="en-US" altLang="ko-KR" dirty="0">
                <a:solidFill>
                  <a:prstClr val="black"/>
                </a:solidFill>
                <a:latin typeface="맑은 고딕" panose="020B0503020000020004" pitchFamily="34" charset="-127"/>
              </a:rPr>
              <a:t>,</a:t>
            </a:r>
            <a:r>
              <a:rPr lang="ko-KR" altLang="en-US" dirty="0">
                <a:solidFill>
                  <a:prstClr val="black"/>
                </a:solidFill>
                <a:latin typeface="맑은 고딕" panose="020B0503020000020004" pitchFamily="34" charset="-127"/>
              </a:rPr>
              <a:t> 차트 이미지 다운로드</a:t>
            </a:r>
            <a:endParaRPr lang="en-US" altLang="ko-KR" dirty="0">
              <a:solidFill>
                <a:prstClr val="black"/>
              </a:solidFill>
              <a:latin typeface="맑은 고딕" panose="020B0503020000020004" pitchFamily="34" charset="-127"/>
            </a:endParaRPr>
          </a:p>
          <a:p>
            <a:pPr lvl="1"/>
            <a:r>
              <a:rPr kumimoji="1" lang="ko-KR" altLang="en-US" dirty="0" err="1">
                <a:solidFill>
                  <a:prstClr val="black"/>
                </a:solidFill>
                <a:latin typeface="맑은 고딕" panose="020B0503020000020004" pitchFamily="34" charset="-127"/>
              </a:rPr>
              <a:t>다운로드시</a:t>
            </a:r>
            <a:r>
              <a:rPr kumimoji="1" lang="ko-KR" altLang="en-US" dirty="0">
                <a:solidFill>
                  <a:prstClr val="black"/>
                </a:solidFill>
                <a:latin typeface="맑은 고딕" panose="020B0503020000020004" pitchFamily="34" charset="-127"/>
              </a:rPr>
              <a:t> 파일명은 설정된 차트 이름으로 저장</a:t>
            </a:r>
            <a:endParaRPr kumimoji="1" lang="en-US" altLang="ko-KR" dirty="0">
              <a:solidFill>
                <a:prstClr val="black"/>
              </a:solidFill>
              <a:latin typeface="맑은 고딕" panose="020B0503020000020004" pitchFamily="34" charset="-127"/>
            </a:endParaRPr>
          </a:p>
          <a:p>
            <a:pPr lvl="1"/>
            <a:r>
              <a:rPr kumimoji="1" lang="ko-KR" altLang="en-US" dirty="0">
                <a:solidFill>
                  <a:prstClr val="black"/>
                </a:solidFill>
                <a:latin typeface="맑은 고딕" panose="020B0503020000020004" pitchFamily="34" charset="-127"/>
              </a:rPr>
              <a:t>차트 이름 </a:t>
            </a:r>
            <a:r>
              <a:rPr kumimoji="1" lang="ko-KR" altLang="en-US" dirty="0" err="1">
                <a:solidFill>
                  <a:prstClr val="black"/>
                </a:solidFill>
                <a:latin typeface="맑은 고딕" panose="020B0503020000020004" pitchFamily="34" charset="-127"/>
              </a:rPr>
              <a:t>미정의시</a:t>
            </a:r>
            <a:r>
              <a:rPr kumimoji="1" lang="ko-KR" altLang="en-US" dirty="0">
                <a:solidFill>
                  <a:prstClr val="black"/>
                </a:solidFill>
                <a:latin typeface="맑은 고딕" panose="020B0503020000020004" pitchFamily="34" charset="-127"/>
              </a:rPr>
              <a:t> </a:t>
            </a:r>
            <a:r>
              <a:rPr kumimoji="1" lang="en-US" altLang="ko-KR" dirty="0">
                <a:solidFill>
                  <a:prstClr val="black"/>
                </a:solidFill>
                <a:latin typeface="맑은 고딕" panose="020B0503020000020004" pitchFamily="34" charset="-127"/>
              </a:rPr>
              <a:t>‘New chart’</a:t>
            </a:r>
            <a:r>
              <a:rPr kumimoji="1" lang="ko-KR" altLang="en-US" dirty="0">
                <a:solidFill>
                  <a:prstClr val="black"/>
                </a:solidFill>
                <a:latin typeface="맑은 고딕" panose="020B0503020000020004" pitchFamily="34" charset="-127"/>
              </a:rPr>
              <a:t>로 저장</a:t>
            </a:r>
            <a:endParaRPr lang="en-US" altLang="ko-KR" dirty="0">
              <a:solidFill>
                <a:prstClr val="black"/>
              </a:solidFill>
              <a:latin typeface="맑은 고딕" panose="020B0503020000020004" pitchFamily="34" charset="-127"/>
            </a:endParaRPr>
          </a:p>
          <a:p>
            <a:endParaRPr kumimoji="1" lang="ko-KR" altLang="en-US" dirty="0"/>
          </a:p>
        </p:txBody>
      </p:sp>
      <p:sp>
        <p:nvSpPr>
          <p:cNvPr id="10" name="텍스트 개체 틀 9">
            <a:extLst>
              <a:ext uri="{FF2B5EF4-FFF2-40B4-BE49-F238E27FC236}">
                <a16:creationId xmlns:a16="http://schemas.microsoft.com/office/drawing/2014/main" id="{C8E237ED-EDA5-B546-AA5B-FECCF98C2DAB}"/>
              </a:ext>
            </a:extLst>
          </p:cNvPr>
          <p:cNvSpPr>
            <a:spLocks noGrp="1"/>
          </p:cNvSpPr>
          <p:nvPr>
            <p:ph type="body" sz="quarter" idx="11"/>
          </p:nvPr>
        </p:nvSpPr>
        <p:spPr/>
        <p:txBody>
          <a:bodyPr/>
          <a:lstStyle/>
          <a:p>
            <a:r>
              <a:rPr kumimoji="1" lang="ko-KR" altLang="en-US" dirty="0"/>
              <a:t>대시보드 옵션</a:t>
            </a:r>
          </a:p>
        </p:txBody>
      </p:sp>
      <p:sp>
        <p:nvSpPr>
          <p:cNvPr id="9" name="제목 8">
            <a:extLst>
              <a:ext uri="{FF2B5EF4-FFF2-40B4-BE49-F238E27FC236}">
                <a16:creationId xmlns:a16="http://schemas.microsoft.com/office/drawing/2014/main" id="{FD005555-5EBC-2842-AADA-83B5A320C84E}"/>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228764D-4EE9-1A41-9C53-E95BB52BA36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116</a:t>
            </a:fld>
            <a:endParaRPr lang="ko-KR" altLang="en-US" dirty="0">
              <a:solidFill>
                <a:prstClr val="white">
                  <a:lumMod val="50000"/>
                </a:prstClr>
              </a:solidFill>
            </a:endParaRPr>
          </a:p>
        </p:txBody>
      </p:sp>
      <p:pic>
        <p:nvPicPr>
          <p:cNvPr id="15" name="그림 14">
            <a:extLst>
              <a:ext uri="{FF2B5EF4-FFF2-40B4-BE49-F238E27FC236}">
                <a16:creationId xmlns:a16="http://schemas.microsoft.com/office/drawing/2014/main" id="{53DB154D-9A77-C341-A682-0BD409C2537D}"/>
              </a:ext>
            </a:extLst>
          </p:cNvPr>
          <p:cNvPicPr>
            <a:picLocks noChangeAspect="1"/>
          </p:cNvPicPr>
          <p:nvPr/>
        </p:nvPicPr>
        <p:blipFill>
          <a:blip r:embed="rId4"/>
          <a:stretch>
            <a:fillRect/>
          </a:stretch>
        </p:blipFill>
        <p:spPr>
          <a:xfrm>
            <a:off x="684368" y="1900838"/>
            <a:ext cx="849193" cy="319061"/>
          </a:xfrm>
          <a:prstGeom prst="rect">
            <a:avLst/>
          </a:prstGeom>
        </p:spPr>
      </p:pic>
      <p:pic>
        <p:nvPicPr>
          <p:cNvPr id="6" name="그림 5">
            <a:extLst>
              <a:ext uri="{FF2B5EF4-FFF2-40B4-BE49-F238E27FC236}">
                <a16:creationId xmlns:a16="http://schemas.microsoft.com/office/drawing/2014/main" id="{3F5657F5-2E04-B34B-BC98-E7990C328285}"/>
              </a:ext>
            </a:extLst>
          </p:cNvPr>
          <p:cNvPicPr>
            <a:picLocks noChangeAspect="1"/>
          </p:cNvPicPr>
          <p:nvPr/>
        </p:nvPicPr>
        <p:blipFill rotWithShape="1">
          <a:blip r:embed="rId5"/>
          <a:srcRect r="21717"/>
          <a:stretch/>
        </p:blipFill>
        <p:spPr>
          <a:xfrm>
            <a:off x="6264085" y="3210665"/>
            <a:ext cx="3720222" cy="2528518"/>
          </a:xfrm>
          <a:prstGeom prst="rect">
            <a:avLst/>
          </a:prstGeom>
          <a:ln w="28575">
            <a:noFill/>
          </a:ln>
        </p:spPr>
      </p:pic>
      <p:pic>
        <p:nvPicPr>
          <p:cNvPr id="36" name="그림 35">
            <a:extLst>
              <a:ext uri="{FF2B5EF4-FFF2-40B4-BE49-F238E27FC236}">
                <a16:creationId xmlns:a16="http://schemas.microsoft.com/office/drawing/2014/main" id="{0A351733-0FB0-EC42-924F-1ED70D58E6FB}"/>
              </a:ext>
            </a:extLst>
          </p:cNvPr>
          <p:cNvPicPr>
            <a:picLocks noChangeAspect="1"/>
          </p:cNvPicPr>
          <p:nvPr/>
        </p:nvPicPr>
        <p:blipFill>
          <a:blip r:embed="rId6"/>
          <a:stretch>
            <a:fillRect/>
          </a:stretch>
        </p:blipFill>
        <p:spPr>
          <a:xfrm>
            <a:off x="6941760" y="1710207"/>
            <a:ext cx="1871362" cy="1145460"/>
          </a:xfrm>
          <a:prstGeom prst="rect">
            <a:avLst/>
          </a:prstGeom>
        </p:spPr>
      </p:pic>
      <p:cxnSp>
        <p:nvCxnSpPr>
          <p:cNvPr id="3" name="직선 화살표 연결선 2">
            <a:extLst>
              <a:ext uri="{FF2B5EF4-FFF2-40B4-BE49-F238E27FC236}">
                <a16:creationId xmlns:a16="http://schemas.microsoft.com/office/drawing/2014/main" id="{DE37F68B-FEF0-2946-B215-039AD15CFDB4}"/>
              </a:ext>
            </a:extLst>
          </p:cNvPr>
          <p:cNvCxnSpPr>
            <a:cxnSpLocks/>
          </p:cNvCxnSpPr>
          <p:nvPr/>
        </p:nvCxnSpPr>
        <p:spPr>
          <a:xfrm>
            <a:off x="8221134" y="1882264"/>
            <a:ext cx="0" cy="1436669"/>
          </a:xfrm>
          <a:prstGeom prst="straightConnector1">
            <a:avLst/>
          </a:prstGeom>
          <a:ln>
            <a:headEnd type="oval" w="med" len="med"/>
            <a:tailEnd type="triangle" w="med" len="med"/>
          </a:ln>
        </p:spPr>
        <p:style>
          <a:lnRef idx="1">
            <a:schemeClr val="accent2"/>
          </a:lnRef>
          <a:fillRef idx="0">
            <a:schemeClr val="accent2"/>
          </a:fillRef>
          <a:effectRef idx="0">
            <a:schemeClr val="accent2"/>
          </a:effectRef>
          <a:fontRef idx="minor">
            <a:schemeClr val="tx1"/>
          </a:fontRef>
        </p:style>
      </p:cxnSp>
      <p:cxnSp>
        <p:nvCxnSpPr>
          <p:cNvPr id="18" name="직선 화살표 연결선 17">
            <a:extLst>
              <a:ext uri="{FF2B5EF4-FFF2-40B4-BE49-F238E27FC236}">
                <a16:creationId xmlns:a16="http://schemas.microsoft.com/office/drawing/2014/main" id="{F89EC8EA-1145-3243-9C7E-8C89BBC28C35}"/>
              </a:ext>
            </a:extLst>
          </p:cNvPr>
          <p:cNvCxnSpPr>
            <a:cxnSpLocks/>
          </p:cNvCxnSpPr>
          <p:nvPr/>
        </p:nvCxnSpPr>
        <p:spPr>
          <a:xfrm>
            <a:off x="8373533" y="1882264"/>
            <a:ext cx="0" cy="1428203"/>
          </a:xfrm>
          <a:prstGeom prst="straightConnector1">
            <a:avLst/>
          </a:prstGeom>
          <a:ln>
            <a:headEnd type="oval" w="med" len="med"/>
            <a:tailEnd type="triangle" w="med" len="med"/>
          </a:ln>
        </p:spPr>
        <p:style>
          <a:lnRef idx="1">
            <a:schemeClr val="accent2"/>
          </a:lnRef>
          <a:fillRef idx="0">
            <a:schemeClr val="accent2"/>
          </a:fillRef>
          <a:effectRef idx="0">
            <a:schemeClr val="accent2"/>
          </a:effectRef>
          <a:fontRef idx="minor">
            <a:schemeClr val="tx1"/>
          </a:fontRef>
        </p:style>
      </p:cxnSp>
      <p:sp>
        <p:nvSpPr>
          <p:cNvPr id="23" name="Oval 55">
            <a:extLst>
              <a:ext uri="{FF2B5EF4-FFF2-40B4-BE49-F238E27FC236}">
                <a16:creationId xmlns:a16="http://schemas.microsoft.com/office/drawing/2014/main" id="{DB571A25-D717-BF4F-BC0A-E10A221425E2}"/>
              </a:ext>
            </a:extLst>
          </p:cNvPr>
          <p:cNvSpPr/>
          <p:nvPr/>
        </p:nvSpPr>
        <p:spPr>
          <a:xfrm>
            <a:off x="1454141" y="199512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4" name="Oval 55">
            <a:extLst>
              <a:ext uri="{FF2B5EF4-FFF2-40B4-BE49-F238E27FC236}">
                <a16:creationId xmlns:a16="http://schemas.microsoft.com/office/drawing/2014/main" id="{8FEE6418-AD7A-0A4B-95DC-CDA41E2C589F}"/>
              </a:ext>
            </a:extLst>
          </p:cNvPr>
          <p:cNvSpPr/>
          <p:nvPr/>
        </p:nvSpPr>
        <p:spPr>
          <a:xfrm>
            <a:off x="2524327" y="130130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5" name="Oval 55">
            <a:extLst>
              <a:ext uri="{FF2B5EF4-FFF2-40B4-BE49-F238E27FC236}">
                <a16:creationId xmlns:a16="http://schemas.microsoft.com/office/drawing/2014/main" id="{D8B917A4-A9B4-8248-84AE-2ED1873666D0}"/>
              </a:ext>
            </a:extLst>
          </p:cNvPr>
          <p:cNvSpPr/>
          <p:nvPr/>
        </p:nvSpPr>
        <p:spPr>
          <a:xfrm>
            <a:off x="6762761" y="228293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 name="왼쪽 중괄호[L] 15">
            <a:extLst>
              <a:ext uri="{FF2B5EF4-FFF2-40B4-BE49-F238E27FC236}">
                <a16:creationId xmlns:a16="http://schemas.microsoft.com/office/drawing/2014/main" id="{6F628DA0-173A-284D-B86D-9F2038B3817E}"/>
              </a:ext>
            </a:extLst>
          </p:cNvPr>
          <p:cNvSpPr/>
          <p:nvPr/>
        </p:nvSpPr>
        <p:spPr>
          <a:xfrm>
            <a:off x="6840201" y="2175339"/>
            <a:ext cx="235597" cy="615255"/>
          </a:xfrm>
          <a:prstGeom prst="leftBrace">
            <a:avLst>
              <a:gd name="adj1" fmla="val 25018"/>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28" name="Oval 55">
            <a:extLst>
              <a:ext uri="{FF2B5EF4-FFF2-40B4-BE49-F238E27FC236}">
                <a16:creationId xmlns:a16="http://schemas.microsoft.com/office/drawing/2014/main" id="{DEFB776F-649E-A241-BE96-2471120F1F27}"/>
              </a:ext>
            </a:extLst>
          </p:cNvPr>
          <p:cNvSpPr/>
          <p:nvPr/>
        </p:nvSpPr>
        <p:spPr>
          <a:xfrm>
            <a:off x="8450801" y="318843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0" name="TextBox 19">
            <a:extLst>
              <a:ext uri="{FF2B5EF4-FFF2-40B4-BE49-F238E27FC236}">
                <a16:creationId xmlns:a16="http://schemas.microsoft.com/office/drawing/2014/main" id="{99E1B185-D750-F445-B30B-1269199DF148}"/>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22" name="직사각형 21">
            <a:extLst>
              <a:ext uri="{FF2B5EF4-FFF2-40B4-BE49-F238E27FC236}">
                <a16:creationId xmlns:a16="http://schemas.microsoft.com/office/drawing/2014/main" id="{3E126815-70A9-FE49-94F3-C197CF3C1C7D}"/>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96697697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a:extLst>
              <a:ext uri="{FF2B5EF4-FFF2-40B4-BE49-F238E27FC236}">
                <a16:creationId xmlns:a16="http://schemas.microsoft.com/office/drawing/2014/main" id="{B8F9737B-0943-304C-B015-544AF17A1305}"/>
              </a:ext>
            </a:extLst>
          </p:cNvPr>
          <p:cNvSpPr>
            <a:spLocks noGrp="1"/>
          </p:cNvSpPr>
          <p:nvPr>
            <p:ph type="body" sz="quarter" idx="13"/>
          </p:nvPr>
        </p:nvSpPr>
        <p:spPr>
          <a:xfrm>
            <a:off x="10080108" y="651623"/>
            <a:ext cx="2111892" cy="6206377"/>
          </a:xfrm>
        </p:spPr>
        <p:txBody>
          <a:bodyPr/>
          <a:lstStyle/>
          <a:p>
            <a:pPr marL="0" indent="0">
              <a:buNone/>
            </a:pPr>
            <a:r>
              <a:rPr kumimoji="1" lang="ko-KR" altLang="en-US" dirty="0"/>
              <a:t>대시보드 차트 패널</a:t>
            </a:r>
            <a:endParaRPr kumimoji="1" lang="en-US" altLang="ko-KR" dirty="0"/>
          </a:p>
          <a:p>
            <a:r>
              <a:rPr kumimoji="1" lang="ko-KR" altLang="en-US" dirty="0">
                <a:solidFill>
                  <a:prstClr val="black"/>
                </a:solidFill>
              </a:rPr>
              <a:t>차트 범례</a:t>
            </a:r>
            <a:endParaRPr kumimoji="1" lang="en-US" altLang="ko-KR"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컬럼명</a:t>
            </a:r>
            <a:r>
              <a:rPr kumimoji="1" lang="en-US" altLang="ko-KR" dirty="0">
                <a:solidFill>
                  <a:prstClr val="black"/>
                </a:solidFill>
              </a:rPr>
              <a:t>(</a:t>
            </a:r>
            <a:r>
              <a:rPr kumimoji="1" lang="ko-KR" altLang="en-US" dirty="0">
                <a:solidFill>
                  <a:prstClr val="black"/>
                </a:solidFill>
              </a:rPr>
              <a:t>측정값</a:t>
            </a:r>
            <a:r>
              <a:rPr kumimoji="1" lang="en-US" altLang="ko-KR" dirty="0">
                <a:solidFill>
                  <a:prstClr val="black"/>
                </a:solidFill>
              </a:rPr>
              <a:t>)</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설정된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dirty="0">
                <a:solidFill>
                  <a:prstClr val="black"/>
                </a:solidFill>
              </a:rPr>
              <a:t>차트의 </a:t>
            </a:r>
            <a:r>
              <a:rPr kumimoji="1" lang="en-US" altLang="ko-KR" dirty="0">
                <a:solidFill>
                  <a:prstClr val="black"/>
                </a:solidFill>
              </a:rPr>
              <a:t>Alias</a:t>
            </a:r>
            <a:r>
              <a:rPr kumimoji="1" lang="ko-KR" altLang="en-US" dirty="0">
                <a:solidFill>
                  <a:prstClr val="black"/>
                </a:solidFill>
              </a:rPr>
              <a:t>값이 있을 경우 해당 값 노출</a:t>
            </a:r>
            <a:endParaRPr kumimoji="1" lang="en-US" altLang="ko-KR" dirty="0">
              <a:solidFill>
                <a:prstClr val="black"/>
              </a:solidFill>
            </a:endParaRPr>
          </a:p>
          <a:p>
            <a:r>
              <a:rPr kumimoji="1" lang="ko-KR" altLang="en-US" dirty="0" err="1">
                <a:solidFill>
                  <a:prstClr val="black"/>
                </a:solidFill>
              </a:rPr>
              <a:t>차원값</a:t>
            </a:r>
            <a:r>
              <a:rPr kumimoji="1" lang="en-US" altLang="ko-KR" dirty="0">
                <a:solidFill>
                  <a:prstClr val="black"/>
                </a:solidFill>
              </a:rPr>
              <a:t>,</a:t>
            </a:r>
            <a:r>
              <a:rPr kumimoji="1" lang="ko-KR" altLang="en-US" dirty="0">
                <a:solidFill>
                  <a:prstClr val="black"/>
                </a:solidFill>
              </a:rPr>
              <a:t> 측정값</a:t>
            </a:r>
            <a:endParaRPr kumimoji="1" lang="en-US" altLang="ko-KR"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차트에 쓰인 차원</a:t>
            </a:r>
            <a:r>
              <a:rPr kumimoji="1" lang="en-US" altLang="ko-KR" dirty="0">
                <a:solidFill>
                  <a:prstClr val="black"/>
                </a:solidFill>
              </a:rPr>
              <a:t>/</a:t>
            </a:r>
            <a:r>
              <a:rPr kumimoji="1" lang="ko-KR" altLang="en-US" dirty="0">
                <a:solidFill>
                  <a:prstClr val="black"/>
                </a:solidFill>
              </a:rPr>
              <a:t>측정값</a:t>
            </a:r>
            <a:r>
              <a:rPr kumimoji="1" lang="en-US" altLang="ko-KR" dirty="0">
                <a:solidFill>
                  <a:prstClr val="black"/>
                </a:solidFill>
              </a:rPr>
              <a:t>(</a:t>
            </a:r>
            <a:r>
              <a:rPr kumimoji="1" lang="ko-KR" altLang="en-US" dirty="0" err="1">
                <a:solidFill>
                  <a:prstClr val="black"/>
                </a:solidFill>
              </a:rPr>
              <a:t>컬럼명</a:t>
            </a:r>
            <a:r>
              <a:rPr kumimoji="1" lang="en-US" altLang="ko-KR" dirty="0">
                <a:solidFill>
                  <a:prstClr val="black"/>
                </a:solidFill>
              </a:rPr>
              <a:t>)</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설정된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dirty="0">
                <a:solidFill>
                  <a:prstClr val="black"/>
                </a:solidFill>
              </a:rPr>
              <a:t>차트의 </a:t>
            </a:r>
            <a:r>
              <a:rPr kumimoji="1" lang="en-US" altLang="ko-KR" dirty="0">
                <a:solidFill>
                  <a:prstClr val="black"/>
                </a:solidFill>
              </a:rPr>
              <a:t>Alias</a:t>
            </a:r>
            <a:r>
              <a:rPr kumimoji="1" lang="ko-KR" altLang="en-US" dirty="0">
                <a:solidFill>
                  <a:prstClr val="black"/>
                </a:solidFill>
              </a:rPr>
              <a:t>값이 있을 경우 해당 값 노출</a:t>
            </a:r>
            <a:endParaRPr kumimoji="1" lang="en-US" altLang="ko-KR" dirty="0">
              <a:solidFill>
                <a:prstClr val="black"/>
              </a:solidFill>
            </a:endParaRPr>
          </a:p>
        </p:txBody>
      </p:sp>
      <p:sp>
        <p:nvSpPr>
          <p:cNvPr id="8" name="텍스트 개체 틀 7">
            <a:extLst>
              <a:ext uri="{FF2B5EF4-FFF2-40B4-BE49-F238E27FC236}">
                <a16:creationId xmlns:a16="http://schemas.microsoft.com/office/drawing/2014/main" id="{17F79CC1-35BD-A249-9CD2-324B9399D71A}"/>
              </a:ext>
            </a:extLst>
          </p:cNvPr>
          <p:cNvSpPr>
            <a:spLocks noGrp="1"/>
          </p:cNvSpPr>
          <p:nvPr>
            <p:ph type="body" sz="quarter" idx="11"/>
          </p:nvPr>
        </p:nvSpPr>
        <p:spPr/>
        <p:txBody>
          <a:bodyPr/>
          <a:lstStyle/>
          <a:p>
            <a:r>
              <a:rPr kumimoji="1" lang="ko-KR" altLang="en-US" dirty="0"/>
              <a:t>차트 설정</a:t>
            </a:r>
          </a:p>
        </p:txBody>
      </p:sp>
      <p:sp>
        <p:nvSpPr>
          <p:cNvPr id="7" name="제목 6">
            <a:extLst>
              <a:ext uri="{FF2B5EF4-FFF2-40B4-BE49-F238E27FC236}">
                <a16:creationId xmlns:a16="http://schemas.microsoft.com/office/drawing/2014/main" id="{289EA522-ED0C-7244-8D43-0D8FFA2190E4}"/>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228764D-4EE9-1A41-9C53-E95BB52BA36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117</a:t>
            </a:fld>
            <a:endParaRPr lang="ko-KR" altLang="en-US" dirty="0">
              <a:solidFill>
                <a:prstClr val="white">
                  <a:lumMod val="50000"/>
                </a:prstClr>
              </a:solidFill>
            </a:endParaRPr>
          </a:p>
        </p:txBody>
      </p:sp>
      <p:pic>
        <p:nvPicPr>
          <p:cNvPr id="6" name="그림 5">
            <a:extLst>
              <a:ext uri="{FF2B5EF4-FFF2-40B4-BE49-F238E27FC236}">
                <a16:creationId xmlns:a16="http://schemas.microsoft.com/office/drawing/2014/main" id="{7F273C70-88EE-2843-A1FA-6746806C3701}"/>
              </a:ext>
            </a:extLst>
          </p:cNvPr>
          <p:cNvPicPr>
            <a:picLocks noChangeAspect="1"/>
          </p:cNvPicPr>
          <p:nvPr/>
        </p:nvPicPr>
        <p:blipFill>
          <a:blip r:embed="rId2"/>
          <a:stretch>
            <a:fillRect/>
          </a:stretch>
        </p:blipFill>
        <p:spPr>
          <a:xfrm>
            <a:off x="158107" y="651623"/>
            <a:ext cx="9814199" cy="5891584"/>
          </a:xfrm>
          <a:prstGeom prst="rect">
            <a:avLst/>
          </a:prstGeom>
        </p:spPr>
      </p:pic>
      <p:sp>
        <p:nvSpPr>
          <p:cNvPr id="38" name="직사각형 37">
            <a:extLst>
              <a:ext uri="{FF2B5EF4-FFF2-40B4-BE49-F238E27FC236}">
                <a16:creationId xmlns:a16="http://schemas.microsoft.com/office/drawing/2014/main" id="{8F90202D-54ED-D74E-8665-73172CF66280}"/>
              </a:ext>
            </a:extLst>
          </p:cNvPr>
          <p:cNvSpPr/>
          <p:nvPr/>
        </p:nvSpPr>
        <p:spPr>
          <a:xfrm>
            <a:off x="7902438" y="1618938"/>
            <a:ext cx="806847" cy="141995"/>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3" name="Oval 55">
            <a:extLst>
              <a:ext uri="{FF2B5EF4-FFF2-40B4-BE49-F238E27FC236}">
                <a16:creationId xmlns:a16="http://schemas.microsoft.com/office/drawing/2014/main" id="{39ED0A19-87B5-7645-B592-5FCF9F70C184}"/>
              </a:ext>
            </a:extLst>
          </p:cNvPr>
          <p:cNvSpPr/>
          <p:nvPr/>
        </p:nvSpPr>
        <p:spPr>
          <a:xfrm>
            <a:off x="1253725" y="128740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 name="Oval 55">
            <a:extLst>
              <a:ext uri="{FF2B5EF4-FFF2-40B4-BE49-F238E27FC236}">
                <a16:creationId xmlns:a16="http://schemas.microsoft.com/office/drawing/2014/main" id="{C0F8CA77-56ED-F444-A7C3-760D4C56CE21}"/>
              </a:ext>
            </a:extLst>
          </p:cNvPr>
          <p:cNvSpPr/>
          <p:nvPr/>
        </p:nvSpPr>
        <p:spPr>
          <a:xfrm>
            <a:off x="8612287" y="162468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 name="TextBox 13">
            <a:extLst>
              <a:ext uri="{FF2B5EF4-FFF2-40B4-BE49-F238E27FC236}">
                <a16:creationId xmlns:a16="http://schemas.microsoft.com/office/drawing/2014/main" id="{98CBCDB6-C272-3A49-81EE-459269E047BF}"/>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4</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1" name="직사각형 10">
            <a:extLst>
              <a:ext uri="{FF2B5EF4-FFF2-40B4-BE49-F238E27FC236}">
                <a16:creationId xmlns:a16="http://schemas.microsoft.com/office/drawing/2014/main" id="{09ABA5B8-7078-8B43-9B7A-2AB4637A07C6}"/>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5335279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그림 10">
            <a:extLst>
              <a:ext uri="{FF2B5EF4-FFF2-40B4-BE49-F238E27FC236}">
                <a16:creationId xmlns:a16="http://schemas.microsoft.com/office/drawing/2014/main" id="{0EAC8568-F7A5-AC4B-943A-D740524A0041}"/>
              </a:ext>
            </a:extLst>
          </p:cNvPr>
          <p:cNvPicPr>
            <a:picLocks noChangeAspect="1"/>
          </p:cNvPicPr>
          <p:nvPr/>
        </p:nvPicPr>
        <p:blipFill>
          <a:blip r:embed="rId2"/>
          <a:stretch>
            <a:fillRect/>
          </a:stretch>
        </p:blipFill>
        <p:spPr>
          <a:xfrm>
            <a:off x="152102" y="651623"/>
            <a:ext cx="9828000" cy="5669716"/>
          </a:xfrm>
          <a:prstGeom prst="rect">
            <a:avLst/>
          </a:prstGeom>
        </p:spPr>
      </p:pic>
      <p:sp>
        <p:nvSpPr>
          <p:cNvPr id="8" name="텍스트 개체 틀 7">
            <a:extLst>
              <a:ext uri="{FF2B5EF4-FFF2-40B4-BE49-F238E27FC236}">
                <a16:creationId xmlns:a16="http://schemas.microsoft.com/office/drawing/2014/main" id="{8FB7B0CE-81FE-2043-A5F2-08A4C252EF15}"/>
              </a:ext>
            </a:extLst>
          </p:cNvPr>
          <p:cNvSpPr>
            <a:spLocks noGrp="1"/>
          </p:cNvSpPr>
          <p:nvPr>
            <p:ph type="body" sz="quarter" idx="13"/>
          </p:nvPr>
        </p:nvSpPr>
        <p:spPr/>
        <p:txBody>
          <a:bodyPr/>
          <a:lstStyle/>
          <a:p>
            <a:pPr marL="0" indent="0">
              <a:buNone/>
            </a:pPr>
            <a:r>
              <a:rPr kumimoji="1" lang="ko-KR" altLang="en-US" dirty="0"/>
              <a:t>대시보드 필터 패널</a:t>
            </a:r>
            <a:r>
              <a:rPr kumimoji="1" lang="en-US" altLang="ko-KR" dirty="0"/>
              <a:t>-</a:t>
            </a:r>
            <a:r>
              <a:rPr kumimoji="1" lang="ko-KR" altLang="en-US" dirty="0" err="1"/>
              <a:t>편집모드</a:t>
            </a:r>
            <a:endParaRPr kumimoji="1" lang="en-US" altLang="ko-KR" dirty="0"/>
          </a:p>
          <a:p>
            <a:r>
              <a:rPr lang="ko-KR" altLang="en-US" dirty="0" err="1">
                <a:solidFill>
                  <a:prstClr val="black"/>
                </a:solidFill>
                <a:latin typeface="맑은 고딕" panose="020B0503020000020004" pitchFamily="34" charset="-127"/>
              </a:rPr>
              <a:t>필터명</a:t>
            </a:r>
            <a:endParaRPr lang="en-US" altLang="ko-KR" dirty="0">
              <a:solidFill>
                <a:prstClr val="black"/>
              </a:solidFill>
              <a:latin typeface="맑은 고딕" panose="020B0503020000020004" pitchFamily="34" charset="-127"/>
            </a:endParaRPr>
          </a:p>
          <a:p>
            <a:r>
              <a:rPr lang="ko-KR" altLang="en-US" dirty="0">
                <a:solidFill>
                  <a:prstClr val="black"/>
                </a:solidFill>
                <a:latin typeface="맑은 고딕" panose="020B0503020000020004" pitchFamily="34" charset="-127"/>
              </a:rPr>
              <a:t>필터의 데이터 </a:t>
            </a:r>
            <a:r>
              <a:rPr lang="ko-KR" altLang="en-US" dirty="0" err="1">
                <a:solidFill>
                  <a:prstClr val="black"/>
                </a:solidFill>
                <a:latin typeface="맑은 고딕" panose="020B0503020000020004" pitchFamily="34" charset="-127"/>
              </a:rPr>
              <a:t>소스명</a:t>
            </a:r>
            <a:endParaRPr lang="en-US" altLang="ko-KR" dirty="0">
              <a:solidFill>
                <a:prstClr val="black"/>
              </a:solidFill>
              <a:latin typeface="맑은 고딕" panose="020B0503020000020004" pitchFamily="34" charset="-127"/>
            </a:endParaRPr>
          </a:p>
          <a:p>
            <a:r>
              <a:rPr lang="ko-KR" altLang="en-US" strike="sngStrike" dirty="0">
                <a:solidFill>
                  <a:prstClr val="black"/>
                </a:solidFill>
                <a:latin typeface="맑은 고딕" panose="020B0503020000020004" pitchFamily="34" charset="-127"/>
              </a:rPr>
              <a:t>필터 항목</a:t>
            </a:r>
            <a:r>
              <a:rPr lang="ko-KR" altLang="en-US" dirty="0">
                <a:solidFill>
                  <a:prstClr val="black"/>
                </a:solidFill>
                <a:latin typeface="맑은 고딕" panose="020B0503020000020004" pitchFamily="34" charset="-127"/>
              </a:rPr>
              <a:t> </a:t>
            </a:r>
            <a:r>
              <a:rPr lang="en-US" altLang="ko-KR" dirty="0">
                <a:solidFill>
                  <a:prstClr val="black"/>
                </a:solidFill>
                <a:latin typeface="맑은 고딕" panose="020B0503020000020004" pitchFamily="34" charset="-127"/>
              </a:rPr>
              <a:t>(2018.11.02 </a:t>
            </a:r>
            <a:r>
              <a:rPr lang="ko-KR" altLang="en-US" dirty="0">
                <a:solidFill>
                  <a:prstClr val="black"/>
                </a:solidFill>
                <a:latin typeface="맑은 고딕" panose="020B0503020000020004" pitchFamily="34" charset="-127"/>
              </a:rPr>
              <a:t>삭제</a:t>
            </a:r>
            <a:r>
              <a:rPr lang="en-US" altLang="ko-KR" dirty="0">
                <a:solidFill>
                  <a:prstClr val="black"/>
                </a:solidFill>
                <a:latin typeface="맑은 고딕" panose="020B0503020000020004" pitchFamily="34" charset="-127"/>
              </a:rPr>
              <a:t>)</a:t>
            </a:r>
          </a:p>
          <a:p>
            <a:pPr lvl="1"/>
            <a:endParaRPr kumimoji="1" lang="en-US" altLang="ko-KR" dirty="0">
              <a:solidFill>
                <a:prstClr val="black"/>
              </a:solidFill>
            </a:endParaRPr>
          </a:p>
        </p:txBody>
      </p:sp>
      <p:sp>
        <p:nvSpPr>
          <p:cNvPr id="7" name="텍스트 개체 틀 6">
            <a:extLst>
              <a:ext uri="{FF2B5EF4-FFF2-40B4-BE49-F238E27FC236}">
                <a16:creationId xmlns:a16="http://schemas.microsoft.com/office/drawing/2014/main" id="{58AB75E3-F5D8-8D41-9D57-AA88950C40FF}"/>
              </a:ext>
            </a:extLst>
          </p:cNvPr>
          <p:cNvSpPr>
            <a:spLocks noGrp="1"/>
          </p:cNvSpPr>
          <p:nvPr>
            <p:ph type="body" sz="quarter" idx="11"/>
          </p:nvPr>
        </p:nvSpPr>
        <p:spPr/>
        <p:txBody>
          <a:bodyPr/>
          <a:lstStyle/>
          <a:p>
            <a:r>
              <a:rPr kumimoji="1" lang="ko-KR" altLang="en-US" dirty="0"/>
              <a:t>필터 설정</a:t>
            </a:r>
          </a:p>
        </p:txBody>
      </p:sp>
      <p:sp>
        <p:nvSpPr>
          <p:cNvPr id="4" name="제목 3">
            <a:extLst>
              <a:ext uri="{FF2B5EF4-FFF2-40B4-BE49-F238E27FC236}">
                <a16:creationId xmlns:a16="http://schemas.microsoft.com/office/drawing/2014/main" id="{4FBE3A9B-0816-F740-A707-EDBEFE6133EB}"/>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228764D-4EE9-1A41-9C53-E95BB52BA36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118</a:t>
            </a:fld>
            <a:endParaRPr lang="ko-KR" altLang="en-US" dirty="0">
              <a:solidFill>
                <a:prstClr val="white">
                  <a:lumMod val="50000"/>
                </a:prstClr>
              </a:solidFill>
            </a:endParaRPr>
          </a:p>
        </p:txBody>
      </p:sp>
      <p:sp>
        <p:nvSpPr>
          <p:cNvPr id="12" name="Oval 55">
            <a:extLst>
              <a:ext uri="{FF2B5EF4-FFF2-40B4-BE49-F238E27FC236}">
                <a16:creationId xmlns:a16="http://schemas.microsoft.com/office/drawing/2014/main" id="{EC5427B8-D70D-8642-8EB2-6F60B55BBDB4}"/>
              </a:ext>
            </a:extLst>
          </p:cNvPr>
          <p:cNvSpPr/>
          <p:nvPr/>
        </p:nvSpPr>
        <p:spPr>
          <a:xfrm>
            <a:off x="8337192" y="406941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 name="Oval 55">
            <a:extLst>
              <a:ext uri="{FF2B5EF4-FFF2-40B4-BE49-F238E27FC236}">
                <a16:creationId xmlns:a16="http://schemas.microsoft.com/office/drawing/2014/main" id="{2FAA2AA0-D448-CC4F-92B8-1BC349462FB4}"/>
              </a:ext>
            </a:extLst>
          </p:cNvPr>
          <p:cNvSpPr/>
          <p:nvPr/>
        </p:nvSpPr>
        <p:spPr>
          <a:xfrm>
            <a:off x="8689132" y="419991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 name="TextBox 17">
            <a:extLst>
              <a:ext uri="{FF2B5EF4-FFF2-40B4-BE49-F238E27FC236}">
                <a16:creationId xmlns:a16="http://schemas.microsoft.com/office/drawing/2014/main" id="{2F4ECB08-440B-634D-8812-9BD13AB6E34B}"/>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5</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20" name="직사각형 19">
            <a:extLst>
              <a:ext uri="{FF2B5EF4-FFF2-40B4-BE49-F238E27FC236}">
                <a16:creationId xmlns:a16="http://schemas.microsoft.com/office/drawing/2014/main" id="{5BA2A031-8FDD-004D-BBEE-1746926C9185}"/>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933968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1823CD8C-5BF9-F54A-9FA0-EDDA9E9C9E95}"/>
              </a:ext>
            </a:extLst>
          </p:cNvPr>
          <p:cNvSpPr>
            <a:spLocks noGrp="1"/>
          </p:cNvSpPr>
          <p:nvPr>
            <p:ph type="body" sz="quarter" idx="13"/>
          </p:nvPr>
        </p:nvSpPr>
        <p:spPr/>
        <p:txBody>
          <a:bodyPr/>
          <a:lstStyle/>
          <a:p>
            <a:pPr marL="0" indent="0">
              <a:buNone/>
            </a:pPr>
            <a:r>
              <a:rPr kumimoji="1" lang="ko-KR" altLang="en-US" dirty="0"/>
              <a:t>대시보드 필터 패널 </a:t>
            </a:r>
            <a:r>
              <a:rPr kumimoji="1" lang="en-US" altLang="ko-KR" dirty="0"/>
              <a:t>-</a:t>
            </a:r>
            <a:r>
              <a:rPr kumimoji="1" lang="ko-KR" altLang="en-US" dirty="0"/>
              <a:t>측정값</a:t>
            </a:r>
            <a:endParaRPr kumimoji="1" lang="en-US" altLang="ko-KR" dirty="0"/>
          </a:p>
          <a:p>
            <a:pPr lvl="0"/>
            <a:r>
              <a:rPr kumimoji="1" lang="ko-KR" altLang="en-US" strike="sngStrike" dirty="0"/>
              <a:t>데이터 소스 목록</a:t>
            </a:r>
            <a:r>
              <a:rPr kumimoji="1" lang="ko-KR" altLang="en-US" dirty="0"/>
              <a:t> </a:t>
            </a:r>
            <a:r>
              <a:rPr kumimoji="1" lang="en-US" altLang="ko-KR" dirty="0"/>
              <a:t>(2018.11.02 </a:t>
            </a:r>
            <a:r>
              <a:rPr kumimoji="1" lang="ko-KR" altLang="en-US" dirty="0"/>
              <a:t>삭제</a:t>
            </a:r>
            <a:r>
              <a:rPr kumimoji="1" lang="en-US" altLang="ko-KR" dirty="0"/>
              <a:t>)</a:t>
            </a:r>
          </a:p>
          <a:p>
            <a:pPr lvl="1"/>
            <a:r>
              <a:rPr kumimoji="1" lang="ko-KR" altLang="en-US" strike="sngStrike" dirty="0"/>
              <a:t>대시보드 내 추가된 데이터 소스 목록 노출</a:t>
            </a:r>
            <a:endParaRPr kumimoji="1" lang="en-US" altLang="ko-KR" strike="sngStrike" dirty="0"/>
          </a:p>
          <a:p>
            <a:pPr lvl="1"/>
            <a:r>
              <a:rPr lang="ko-KR" altLang="en-US" strike="sngStrike" dirty="0">
                <a:latin typeface="+mn-ea"/>
              </a:rPr>
              <a:t>물리 </a:t>
            </a:r>
            <a:r>
              <a:rPr lang="ko-KR" altLang="en-US" strike="sngStrike" dirty="0" err="1">
                <a:latin typeface="+mn-ea"/>
              </a:rPr>
              <a:t>데이타명</a:t>
            </a:r>
            <a:endParaRPr kumimoji="1" lang="en-US" altLang="ko-KR" strike="sngStrike" dirty="0"/>
          </a:p>
          <a:p>
            <a:r>
              <a:rPr lang="ko-KR" altLang="en-US" dirty="0">
                <a:latin typeface="+mn-ea"/>
              </a:rPr>
              <a:t>데이터 소스 </a:t>
            </a:r>
            <a:r>
              <a:rPr lang="ko-KR" altLang="en-US" dirty="0" err="1">
                <a:latin typeface="+mn-ea"/>
              </a:rPr>
              <a:t>컬럼명</a:t>
            </a:r>
            <a:endParaRPr lang="en-US" altLang="ko-KR" dirty="0">
              <a:latin typeface="+mn-ea"/>
            </a:endParaRPr>
          </a:p>
          <a:p>
            <a:pPr lvl="1"/>
            <a:r>
              <a:rPr lang="ko-KR" altLang="en-US" dirty="0" err="1">
                <a:solidFill>
                  <a:srgbClr val="7030A0"/>
                </a:solidFill>
                <a:latin typeface="+mn-ea"/>
              </a:rPr>
              <a:t>물리컬럼명</a:t>
            </a:r>
            <a:r>
              <a:rPr lang="ko-KR" altLang="en-US" dirty="0">
                <a:solidFill>
                  <a:srgbClr val="7030A0"/>
                </a:solidFill>
                <a:latin typeface="+mn-ea"/>
              </a:rPr>
              <a:t> </a:t>
            </a:r>
            <a:r>
              <a:rPr lang="en-US" altLang="ko-KR" dirty="0">
                <a:solidFill>
                  <a:srgbClr val="7030A0"/>
                </a:solidFill>
                <a:latin typeface="+mn-ea"/>
              </a:rPr>
              <a:t>(</a:t>
            </a:r>
            <a:r>
              <a:rPr lang="ko-KR" altLang="en-US" dirty="0" err="1">
                <a:solidFill>
                  <a:srgbClr val="7030A0"/>
                </a:solidFill>
                <a:latin typeface="+mn-ea"/>
              </a:rPr>
              <a:t>논리컬럼명</a:t>
            </a:r>
            <a:r>
              <a:rPr lang="en-US" altLang="ko-KR" dirty="0">
                <a:solidFill>
                  <a:srgbClr val="7030A0"/>
                </a:solidFill>
                <a:latin typeface="+mn-ea"/>
              </a:rPr>
              <a:t>)</a:t>
            </a:r>
          </a:p>
          <a:p>
            <a:pPr lvl="1"/>
            <a:r>
              <a:rPr lang="en-US" altLang="ko-KR" dirty="0">
                <a:latin typeface="+mn-ea"/>
              </a:rPr>
              <a:t>Alias</a:t>
            </a:r>
            <a:r>
              <a:rPr lang="ko-KR" altLang="en-US" dirty="0">
                <a:latin typeface="+mn-ea"/>
              </a:rPr>
              <a:t> 설정해도 적용되지 않음</a:t>
            </a:r>
            <a:endParaRPr lang="en-US" altLang="ko-KR" dirty="0">
              <a:latin typeface="+mn-ea"/>
            </a:endParaRPr>
          </a:p>
          <a:p>
            <a:pPr lvl="1"/>
            <a:r>
              <a:rPr lang="ko-KR" altLang="en-US" dirty="0">
                <a:latin typeface="+mn-ea"/>
              </a:rPr>
              <a:t>길어질 경우 </a:t>
            </a:r>
            <a:r>
              <a:rPr lang="ko-KR" altLang="en-US" dirty="0" err="1">
                <a:latin typeface="+mn-ea"/>
              </a:rPr>
              <a:t>생략처리</a:t>
            </a:r>
            <a:endParaRPr lang="en-US" altLang="ko-KR" dirty="0">
              <a:latin typeface="+mn-ea"/>
            </a:endParaRPr>
          </a:p>
          <a:p>
            <a:endParaRPr kumimoji="1" lang="en-US" altLang="ko-KR" dirty="0"/>
          </a:p>
        </p:txBody>
      </p:sp>
      <p:sp>
        <p:nvSpPr>
          <p:cNvPr id="3" name="텍스트 개체 틀 2">
            <a:extLst>
              <a:ext uri="{FF2B5EF4-FFF2-40B4-BE49-F238E27FC236}">
                <a16:creationId xmlns:a16="http://schemas.microsoft.com/office/drawing/2014/main" id="{7D4DF57F-8B3D-1D43-B589-E7B06B0DA6A0}"/>
              </a:ext>
            </a:extLst>
          </p:cNvPr>
          <p:cNvSpPr>
            <a:spLocks noGrp="1"/>
          </p:cNvSpPr>
          <p:nvPr>
            <p:ph type="body" sz="quarter" idx="11"/>
          </p:nvPr>
        </p:nvSpPr>
        <p:spPr/>
        <p:txBody>
          <a:bodyPr/>
          <a:lstStyle/>
          <a:p>
            <a:r>
              <a:rPr kumimoji="1" lang="ko-KR" altLang="en-US" dirty="0"/>
              <a:t>필터 설정 팝업</a:t>
            </a:r>
          </a:p>
        </p:txBody>
      </p:sp>
      <p:sp>
        <p:nvSpPr>
          <p:cNvPr id="4" name="제목 3">
            <a:extLst>
              <a:ext uri="{FF2B5EF4-FFF2-40B4-BE49-F238E27FC236}">
                <a16:creationId xmlns:a16="http://schemas.microsoft.com/office/drawing/2014/main" id="{56700D24-2120-A940-9441-5D5CA658329B}"/>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FB4FC99-AB98-9746-B5DD-23C8F6F661ED}"/>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119</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F0CA76BF-1250-1143-83BF-207B6D010833}"/>
              </a:ext>
            </a:extLst>
          </p:cNvPr>
          <p:cNvPicPr>
            <a:picLocks noChangeAspect="1"/>
          </p:cNvPicPr>
          <p:nvPr/>
        </p:nvPicPr>
        <p:blipFill>
          <a:blip r:embed="rId2"/>
          <a:stretch>
            <a:fillRect/>
          </a:stretch>
        </p:blipFill>
        <p:spPr>
          <a:xfrm>
            <a:off x="158108" y="651623"/>
            <a:ext cx="9828000" cy="5907542"/>
          </a:xfrm>
          <a:prstGeom prst="rect">
            <a:avLst/>
          </a:prstGeom>
        </p:spPr>
      </p:pic>
      <p:pic>
        <p:nvPicPr>
          <p:cNvPr id="9" name="그림 8">
            <a:extLst>
              <a:ext uri="{FF2B5EF4-FFF2-40B4-BE49-F238E27FC236}">
                <a16:creationId xmlns:a16="http://schemas.microsoft.com/office/drawing/2014/main" id="{CEAF4B11-4FFD-E040-B084-ABDE5F412713}"/>
              </a:ext>
            </a:extLst>
          </p:cNvPr>
          <p:cNvPicPr>
            <a:picLocks noChangeAspect="1"/>
          </p:cNvPicPr>
          <p:nvPr/>
        </p:nvPicPr>
        <p:blipFill>
          <a:blip r:embed="rId3"/>
          <a:stretch>
            <a:fillRect/>
          </a:stretch>
        </p:blipFill>
        <p:spPr>
          <a:xfrm>
            <a:off x="5343992" y="1613496"/>
            <a:ext cx="1851287" cy="979193"/>
          </a:xfrm>
          <a:prstGeom prst="rect">
            <a:avLst/>
          </a:prstGeom>
        </p:spPr>
      </p:pic>
      <p:sp>
        <p:nvSpPr>
          <p:cNvPr id="13" name="오른쪽 중괄호[R] 12">
            <a:extLst>
              <a:ext uri="{FF2B5EF4-FFF2-40B4-BE49-F238E27FC236}">
                <a16:creationId xmlns:a16="http://schemas.microsoft.com/office/drawing/2014/main" id="{CF582B3C-C169-7746-930E-71799A18DC10}"/>
              </a:ext>
            </a:extLst>
          </p:cNvPr>
          <p:cNvSpPr/>
          <p:nvPr/>
        </p:nvSpPr>
        <p:spPr>
          <a:xfrm flipH="1">
            <a:off x="2575981" y="2650386"/>
            <a:ext cx="581747" cy="1758776"/>
          </a:xfrm>
          <a:prstGeom prst="rightBrace">
            <a:avLst>
              <a:gd name="adj1" fmla="val 100612"/>
              <a:gd name="adj2" fmla="val 50000"/>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ko-KR" altLang="en-US"/>
          </a:p>
        </p:txBody>
      </p:sp>
      <p:sp>
        <p:nvSpPr>
          <p:cNvPr id="14" name="Oval 55">
            <a:extLst>
              <a:ext uri="{FF2B5EF4-FFF2-40B4-BE49-F238E27FC236}">
                <a16:creationId xmlns:a16="http://schemas.microsoft.com/office/drawing/2014/main" id="{72C5839E-0C3C-4244-88C3-F667BCAF5DE6}"/>
              </a:ext>
            </a:extLst>
          </p:cNvPr>
          <p:cNvSpPr/>
          <p:nvPr/>
        </p:nvSpPr>
        <p:spPr>
          <a:xfrm>
            <a:off x="2401660" y="345967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 name="Oval 55">
            <a:extLst>
              <a:ext uri="{FF2B5EF4-FFF2-40B4-BE49-F238E27FC236}">
                <a16:creationId xmlns:a16="http://schemas.microsoft.com/office/drawing/2014/main" id="{71E0DF5D-B5A5-E546-BC7C-379CD99E9408}"/>
              </a:ext>
            </a:extLst>
          </p:cNvPr>
          <p:cNvSpPr/>
          <p:nvPr/>
        </p:nvSpPr>
        <p:spPr>
          <a:xfrm>
            <a:off x="5365400" y="217863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 name="TextBox 15">
            <a:extLst>
              <a:ext uri="{FF2B5EF4-FFF2-40B4-BE49-F238E27FC236}">
                <a16:creationId xmlns:a16="http://schemas.microsoft.com/office/drawing/2014/main" id="{4553EC54-8B01-894E-B127-4759C553AA85}"/>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6" name="TextBox 5">
            <a:extLst>
              <a:ext uri="{FF2B5EF4-FFF2-40B4-BE49-F238E27FC236}">
                <a16:creationId xmlns:a16="http://schemas.microsoft.com/office/drawing/2014/main" id="{86D4A353-61E2-AF43-A779-B14AA1CC0397}"/>
              </a:ext>
            </a:extLst>
          </p:cNvPr>
          <p:cNvSpPr txBox="1"/>
          <p:nvPr/>
        </p:nvSpPr>
        <p:spPr>
          <a:xfrm>
            <a:off x="3425952" y="263398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9" name="TextBox 18">
            <a:extLst>
              <a:ext uri="{FF2B5EF4-FFF2-40B4-BE49-F238E27FC236}">
                <a16:creationId xmlns:a16="http://schemas.microsoft.com/office/drawing/2014/main" id="{94A6870D-0282-1946-AEB0-EFFC734F2104}"/>
              </a:ext>
            </a:extLst>
          </p:cNvPr>
          <p:cNvSpPr txBox="1"/>
          <p:nvPr/>
        </p:nvSpPr>
        <p:spPr>
          <a:xfrm>
            <a:off x="3348824" y="285809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0" name="TextBox 19">
            <a:extLst>
              <a:ext uri="{FF2B5EF4-FFF2-40B4-BE49-F238E27FC236}">
                <a16:creationId xmlns:a16="http://schemas.microsoft.com/office/drawing/2014/main" id="{F55D701C-5E34-994D-B5E0-EB7EF13E7B6A}"/>
              </a:ext>
            </a:extLst>
          </p:cNvPr>
          <p:cNvSpPr txBox="1"/>
          <p:nvPr/>
        </p:nvSpPr>
        <p:spPr>
          <a:xfrm>
            <a:off x="3421976" y="309439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1" name="TextBox 20">
            <a:extLst>
              <a:ext uri="{FF2B5EF4-FFF2-40B4-BE49-F238E27FC236}">
                <a16:creationId xmlns:a16="http://schemas.microsoft.com/office/drawing/2014/main" id="{443488B6-179F-AF42-AD44-0CCCDF4569A2}"/>
              </a:ext>
            </a:extLst>
          </p:cNvPr>
          <p:cNvSpPr txBox="1"/>
          <p:nvPr/>
        </p:nvSpPr>
        <p:spPr>
          <a:xfrm>
            <a:off x="3349528" y="333069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2" name="TextBox 21">
            <a:extLst>
              <a:ext uri="{FF2B5EF4-FFF2-40B4-BE49-F238E27FC236}">
                <a16:creationId xmlns:a16="http://schemas.microsoft.com/office/drawing/2014/main" id="{C72246F5-337C-F745-9F61-5A4415E5B216}"/>
              </a:ext>
            </a:extLst>
          </p:cNvPr>
          <p:cNvSpPr txBox="1"/>
          <p:nvPr/>
        </p:nvSpPr>
        <p:spPr>
          <a:xfrm>
            <a:off x="3499940" y="3554414"/>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5B54A3F5-6B6A-D143-8972-BA53CF9A165C}"/>
              </a:ext>
            </a:extLst>
          </p:cNvPr>
          <p:cNvSpPr txBox="1"/>
          <p:nvPr/>
        </p:nvSpPr>
        <p:spPr>
          <a:xfrm>
            <a:off x="3421976" y="378178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4" name="TextBox 23">
            <a:extLst>
              <a:ext uri="{FF2B5EF4-FFF2-40B4-BE49-F238E27FC236}">
                <a16:creationId xmlns:a16="http://schemas.microsoft.com/office/drawing/2014/main" id="{46699CF8-1C53-A64C-A8F2-6059753883F4}"/>
              </a:ext>
            </a:extLst>
          </p:cNvPr>
          <p:cNvSpPr txBox="1"/>
          <p:nvPr/>
        </p:nvSpPr>
        <p:spPr>
          <a:xfrm>
            <a:off x="3917533" y="4022676"/>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185D40F0-69B2-9342-8287-E5D53AC49FFF}"/>
              </a:ext>
            </a:extLst>
          </p:cNvPr>
          <p:cNvSpPr txBox="1"/>
          <p:nvPr/>
        </p:nvSpPr>
        <p:spPr>
          <a:xfrm>
            <a:off x="3673655" y="4246784"/>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6" name="직사각형 25">
            <a:extLst>
              <a:ext uri="{FF2B5EF4-FFF2-40B4-BE49-F238E27FC236}">
                <a16:creationId xmlns:a16="http://schemas.microsoft.com/office/drawing/2014/main" id="{FA16A060-E947-6943-BCE8-8A83FC478180}"/>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136508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관계선 편집 튜토리얼</a:t>
            </a:r>
            <a:endParaRPr lang="en-US" altLang="ko-KR" dirty="0">
              <a:solidFill>
                <a:srgbClr val="FF0000"/>
              </a:solidFill>
            </a:endParaRPr>
          </a:p>
          <a:p>
            <a:pPr lvl="0"/>
            <a:r>
              <a:rPr lang="ko-KR" altLang="en-US" dirty="0"/>
              <a:t>튜토리얼</a:t>
            </a:r>
            <a:endParaRPr lang="en-US" altLang="ko-KR" dirty="0"/>
          </a:p>
          <a:p>
            <a:pPr lvl="1"/>
            <a:r>
              <a:rPr lang="ko-KR" altLang="en-US" dirty="0"/>
              <a:t>편집 영역 전체에 튜토리얼이 레이어드 됨</a:t>
            </a:r>
            <a:endParaRPr lang="en-US" altLang="ko-KR" dirty="0"/>
          </a:p>
          <a:p>
            <a:pPr lvl="1"/>
            <a:r>
              <a:rPr lang="ko-KR" altLang="en-US" dirty="0"/>
              <a:t>최초 대시보드 생성 시에 나타남</a:t>
            </a:r>
            <a:r>
              <a:rPr lang="en-US" altLang="ko-KR" dirty="0"/>
              <a:t>.(</a:t>
            </a:r>
            <a:r>
              <a:rPr lang="ko-KR" altLang="en-US" dirty="0"/>
              <a:t>사용자 로컬에 회차 저장</a:t>
            </a:r>
            <a:r>
              <a:rPr lang="en-US" altLang="ko-KR" dirty="0"/>
              <a:t>)</a:t>
            </a:r>
            <a:r>
              <a:rPr lang="ko-KR" altLang="en-US" dirty="0"/>
              <a:t> 그 이후 부터는 </a:t>
            </a:r>
            <a:r>
              <a:rPr lang="en-US" altLang="ko-KR" dirty="0"/>
              <a:t>‘?‘</a:t>
            </a:r>
            <a:r>
              <a:rPr lang="ko-KR" altLang="en-US" dirty="0"/>
              <a:t> 아이콘을 선택해야 확인할 수 있음</a:t>
            </a:r>
            <a:endParaRPr lang="en-US" altLang="ko-KR" dirty="0"/>
          </a:p>
          <a:p>
            <a:pPr lvl="1"/>
            <a:r>
              <a:rPr lang="en-US" altLang="ko-KR" dirty="0"/>
              <a:t>X</a:t>
            </a:r>
            <a:r>
              <a:rPr lang="ko-KR" altLang="en-US" dirty="0"/>
              <a:t> 버튼 </a:t>
            </a:r>
            <a:r>
              <a:rPr lang="ko-KR" altLang="en-US" dirty="0">
                <a:sym typeface="Wingdings"/>
              </a:rPr>
              <a:t>  도움말 버튼 토글</a:t>
            </a:r>
            <a:endParaRPr lang="en-US" altLang="ko-KR" dirty="0"/>
          </a:p>
          <a:p>
            <a:pPr lvl="1"/>
            <a:r>
              <a:rPr lang="ko-KR" altLang="en-US" dirty="0"/>
              <a:t>애니메이션 </a:t>
            </a:r>
            <a:r>
              <a:rPr lang="en-US" altLang="ko-KR" dirty="0"/>
              <a:t>:</a:t>
            </a:r>
            <a:r>
              <a:rPr lang="ko-KR" altLang="en-US" dirty="0"/>
              <a:t> 클릭 </a:t>
            </a:r>
            <a:r>
              <a:rPr lang="en-US" altLang="ko-KR" dirty="0"/>
              <a:t>&amp;</a:t>
            </a:r>
            <a:r>
              <a:rPr lang="ko-KR" altLang="en-US" dirty="0"/>
              <a:t> 드래그로 연결선을 잊는 과정</a:t>
            </a:r>
            <a:endParaRPr lang="en-US" altLang="ko-KR" dirty="0"/>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7173728"/>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10" name="그룹 9"/>
          <p:cNvGrpSpPr/>
          <p:nvPr/>
        </p:nvGrpSpPr>
        <p:grpSpPr>
          <a:xfrm>
            <a:off x="1551482" y="1641423"/>
            <a:ext cx="7052872" cy="4347147"/>
            <a:chOff x="1551482" y="1641423"/>
            <a:chExt cx="7052872" cy="4347147"/>
          </a:xfrm>
        </p:grpSpPr>
        <p:sp>
          <p:nvSpPr>
            <p:cNvPr id="35" name="모서리가 둥근 직사각형 34"/>
            <p:cNvSpPr/>
            <p:nvPr/>
          </p:nvSpPr>
          <p:spPr>
            <a:xfrm>
              <a:off x="1551482" y="1641423"/>
              <a:ext cx="7052872" cy="4347147"/>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75" name="모서리가 둥근 직사각형 74"/>
            <p:cNvSpPr/>
            <p:nvPr/>
          </p:nvSpPr>
          <p:spPr>
            <a:xfrm>
              <a:off x="1551482" y="2015738"/>
              <a:ext cx="7052872" cy="3972832"/>
            </a:xfrm>
            <a:prstGeom prst="roundRect">
              <a:avLst>
                <a:gd name="adj" fmla="val 0"/>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6" name="모서리가 둥근 직사각형 35"/>
            <p:cNvSpPr/>
            <p:nvPr/>
          </p:nvSpPr>
          <p:spPr>
            <a:xfrm>
              <a:off x="5900168" y="451614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7" name="모서리가 둥근 직사각형 36"/>
            <p:cNvSpPr/>
            <p:nvPr/>
          </p:nvSpPr>
          <p:spPr>
            <a:xfrm>
              <a:off x="2947927" y="3184636"/>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2515562"/>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434603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cxnSp>
          <p:nvCxnSpPr>
            <p:cNvPr id="18" name="구부러진 연결선[U] 17"/>
            <p:cNvCxnSpPr>
              <a:stCxn id="37" idx="3"/>
              <a:endCxn id="38" idx="1"/>
            </p:cNvCxnSpPr>
            <p:nvPr/>
          </p:nvCxnSpPr>
          <p:spPr>
            <a:xfrm flipV="1">
              <a:off x="3992299" y="2679204"/>
              <a:ext cx="1084188" cy="669074"/>
            </a:xfrm>
            <a:prstGeom prst="curvedConnector3">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3348278"/>
              <a:ext cx="1907869" cy="1331508"/>
            </a:xfrm>
            <a:prstGeom prst="curvedConnector3">
              <a:avLst>
                <a:gd name="adj1" fmla="val 7514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4509680"/>
              <a:ext cx="631902" cy="170106"/>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그룹 40"/>
            <p:cNvGrpSpPr/>
            <p:nvPr/>
          </p:nvGrpSpPr>
          <p:grpSpPr>
            <a:xfrm>
              <a:off x="8261604" y="2117548"/>
              <a:ext cx="152756" cy="152756"/>
              <a:chOff x="8723054" y="4474149"/>
              <a:chExt cx="268546" cy="268546"/>
            </a:xfrm>
          </p:grpSpPr>
          <p:sp>
            <p:nvSpPr>
              <p:cNvPr id="42" name="액자 41"/>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3" name="직사각형 42"/>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4" name="직사각형 43"/>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49" name="그림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274" y="2112823"/>
              <a:ext cx="132190" cy="132190"/>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594" y="2117548"/>
              <a:ext cx="132190" cy="132190"/>
            </a:xfrm>
            <a:prstGeom prst="rect">
              <a:avLst/>
            </a:prstGeom>
          </p:spPr>
        </p:pic>
        <p:cxnSp>
          <p:nvCxnSpPr>
            <p:cNvPr id="31" name="직선 연결선[R] 30"/>
            <p:cNvCxnSpPr/>
            <p:nvPr/>
          </p:nvCxnSpPr>
          <p:spPr>
            <a:xfrm>
              <a:off x="1551482" y="2000738"/>
              <a:ext cx="70528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19839" y="2715871"/>
              <a:ext cx="407163" cy="92333"/>
            </a:xfrm>
            <a:prstGeom prst="rect">
              <a:avLst/>
            </a:prstGeom>
            <a:noFill/>
          </p:spPr>
          <p:txBody>
            <a:bodyPr wrap="none" lIns="0" tIns="0" rIns="0" bIns="0" rtlCol="0">
              <a:spAutoFit/>
            </a:bodyPr>
            <a:lstStyle/>
            <a:p>
              <a:r>
                <a:rPr lang="en-US" altLang="ko-KR" sz="600" dirty="0">
                  <a:latin typeface="+mj-lt"/>
                  <a:ea typeface="Nanum Gothic" charset="-127"/>
                  <a:cs typeface="Nanum Gothic" charset="-127"/>
                </a:rPr>
                <a:t>Key : FABID</a:t>
              </a:r>
              <a:endParaRPr lang="ko-KR" altLang="en-US" sz="600" dirty="0">
                <a:latin typeface="+mj-lt"/>
                <a:ea typeface="Nanum Gothic" charset="-127"/>
                <a:cs typeface="Nanum Gothic" charset="-127"/>
              </a:endParaRPr>
            </a:p>
          </p:txBody>
        </p:sp>
        <p:sp>
          <p:nvSpPr>
            <p:cNvPr id="77" name="TextBox 76"/>
            <p:cNvSpPr txBox="1"/>
            <p:nvPr/>
          </p:nvSpPr>
          <p:spPr>
            <a:xfrm>
              <a:off x="3255214" y="3381383"/>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58" name="TextBox 57"/>
            <p:cNvSpPr txBox="1"/>
            <p:nvPr/>
          </p:nvSpPr>
          <p:spPr>
            <a:xfrm rot="17278375">
              <a:off x="4356588" y="2886923"/>
              <a:ext cx="299762" cy="92333"/>
            </a:xfrm>
            <a:prstGeom prst="rect">
              <a:avLst/>
            </a:prstGeom>
            <a:noFill/>
          </p:spPr>
          <p:txBody>
            <a:bodyPr wrap="none" lIns="0" tIns="0" rIns="0" bIns="0" rtlCol="0">
              <a:spAutoFit/>
            </a:bodyPr>
            <a:lstStyle/>
            <a:p>
              <a:r>
                <a:rPr lang="en-US" altLang="ko-KR" sz="600" dirty="0">
                  <a:solidFill>
                    <a:schemeClr val="bg1"/>
                  </a:solidFill>
                  <a:latin typeface="+mj-lt"/>
                  <a:ea typeface="Nanum Gothic" charset="-127"/>
                  <a:cs typeface="Nanum Gothic" charset="-127"/>
                </a:rPr>
                <a:t>X Delete</a:t>
              </a:r>
              <a:endParaRPr lang="ko-KR" altLang="en-US" sz="600" dirty="0">
                <a:solidFill>
                  <a:schemeClr val="bg1"/>
                </a:solidFill>
                <a:latin typeface="+mj-lt"/>
                <a:ea typeface="Nanum Gothic" charset="-127"/>
                <a:cs typeface="Nanum Gothic" charset="-127"/>
              </a:endParaRPr>
            </a:p>
          </p:txBody>
        </p:sp>
        <p:sp>
          <p:nvSpPr>
            <p:cNvPr id="67" name="TextBox 66"/>
            <p:cNvSpPr txBox="1"/>
            <p:nvPr/>
          </p:nvSpPr>
          <p:spPr>
            <a:xfrm>
              <a:off x="4542498" y="4559260"/>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68" name="TextBox 67"/>
            <p:cNvSpPr txBox="1"/>
            <p:nvPr/>
          </p:nvSpPr>
          <p:spPr>
            <a:xfrm>
              <a:off x="6205745" y="4733721"/>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55" name="TextBox 54"/>
            <p:cNvSpPr txBox="1"/>
            <p:nvPr/>
          </p:nvSpPr>
          <p:spPr>
            <a:xfrm rot="3542428">
              <a:off x="5255513" y="3761152"/>
              <a:ext cx="299762" cy="92333"/>
            </a:xfrm>
            <a:prstGeom prst="rect">
              <a:avLst/>
            </a:prstGeom>
            <a:noFill/>
          </p:spPr>
          <p:txBody>
            <a:bodyPr wrap="none" lIns="0" tIns="0" rIns="0" bIns="0" rtlCol="0">
              <a:spAutoFit/>
            </a:bodyPr>
            <a:lstStyle/>
            <a:p>
              <a:r>
                <a:rPr lang="en-US" altLang="ko-KR" sz="600">
                  <a:solidFill>
                    <a:schemeClr val="bg1"/>
                  </a:solidFill>
                  <a:latin typeface="+mj-lt"/>
                  <a:ea typeface="Nanum Gothic" charset="-127"/>
                  <a:cs typeface="Nanum Gothic" charset="-127"/>
                </a:rPr>
                <a:t>X Delete</a:t>
              </a:r>
              <a:endParaRPr lang="ko-KR" altLang="en-US" sz="600" dirty="0">
                <a:solidFill>
                  <a:schemeClr val="bg1"/>
                </a:solidFill>
                <a:latin typeface="+mj-lt"/>
                <a:ea typeface="Nanum Gothic" charset="-127"/>
                <a:cs typeface="Nanum Gothic" charset="-127"/>
              </a:endParaRPr>
            </a:p>
          </p:txBody>
        </p:sp>
        <p:sp>
          <p:nvSpPr>
            <p:cNvPr id="56" name="TextBox 55"/>
            <p:cNvSpPr txBox="1"/>
            <p:nvPr/>
          </p:nvSpPr>
          <p:spPr>
            <a:xfrm rot="1173111">
              <a:off x="5434335" y="4644984"/>
              <a:ext cx="299762" cy="92333"/>
            </a:xfrm>
            <a:prstGeom prst="rect">
              <a:avLst/>
            </a:prstGeom>
            <a:noFill/>
          </p:spPr>
          <p:txBody>
            <a:bodyPr wrap="none" lIns="0" tIns="0" rIns="0" bIns="0" rtlCol="0">
              <a:spAutoFit/>
            </a:bodyPr>
            <a:lstStyle/>
            <a:p>
              <a:r>
                <a:rPr lang="en-US" altLang="ko-KR" sz="600">
                  <a:solidFill>
                    <a:schemeClr val="bg1"/>
                  </a:solidFill>
                  <a:latin typeface="+mj-lt"/>
                  <a:ea typeface="Nanum Gothic" charset="-127"/>
                  <a:cs typeface="Nanum Gothic" charset="-127"/>
                </a:rPr>
                <a:t>X Delete</a:t>
              </a:r>
              <a:endParaRPr lang="ko-KR" altLang="en-US" sz="600" dirty="0">
                <a:solidFill>
                  <a:schemeClr val="bg1"/>
                </a:solidFill>
                <a:latin typeface="+mj-lt"/>
                <a:ea typeface="Nanum Gothic" charset="-127"/>
                <a:cs typeface="Nanum Gothic" charset="-127"/>
              </a:endParaRPr>
            </a:p>
          </p:txBody>
        </p:sp>
      </p:grpSp>
      <p:sp>
        <p:nvSpPr>
          <p:cNvPr id="81" name="직사각형 80"/>
          <p:cNvSpPr/>
          <p:nvPr/>
        </p:nvSpPr>
        <p:spPr>
          <a:xfrm>
            <a:off x="1551482" y="2005572"/>
            <a:ext cx="7052872" cy="3982998"/>
          </a:xfrm>
          <a:prstGeom prst="rect">
            <a:avLst/>
          </a:prstGeom>
          <a:solidFill>
            <a:schemeClr val="tx1">
              <a:alpha val="5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3000" dirty="0">
              <a:solidFill>
                <a:schemeClr val="bg1"/>
              </a:solidFill>
              <a:latin typeface="Nanum Gothic" charset="-127"/>
              <a:ea typeface="Nanum Gothic" charset="-127"/>
              <a:cs typeface="Nanum Gothic" charset="-127"/>
            </a:endParaRPr>
          </a:p>
        </p:txBody>
      </p:sp>
      <p:sp>
        <p:nvSpPr>
          <p:cNvPr id="83" name="모서리가 둥근 직사각형 82"/>
          <p:cNvSpPr/>
          <p:nvPr/>
        </p:nvSpPr>
        <p:spPr>
          <a:xfrm>
            <a:off x="3427116" y="3327619"/>
            <a:ext cx="1044372" cy="421617"/>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900" dirty="0" err="1">
                <a:solidFill>
                  <a:schemeClr val="tx1"/>
                </a:solidFill>
                <a:latin typeface="Nanum Gothic" charset="-127"/>
                <a:ea typeface="Nanum Gothic" charset="-127"/>
                <a:cs typeface="Nanum Gothic" charset="-127"/>
              </a:rPr>
              <a:t>Datasource</a:t>
            </a:r>
            <a:r>
              <a:rPr kumimoji="1" lang="en-US" altLang="ko-KR" sz="900" dirty="0">
                <a:solidFill>
                  <a:schemeClr val="tx1"/>
                </a:solidFill>
                <a:latin typeface="Nanum Gothic" charset="-127"/>
                <a:ea typeface="Nanum Gothic" charset="-127"/>
                <a:cs typeface="Nanum Gothic" charset="-127"/>
              </a:rPr>
              <a:t> 1</a:t>
            </a:r>
            <a:endParaRPr kumimoji="1" lang="ko-KR" altLang="en-US" sz="900" dirty="0">
              <a:solidFill>
                <a:schemeClr val="tx1"/>
              </a:solidFill>
              <a:latin typeface="Nanum Gothic" charset="-127"/>
              <a:ea typeface="Nanum Gothic" charset="-127"/>
              <a:cs typeface="Nanum Gothic" charset="-127"/>
            </a:endParaRPr>
          </a:p>
        </p:txBody>
      </p:sp>
      <p:sp>
        <p:nvSpPr>
          <p:cNvPr id="84" name="모서리가 둥근 직사각형 83"/>
          <p:cNvSpPr/>
          <p:nvPr/>
        </p:nvSpPr>
        <p:spPr>
          <a:xfrm>
            <a:off x="5572720" y="3333193"/>
            <a:ext cx="1044372" cy="421617"/>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900" dirty="0" err="1">
                <a:solidFill>
                  <a:schemeClr val="tx1"/>
                </a:solidFill>
                <a:latin typeface="Nanum Gothic" charset="-127"/>
                <a:ea typeface="Nanum Gothic" charset="-127"/>
                <a:cs typeface="Nanum Gothic" charset="-127"/>
              </a:rPr>
              <a:t>Datasource</a:t>
            </a:r>
            <a:r>
              <a:rPr kumimoji="1" lang="en-US" altLang="ko-KR" sz="900" dirty="0">
                <a:solidFill>
                  <a:schemeClr val="tx1"/>
                </a:solidFill>
                <a:latin typeface="Nanum Gothic" charset="-127"/>
                <a:ea typeface="Nanum Gothic" charset="-127"/>
                <a:cs typeface="Nanum Gothic" charset="-127"/>
              </a:rPr>
              <a:t> 2</a:t>
            </a:r>
            <a:endParaRPr kumimoji="1" lang="ko-KR" altLang="en-US" sz="900" dirty="0">
              <a:solidFill>
                <a:schemeClr val="tx1"/>
              </a:solidFill>
              <a:latin typeface="Nanum Gothic" charset="-127"/>
              <a:ea typeface="Nanum Gothic" charset="-127"/>
              <a:cs typeface="Nanum Gothic" charset="-127"/>
            </a:endParaRPr>
          </a:p>
        </p:txBody>
      </p:sp>
      <p:sp>
        <p:nvSpPr>
          <p:cNvPr id="85" name="TextBox 84"/>
          <p:cNvSpPr txBox="1"/>
          <p:nvPr/>
        </p:nvSpPr>
        <p:spPr>
          <a:xfrm>
            <a:off x="3700840" y="4028165"/>
            <a:ext cx="2689840" cy="323165"/>
          </a:xfrm>
          <a:prstGeom prst="rect">
            <a:avLst/>
          </a:prstGeom>
          <a:noFill/>
        </p:spPr>
        <p:txBody>
          <a:bodyPr wrap="none" lIns="0" tIns="0" rIns="0" bIns="0" rtlCol="0">
            <a:spAutoFit/>
          </a:bodyPr>
          <a:lstStyle/>
          <a:p>
            <a:pPr algn="ctr"/>
            <a:r>
              <a:rPr lang="en-US" altLang="ko-KR" sz="1050" b="1" dirty="0">
                <a:solidFill>
                  <a:schemeClr val="bg1"/>
                </a:solidFill>
                <a:latin typeface="+mj-lt"/>
                <a:ea typeface="Nanum Gothic" charset="-127"/>
                <a:cs typeface="Nanum Gothic" charset="-127"/>
              </a:rPr>
              <a:t>Click on a </a:t>
            </a:r>
            <a:r>
              <a:rPr lang="en-US" altLang="ko-KR" sz="1050" b="1" dirty="0" err="1">
                <a:solidFill>
                  <a:schemeClr val="bg1"/>
                </a:solidFill>
                <a:latin typeface="+mj-lt"/>
                <a:ea typeface="Nanum Gothic" charset="-127"/>
                <a:cs typeface="Nanum Gothic" charset="-127"/>
              </a:rPr>
              <a:t>datasource</a:t>
            </a:r>
            <a:r>
              <a:rPr lang="en-US" altLang="ko-KR" sz="1050" b="1" dirty="0">
                <a:solidFill>
                  <a:schemeClr val="bg1"/>
                </a:solidFill>
                <a:latin typeface="+mj-lt"/>
                <a:ea typeface="Nanum Gothic" charset="-127"/>
                <a:cs typeface="Nanum Gothic" charset="-127"/>
              </a:rPr>
              <a:t> and drag the edge </a:t>
            </a:r>
          </a:p>
          <a:p>
            <a:pPr algn="ctr"/>
            <a:r>
              <a:rPr lang="en-US" altLang="ko-KR" sz="1050" dirty="0">
                <a:solidFill>
                  <a:schemeClr val="bg1"/>
                </a:solidFill>
                <a:latin typeface="+mj-lt"/>
                <a:ea typeface="Nanum Gothic" charset="-127"/>
                <a:cs typeface="Nanum Gothic" charset="-127"/>
              </a:rPr>
              <a:t>to another </a:t>
            </a:r>
            <a:r>
              <a:rPr lang="en-US" altLang="ko-KR" sz="1050" dirty="0" err="1">
                <a:solidFill>
                  <a:schemeClr val="bg1"/>
                </a:solidFill>
                <a:latin typeface="+mj-lt"/>
                <a:ea typeface="Nanum Gothic" charset="-127"/>
                <a:cs typeface="Nanum Gothic" charset="-127"/>
              </a:rPr>
              <a:t>datasource</a:t>
            </a:r>
            <a:r>
              <a:rPr lang="en-US" altLang="ko-KR" sz="1050" dirty="0">
                <a:solidFill>
                  <a:schemeClr val="bg1"/>
                </a:solidFill>
                <a:latin typeface="+mj-lt"/>
                <a:ea typeface="Nanum Gothic" charset="-127"/>
                <a:cs typeface="Nanum Gothic" charset="-127"/>
              </a:rPr>
              <a:t> to connect them</a:t>
            </a:r>
            <a:endParaRPr lang="ko-KR" altLang="en-US" sz="1050" dirty="0">
              <a:solidFill>
                <a:schemeClr val="bg1"/>
              </a:solidFill>
              <a:latin typeface="+mj-lt"/>
              <a:ea typeface="Nanum Gothic" charset="-127"/>
              <a:cs typeface="Nanum Gothic" charset="-127"/>
            </a:endParaRPr>
          </a:p>
        </p:txBody>
      </p:sp>
      <p:cxnSp>
        <p:nvCxnSpPr>
          <p:cNvPr id="12" name="직선 연결선[R] 11"/>
          <p:cNvCxnSpPr>
            <a:endCxn id="83" idx="3"/>
          </p:cNvCxnSpPr>
          <p:nvPr/>
        </p:nvCxnSpPr>
        <p:spPr>
          <a:xfrm flipH="1">
            <a:off x="4471488" y="3491262"/>
            <a:ext cx="551938" cy="47166"/>
          </a:xfrm>
          <a:prstGeom prst="line">
            <a:avLst/>
          </a:prstGeom>
          <a:ln w="50800">
            <a:solidFill>
              <a:srgbClr val="D883FF"/>
            </a:solidFill>
            <a:headEnd type="oval"/>
          </a:ln>
        </p:spPr>
        <p:style>
          <a:lnRef idx="1">
            <a:schemeClr val="accent1"/>
          </a:lnRef>
          <a:fillRef idx="0">
            <a:schemeClr val="accent1"/>
          </a:fillRef>
          <a:effectRef idx="0">
            <a:schemeClr val="accent1"/>
          </a:effectRef>
          <a:fontRef idx="minor">
            <a:schemeClr val="tx1"/>
          </a:fontRef>
        </p:style>
      </p:cxnSp>
      <p:pic>
        <p:nvPicPr>
          <p:cNvPr id="86" name="그림 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0000">
            <a:off x="5012054" y="3440945"/>
            <a:ext cx="189996" cy="189996"/>
          </a:xfrm>
          <a:prstGeom prst="rect">
            <a:avLst/>
          </a:prstGeom>
        </p:spPr>
      </p:pic>
      <p:cxnSp>
        <p:nvCxnSpPr>
          <p:cNvPr id="24" name="직선 화살표 연결선 23"/>
          <p:cNvCxnSpPr/>
          <p:nvPr/>
        </p:nvCxnSpPr>
        <p:spPr>
          <a:xfrm>
            <a:off x="4639639" y="3754811"/>
            <a:ext cx="86297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1" name="그림 9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1227" y="2121764"/>
            <a:ext cx="339696" cy="339696"/>
          </a:xfrm>
          <a:prstGeom prst="rect">
            <a:avLst/>
          </a:prstGeom>
        </p:spPr>
      </p:pic>
      <p:grpSp>
        <p:nvGrpSpPr>
          <p:cNvPr id="30" name="그룹 29"/>
          <p:cNvGrpSpPr/>
          <p:nvPr/>
        </p:nvGrpSpPr>
        <p:grpSpPr>
          <a:xfrm>
            <a:off x="1718557" y="2108276"/>
            <a:ext cx="363649" cy="363649"/>
            <a:chOff x="1718557" y="2097811"/>
            <a:chExt cx="363649" cy="363649"/>
          </a:xfrm>
        </p:grpSpPr>
        <p:sp>
          <p:nvSpPr>
            <p:cNvPr id="27" name="타원 26"/>
            <p:cNvSpPr/>
            <p:nvPr/>
          </p:nvSpPr>
          <p:spPr>
            <a:xfrm>
              <a:off x="1718557" y="2097811"/>
              <a:ext cx="363649" cy="363649"/>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8" name="십자형[C] 27"/>
            <p:cNvSpPr/>
            <p:nvPr/>
          </p:nvSpPr>
          <p:spPr>
            <a:xfrm rot="2700000">
              <a:off x="1794020" y="2173274"/>
              <a:ext cx="212722" cy="212722"/>
            </a:xfrm>
            <a:prstGeom prst="plus">
              <a:avLst>
                <a:gd name="adj" fmla="val 45581"/>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cxnSp>
        <p:nvCxnSpPr>
          <p:cNvPr id="93" name="직선 화살표 연결선 92"/>
          <p:cNvCxnSpPr>
            <a:stCxn id="91" idx="3"/>
            <a:endCxn id="27" idx="2"/>
          </p:cNvCxnSpPr>
          <p:nvPr/>
        </p:nvCxnSpPr>
        <p:spPr>
          <a:xfrm flipV="1">
            <a:off x="1340923" y="2290101"/>
            <a:ext cx="377634" cy="1511"/>
          </a:xfrm>
          <a:prstGeom prst="straightConnector1">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9" name="타원 78"/>
          <p:cNvSpPr/>
          <p:nvPr/>
        </p:nvSpPr>
        <p:spPr>
          <a:xfrm>
            <a:off x="1485008" y="19648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95" name="직사각형 94"/>
          <p:cNvSpPr/>
          <p:nvPr/>
        </p:nvSpPr>
        <p:spPr>
          <a:xfrm>
            <a:off x="75728" y="578520"/>
            <a:ext cx="12116272" cy="6279480"/>
          </a:xfrm>
          <a:prstGeom prst="rect">
            <a:avLst/>
          </a:prstGeom>
          <a:noFill/>
          <a:ln w="571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sp>
        <p:nvSpPr>
          <p:cNvPr id="60" name="모서리가 둥근 직사각형 59"/>
          <p:cNvSpPr/>
          <p:nvPr/>
        </p:nvSpPr>
        <p:spPr>
          <a:xfrm>
            <a:off x="1637117" y="1718220"/>
            <a:ext cx="1147895"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Done</a:t>
            </a:r>
            <a:endParaRPr kumimoji="1" lang="ko-KR" altLang="en-US" sz="700" b="1" dirty="0">
              <a:solidFill>
                <a:schemeClr val="bg1"/>
              </a:solidFill>
              <a:latin typeface="Nanum Gothic" charset="-127"/>
              <a:ea typeface="Nanum Gothic" charset="-127"/>
              <a:cs typeface="Nanum Gothic" charset="-127"/>
            </a:endParaRPr>
          </a:p>
        </p:txBody>
      </p:sp>
      <p:sp>
        <p:nvSpPr>
          <p:cNvPr id="62" name="TextBox 61"/>
          <p:cNvSpPr txBox="1"/>
          <p:nvPr/>
        </p:nvSpPr>
        <p:spPr>
          <a:xfrm>
            <a:off x="4565768" y="1768685"/>
            <a:ext cx="915315" cy="138499"/>
          </a:xfrm>
          <a:prstGeom prst="rect">
            <a:avLst/>
          </a:prstGeom>
          <a:noFill/>
        </p:spPr>
        <p:txBody>
          <a:bodyPr wrap="none" lIns="0" tIns="0" rIns="0" bIns="0" rtlCol="0">
            <a:spAutoFit/>
          </a:bodyPr>
          <a:lstStyle/>
          <a:p>
            <a:r>
              <a:rPr lang="en-US" altLang="ko-KR" sz="900" b="1">
                <a:latin typeface="+mj-lt"/>
                <a:ea typeface="Nanum Gothic" charset="-127"/>
                <a:cs typeface="Nanum Gothic" charset="-127"/>
              </a:rPr>
              <a:t>Edit </a:t>
            </a:r>
            <a:r>
              <a:rPr lang="en-US" altLang="ko-KR" sz="900" b="1" dirty="0">
                <a:latin typeface="+mj-lt"/>
                <a:ea typeface="Nanum Gothic" charset="-127"/>
                <a:cs typeface="Nanum Gothic" charset="-127"/>
              </a:rPr>
              <a:t>associations</a:t>
            </a:r>
            <a:endParaRPr lang="ko-KR" altLang="en-US" sz="900" b="1" dirty="0">
              <a:latin typeface="+mj-lt"/>
              <a:ea typeface="Nanum Gothic" charset="-127"/>
              <a:cs typeface="Nanum Gothic" charset="-127"/>
            </a:endParaRPr>
          </a:p>
        </p:txBody>
      </p:sp>
    </p:spTree>
    <p:extLst>
      <p:ext uri="{BB962C8B-B14F-4D97-AF65-F5344CB8AC3E}">
        <p14:creationId xmlns:p14="http://schemas.microsoft.com/office/powerpoint/2010/main" val="40636454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CE0C2617-1C8C-BE4A-A2D2-73E26877CCF1}"/>
              </a:ext>
            </a:extLst>
          </p:cNvPr>
          <p:cNvSpPr>
            <a:spLocks noGrp="1"/>
          </p:cNvSpPr>
          <p:nvPr>
            <p:ph type="body" sz="quarter" idx="13"/>
          </p:nvPr>
        </p:nvSpPr>
        <p:spPr/>
        <p:txBody>
          <a:bodyPr/>
          <a:lstStyle/>
          <a:p>
            <a:pPr marL="0" indent="0">
              <a:buNone/>
            </a:pPr>
            <a:r>
              <a:rPr kumimoji="1" lang="ko-KR" altLang="en-US" dirty="0"/>
              <a:t>대시보드 필터 패널 </a:t>
            </a:r>
            <a:r>
              <a:rPr kumimoji="1" lang="en-US" altLang="ko-KR" dirty="0"/>
              <a:t>–</a:t>
            </a:r>
            <a:r>
              <a:rPr kumimoji="1" lang="ko-KR" altLang="en-US" dirty="0"/>
              <a:t>측정값 추가</a:t>
            </a:r>
            <a:endParaRPr kumimoji="1" lang="en-US" altLang="ko-KR" dirty="0"/>
          </a:p>
          <a:p>
            <a:r>
              <a:rPr lang="ko-KR" altLang="en-US" dirty="0">
                <a:solidFill>
                  <a:prstClr val="black"/>
                </a:solidFill>
                <a:latin typeface="맑은 고딕" panose="020B0503020000020004" pitchFamily="34" charset="-127"/>
              </a:rPr>
              <a:t>선택된 </a:t>
            </a:r>
            <a:r>
              <a:rPr lang="ko-KR" altLang="en-US" dirty="0" err="1">
                <a:solidFill>
                  <a:prstClr val="black"/>
                </a:solidFill>
                <a:latin typeface="맑은 고딕" panose="020B0503020000020004" pitchFamily="34" charset="-127"/>
              </a:rPr>
              <a:t>필터명</a:t>
            </a:r>
            <a:endParaRPr lang="en-US" altLang="ko-KR" dirty="0">
              <a:solidFill>
                <a:prstClr val="black"/>
              </a:solidFill>
              <a:latin typeface="맑은 고딕" panose="020B0503020000020004" pitchFamily="34" charset="-127"/>
            </a:endParaRPr>
          </a:p>
          <a:p>
            <a:pPr lvl="1"/>
            <a:r>
              <a:rPr lang="ko-KR" altLang="en-US" dirty="0" err="1">
                <a:solidFill>
                  <a:srgbClr val="7030A0"/>
                </a:solidFill>
                <a:latin typeface="맑은 고딕" panose="020B0503020000020004" pitchFamily="34" charset="-127"/>
              </a:rPr>
              <a:t>물리명</a:t>
            </a:r>
            <a:r>
              <a:rPr lang="en-US" altLang="ko-KR" dirty="0">
                <a:solidFill>
                  <a:srgbClr val="7030A0"/>
                </a:solidFill>
                <a:latin typeface="맑은 고딕" panose="020B0503020000020004" pitchFamily="34" charset="-127"/>
              </a:rPr>
              <a:t>(</a:t>
            </a:r>
            <a:r>
              <a:rPr lang="ko-KR" altLang="en-US" dirty="0" err="1">
                <a:solidFill>
                  <a:srgbClr val="7030A0"/>
                </a:solidFill>
                <a:latin typeface="맑은 고딕" panose="020B0503020000020004" pitchFamily="34" charset="-127"/>
              </a:rPr>
              <a:t>논리컬럼명</a:t>
            </a:r>
            <a:r>
              <a:rPr lang="en-US" altLang="ko-KR" dirty="0">
                <a:solidFill>
                  <a:srgbClr val="7030A0"/>
                </a:solidFill>
                <a:latin typeface="맑은 고딕" panose="020B0503020000020004" pitchFamily="34" charset="-127"/>
              </a:rPr>
              <a:t>)</a:t>
            </a:r>
          </a:p>
          <a:p>
            <a:pPr lvl="1"/>
            <a:r>
              <a:rPr lang="ko-KR" altLang="en-US" dirty="0">
                <a:solidFill>
                  <a:prstClr val="black"/>
                </a:solidFill>
                <a:latin typeface="맑은 고딕" panose="020B0503020000020004" pitchFamily="34" charset="-127"/>
              </a:rPr>
              <a:t>길어질 경우 생략 처리</a:t>
            </a:r>
            <a:endParaRPr lang="en-US" altLang="ko-KR" dirty="0">
              <a:solidFill>
                <a:prstClr val="black"/>
              </a:solidFill>
              <a:latin typeface="맑은 고딕" panose="020B0503020000020004" pitchFamily="34" charset="-127"/>
            </a:endParaRPr>
          </a:p>
          <a:p>
            <a:r>
              <a:rPr lang="ko-KR" altLang="en-US" dirty="0">
                <a:solidFill>
                  <a:prstClr val="black"/>
                </a:solidFill>
                <a:latin typeface="맑은 고딕" panose="020B0503020000020004" pitchFamily="34" charset="-127"/>
              </a:rPr>
              <a:t>필터의 데이터 </a:t>
            </a:r>
            <a:r>
              <a:rPr lang="ko-KR" altLang="en-US" dirty="0" err="1">
                <a:solidFill>
                  <a:prstClr val="black"/>
                </a:solidFill>
                <a:latin typeface="맑은 고딕" panose="020B0503020000020004" pitchFamily="34" charset="-127"/>
              </a:rPr>
              <a:t>소스명</a:t>
            </a:r>
            <a:endParaRPr lang="en-US" altLang="ko-KR" dirty="0">
              <a:solidFill>
                <a:prstClr val="black"/>
              </a:solidFill>
              <a:latin typeface="맑은 고딕" panose="020B0503020000020004" pitchFamily="34" charset="-127"/>
            </a:endParaRPr>
          </a:p>
          <a:p>
            <a:r>
              <a:rPr lang="ko-KR" altLang="en-US" strike="sngStrike" dirty="0">
                <a:solidFill>
                  <a:prstClr val="black"/>
                </a:solidFill>
                <a:latin typeface="맑은 고딕" panose="020B0503020000020004" pitchFamily="34" charset="-127"/>
              </a:rPr>
              <a:t>필터 항목</a:t>
            </a:r>
            <a:r>
              <a:rPr lang="ko-KR" altLang="en-US" dirty="0">
                <a:solidFill>
                  <a:prstClr val="black"/>
                </a:solidFill>
                <a:latin typeface="맑은 고딕" panose="020B0503020000020004" pitchFamily="34" charset="-127"/>
              </a:rPr>
              <a:t> </a:t>
            </a:r>
            <a:r>
              <a:rPr lang="en-US" altLang="ko-KR" dirty="0">
                <a:solidFill>
                  <a:prstClr val="black"/>
                </a:solidFill>
                <a:latin typeface="맑은 고딕" panose="020B0503020000020004" pitchFamily="34" charset="-127"/>
              </a:rPr>
              <a:t>(2018.11.02 </a:t>
            </a:r>
            <a:r>
              <a:rPr lang="ko-KR" altLang="en-US" dirty="0">
                <a:solidFill>
                  <a:prstClr val="black"/>
                </a:solidFill>
                <a:latin typeface="맑은 고딕" panose="020B0503020000020004" pitchFamily="34" charset="-127"/>
              </a:rPr>
              <a:t>삭제</a:t>
            </a:r>
            <a:r>
              <a:rPr lang="en-US" altLang="ko-KR" dirty="0">
                <a:solidFill>
                  <a:prstClr val="black"/>
                </a:solidFill>
                <a:latin typeface="맑은 고딕" panose="020B0503020000020004" pitchFamily="34" charset="-127"/>
              </a:rPr>
              <a:t>)</a:t>
            </a:r>
          </a:p>
          <a:p>
            <a:pPr lvl="1"/>
            <a:endParaRPr kumimoji="1" lang="en-US" altLang="ko-KR" dirty="0">
              <a:solidFill>
                <a:prstClr val="black"/>
              </a:solidFill>
            </a:endParaRPr>
          </a:p>
          <a:p>
            <a:endParaRPr kumimoji="1" lang="ko-KR" altLang="en-US" dirty="0"/>
          </a:p>
        </p:txBody>
      </p:sp>
      <p:sp>
        <p:nvSpPr>
          <p:cNvPr id="3" name="텍스트 개체 틀 2">
            <a:extLst>
              <a:ext uri="{FF2B5EF4-FFF2-40B4-BE49-F238E27FC236}">
                <a16:creationId xmlns:a16="http://schemas.microsoft.com/office/drawing/2014/main" id="{C88FE7B7-C66C-5343-B6C9-AC17626B2389}"/>
              </a:ext>
            </a:extLst>
          </p:cNvPr>
          <p:cNvSpPr>
            <a:spLocks noGrp="1"/>
          </p:cNvSpPr>
          <p:nvPr>
            <p:ph type="body" sz="quarter" idx="11"/>
          </p:nvPr>
        </p:nvSpPr>
        <p:spPr/>
        <p:txBody>
          <a:bodyPr/>
          <a:lstStyle/>
          <a:p>
            <a:r>
              <a:rPr kumimoji="1" lang="ko-KR" altLang="en-US" dirty="0"/>
              <a:t>필터 설정 팝업</a:t>
            </a:r>
          </a:p>
        </p:txBody>
      </p:sp>
      <p:sp>
        <p:nvSpPr>
          <p:cNvPr id="4" name="제목 3">
            <a:extLst>
              <a:ext uri="{FF2B5EF4-FFF2-40B4-BE49-F238E27FC236}">
                <a16:creationId xmlns:a16="http://schemas.microsoft.com/office/drawing/2014/main" id="{E744402B-AF98-7E46-B0A7-24CBE7C374E5}"/>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3D0E8F6D-51A0-DC4E-9568-34B11239573A}"/>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120</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B14E1561-3F67-384E-9D0B-2962C2A05530}"/>
              </a:ext>
            </a:extLst>
          </p:cNvPr>
          <p:cNvPicPr>
            <a:picLocks noChangeAspect="1"/>
          </p:cNvPicPr>
          <p:nvPr/>
        </p:nvPicPr>
        <p:blipFill>
          <a:blip r:embed="rId2"/>
          <a:stretch>
            <a:fillRect/>
          </a:stretch>
        </p:blipFill>
        <p:spPr>
          <a:xfrm>
            <a:off x="158107" y="651623"/>
            <a:ext cx="9826195" cy="5906456"/>
          </a:xfrm>
          <a:prstGeom prst="rect">
            <a:avLst/>
          </a:prstGeom>
        </p:spPr>
      </p:pic>
      <p:sp>
        <p:nvSpPr>
          <p:cNvPr id="12" name="Oval 55">
            <a:extLst>
              <a:ext uri="{FF2B5EF4-FFF2-40B4-BE49-F238E27FC236}">
                <a16:creationId xmlns:a16="http://schemas.microsoft.com/office/drawing/2014/main" id="{61E5E783-16C4-3E4F-BFB4-B7F26903BB78}"/>
              </a:ext>
            </a:extLst>
          </p:cNvPr>
          <p:cNvSpPr/>
          <p:nvPr/>
        </p:nvSpPr>
        <p:spPr>
          <a:xfrm>
            <a:off x="3503175" y="125757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 name="Oval 55">
            <a:extLst>
              <a:ext uri="{FF2B5EF4-FFF2-40B4-BE49-F238E27FC236}">
                <a16:creationId xmlns:a16="http://schemas.microsoft.com/office/drawing/2014/main" id="{AF44CDC0-1DF1-B94C-B4EC-D3ED697D7CAB}"/>
              </a:ext>
            </a:extLst>
          </p:cNvPr>
          <p:cNvSpPr/>
          <p:nvPr/>
        </p:nvSpPr>
        <p:spPr>
          <a:xfrm>
            <a:off x="3714841" y="161488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 name="TextBox 13">
            <a:extLst>
              <a:ext uri="{FF2B5EF4-FFF2-40B4-BE49-F238E27FC236}">
                <a16:creationId xmlns:a16="http://schemas.microsoft.com/office/drawing/2014/main" id="{33CBFF12-16E9-2A49-AB95-463605B5C567}"/>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7</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6" name="TextBox 15">
            <a:extLst>
              <a:ext uri="{FF2B5EF4-FFF2-40B4-BE49-F238E27FC236}">
                <a16:creationId xmlns:a16="http://schemas.microsoft.com/office/drawing/2014/main" id="{40ACE1D4-3342-C646-81D5-EB644AF19519}"/>
              </a:ext>
            </a:extLst>
          </p:cNvPr>
          <p:cNvSpPr txBox="1"/>
          <p:nvPr/>
        </p:nvSpPr>
        <p:spPr>
          <a:xfrm>
            <a:off x="3778502" y="132282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7" name="직사각형 16">
            <a:extLst>
              <a:ext uri="{FF2B5EF4-FFF2-40B4-BE49-F238E27FC236}">
                <a16:creationId xmlns:a16="http://schemas.microsoft.com/office/drawing/2014/main" id="{CA881EC4-EACC-6E42-8B9B-123C863805D5}"/>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151874690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3F57C766-3FAA-154C-8D96-A236B9B05786}"/>
              </a:ext>
            </a:extLst>
          </p:cNvPr>
          <p:cNvSpPr>
            <a:spLocks noGrp="1"/>
          </p:cNvSpPr>
          <p:nvPr>
            <p:ph type="body" sz="quarter" idx="13"/>
          </p:nvPr>
        </p:nvSpPr>
        <p:spPr/>
        <p:txBody>
          <a:bodyPr/>
          <a:lstStyle/>
          <a:p>
            <a:pPr marL="0" indent="0">
              <a:buNone/>
            </a:pPr>
            <a:r>
              <a:rPr kumimoji="1" lang="ko-KR" altLang="en-US" dirty="0"/>
              <a:t>대시보드 필터 패널 </a:t>
            </a:r>
            <a:r>
              <a:rPr kumimoji="1" lang="en-US" altLang="ko-KR" dirty="0"/>
              <a:t>-</a:t>
            </a:r>
            <a:r>
              <a:rPr kumimoji="1" lang="ko-KR" altLang="en-US" dirty="0" err="1"/>
              <a:t>차원값</a:t>
            </a:r>
            <a:endParaRPr kumimoji="1" lang="en-US" altLang="ko-KR" dirty="0"/>
          </a:p>
          <a:p>
            <a:r>
              <a:rPr lang="ko-KR" altLang="en-US" dirty="0">
                <a:latin typeface="+mn-ea"/>
              </a:rPr>
              <a:t>데이터 소스 </a:t>
            </a:r>
            <a:r>
              <a:rPr lang="ko-KR" altLang="en-US" dirty="0" err="1">
                <a:latin typeface="+mn-ea"/>
              </a:rPr>
              <a:t>컬럼명</a:t>
            </a:r>
            <a:endParaRPr lang="en-US" altLang="ko-KR" dirty="0">
              <a:latin typeface="+mn-ea"/>
            </a:endParaRPr>
          </a:p>
          <a:p>
            <a:pPr lvl="1"/>
            <a:r>
              <a:rPr lang="ko-KR" altLang="en-US" dirty="0" err="1">
                <a:solidFill>
                  <a:srgbClr val="7030A0"/>
                </a:solidFill>
                <a:latin typeface="맑은 고딕" panose="020B0503020000020004" pitchFamily="34" charset="-127"/>
              </a:rPr>
              <a:t>물리명</a:t>
            </a:r>
            <a:r>
              <a:rPr lang="en-US" altLang="ko-KR" dirty="0">
                <a:solidFill>
                  <a:srgbClr val="7030A0"/>
                </a:solidFill>
                <a:latin typeface="맑은 고딕" panose="020B0503020000020004" pitchFamily="34" charset="-127"/>
              </a:rPr>
              <a:t>(</a:t>
            </a:r>
            <a:r>
              <a:rPr lang="ko-KR" altLang="en-US" dirty="0" err="1">
                <a:solidFill>
                  <a:srgbClr val="7030A0"/>
                </a:solidFill>
                <a:latin typeface="맑은 고딕" panose="020B0503020000020004" pitchFamily="34" charset="-127"/>
              </a:rPr>
              <a:t>논리컬럼명</a:t>
            </a:r>
            <a:r>
              <a:rPr lang="en-US" altLang="ko-KR" dirty="0">
                <a:solidFill>
                  <a:srgbClr val="7030A0"/>
                </a:solidFill>
                <a:latin typeface="맑은 고딕" panose="020B0503020000020004" pitchFamily="34" charset="-127"/>
              </a:rPr>
              <a:t>)</a:t>
            </a:r>
          </a:p>
          <a:p>
            <a:pPr lvl="1"/>
            <a:r>
              <a:rPr lang="ko-KR" altLang="en-US" dirty="0">
                <a:solidFill>
                  <a:prstClr val="black"/>
                </a:solidFill>
                <a:latin typeface="맑은 고딕" panose="020B0503020000020004" pitchFamily="34" charset="-127"/>
              </a:rPr>
              <a:t>길어질 경우 생략 처리</a:t>
            </a:r>
            <a:endParaRPr lang="en-US" altLang="ko-KR" dirty="0">
              <a:solidFill>
                <a:prstClr val="black"/>
              </a:solidFill>
              <a:latin typeface="맑은 고딕" panose="020B0503020000020004" pitchFamily="34" charset="-127"/>
            </a:endParaRPr>
          </a:p>
          <a:p>
            <a:pPr lvl="1"/>
            <a:r>
              <a:rPr lang="en-US" altLang="ko-KR" dirty="0">
                <a:latin typeface="+mn-ea"/>
              </a:rPr>
              <a:t>Alias</a:t>
            </a:r>
            <a:r>
              <a:rPr lang="ko-KR" altLang="en-US" dirty="0">
                <a:latin typeface="+mn-ea"/>
              </a:rPr>
              <a:t> 설정해도 적용되지 않음</a:t>
            </a:r>
            <a:endParaRPr lang="en-US" altLang="ko-KR" dirty="0">
              <a:latin typeface="+mn-ea"/>
            </a:endParaRPr>
          </a:p>
          <a:p>
            <a:pPr lvl="1"/>
            <a:endParaRPr lang="en-US" altLang="ko-KR" dirty="0">
              <a:solidFill>
                <a:prstClr val="black"/>
              </a:solidFill>
              <a:latin typeface="맑은 고딕" panose="020B0503020000020004" pitchFamily="34" charset="-127"/>
            </a:endParaRPr>
          </a:p>
          <a:p>
            <a:pPr lvl="1"/>
            <a:endParaRPr lang="en-US" altLang="ko-KR" dirty="0">
              <a:latin typeface="+mn-ea"/>
            </a:endParaRPr>
          </a:p>
          <a:p>
            <a:endParaRPr kumimoji="1" lang="ko-KR" altLang="en-US" dirty="0"/>
          </a:p>
        </p:txBody>
      </p:sp>
      <p:sp>
        <p:nvSpPr>
          <p:cNvPr id="3" name="텍스트 개체 틀 2">
            <a:extLst>
              <a:ext uri="{FF2B5EF4-FFF2-40B4-BE49-F238E27FC236}">
                <a16:creationId xmlns:a16="http://schemas.microsoft.com/office/drawing/2014/main" id="{638C924D-0823-DC46-BE26-AA0F5DBEDA11}"/>
              </a:ext>
            </a:extLst>
          </p:cNvPr>
          <p:cNvSpPr>
            <a:spLocks noGrp="1"/>
          </p:cNvSpPr>
          <p:nvPr>
            <p:ph type="body" sz="quarter" idx="11"/>
          </p:nvPr>
        </p:nvSpPr>
        <p:spPr/>
        <p:txBody>
          <a:bodyPr/>
          <a:lstStyle/>
          <a:p>
            <a:r>
              <a:rPr kumimoji="1" lang="ko-KR" altLang="en-US" dirty="0"/>
              <a:t>필터 설정 팝업</a:t>
            </a:r>
          </a:p>
        </p:txBody>
      </p:sp>
      <p:sp>
        <p:nvSpPr>
          <p:cNvPr id="4" name="제목 3">
            <a:extLst>
              <a:ext uri="{FF2B5EF4-FFF2-40B4-BE49-F238E27FC236}">
                <a16:creationId xmlns:a16="http://schemas.microsoft.com/office/drawing/2014/main" id="{1EA4E025-92ED-D745-8529-5FD1F34F3831}"/>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215F97FE-66E7-0D4D-A58F-4462996DAB27}"/>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121</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4627F90B-4578-1C4B-A76D-A5CE7F344AB8}"/>
              </a:ext>
            </a:extLst>
          </p:cNvPr>
          <p:cNvPicPr>
            <a:picLocks noChangeAspect="1"/>
          </p:cNvPicPr>
          <p:nvPr/>
        </p:nvPicPr>
        <p:blipFill>
          <a:blip r:embed="rId2"/>
          <a:stretch>
            <a:fillRect/>
          </a:stretch>
        </p:blipFill>
        <p:spPr>
          <a:xfrm>
            <a:off x="158108" y="651623"/>
            <a:ext cx="9828000" cy="5907541"/>
          </a:xfrm>
          <a:prstGeom prst="rect">
            <a:avLst/>
          </a:prstGeom>
        </p:spPr>
      </p:pic>
      <p:sp>
        <p:nvSpPr>
          <p:cNvPr id="10" name="Oval 55">
            <a:extLst>
              <a:ext uri="{FF2B5EF4-FFF2-40B4-BE49-F238E27FC236}">
                <a16:creationId xmlns:a16="http://schemas.microsoft.com/office/drawing/2014/main" id="{263A2B4D-DA11-D649-AF13-F9C16C6EF40D}"/>
              </a:ext>
            </a:extLst>
          </p:cNvPr>
          <p:cNvSpPr/>
          <p:nvPr/>
        </p:nvSpPr>
        <p:spPr>
          <a:xfrm>
            <a:off x="3492764" y="254556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 name="TextBox 10">
            <a:extLst>
              <a:ext uri="{FF2B5EF4-FFF2-40B4-BE49-F238E27FC236}">
                <a16:creationId xmlns:a16="http://schemas.microsoft.com/office/drawing/2014/main" id="{9C29F444-FCF6-CF48-9E5B-F311613772B1}"/>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8</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 name="TextBox 12">
            <a:extLst>
              <a:ext uri="{FF2B5EF4-FFF2-40B4-BE49-F238E27FC236}">
                <a16:creationId xmlns:a16="http://schemas.microsoft.com/office/drawing/2014/main" id="{F80931F4-7491-8044-AD8C-AC32CC50A619}"/>
              </a:ext>
            </a:extLst>
          </p:cNvPr>
          <p:cNvSpPr txBox="1"/>
          <p:nvPr/>
        </p:nvSpPr>
        <p:spPr>
          <a:xfrm>
            <a:off x="3492764" y="263535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4" name="직사각형 13">
            <a:extLst>
              <a:ext uri="{FF2B5EF4-FFF2-40B4-BE49-F238E27FC236}">
                <a16:creationId xmlns:a16="http://schemas.microsoft.com/office/drawing/2014/main" id="{77F376E4-049A-4C49-8866-D4770DDB2983}"/>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583137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92F267DC-F693-064E-955B-F005EEA5F9DA}"/>
              </a:ext>
            </a:extLst>
          </p:cNvPr>
          <p:cNvSpPr>
            <a:spLocks noGrp="1"/>
          </p:cNvSpPr>
          <p:nvPr>
            <p:ph type="body" sz="quarter" idx="13"/>
          </p:nvPr>
        </p:nvSpPr>
        <p:spPr/>
        <p:txBody>
          <a:bodyPr/>
          <a:lstStyle/>
          <a:p>
            <a:pPr marL="0" indent="0">
              <a:buNone/>
            </a:pPr>
            <a:r>
              <a:rPr kumimoji="1" lang="ko-KR" altLang="en-US" dirty="0"/>
              <a:t>대시보드 필터 패널 </a:t>
            </a:r>
            <a:r>
              <a:rPr kumimoji="1" lang="en-US" altLang="ko-KR" dirty="0"/>
              <a:t>–</a:t>
            </a:r>
            <a:r>
              <a:rPr kumimoji="1" lang="ko-KR" altLang="en-US" dirty="0" err="1"/>
              <a:t>차원값</a:t>
            </a:r>
            <a:r>
              <a:rPr kumimoji="1" lang="ko-KR" altLang="en-US" dirty="0"/>
              <a:t> 추가</a:t>
            </a:r>
            <a:endParaRPr kumimoji="1" lang="en-US" altLang="ko-KR" dirty="0"/>
          </a:p>
          <a:p>
            <a:r>
              <a:rPr lang="ko-KR" altLang="en-US" dirty="0">
                <a:solidFill>
                  <a:prstClr val="black"/>
                </a:solidFill>
                <a:latin typeface="맑은 고딕" panose="020B0503020000020004" pitchFamily="34" charset="-127"/>
              </a:rPr>
              <a:t>선택된 </a:t>
            </a:r>
            <a:r>
              <a:rPr lang="ko-KR" altLang="en-US" dirty="0" err="1">
                <a:solidFill>
                  <a:prstClr val="black"/>
                </a:solidFill>
                <a:latin typeface="맑은 고딕" panose="020B0503020000020004" pitchFamily="34" charset="-127"/>
              </a:rPr>
              <a:t>필터명</a:t>
            </a:r>
            <a:endParaRPr lang="en-US" altLang="ko-KR" dirty="0">
              <a:solidFill>
                <a:prstClr val="black"/>
              </a:solidFill>
              <a:latin typeface="맑은 고딕" panose="020B0503020000020004" pitchFamily="34" charset="-127"/>
            </a:endParaRPr>
          </a:p>
          <a:p>
            <a:pPr lvl="1"/>
            <a:r>
              <a:rPr lang="ko-KR" altLang="en-US" dirty="0" err="1">
                <a:solidFill>
                  <a:srgbClr val="7030A0"/>
                </a:solidFill>
                <a:latin typeface="맑은 고딕" panose="020B0503020000020004" pitchFamily="34" charset="-127"/>
              </a:rPr>
              <a:t>물리명</a:t>
            </a:r>
            <a:r>
              <a:rPr lang="en-US" altLang="ko-KR" dirty="0">
                <a:solidFill>
                  <a:srgbClr val="7030A0"/>
                </a:solidFill>
                <a:latin typeface="맑은 고딕" panose="020B0503020000020004" pitchFamily="34" charset="-127"/>
              </a:rPr>
              <a:t>(</a:t>
            </a:r>
            <a:r>
              <a:rPr lang="ko-KR" altLang="en-US" dirty="0" err="1">
                <a:solidFill>
                  <a:srgbClr val="7030A0"/>
                </a:solidFill>
                <a:latin typeface="맑은 고딕" panose="020B0503020000020004" pitchFamily="34" charset="-127"/>
              </a:rPr>
              <a:t>논리컬럼명</a:t>
            </a:r>
            <a:r>
              <a:rPr lang="en-US" altLang="ko-KR" dirty="0">
                <a:solidFill>
                  <a:srgbClr val="7030A0"/>
                </a:solidFill>
                <a:latin typeface="맑은 고딕" panose="020B0503020000020004" pitchFamily="34" charset="-127"/>
              </a:rPr>
              <a:t>)</a:t>
            </a:r>
          </a:p>
          <a:p>
            <a:pPr lvl="1"/>
            <a:r>
              <a:rPr lang="ko-KR" altLang="en-US" dirty="0">
                <a:solidFill>
                  <a:prstClr val="black"/>
                </a:solidFill>
                <a:latin typeface="맑은 고딕" panose="020B0503020000020004" pitchFamily="34" charset="-127"/>
              </a:rPr>
              <a:t>길어질 경우 생략 처리</a:t>
            </a:r>
            <a:endParaRPr lang="en-US" altLang="ko-KR" dirty="0">
              <a:solidFill>
                <a:prstClr val="black"/>
              </a:solidFill>
              <a:latin typeface="맑은 고딕" panose="020B0503020000020004" pitchFamily="34" charset="-127"/>
            </a:endParaRPr>
          </a:p>
          <a:p>
            <a:r>
              <a:rPr lang="ko-KR" altLang="en-US" dirty="0">
                <a:solidFill>
                  <a:prstClr val="black"/>
                </a:solidFill>
                <a:latin typeface="맑은 고딕" panose="020B0503020000020004" pitchFamily="34" charset="-127"/>
              </a:rPr>
              <a:t>필터의 데이터 </a:t>
            </a:r>
            <a:r>
              <a:rPr lang="ko-KR" altLang="en-US" dirty="0" err="1">
                <a:solidFill>
                  <a:prstClr val="black"/>
                </a:solidFill>
                <a:latin typeface="맑은 고딕" panose="020B0503020000020004" pitchFamily="34" charset="-127"/>
              </a:rPr>
              <a:t>소스명</a:t>
            </a:r>
            <a:endParaRPr lang="en-US" altLang="ko-KR" dirty="0">
              <a:solidFill>
                <a:prstClr val="black"/>
              </a:solidFill>
              <a:latin typeface="맑은 고딕" panose="020B0503020000020004" pitchFamily="34" charset="-127"/>
            </a:endParaRPr>
          </a:p>
        </p:txBody>
      </p:sp>
      <p:sp>
        <p:nvSpPr>
          <p:cNvPr id="3" name="텍스트 개체 틀 2">
            <a:extLst>
              <a:ext uri="{FF2B5EF4-FFF2-40B4-BE49-F238E27FC236}">
                <a16:creationId xmlns:a16="http://schemas.microsoft.com/office/drawing/2014/main" id="{B97163E3-84F2-6F4A-9B75-EBEFE7C527B1}"/>
              </a:ext>
            </a:extLst>
          </p:cNvPr>
          <p:cNvSpPr>
            <a:spLocks noGrp="1"/>
          </p:cNvSpPr>
          <p:nvPr>
            <p:ph type="body" sz="quarter" idx="11"/>
          </p:nvPr>
        </p:nvSpPr>
        <p:spPr/>
        <p:txBody>
          <a:bodyPr/>
          <a:lstStyle/>
          <a:p>
            <a:r>
              <a:rPr kumimoji="1" lang="ko-KR" altLang="en-US" dirty="0"/>
              <a:t>필터 설정 팝업</a:t>
            </a:r>
          </a:p>
        </p:txBody>
      </p:sp>
      <p:sp>
        <p:nvSpPr>
          <p:cNvPr id="4" name="제목 3">
            <a:extLst>
              <a:ext uri="{FF2B5EF4-FFF2-40B4-BE49-F238E27FC236}">
                <a16:creationId xmlns:a16="http://schemas.microsoft.com/office/drawing/2014/main" id="{BEE93A4D-A0E3-F343-AD7D-6AE6419CE343}"/>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37E2E6F9-3EC1-9842-AE26-DA69FCF46620}"/>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122</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AF42DD41-E8A0-754E-83CD-06FA5754E6F6}"/>
              </a:ext>
            </a:extLst>
          </p:cNvPr>
          <p:cNvPicPr>
            <a:picLocks noChangeAspect="1"/>
          </p:cNvPicPr>
          <p:nvPr/>
        </p:nvPicPr>
        <p:blipFill>
          <a:blip r:embed="rId2"/>
          <a:stretch>
            <a:fillRect/>
          </a:stretch>
        </p:blipFill>
        <p:spPr>
          <a:xfrm>
            <a:off x="158108" y="651623"/>
            <a:ext cx="9828000" cy="5907541"/>
          </a:xfrm>
          <a:prstGeom prst="rect">
            <a:avLst/>
          </a:prstGeom>
        </p:spPr>
      </p:pic>
      <p:sp>
        <p:nvSpPr>
          <p:cNvPr id="12" name="Oval 55">
            <a:extLst>
              <a:ext uri="{FF2B5EF4-FFF2-40B4-BE49-F238E27FC236}">
                <a16:creationId xmlns:a16="http://schemas.microsoft.com/office/drawing/2014/main" id="{B1058326-0453-E447-8219-9F2305A61D4A}"/>
              </a:ext>
            </a:extLst>
          </p:cNvPr>
          <p:cNvSpPr/>
          <p:nvPr/>
        </p:nvSpPr>
        <p:spPr>
          <a:xfrm>
            <a:off x="3584595" y="121847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 name="Oval 55">
            <a:extLst>
              <a:ext uri="{FF2B5EF4-FFF2-40B4-BE49-F238E27FC236}">
                <a16:creationId xmlns:a16="http://schemas.microsoft.com/office/drawing/2014/main" id="{2173A059-B298-8A48-BE9E-5CCF98908FAB}"/>
              </a:ext>
            </a:extLst>
          </p:cNvPr>
          <p:cNvSpPr/>
          <p:nvPr/>
        </p:nvSpPr>
        <p:spPr>
          <a:xfrm>
            <a:off x="3792403" y="163923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 name="TextBox 9">
            <a:extLst>
              <a:ext uri="{FF2B5EF4-FFF2-40B4-BE49-F238E27FC236}">
                <a16:creationId xmlns:a16="http://schemas.microsoft.com/office/drawing/2014/main" id="{4F0D654E-BD1D-EF45-8577-72B26320FA13}"/>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9</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4" name="TextBox 13">
            <a:extLst>
              <a:ext uri="{FF2B5EF4-FFF2-40B4-BE49-F238E27FC236}">
                <a16:creationId xmlns:a16="http://schemas.microsoft.com/office/drawing/2014/main" id="{464CFA10-C313-2A4A-8DFF-01CAAF60BC7C}"/>
              </a:ext>
            </a:extLst>
          </p:cNvPr>
          <p:cNvSpPr txBox="1"/>
          <p:nvPr/>
        </p:nvSpPr>
        <p:spPr>
          <a:xfrm>
            <a:off x="3895070" y="134311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5" name="직사각형 14">
            <a:extLst>
              <a:ext uri="{FF2B5EF4-FFF2-40B4-BE49-F238E27FC236}">
                <a16:creationId xmlns:a16="http://schemas.microsoft.com/office/drawing/2014/main" id="{2C8644C9-7B90-984D-A1FF-454B44C1C547}"/>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412316058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a:extLst>
              <a:ext uri="{FF2B5EF4-FFF2-40B4-BE49-F238E27FC236}">
                <a16:creationId xmlns:a16="http://schemas.microsoft.com/office/drawing/2014/main" id="{8FB7B0CE-81FE-2043-A5F2-08A4C252EF15}"/>
              </a:ext>
            </a:extLst>
          </p:cNvPr>
          <p:cNvSpPr>
            <a:spLocks noGrp="1"/>
          </p:cNvSpPr>
          <p:nvPr>
            <p:ph type="body" sz="quarter" idx="13"/>
          </p:nvPr>
        </p:nvSpPr>
        <p:spPr/>
        <p:txBody>
          <a:bodyPr/>
          <a:lstStyle/>
          <a:p>
            <a:pPr marL="0" indent="0">
              <a:buNone/>
            </a:pPr>
            <a:r>
              <a:rPr kumimoji="1" lang="ko-KR" altLang="en-US" dirty="0"/>
              <a:t>대시보드 설정</a:t>
            </a:r>
            <a:r>
              <a:rPr kumimoji="1" lang="en-US" altLang="ko-KR" dirty="0"/>
              <a:t>(</a:t>
            </a:r>
            <a:r>
              <a:rPr kumimoji="1" lang="ko-KR" altLang="en-US" dirty="0"/>
              <a:t>레이아웃</a:t>
            </a:r>
            <a:r>
              <a:rPr kumimoji="1" lang="en-US" altLang="ko-KR" dirty="0"/>
              <a:t>)</a:t>
            </a:r>
            <a:r>
              <a:rPr kumimoji="1" lang="ko-KR" altLang="en-US" dirty="0"/>
              <a:t> 패널</a:t>
            </a:r>
            <a:endParaRPr kumimoji="1" lang="en-US" altLang="ko-KR" dirty="0"/>
          </a:p>
          <a:p>
            <a:r>
              <a:rPr lang="ko-KR" altLang="en-US" dirty="0">
                <a:latin typeface="+mn-ea"/>
              </a:rPr>
              <a:t>데이터 표시 형식 옵션</a:t>
            </a:r>
            <a:endParaRPr lang="en-US" altLang="ko-KR" dirty="0">
              <a:latin typeface="+mn-ea"/>
            </a:endParaRPr>
          </a:p>
          <a:p>
            <a:pPr lvl="1"/>
            <a:r>
              <a:rPr kumimoji="1" lang="ko-KR" altLang="en-US" dirty="0"/>
              <a:t>대시보드 생성 완료단계에서 설정한 기능과 동일 기능 </a:t>
            </a:r>
            <a:r>
              <a:rPr kumimoji="1" lang="ko-KR" altLang="en-US" dirty="0">
                <a:solidFill>
                  <a:srgbClr val="00B0F0"/>
                </a:solidFill>
              </a:rPr>
              <a:t>☞</a:t>
            </a:r>
            <a:r>
              <a:rPr kumimoji="1" lang="en-US" altLang="ko-KR" dirty="0">
                <a:solidFill>
                  <a:srgbClr val="00B0F0"/>
                </a:solidFill>
              </a:rPr>
              <a:t>[036.7]</a:t>
            </a:r>
          </a:p>
          <a:p>
            <a:pPr lvl="1"/>
            <a:r>
              <a:rPr kumimoji="1" lang="ko-KR" altLang="en-US" dirty="0"/>
              <a:t>기본값</a:t>
            </a:r>
            <a:r>
              <a:rPr kumimoji="1" lang="en-US" altLang="ko-KR" dirty="0"/>
              <a:t>:</a:t>
            </a:r>
            <a:r>
              <a:rPr kumimoji="1" lang="ko-KR" altLang="en-US" dirty="0"/>
              <a:t> 대시보드 생성시 설정한 값</a:t>
            </a:r>
            <a:endParaRPr kumimoji="1" lang="en-US" altLang="ko-KR" dirty="0"/>
          </a:p>
          <a:p>
            <a:pPr lvl="1"/>
            <a:r>
              <a:rPr kumimoji="1" lang="ko-KR" altLang="en-US" dirty="0"/>
              <a:t>이 화면에서 값을 바꿀 경우 </a:t>
            </a:r>
            <a:r>
              <a:rPr kumimoji="1" lang="ko-KR" altLang="en-US" dirty="0" err="1"/>
              <a:t>해당값으로</a:t>
            </a:r>
            <a:r>
              <a:rPr kumimoji="1" lang="ko-KR" altLang="en-US" dirty="0"/>
              <a:t> 업데이트 되며</a:t>
            </a:r>
            <a:r>
              <a:rPr kumimoji="1" lang="en-US" altLang="ko-KR" dirty="0"/>
              <a:t>,</a:t>
            </a:r>
            <a:r>
              <a:rPr kumimoji="1" lang="ko-KR" altLang="en-US" dirty="0"/>
              <a:t> 대시보드 전체의 데이터 </a:t>
            </a:r>
            <a:r>
              <a:rPr kumimoji="1" lang="ko-KR" altLang="en-US" dirty="0" err="1"/>
              <a:t>표시형식에</a:t>
            </a:r>
            <a:r>
              <a:rPr kumimoji="1" lang="ko-KR" altLang="en-US" dirty="0"/>
              <a:t> 적용됨 </a:t>
            </a:r>
            <a:r>
              <a:rPr kumimoji="1" lang="en-US" altLang="ko-KR" dirty="0"/>
              <a:t>(</a:t>
            </a:r>
            <a:r>
              <a:rPr kumimoji="1" lang="ko-KR" altLang="en-US" dirty="0"/>
              <a:t>로딩 화면 필요</a:t>
            </a:r>
            <a:r>
              <a:rPr kumimoji="1" lang="en-US" altLang="ko-KR" dirty="0"/>
              <a:t>)</a:t>
            </a:r>
          </a:p>
          <a:p>
            <a:r>
              <a:rPr kumimoji="1" lang="ko-KR" altLang="en-US" dirty="0" err="1"/>
              <a:t>안내문구</a:t>
            </a:r>
            <a:endParaRPr kumimoji="1" lang="en-US" altLang="ko-KR" dirty="0"/>
          </a:p>
          <a:p>
            <a:pPr lvl="1"/>
            <a:r>
              <a:rPr kumimoji="1" lang="ko-KR" altLang="en-US" dirty="0"/>
              <a:t>이 설정은 대시보드의 전체 차트에 영향을 미칩니다</a:t>
            </a:r>
            <a:r>
              <a:rPr kumimoji="1" lang="en-US" altLang="ko-KR" dirty="0"/>
              <a:t>.</a:t>
            </a:r>
          </a:p>
        </p:txBody>
      </p:sp>
      <p:sp>
        <p:nvSpPr>
          <p:cNvPr id="7" name="텍스트 개체 틀 6">
            <a:extLst>
              <a:ext uri="{FF2B5EF4-FFF2-40B4-BE49-F238E27FC236}">
                <a16:creationId xmlns:a16="http://schemas.microsoft.com/office/drawing/2014/main" id="{58AB75E3-F5D8-8D41-9D57-AA88950C40FF}"/>
              </a:ext>
            </a:extLst>
          </p:cNvPr>
          <p:cNvSpPr>
            <a:spLocks noGrp="1"/>
          </p:cNvSpPr>
          <p:nvPr>
            <p:ph type="body" sz="quarter" idx="11"/>
          </p:nvPr>
        </p:nvSpPr>
        <p:spPr/>
        <p:txBody>
          <a:bodyPr/>
          <a:lstStyle/>
          <a:p>
            <a:r>
              <a:rPr kumimoji="1" lang="ko-KR" altLang="en-US" dirty="0"/>
              <a:t>레이아웃 설정</a:t>
            </a:r>
          </a:p>
        </p:txBody>
      </p:sp>
      <p:sp>
        <p:nvSpPr>
          <p:cNvPr id="4" name="제목 3">
            <a:extLst>
              <a:ext uri="{FF2B5EF4-FFF2-40B4-BE49-F238E27FC236}">
                <a16:creationId xmlns:a16="http://schemas.microsoft.com/office/drawing/2014/main" id="{4FBE3A9B-0816-F740-A707-EDBEFE6133EB}"/>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228764D-4EE9-1A41-9C53-E95BB52BA36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123</a:t>
            </a:fld>
            <a:endParaRPr lang="ko-KR" altLang="en-US" dirty="0">
              <a:solidFill>
                <a:prstClr val="white">
                  <a:lumMod val="50000"/>
                </a:prstClr>
              </a:solidFill>
            </a:endParaRPr>
          </a:p>
        </p:txBody>
      </p:sp>
      <p:pic>
        <p:nvPicPr>
          <p:cNvPr id="3" name="그림 2">
            <a:extLst>
              <a:ext uri="{FF2B5EF4-FFF2-40B4-BE49-F238E27FC236}">
                <a16:creationId xmlns:a16="http://schemas.microsoft.com/office/drawing/2014/main" id="{4EDCECF9-6E2E-2742-9792-A838D3373E23}"/>
              </a:ext>
            </a:extLst>
          </p:cNvPr>
          <p:cNvPicPr>
            <a:picLocks noChangeAspect="1"/>
          </p:cNvPicPr>
          <p:nvPr/>
        </p:nvPicPr>
        <p:blipFill>
          <a:blip r:embed="rId2"/>
          <a:stretch>
            <a:fillRect/>
          </a:stretch>
        </p:blipFill>
        <p:spPr>
          <a:xfrm>
            <a:off x="158107" y="651623"/>
            <a:ext cx="9825013" cy="6066811"/>
          </a:xfrm>
          <a:prstGeom prst="rect">
            <a:avLst/>
          </a:prstGeom>
        </p:spPr>
      </p:pic>
      <p:grpSp>
        <p:nvGrpSpPr>
          <p:cNvPr id="21" name="그룹 20">
            <a:extLst>
              <a:ext uri="{FF2B5EF4-FFF2-40B4-BE49-F238E27FC236}">
                <a16:creationId xmlns:a16="http://schemas.microsoft.com/office/drawing/2014/main" id="{BA0B9AD0-128F-1B4C-A551-F54FBC9DA46A}"/>
              </a:ext>
            </a:extLst>
          </p:cNvPr>
          <p:cNvGrpSpPr/>
          <p:nvPr/>
        </p:nvGrpSpPr>
        <p:grpSpPr>
          <a:xfrm>
            <a:off x="7569020" y="5124820"/>
            <a:ext cx="1984839" cy="184666"/>
            <a:chOff x="2562386" y="1652652"/>
            <a:chExt cx="1984839" cy="184666"/>
          </a:xfrm>
        </p:grpSpPr>
        <p:sp>
          <p:nvSpPr>
            <p:cNvPr id="22" name="TextBox 21">
              <a:extLst>
                <a:ext uri="{FF2B5EF4-FFF2-40B4-BE49-F238E27FC236}">
                  <a16:creationId xmlns:a16="http://schemas.microsoft.com/office/drawing/2014/main" id="{98158761-4279-5E4F-9572-8CBA65CFF3B3}"/>
                </a:ext>
              </a:extLst>
            </p:cNvPr>
            <p:cNvSpPr txBox="1"/>
            <p:nvPr/>
          </p:nvSpPr>
          <p:spPr>
            <a:xfrm>
              <a:off x="2562386" y="1652652"/>
              <a:ext cx="1984839" cy="184666"/>
            </a:xfrm>
            <a:prstGeom prst="rect">
              <a:avLst/>
            </a:prstGeom>
            <a:noFill/>
          </p:spPr>
          <p:txBody>
            <a:bodyPr wrap="none" rtlCol="0">
              <a:spAutoFit/>
            </a:bodyPr>
            <a:lstStyle/>
            <a:p>
              <a:r>
                <a:rPr kumimoji="1" lang="en-US" altLang="ko-KR" sz="600" dirty="0">
                  <a:solidFill>
                    <a:schemeClr val="bg1">
                      <a:lumMod val="65000"/>
                    </a:schemeClr>
                  </a:solidFill>
                </a:rPr>
                <a:t>Data display Format</a:t>
              </a:r>
              <a:r>
                <a:rPr kumimoji="1" lang="ko-KR" altLang="en-US" sz="600" dirty="0">
                  <a:solidFill>
                    <a:schemeClr val="tx1">
                      <a:lumMod val="50000"/>
                      <a:lumOff val="50000"/>
                    </a:schemeClr>
                  </a:solidFill>
                </a:rPr>
                <a:t> </a:t>
              </a:r>
              <a:r>
                <a:rPr kumimoji="1" lang="en-US" altLang="ko-KR" sz="600" dirty="0">
                  <a:solidFill>
                    <a:schemeClr val="tx1">
                      <a:lumMod val="50000"/>
                      <a:lumOff val="50000"/>
                    </a:schemeClr>
                  </a:solidFill>
                </a:rPr>
                <a:t>          </a:t>
              </a:r>
              <a:r>
                <a:rPr kumimoji="1" lang="ko-KR" altLang="en-US" sz="600" dirty="0">
                  <a:solidFill>
                    <a:schemeClr val="tx1">
                      <a:lumMod val="50000"/>
                      <a:lumOff val="50000"/>
                    </a:schemeClr>
                  </a:solidFill>
                </a:rPr>
                <a:t>  </a:t>
              </a:r>
              <a:r>
                <a:rPr kumimoji="1" lang="en-US" altLang="ko-KR" sz="600" dirty="0">
                  <a:solidFill>
                    <a:schemeClr val="tx1">
                      <a:lumMod val="95000"/>
                      <a:lumOff val="5000"/>
                    </a:schemeClr>
                  </a:solidFill>
                </a:rPr>
                <a:t>Physical    </a:t>
              </a:r>
              <a:r>
                <a:rPr kumimoji="1" lang="ko-KR" altLang="en-US" sz="600" dirty="0">
                  <a:solidFill>
                    <a:schemeClr val="tx1">
                      <a:lumMod val="95000"/>
                      <a:lumOff val="5000"/>
                    </a:schemeClr>
                  </a:solidFill>
                </a:rPr>
                <a:t>    </a:t>
              </a:r>
              <a:r>
                <a:rPr kumimoji="1" lang="en-US" altLang="ko-KR" sz="600" dirty="0">
                  <a:solidFill>
                    <a:schemeClr val="tx1">
                      <a:lumMod val="95000"/>
                      <a:lumOff val="5000"/>
                    </a:schemeClr>
                  </a:solidFill>
                </a:rPr>
                <a:t>Logical</a:t>
              </a:r>
              <a:endParaRPr kumimoji="1" lang="ko-KR" altLang="en-US" sz="600" dirty="0">
                <a:solidFill>
                  <a:schemeClr val="tx1">
                    <a:lumMod val="95000"/>
                    <a:lumOff val="5000"/>
                  </a:schemeClr>
                </a:solidFill>
              </a:endParaRPr>
            </a:p>
          </p:txBody>
        </p:sp>
        <p:sp>
          <p:nvSpPr>
            <p:cNvPr id="23" name="타원 22">
              <a:extLst>
                <a:ext uri="{FF2B5EF4-FFF2-40B4-BE49-F238E27FC236}">
                  <a16:creationId xmlns:a16="http://schemas.microsoft.com/office/drawing/2014/main" id="{C6AAC9EB-D24C-5540-9C38-E7CF5177A0DE}"/>
                </a:ext>
              </a:extLst>
            </p:cNvPr>
            <p:cNvSpPr/>
            <p:nvPr/>
          </p:nvSpPr>
          <p:spPr>
            <a:xfrm>
              <a:off x="4060656"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nvGrpSpPr>
            <p:cNvPr id="24" name="그룹 23">
              <a:extLst>
                <a:ext uri="{FF2B5EF4-FFF2-40B4-BE49-F238E27FC236}">
                  <a16:creationId xmlns:a16="http://schemas.microsoft.com/office/drawing/2014/main" id="{751C5029-5D6D-8A41-95E3-6A770E01A960}"/>
                </a:ext>
              </a:extLst>
            </p:cNvPr>
            <p:cNvGrpSpPr/>
            <p:nvPr/>
          </p:nvGrpSpPr>
          <p:grpSpPr>
            <a:xfrm>
              <a:off x="3574087" y="1689258"/>
              <a:ext cx="104458" cy="104458"/>
              <a:chOff x="3574087" y="1689258"/>
              <a:chExt cx="104458" cy="104458"/>
            </a:xfrm>
          </p:grpSpPr>
          <p:sp>
            <p:nvSpPr>
              <p:cNvPr id="25" name="타원 24">
                <a:extLst>
                  <a:ext uri="{FF2B5EF4-FFF2-40B4-BE49-F238E27FC236}">
                    <a16:creationId xmlns:a16="http://schemas.microsoft.com/office/drawing/2014/main" id="{AB74175A-3464-7142-AC34-60D347B39CC4}"/>
                  </a:ext>
                </a:extLst>
              </p:cNvPr>
              <p:cNvSpPr/>
              <p:nvPr/>
            </p:nvSpPr>
            <p:spPr>
              <a:xfrm>
                <a:off x="3574087"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26" name="타원 25">
                <a:extLst>
                  <a:ext uri="{FF2B5EF4-FFF2-40B4-BE49-F238E27FC236}">
                    <a16:creationId xmlns:a16="http://schemas.microsoft.com/office/drawing/2014/main" id="{0795AE13-A93F-A940-A4EC-7633C099A298}"/>
                  </a:ext>
                </a:extLst>
              </p:cNvPr>
              <p:cNvSpPr/>
              <p:nvPr/>
            </p:nvSpPr>
            <p:spPr>
              <a:xfrm>
                <a:off x="3590316" y="1705487"/>
                <a:ext cx="72000" cy="72000"/>
              </a:xfrm>
              <a:prstGeom prst="ellipse">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grpSp>
      <p:cxnSp>
        <p:nvCxnSpPr>
          <p:cNvPr id="9" name="직선 연결선[R] 8">
            <a:extLst>
              <a:ext uri="{FF2B5EF4-FFF2-40B4-BE49-F238E27FC236}">
                <a16:creationId xmlns:a16="http://schemas.microsoft.com/office/drawing/2014/main" id="{7DDF5958-C08F-0844-8D8C-942D7ABFD946}"/>
              </a:ext>
            </a:extLst>
          </p:cNvPr>
          <p:cNvCxnSpPr/>
          <p:nvPr/>
        </p:nvCxnSpPr>
        <p:spPr>
          <a:xfrm>
            <a:off x="7642459" y="4918509"/>
            <a:ext cx="172292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직사각형 9">
            <a:extLst>
              <a:ext uri="{FF2B5EF4-FFF2-40B4-BE49-F238E27FC236}">
                <a16:creationId xmlns:a16="http://schemas.microsoft.com/office/drawing/2014/main" id="{0AD28CF5-AD6D-2D47-AA5A-ABF1850DD88F}"/>
              </a:ext>
            </a:extLst>
          </p:cNvPr>
          <p:cNvSpPr/>
          <p:nvPr/>
        </p:nvSpPr>
        <p:spPr>
          <a:xfrm>
            <a:off x="7569020" y="5253417"/>
            <a:ext cx="1713931" cy="169277"/>
          </a:xfrm>
          <a:prstGeom prst="rect">
            <a:avLst/>
          </a:prstGeom>
        </p:spPr>
        <p:txBody>
          <a:bodyPr wrap="none">
            <a:spAutoFit/>
          </a:bodyPr>
          <a:lstStyle/>
          <a:p>
            <a:r>
              <a:rPr lang="en-US" altLang="ko-KR" sz="500" dirty="0">
                <a:solidFill>
                  <a:schemeClr val="bg2">
                    <a:lumMod val="50000"/>
                  </a:schemeClr>
                </a:solidFill>
              </a:rPr>
              <a:t>(</a:t>
            </a:r>
            <a:r>
              <a:rPr lang="en-US" altLang="ko-KR" sz="500" dirty="0" err="1">
                <a:solidFill>
                  <a:schemeClr val="bg2">
                    <a:lumMod val="50000"/>
                  </a:schemeClr>
                </a:solidFill>
              </a:rPr>
              <a:t>i</a:t>
            </a:r>
            <a:r>
              <a:rPr lang="en-US" altLang="ko-KR" sz="500" dirty="0">
                <a:solidFill>
                  <a:schemeClr val="bg2">
                    <a:lumMod val="50000"/>
                  </a:schemeClr>
                </a:solidFill>
              </a:rPr>
              <a:t>) </a:t>
            </a:r>
            <a:r>
              <a:rPr lang="ko-KR" altLang="en-US" sz="500" dirty="0" err="1">
                <a:solidFill>
                  <a:schemeClr val="bg2">
                    <a:lumMod val="50000"/>
                  </a:schemeClr>
                </a:solidFill>
              </a:rPr>
              <a:t>Settings</a:t>
            </a:r>
            <a:r>
              <a:rPr lang="ko-KR" altLang="en-US" sz="500" dirty="0">
                <a:solidFill>
                  <a:schemeClr val="bg2">
                    <a:lumMod val="50000"/>
                  </a:schemeClr>
                </a:solidFill>
              </a:rPr>
              <a:t> </a:t>
            </a:r>
            <a:r>
              <a:rPr lang="ko-KR" altLang="en-US" sz="500" dirty="0" err="1">
                <a:solidFill>
                  <a:schemeClr val="bg2">
                    <a:lumMod val="50000"/>
                  </a:schemeClr>
                </a:solidFill>
              </a:rPr>
              <a:t>are</a:t>
            </a:r>
            <a:r>
              <a:rPr lang="ko-KR" altLang="en-US" sz="500" dirty="0">
                <a:solidFill>
                  <a:schemeClr val="bg2">
                    <a:lumMod val="50000"/>
                  </a:schemeClr>
                </a:solidFill>
              </a:rPr>
              <a:t> </a:t>
            </a:r>
            <a:r>
              <a:rPr lang="ko-KR" altLang="en-US" sz="500" dirty="0" err="1">
                <a:solidFill>
                  <a:schemeClr val="bg2">
                    <a:lumMod val="50000"/>
                  </a:schemeClr>
                </a:solidFill>
              </a:rPr>
              <a:t>applied</a:t>
            </a:r>
            <a:r>
              <a:rPr lang="ko-KR" altLang="en-US" sz="500" dirty="0">
                <a:solidFill>
                  <a:schemeClr val="bg2">
                    <a:lumMod val="50000"/>
                  </a:schemeClr>
                </a:solidFill>
              </a:rPr>
              <a:t> </a:t>
            </a:r>
            <a:r>
              <a:rPr lang="ko-KR" altLang="en-US" sz="500" dirty="0" err="1">
                <a:solidFill>
                  <a:schemeClr val="bg2">
                    <a:lumMod val="50000"/>
                  </a:schemeClr>
                </a:solidFill>
              </a:rPr>
              <a:t>to</a:t>
            </a:r>
            <a:r>
              <a:rPr lang="ko-KR" altLang="en-US" sz="500" dirty="0">
                <a:solidFill>
                  <a:schemeClr val="bg2">
                    <a:lumMod val="50000"/>
                  </a:schemeClr>
                </a:solidFill>
              </a:rPr>
              <a:t> </a:t>
            </a:r>
            <a:r>
              <a:rPr lang="ko-KR" altLang="en-US" sz="500" dirty="0" err="1">
                <a:solidFill>
                  <a:schemeClr val="bg2">
                    <a:lumMod val="50000"/>
                  </a:schemeClr>
                </a:solidFill>
              </a:rPr>
              <a:t>all</a:t>
            </a:r>
            <a:r>
              <a:rPr lang="ko-KR" altLang="en-US" sz="500" dirty="0">
                <a:solidFill>
                  <a:schemeClr val="bg2">
                    <a:lumMod val="50000"/>
                  </a:schemeClr>
                </a:solidFill>
              </a:rPr>
              <a:t> </a:t>
            </a:r>
            <a:r>
              <a:rPr lang="ko-KR" altLang="en-US" sz="500" dirty="0" err="1">
                <a:solidFill>
                  <a:schemeClr val="bg2">
                    <a:lumMod val="50000"/>
                  </a:schemeClr>
                </a:solidFill>
              </a:rPr>
              <a:t>chart</a:t>
            </a:r>
            <a:r>
              <a:rPr lang="ko-KR" altLang="en-US" sz="500" dirty="0">
                <a:solidFill>
                  <a:schemeClr val="bg2">
                    <a:lumMod val="50000"/>
                  </a:schemeClr>
                </a:solidFill>
              </a:rPr>
              <a:t> </a:t>
            </a:r>
            <a:r>
              <a:rPr lang="en-US" altLang="ko-KR" sz="500" dirty="0">
                <a:solidFill>
                  <a:schemeClr val="bg2">
                    <a:lumMod val="50000"/>
                  </a:schemeClr>
                </a:solidFill>
              </a:rPr>
              <a:t>in this dashboard</a:t>
            </a:r>
            <a:endParaRPr lang="ko-KR" altLang="en-US" sz="500" dirty="0">
              <a:solidFill>
                <a:schemeClr val="bg2">
                  <a:lumMod val="50000"/>
                </a:schemeClr>
              </a:solidFill>
            </a:endParaRPr>
          </a:p>
        </p:txBody>
      </p:sp>
      <p:sp>
        <p:nvSpPr>
          <p:cNvPr id="27" name="직사각형 26">
            <a:extLst>
              <a:ext uri="{FF2B5EF4-FFF2-40B4-BE49-F238E27FC236}">
                <a16:creationId xmlns:a16="http://schemas.microsoft.com/office/drawing/2014/main" id="{F8860A61-E43B-924F-B945-AD205A189264}"/>
              </a:ext>
            </a:extLst>
          </p:cNvPr>
          <p:cNvSpPr/>
          <p:nvPr/>
        </p:nvSpPr>
        <p:spPr>
          <a:xfrm>
            <a:off x="7569020" y="5124820"/>
            <a:ext cx="2240238" cy="411865"/>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8" name="타원 27">
            <a:extLst>
              <a:ext uri="{FF2B5EF4-FFF2-40B4-BE49-F238E27FC236}">
                <a16:creationId xmlns:a16="http://schemas.microsoft.com/office/drawing/2014/main" id="{D3A6ECBE-07CF-7745-8AE6-EF9D9813B1B0}"/>
              </a:ext>
            </a:extLst>
          </p:cNvPr>
          <p:cNvSpPr/>
          <p:nvPr/>
        </p:nvSpPr>
        <p:spPr>
          <a:xfrm>
            <a:off x="8461626" y="504047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30" name="타원 29">
            <a:extLst>
              <a:ext uri="{FF2B5EF4-FFF2-40B4-BE49-F238E27FC236}">
                <a16:creationId xmlns:a16="http://schemas.microsoft.com/office/drawing/2014/main" id="{93EE123B-290B-9240-88F9-C8345C427F97}"/>
              </a:ext>
            </a:extLst>
          </p:cNvPr>
          <p:cNvSpPr/>
          <p:nvPr/>
        </p:nvSpPr>
        <p:spPr>
          <a:xfrm>
            <a:off x="7509512" y="53094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19" name="TextBox 18">
            <a:extLst>
              <a:ext uri="{FF2B5EF4-FFF2-40B4-BE49-F238E27FC236}">
                <a16:creationId xmlns:a16="http://schemas.microsoft.com/office/drawing/2014/main" id="{A82FC943-4DBD-2C45-B933-A4C11D34A4B5}"/>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10</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pic>
        <p:nvPicPr>
          <p:cNvPr id="20" name="그림 69">
            <a:extLst>
              <a:ext uri="{FF2B5EF4-FFF2-40B4-BE49-F238E27FC236}">
                <a16:creationId xmlns:a16="http://schemas.microsoft.com/office/drawing/2014/main" id="{1A18BCAC-4381-5948-A17F-C80626B8958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87722" y="5180894"/>
            <a:ext cx="79238" cy="79238"/>
          </a:xfrm>
          <a:prstGeom prst="rect">
            <a:avLst/>
          </a:prstGeom>
        </p:spPr>
      </p:pic>
      <p:sp>
        <p:nvSpPr>
          <p:cNvPr id="29" name="직사각형 28">
            <a:extLst>
              <a:ext uri="{FF2B5EF4-FFF2-40B4-BE49-F238E27FC236}">
                <a16:creationId xmlns:a16="http://schemas.microsoft.com/office/drawing/2014/main" id="{2D2360FC-DC05-A341-9AE8-A315DAFA221E}"/>
              </a:ext>
            </a:extLst>
          </p:cNvPr>
          <p:cNvSpPr/>
          <p:nvPr/>
        </p:nvSpPr>
        <p:spPr>
          <a:xfrm>
            <a:off x="158110" y="651623"/>
            <a:ext cx="9826195" cy="6085440"/>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2727805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그림 18">
            <a:extLst>
              <a:ext uri="{FF2B5EF4-FFF2-40B4-BE49-F238E27FC236}">
                <a16:creationId xmlns:a16="http://schemas.microsoft.com/office/drawing/2014/main" id="{9FA43BB4-E571-D343-8CF9-6A2733E8900F}"/>
              </a:ext>
            </a:extLst>
          </p:cNvPr>
          <p:cNvPicPr>
            <a:picLocks noChangeAspect="1"/>
          </p:cNvPicPr>
          <p:nvPr/>
        </p:nvPicPr>
        <p:blipFill>
          <a:blip r:embed="rId2"/>
          <a:stretch>
            <a:fillRect/>
          </a:stretch>
        </p:blipFill>
        <p:spPr>
          <a:xfrm>
            <a:off x="158108" y="651623"/>
            <a:ext cx="9828000" cy="5899869"/>
          </a:xfrm>
          <a:prstGeom prst="rect">
            <a:avLst/>
          </a:prstGeom>
        </p:spPr>
      </p:pic>
      <p:sp>
        <p:nvSpPr>
          <p:cNvPr id="2" name="텍스트 개체 틀 1">
            <a:extLst>
              <a:ext uri="{FF2B5EF4-FFF2-40B4-BE49-F238E27FC236}">
                <a16:creationId xmlns:a16="http://schemas.microsoft.com/office/drawing/2014/main" id="{93D6B998-3E82-4544-935A-67F0C6A26F16}"/>
              </a:ext>
            </a:extLst>
          </p:cNvPr>
          <p:cNvSpPr>
            <a:spLocks noGrp="1"/>
          </p:cNvSpPr>
          <p:nvPr>
            <p:ph type="body" sz="quarter" idx="13"/>
          </p:nvPr>
        </p:nvSpPr>
        <p:spPr/>
        <p:txBody>
          <a:bodyPr/>
          <a:lstStyle/>
          <a:p>
            <a:pPr marL="0" indent="0">
              <a:buNone/>
            </a:pPr>
            <a:r>
              <a:rPr kumimoji="1" lang="ko-KR" altLang="en-US" dirty="0"/>
              <a:t>데이터 소스 패널</a:t>
            </a:r>
            <a:endParaRPr kumimoji="1" lang="en-US" altLang="ko-KR" dirty="0"/>
          </a:p>
          <a:p>
            <a:r>
              <a:rPr kumimoji="1" lang="ko-KR" altLang="en-US" strike="sngStrike" dirty="0"/>
              <a:t>데이터 소스 이름</a:t>
            </a:r>
            <a:r>
              <a:rPr kumimoji="1" lang="ko-KR" altLang="en-US" dirty="0"/>
              <a:t> </a:t>
            </a:r>
            <a:r>
              <a:rPr kumimoji="1" lang="en-US" altLang="ko-KR" dirty="0"/>
              <a:t>(2018.11.02 </a:t>
            </a:r>
            <a:r>
              <a:rPr kumimoji="1" lang="ko-KR" altLang="en-US" dirty="0"/>
              <a:t>삭제</a:t>
            </a:r>
            <a:r>
              <a:rPr kumimoji="1" lang="en-US" altLang="ko-KR" dirty="0"/>
              <a:t>)</a:t>
            </a:r>
          </a:p>
          <a:p>
            <a:r>
              <a:rPr kumimoji="1" lang="ko-KR" altLang="en-US" dirty="0"/>
              <a:t>차원</a:t>
            </a:r>
            <a:r>
              <a:rPr kumimoji="1" lang="en-US" altLang="ko-KR" dirty="0"/>
              <a:t>/</a:t>
            </a:r>
            <a:r>
              <a:rPr kumimoji="1" lang="ko-KR" altLang="en-US" dirty="0"/>
              <a:t>측정 값 </a:t>
            </a:r>
            <a:r>
              <a:rPr kumimoji="1" lang="en-US" altLang="ko-KR" dirty="0"/>
              <a:t>(</a:t>
            </a:r>
            <a:r>
              <a:rPr kumimoji="1" lang="ko-KR" altLang="en-US" dirty="0" err="1"/>
              <a:t>컬럼명</a:t>
            </a:r>
            <a:r>
              <a:rPr kumimoji="1" lang="en-US" altLang="ko-KR" dirty="0"/>
              <a:t>)</a:t>
            </a:r>
          </a:p>
          <a:p>
            <a:r>
              <a:rPr lang="ko-KR" altLang="en-US" dirty="0">
                <a:latin typeface="+mn-ea"/>
              </a:rPr>
              <a:t>컬럼 정보 </a:t>
            </a:r>
            <a:r>
              <a:rPr lang="ko-KR" altLang="en-US" dirty="0" err="1">
                <a:latin typeface="+mn-ea"/>
              </a:rPr>
              <a:t>툴팁</a:t>
            </a:r>
            <a:endParaRPr lang="en-US" altLang="ko-KR" dirty="0">
              <a:latin typeface="+mn-ea"/>
            </a:endParaRPr>
          </a:p>
          <a:p>
            <a:pPr lvl="1"/>
            <a:r>
              <a:rPr kumimoji="1" lang="ko-KR" altLang="en-US" dirty="0"/>
              <a:t>논리 </a:t>
            </a:r>
            <a:r>
              <a:rPr kumimoji="1" lang="ko-KR" altLang="en-US" dirty="0" err="1"/>
              <a:t>컬럼명</a:t>
            </a:r>
            <a:endParaRPr kumimoji="1" lang="en-US" altLang="ko-KR" dirty="0"/>
          </a:p>
          <a:p>
            <a:pPr lvl="2"/>
            <a:r>
              <a:rPr kumimoji="1" lang="ko-KR" altLang="en-US" dirty="0">
                <a:solidFill>
                  <a:srgbClr val="7030A0"/>
                </a:solidFill>
              </a:rPr>
              <a:t>메타데이터가 없을 경우 이 항목 숨김</a:t>
            </a:r>
            <a:endParaRPr kumimoji="1" lang="en-US" altLang="ko-KR" dirty="0">
              <a:solidFill>
                <a:srgbClr val="7030A0"/>
              </a:solidFill>
            </a:endParaRPr>
          </a:p>
          <a:p>
            <a:pPr lvl="1"/>
            <a:r>
              <a:rPr kumimoji="1" lang="ko-KR" altLang="en-US" dirty="0"/>
              <a:t>논리 타입</a:t>
            </a:r>
            <a:endParaRPr kumimoji="1" lang="en-US" altLang="ko-KR" dirty="0"/>
          </a:p>
          <a:p>
            <a:pPr lvl="2"/>
            <a:r>
              <a:rPr kumimoji="1" lang="ko-KR" altLang="en-US" dirty="0">
                <a:solidFill>
                  <a:srgbClr val="7030A0"/>
                </a:solidFill>
              </a:rPr>
              <a:t>메타데이터가 없을 경우 이 항목 숨김</a:t>
            </a:r>
            <a:endParaRPr kumimoji="1" lang="en-US" altLang="ko-KR" dirty="0">
              <a:solidFill>
                <a:srgbClr val="7030A0"/>
              </a:solidFill>
            </a:endParaRPr>
          </a:p>
          <a:p>
            <a:pPr lvl="1"/>
            <a:r>
              <a:rPr kumimoji="1" lang="ko-KR" altLang="en-US" dirty="0"/>
              <a:t>물리 </a:t>
            </a:r>
            <a:r>
              <a:rPr kumimoji="1" lang="ko-KR" altLang="en-US" dirty="0" err="1"/>
              <a:t>컬럼명</a:t>
            </a:r>
            <a:endParaRPr kumimoji="1" lang="en-US" altLang="ko-KR" dirty="0"/>
          </a:p>
          <a:p>
            <a:pPr lvl="1"/>
            <a:r>
              <a:rPr kumimoji="1" lang="ko-KR" altLang="en-US" dirty="0"/>
              <a:t>물리 타입</a:t>
            </a:r>
            <a:endParaRPr kumimoji="1" lang="en-US" altLang="ko-KR" dirty="0"/>
          </a:p>
          <a:p>
            <a:r>
              <a:rPr kumimoji="1" lang="ko-KR" altLang="en-US" dirty="0"/>
              <a:t>대시보드 </a:t>
            </a:r>
            <a:r>
              <a:rPr kumimoji="1" lang="en-US" altLang="ko-KR" dirty="0"/>
              <a:t>Alias</a:t>
            </a:r>
          </a:p>
          <a:p>
            <a:pPr lvl="1"/>
            <a:r>
              <a:rPr kumimoji="1" lang="ko-KR" altLang="en-US" dirty="0">
                <a:solidFill>
                  <a:srgbClr val="7030A0"/>
                </a:solidFill>
              </a:rPr>
              <a:t>설정에서 </a:t>
            </a:r>
            <a:r>
              <a:rPr kumimoji="1" lang="ko-KR" altLang="en-US" dirty="0" err="1">
                <a:solidFill>
                  <a:srgbClr val="7030A0"/>
                </a:solidFill>
              </a:rPr>
              <a:t>논리명을</a:t>
            </a:r>
            <a:r>
              <a:rPr kumimoji="1" lang="ko-KR" altLang="en-US" dirty="0">
                <a:solidFill>
                  <a:srgbClr val="7030A0"/>
                </a:solidFill>
              </a:rPr>
              <a:t> </a:t>
            </a:r>
            <a:r>
              <a:rPr kumimoji="1" lang="en-US" altLang="ko-KR" dirty="0">
                <a:solidFill>
                  <a:srgbClr val="7030A0"/>
                </a:solidFill>
              </a:rPr>
              <a:t>Alias</a:t>
            </a:r>
            <a:r>
              <a:rPr kumimoji="1" lang="ko-KR" altLang="en-US" dirty="0">
                <a:solidFill>
                  <a:srgbClr val="7030A0"/>
                </a:solidFill>
              </a:rPr>
              <a:t>값으로 선택했을 경우 </a:t>
            </a:r>
            <a:r>
              <a:rPr kumimoji="1" lang="ko-KR" altLang="en-US" dirty="0" err="1">
                <a:solidFill>
                  <a:srgbClr val="7030A0"/>
                </a:solidFill>
              </a:rPr>
              <a:t>입력필드</a:t>
            </a:r>
            <a:r>
              <a:rPr kumimoji="1" lang="ko-KR" altLang="en-US" dirty="0">
                <a:solidFill>
                  <a:srgbClr val="7030A0"/>
                </a:solidFill>
              </a:rPr>
              <a:t> </a:t>
            </a:r>
            <a:r>
              <a:rPr kumimoji="1" lang="en-US" altLang="ko-KR" dirty="0">
                <a:solidFill>
                  <a:srgbClr val="7030A0"/>
                </a:solidFill>
              </a:rPr>
              <a:t>value</a:t>
            </a:r>
            <a:r>
              <a:rPr kumimoji="1" lang="ko-KR" altLang="en-US" dirty="0">
                <a:solidFill>
                  <a:srgbClr val="7030A0"/>
                </a:solidFill>
              </a:rPr>
              <a:t>는 해당 </a:t>
            </a:r>
            <a:r>
              <a:rPr kumimoji="1" lang="en-US" altLang="ko-KR" dirty="0">
                <a:solidFill>
                  <a:srgbClr val="7030A0"/>
                </a:solidFill>
              </a:rPr>
              <a:t>Alias</a:t>
            </a:r>
            <a:r>
              <a:rPr kumimoji="1" lang="ko-KR" altLang="en-US" dirty="0">
                <a:solidFill>
                  <a:srgbClr val="7030A0"/>
                </a:solidFill>
              </a:rPr>
              <a:t>값이 됨 </a:t>
            </a:r>
            <a:endParaRPr kumimoji="1" lang="en-US" altLang="ko-KR" dirty="0">
              <a:solidFill>
                <a:srgbClr val="7030A0"/>
              </a:solidFill>
            </a:endParaRPr>
          </a:p>
          <a:p>
            <a:pPr lvl="1"/>
            <a:r>
              <a:rPr kumimoji="1" lang="ko-KR" altLang="en-US" dirty="0">
                <a:solidFill>
                  <a:srgbClr val="7030A0"/>
                </a:solidFill>
              </a:rPr>
              <a:t>설정에서 </a:t>
            </a:r>
            <a:r>
              <a:rPr kumimoji="1" lang="ko-KR" altLang="en-US" dirty="0" err="1">
                <a:solidFill>
                  <a:srgbClr val="7030A0"/>
                </a:solidFill>
              </a:rPr>
              <a:t>논리명을</a:t>
            </a:r>
            <a:r>
              <a:rPr kumimoji="1" lang="ko-KR" altLang="en-US" dirty="0">
                <a:solidFill>
                  <a:srgbClr val="7030A0"/>
                </a:solidFill>
              </a:rPr>
              <a:t> </a:t>
            </a:r>
            <a:r>
              <a:rPr kumimoji="1" lang="en-US" altLang="ko-KR" dirty="0">
                <a:solidFill>
                  <a:srgbClr val="7030A0"/>
                </a:solidFill>
              </a:rPr>
              <a:t>Alias</a:t>
            </a:r>
            <a:r>
              <a:rPr kumimoji="1" lang="ko-KR" altLang="en-US" dirty="0">
                <a:solidFill>
                  <a:srgbClr val="7030A0"/>
                </a:solidFill>
              </a:rPr>
              <a:t>값으로 선택하지 않았을 경우 </a:t>
            </a:r>
            <a:r>
              <a:rPr kumimoji="1" lang="en-US" altLang="ko-KR" dirty="0">
                <a:solidFill>
                  <a:srgbClr val="7030A0"/>
                </a:solidFill>
              </a:rPr>
              <a:t>placeholder</a:t>
            </a:r>
            <a:r>
              <a:rPr kumimoji="1" lang="ko-KR" altLang="en-US" dirty="0">
                <a:solidFill>
                  <a:srgbClr val="7030A0"/>
                </a:solidFill>
              </a:rPr>
              <a:t>값은 기본 </a:t>
            </a:r>
            <a:r>
              <a:rPr kumimoji="1" lang="ko-KR" altLang="en-US" dirty="0" err="1">
                <a:solidFill>
                  <a:srgbClr val="7030A0"/>
                </a:solidFill>
              </a:rPr>
              <a:t>논리컬럼</a:t>
            </a:r>
            <a:endParaRPr kumimoji="1" lang="en-US" altLang="ko-KR" dirty="0">
              <a:solidFill>
                <a:srgbClr val="7030A0"/>
              </a:solidFill>
            </a:endParaRPr>
          </a:p>
        </p:txBody>
      </p:sp>
      <p:sp>
        <p:nvSpPr>
          <p:cNvPr id="3" name="텍스트 개체 틀 2">
            <a:extLst>
              <a:ext uri="{FF2B5EF4-FFF2-40B4-BE49-F238E27FC236}">
                <a16:creationId xmlns:a16="http://schemas.microsoft.com/office/drawing/2014/main" id="{687D2461-768D-3044-8DA8-26C3984ED34B}"/>
              </a:ext>
            </a:extLst>
          </p:cNvPr>
          <p:cNvSpPr>
            <a:spLocks noGrp="1"/>
          </p:cNvSpPr>
          <p:nvPr>
            <p:ph type="body" sz="quarter" idx="11"/>
          </p:nvPr>
        </p:nvSpPr>
        <p:spPr/>
        <p:txBody>
          <a:bodyPr/>
          <a:lstStyle/>
          <a:p>
            <a:r>
              <a:rPr kumimoji="1" lang="ko-KR" altLang="en-US" dirty="0"/>
              <a:t>데이터 소스</a:t>
            </a:r>
          </a:p>
        </p:txBody>
      </p:sp>
      <p:sp>
        <p:nvSpPr>
          <p:cNvPr id="4" name="제목 3">
            <a:extLst>
              <a:ext uri="{FF2B5EF4-FFF2-40B4-BE49-F238E27FC236}">
                <a16:creationId xmlns:a16="http://schemas.microsoft.com/office/drawing/2014/main" id="{A54D04D5-9670-214E-A1DC-011110843AF5}"/>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75B80F8B-E6B7-5F4E-BFDC-E88472B678B9}"/>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124</a:t>
            </a:fld>
            <a:endParaRPr lang="ko-KR" altLang="en-US" dirty="0">
              <a:solidFill>
                <a:prstClr val="white">
                  <a:lumMod val="50000"/>
                </a:prstClr>
              </a:solidFill>
            </a:endParaRPr>
          </a:p>
        </p:txBody>
      </p:sp>
      <p:pic>
        <p:nvPicPr>
          <p:cNvPr id="14" name="그림 13">
            <a:extLst>
              <a:ext uri="{FF2B5EF4-FFF2-40B4-BE49-F238E27FC236}">
                <a16:creationId xmlns:a16="http://schemas.microsoft.com/office/drawing/2014/main" id="{B5A511F5-D3F8-9C44-904C-52FB96A5F2EB}"/>
              </a:ext>
            </a:extLst>
          </p:cNvPr>
          <p:cNvPicPr>
            <a:picLocks noChangeAspect="1"/>
          </p:cNvPicPr>
          <p:nvPr/>
        </p:nvPicPr>
        <p:blipFill>
          <a:blip r:embed="rId3"/>
          <a:stretch>
            <a:fillRect/>
          </a:stretch>
        </p:blipFill>
        <p:spPr>
          <a:xfrm>
            <a:off x="5267707" y="1470266"/>
            <a:ext cx="2259975" cy="965354"/>
          </a:xfrm>
          <a:prstGeom prst="rect">
            <a:avLst/>
          </a:prstGeom>
        </p:spPr>
      </p:pic>
      <p:sp>
        <p:nvSpPr>
          <p:cNvPr id="22" name="Oval 55">
            <a:extLst>
              <a:ext uri="{FF2B5EF4-FFF2-40B4-BE49-F238E27FC236}">
                <a16:creationId xmlns:a16="http://schemas.microsoft.com/office/drawing/2014/main" id="{706C498E-F0FB-6E45-8D8D-225B19E43728}"/>
              </a:ext>
            </a:extLst>
          </p:cNvPr>
          <p:cNvSpPr/>
          <p:nvPr/>
        </p:nvSpPr>
        <p:spPr>
          <a:xfrm>
            <a:off x="7344247" y="325426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6" name="왼쪽 중괄호[L] 5">
            <a:extLst>
              <a:ext uri="{FF2B5EF4-FFF2-40B4-BE49-F238E27FC236}">
                <a16:creationId xmlns:a16="http://schemas.microsoft.com/office/drawing/2014/main" id="{E7686EDC-14DF-6F4F-A801-D26201424E42}"/>
              </a:ext>
            </a:extLst>
          </p:cNvPr>
          <p:cNvSpPr/>
          <p:nvPr/>
        </p:nvSpPr>
        <p:spPr>
          <a:xfrm>
            <a:off x="7452986" y="2599151"/>
            <a:ext cx="327873" cy="1590805"/>
          </a:xfrm>
          <a:prstGeom prst="leftBrace">
            <a:avLst>
              <a:gd name="adj1" fmla="val 121297"/>
              <a:gd name="adj2" fmla="val 50000"/>
            </a:avLst>
          </a:prstGeom>
          <a:ln>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grpSp>
        <p:nvGrpSpPr>
          <p:cNvPr id="24" name="그룹 23">
            <a:extLst>
              <a:ext uri="{FF2B5EF4-FFF2-40B4-BE49-F238E27FC236}">
                <a16:creationId xmlns:a16="http://schemas.microsoft.com/office/drawing/2014/main" id="{811A2318-EF86-3448-BB44-994B6F04B38B}"/>
              </a:ext>
            </a:extLst>
          </p:cNvPr>
          <p:cNvGrpSpPr/>
          <p:nvPr/>
        </p:nvGrpSpPr>
        <p:grpSpPr>
          <a:xfrm>
            <a:off x="8389134" y="2680254"/>
            <a:ext cx="1595172" cy="1727215"/>
            <a:chOff x="2443583" y="2258985"/>
            <a:chExt cx="1595172" cy="1727215"/>
          </a:xfrm>
        </p:grpSpPr>
        <p:pic>
          <p:nvPicPr>
            <p:cNvPr id="25" name="그림 24">
              <a:extLst>
                <a:ext uri="{FF2B5EF4-FFF2-40B4-BE49-F238E27FC236}">
                  <a16:creationId xmlns:a16="http://schemas.microsoft.com/office/drawing/2014/main" id="{3C3ABD45-A605-474E-AC1B-465715757334}"/>
                </a:ext>
              </a:extLst>
            </p:cNvPr>
            <p:cNvPicPr>
              <a:picLocks noChangeAspect="1"/>
            </p:cNvPicPr>
            <p:nvPr/>
          </p:nvPicPr>
          <p:blipFill rotWithShape="1">
            <a:blip r:embed="rId4"/>
            <a:srcRect b="23346"/>
            <a:stretch/>
          </p:blipFill>
          <p:spPr>
            <a:xfrm>
              <a:off x="2443583" y="3158340"/>
              <a:ext cx="1595172" cy="827860"/>
            </a:xfrm>
            <a:prstGeom prst="rect">
              <a:avLst/>
            </a:prstGeom>
          </p:spPr>
        </p:pic>
        <p:sp>
          <p:nvSpPr>
            <p:cNvPr id="26" name="TextBox 25">
              <a:extLst>
                <a:ext uri="{FF2B5EF4-FFF2-40B4-BE49-F238E27FC236}">
                  <a16:creationId xmlns:a16="http://schemas.microsoft.com/office/drawing/2014/main" id="{8319F09A-E1D3-CA42-BF82-391FBF00DEEF}"/>
                </a:ext>
              </a:extLst>
            </p:cNvPr>
            <p:cNvSpPr txBox="1"/>
            <p:nvPr/>
          </p:nvSpPr>
          <p:spPr>
            <a:xfrm>
              <a:off x="2454573" y="2258985"/>
              <a:ext cx="1584182" cy="1446550"/>
            </a:xfrm>
            <a:prstGeom prst="rect">
              <a:avLst/>
            </a:prstGeom>
            <a:solidFill>
              <a:schemeClr val="bg1"/>
            </a:solidFill>
            <a:ln w="3175">
              <a:solidFill>
                <a:schemeClr val="bg1">
                  <a:lumMod val="75000"/>
                </a:schemeClr>
              </a:solidFill>
            </a:ln>
          </p:spPr>
          <p:txBody>
            <a:bodyPr wrap="square" rtlCol="0">
              <a:spAutoFit/>
            </a:bodyPr>
            <a:lstStyle/>
            <a:p>
              <a:r>
                <a:rPr kumimoji="1" lang="en-US" altLang="ko-KR" sz="800" b="1" dirty="0"/>
                <a:t>Logical column name</a:t>
              </a:r>
            </a:p>
            <a:p>
              <a:r>
                <a:rPr kumimoji="1" lang="ko-KR" altLang="en-US" sz="800" dirty="0"/>
                <a:t>논리컬럼이름</a:t>
              </a:r>
              <a:endParaRPr kumimoji="1" lang="en-US" altLang="ko-KR" sz="800" dirty="0"/>
            </a:p>
            <a:p>
              <a:endParaRPr kumimoji="1" lang="en-US" altLang="ko-KR" sz="800" dirty="0"/>
            </a:p>
            <a:p>
              <a:r>
                <a:rPr kumimoji="1" lang="en-US" altLang="ko-KR" sz="800" b="1" dirty="0"/>
                <a:t>Logical</a:t>
              </a:r>
              <a:r>
                <a:rPr kumimoji="1" lang="ko-KR" altLang="en-US" sz="800" b="1" dirty="0"/>
                <a:t> </a:t>
              </a:r>
              <a:r>
                <a:rPr kumimoji="1" lang="en-US" altLang="ko-KR" sz="800" b="1" dirty="0"/>
                <a:t>Type</a:t>
              </a:r>
            </a:p>
            <a:p>
              <a:r>
                <a:rPr kumimoji="1" lang="en-US" altLang="ko-KR" sz="800" dirty="0"/>
                <a:t>String</a:t>
              </a:r>
            </a:p>
            <a:p>
              <a:endParaRPr kumimoji="1" lang="en-US" altLang="ko-KR" sz="800" dirty="0"/>
            </a:p>
            <a:p>
              <a:r>
                <a:rPr kumimoji="1" lang="en-US" altLang="ko-KR" sz="800" b="1" dirty="0"/>
                <a:t>Physical column name</a:t>
              </a:r>
            </a:p>
            <a:p>
              <a:r>
                <a:rPr kumimoji="1" lang="ko-KR" altLang="en-US" sz="800" dirty="0"/>
                <a:t>물리컬럼이름</a:t>
              </a:r>
              <a:endParaRPr kumimoji="1" lang="en-US" altLang="ko-KR" sz="800" dirty="0"/>
            </a:p>
            <a:p>
              <a:endParaRPr kumimoji="1" lang="en-US" altLang="ko-KR" sz="800" dirty="0"/>
            </a:p>
            <a:p>
              <a:r>
                <a:rPr kumimoji="1" lang="en-US" altLang="ko-KR" sz="800" b="1" dirty="0"/>
                <a:t>Physical</a:t>
              </a:r>
              <a:r>
                <a:rPr kumimoji="1" lang="ko-KR" altLang="en-US" sz="800" b="1" dirty="0"/>
                <a:t> </a:t>
              </a:r>
              <a:r>
                <a:rPr kumimoji="1" lang="en-US" altLang="ko-KR" sz="800" b="1" dirty="0"/>
                <a:t>Type</a:t>
              </a:r>
            </a:p>
            <a:p>
              <a:r>
                <a:rPr lang="en-US" altLang="ko-KR" sz="800" dirty="0"/>
                <a:t>Integer</a:t>
              </a:r>
              <a:endParaRPr kumimoji="1" lang="en-US" altLang="ko-KR" sz="800" dirty="0"/>
            </a:p>
          </p:txBody>
        </p:sp>
        <p:sp>
          <p:nvSpPr>
            <p:cNvPr id="27" name="타원 26">
              <a:extLst>
                <a:ext uri="{FF2B5EF4-FFF2-40B4-BE49-F238E27FC236}">
                  <a16:creationId xmlns:a16="http://schemas.microsoft.com/office/drawing/2014/main" id="{8BF27F14-65F2-014E-AEBC-375FF264C981}"/>
                </a:ext>
              </a:extLst>
            </p:cNvPr>
            <p:cNvSpPr/>
            <p:nvPr/>
          </p:nvSpPr>
          <p:spPr>
            <a:xfrm>
              <a:off x="3843434" y="2334371"/>
              <a:ext cx="132947" cy="132963"/>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err="1">
                  <a:solidFill>
                    <a:schemeClr val="tx1"/>
                  </a:solidFill>
                  <a:latin typeface="Nanum Gothic" charset="-127"/>
                  <a:ea typeface="Nanum Gothic" charset="-127"/>
                  <a:cs typeface="Nanum Gothic" charset="-127"/>
                </a:rPr>
                <a:t>i</a:t>
              </a:r>
              <a:endParaRPr lang="ko-KR" altLang="en-US" sz="700" b="1" dirty="0">
                <a:solidFill>
                  <a:schemeClr val="tx1"/>
                </a:solidFill>
                <a:latin typeface="Nanum Gothic" charset="-127"/>
                <a:ea typeface="Nanum Gothic" charset="-127"/>
                <a:cs typeface="Nanum Gothic" charset="-127"/>
              </a:endParaRPr>
            </a:p>
          </p:txBody>
        </p:sp>
      </p:grpSp>
      <p:sp>
        <p:nvSpPr>
          <p:cNvPr id="28" name="Oval 55">
            <a:extLst>
              <a:ext uri="{FF2B5EF4-FFF2-40B4-BE49-F238E27FC236}">
                <a16:creationId xmlns:a16="http://schemas.microsoft.com/office/drawing/2014/main" id="{163E69EE-EB56-DC46-AB96-E24E89116CEB}"/>
              </a:ext>
            </a:extLst>
          </p:cNvPr>
          <p:cNvSpPr/>
          <p:nvPr/>
        </p:nvSpPr>
        <p:spPr>
          <a:xfrm>
            <a:off x="8472007" y="493533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0" name="직사각형 19">
            <a:extLst>
              <a:ext uri="{FF2B5EF4-FFF2-40B4-BE49-F238E27FC236}">
                <a16:creationId xmlns:a16="http://schemas.microsoft.com/office/drawing/2014/main" id="{CE060879-46E6-1143-BBBE-23641E0FF1C2}"/>
              </a:ext>
            </a:extLst>
          </p:cNvPr>
          <p:cNvSpPr/>
          <p:nvPr/>
        </p:nvSpPr>
        <p:spPr>
          <a:xfrm>
            <a:off x="8466153" y="2713224"/>
            <a:ext cx="1407133" cy="67153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3" name="Oval 55">
            <a:extLst>
              <a:ext uri="{FF2B5EF4-FFF2-40B4-BE49-F238E27FC236}">
                <a16:creationId xmlns:a16="http://schemas.microsoft.com/office/drawing/2014/main" id="{450BA671-EC92-CE41-A107-BA41314E6820}"/>
              </a:ext>
            </a:extLst>
          </p:cNvPr>
          <p:cNvSpPr/>
          <p:nvPr/>
        </p:nvSpPr>
        <p:spPr>
          <a:xfrm>
            <a:off x="9440293" y="288860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9" name="Oval 55">
            <a:extLst>
              <a:ext uri="{FF2B5EF4-FFF2-40B4-BE49-F238E27FC236}">
                <a16:creationId xmlns:a16="http://schemas.microsoft.com/office/drawing/2014/main" id="{0B82B895-7C91-D54B-BDA1-644347F9BD8E}"/>
              </a:ext>
            </a:extLst>
          </p:cNvPr>
          <p:cNvSpPr/>
          <p:nvPr/>
        </p:nvSpPr>
        <p:spPr>
          <a:xfrm>
            <a:off x="9312972" y="419996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7" name="그림 6">
            <a:extLst>
              <a:ext uri="{FF2B5EF4-FFF2-40B4-BE49-F238E27FC236}">
                <a16:creationId xmlns:a16="http://schemas.microsoft.com/office/drawing/2014/main" id="{71B2D08B-DF91-0A4B-AFBE-62A0E2A30D26}"/>
              </a:ext>
            </a:extLst>
          </p:cNvPr>
          <p:cNvPicPr>
            <a:picLocks noChangeAspect="1"/>
          </p:cNvPicPr>
          <p:nvPr/>
        </p:nvPicPr>
        <p:blipFill>
          <a:blip r:embed="rId5"/>
          <a:stretch>
            <a:fillRect/>
          </a:stretch>
        </p:blipFill>
        <p:spPr>
          <a:xfrm>
            <a:off x="7033346" y="4118995"/>
            <a:ext cx="1364975" cy="698815"/>
          </a:xfrm>
          <a:prstGeom prst="rect">
            <a:avLst/>
          </a:prstGeom>
        </p:spPr>
      </p:pic>
      <p:sp>
        <p:nvSpPr>
          <p:cNvPr id="30" name="Oval 55">
            <a:extLst>
              <a:ext uri="{FF2B5EF4-FFF2-40B4-BE49-F238E27FC236}">
                <a16:creationId xmlns:a16="http://schemas.microsoft.com/office/drawing/2014/main" id="{CE8B0447-D6ED-904A-826E-14922D3CBC66}"/>
              </a:ext>
            </a:extLst>
          </p:cNvPr>
          <p:cNvSpPr/>
          <p:nvPr/>
        </p:nvSpPr>
        <p:spPr>
          <a:xfrm>
            <a:off x="7620240" y="421540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1" name="TextBox 30">
            <a:extLst>
              <a:ext uri="{FF2B5EF4-FFF2-40B4-BE49-F238E27FC236}">
                <a16:creationId xmlns:a16="http://schemas.microsoft.com/office/drawing/2014/main" id="{A9D8F249-16D0-0E49-978A-0EF830FB7F0F}"/>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32" name="직사각형 31">
            <a:extLst>
              <a:ext uri="{FF2B5EF4-FFF2-40B4-BE49-F238E27FC236}">
                <a16:creationId xmlns:a16="http://schemas.microsoft.com/office/drawing/2014/main" id="{1CD76565-B9E5-AD41-B1B2-CBEE79CA9602}"/>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7030126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텍스트 개체 틀 44"/>
          <p:cNvSpPr>
            <a:spLocks noGrp="1"/>
          </p:cNvSpPr>
          <p:nvPr>
            <p:ph type="body" sz="quarter" idx="13"/>
          </p:nvPr>
        </p:nvSpPr>
        <p:spPr/>
        <p:txBody>
          <a:bodyPr>
            <a:normAutofit/>
          </a:bodyPr>
          <a:lstStyle/>
          <a:p>
            <a:r>
              <a:rPr lang="ko-KR" altLang="en-US" dirty="0">
                <a:latin typeface="+mn-ea"/>
              </a:rPr>
              <a:t>컬럼 정보 </a:t>
            </a:r>
            <a:r>
              <a:rPr lang="ko-KR" altLang="en-US" dirty="0" err="1">
                <a:latin typeface="+mn-ea"/>
              </a:rPr>
              <a:t>툴팁</a:t>
            </a:r>
            <a:endParaRPr lang="en-US" altLang="ko-KR" dirty="0">
              <a:latin typeface="+mn-ea"/>
            </a:endParaRPr>
          </a:p>
          <a:p>
            <a:pPr lvl="1"/>
            <a:r>
              <a:rPr lang="ko-KR" altLang="en-US" dirty="0">
                <a:latin typeface="+mn-ea"/>
              </a:rPr>
              <a:t>논리 컬럼 명</a:t>
            </a:r>
            <a:r>
              <a:rPr lang="en-US" altLang="ko-KR" dirty="0">
                <a:latin typeface="+mn-ea"/>
              </a:rPr>
              <a:t>:</a:t>
            </a:r>
            <a:r>
              <a:rPr lang="ko-KR" altLang="en-US" dirty="0">
                <a:latin typeface="+mn-ea"/>
              </a:rPr>
              <a:t> </a:t>
            </a:r>
            <a:r>
              <a:rPr lang="ko-KR" altLang="en-US" dirty="0" err="1">
                <a:latin typeface="+mn-ea"/>
              </a:rPr>
              <a:t>인포</a:t>
            </a:r>
            <a:r>
              <a:rPr lang="ko-KR" altLang="en-US" dirty="0">
                <a:latin typeface="+mn-ea"/>
              </a:rPr>
              <a:t> 버튼 </a:t>
            </a:r>
            <a:r>
              <a:rPr lang="ko-KR" altLang="en-US" dirty="0" err="1">
                <a:latin typeface="+mn-ea"/>
              </a:rPr>
              <a:t>클릭시</a:t>
            </a:r>
            <a:r>
              <a:rPr lang="ko-KR" altLang="en-US" dirty="0">
                <a:latin typeface="+mn-ea"/>
              </a:rPr>
              <a:t> </a:t>
            </a:r>
            <a:r>
              <a:rPr lang="en-US" altLang="ko-KR" dirty="0">
                <a:latin typeface="+mn-ea"/>
              </a:rPr>
              <a:t>&gt;</a:t>
            </a:r>
            <a:r>
              <a:rPr lang="ko-KR" altLang="en-US" dirty="0">
                <a:latin typeface="+mn-ea"/>
              </a:rPr>
              <a:t>해당 컬럼이 선택된 상태의 </a:t>
            </a:r>
            <a:r>
              <a:rPr kumimoji="1" lang="en-US" altLang="ko-KR" dirty="0">
                <a:solidFill>
                  <a:srgbClr val="00B0F0"/>
                </a:solidFill>
              </a:rPr>
              <a:t>[074.1]</a:t>
            </a:r>
            <a:r>
              <a:rPr kumimoji="1" lang="ko-KR" altLang="en-US" dirty="0">
                <a:solidFill>
                  <a:srgbClr val="00B0F0"/>
                </a:solidFill>
              </a:rPr>
              <a:t> </a:t>
            </a:r>
            <a:r>
              <a:rPr kumimoji="1" lang="ko-KR" altLang="en-US" dirty="0"/>
              <a:t>팝업</a:t>
            </a:r>
            <a:r>
              <a:rPr lang="ko-KR" altLang="en-US" dirty="0">
                <a:latin typeface="+mn-ea"/>
              </a:rPr>
              <a:t> </a:t>
            </a:r>
            <a:endParaRPr lang="en-US" altLang="ko-KR" dirty="0">
              <a:latin typeface="+mn-ea"/>
            </a:endParaRPr>
          </a:p>
          <a:p>
            <a:pPr lvl="1"/>
            <a:r>
              <a:rPr lang="ko-KR" altLang="en-US" dirty="0">
                <a:latin typeface="+mn-ea"/>
              </a:rPr>
              <a:t>논리 타입</a:t>
            </a:r>
            <a:endParaRPr lang="en-US" altLang="ko-KR" dirty="0">
              <a:latin typeface="+mn-ea"/>
            </a:endParaRPr>
          </a:p>
          <a:p>
            <a:pPr lvl="1"/>
            <a:r>
              <a:rPr lang="ko-KR" altLang="en-US" dirty="0" err="1">
                <a:latin typeface="+mn-ea"/>
              </a:rPr>
              <a:t>알리아스</a:t>
            </a:r>
            <a:endParaRPr lang="en-US" altLang="ko-KR" dirty="0">
              <a:latin typeface="+mn-ea"/>
            </a:endParaRPr>
          </a:p>
          <a:p>
            <a:pPr lvl="1"/>
            <a:r>
              <a:rPr lang="ko-KR" altLang="en-US" dirty="0">
                <a:latin typeface="+mn-ea"/>
              </a:rPr>
              <a:t>메타데이터 정보가 없을 경우는 빈칸</a:t>
            </a:r>
            <a:endParaRPr lang="en-US" altLang="ko-KR" dirty="0">
              <a:latin typeface="+mn-ea"/>
            </a:endParaRPr>
          </a:p>
        </p:txBody>
      </p:sp>
      <p:sp>
        <p:nvSpPr>
          <p:cNvPr id="3" name="텍스트 개체 틀 2"/>
          <p:cNvSpPr>
            <a:spLocks noGrp="1"/>
          </p:cNvSpPr>
          <p:nvPr>
            <p:ph type="body" sz="quarter" idx="11"/>
          </p:nvPr>
        </p:nvSpPr>
        <p:spPr/>
        <p:txBody>
          <a:bodyPr/>
          <a:lstStyle/>
          <a:p>
            <a:r>
              <a:rPr lang="ko-KR" altLang="en-US" dirty="0" err="1"/>
              <a:t>데이터소스</a:t>
            </a:r>
            <a:r>
              <a:rPr lang="ko-KR" altLang="en-US" dirty="0"/>
              <a:t> 보기 패널</a:t>
            </a:r>
            <a:endParaRPr lang="en-US" altLang="ko-KR" dirty="0"/>
          </a:p>
        </p:txBody>
      </p:sp>
      <p:sp>
        <p:nvSpPr>
          <p:cNvPr id="2" name="제목 1"/>
          <p:cNvSpPr>
            <a:spLocks noGrp="1"/>
          </p:cNvSpPr>
          <p:nvPr>
            <p:ph type="title"/>
          </p:nvPr>
        </p:nvSpPr>
        <p:spPr/>
        <p:txBody>
          <a:bodyPr/>
          <a:lstStyle/>
          <a:p>
            <a:r>
              <a:rPr kumimoji="1" lang="en-US" altLang="ko-KR" dirty="0">
                <a:latin typeface="+mn-ea"/>
              </a:rPr>
              <a:t>7.2</a:t>
            </a:r>
            <a:r>
              <a:rPr kumimoji="1" lang="ko-KR" altLang="en-US" dirty="0">
                <a:latin typeface="+mn-ea"/>
              </a:rPr>
              <a:t> 대시보드 편집 화면 메타데이터 적용</a:t>
            </a:r>
            <a:endParaRPr lang="ko-KR" altLang="en-US" dirty="0"/>
          </a:p>
        </p:txBody>
      </p:sp>
      <p:sp>
        <p:nvSpPr>
          <p:cNvPr id="21" name="슬라이드 번호 개체 틀 20"/>
          <p:cNvSpPr>
            <a:spLocks noGrp="1"/>
          </p:cNvSpPr>
          <p:nvPr>
            <p:ph type="sldNum" sz="quarter" idx="4"/>
          </p:nvPr>
        </p:nvSpPr>
        <p:spPr/>
        <p:txBody>
          <a:bodyPr/>
          <a:lstStyle/>
          <a:p>
            <a:fld id="{FB00E03F-6C3C-4996-8BB2-B710E9BCD333}" type="slidenum">
              <a:rPr lang="ko-KR" altLang="en-US" smtClean="0"/>
              <a:pPr/>
              <a:t>125</a:t>
            </a:fld>
            <a:endParaRPr lang="ko-KR" altLang="en-US" dirty="0"/>
          </a:p>
        </p:txBody>
      </p:sp>
      <p:sp>
        <p:nvSpPr>
          <p:cNvPr id="22" name="제목 2">
            <a:extLst>
              <a:ext uri="{FF2B5EF4-FFF2-40B4-BE49-F238E27FC236}">
                <a16:creationId xmlns:a16="http://schemas.microsoft.com/office/drawing/2014/main" id="{9B4F9310-56D9-9D48-A2A8-2502DAF6070C}"/>
              </a:ext>
            </a:extLst>
          </p:cNvPr>
          <p:cNvSpPr txBox="1">
            <a:spLocks/>
          </p:cNvSpPr>
          <p:nvPr/>
        </p:nvSpPr>
        <p:spPr bwMode="auto">
          <a:xfrm>
            <a:off x="8130322" y="1231523"/>
            <a:ext cx="1853984"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pic>
        <p:nvPicPr>
          <p:cNvPr id="23" name="그림 22">
            <a:extLst>
              <a:ext uri="{FF2B5EF4-FFF2-40B4-BE49-F238E27FC236}">
                <a16:creationId xmlns:a16="http://schemas.microsoft.com/office/drawing/2014/main" id="{CEFECC48-2D75-A54F-A5F4-D92AEE11D52E}"/>
              </a:ext>
            </a:extLst>
          </p:cNvPr>
          <p:cNvPicPr>
            <a:picLocks noChangeAspect="1"/>
          </p:cNvPicPr>
          <p:nvPr/>
        </p:nvPicPr>
        <p:blipFill rotWithShape="1">
          <a:blip r:embed="rId2">
            <a:extLst>
              <a:ext uri="{28A0092B-C50C-407E-A947-70E740481C1C}">
                <a14:useLocalDpi xmlns:a14="http://schemas.microsoft.com/office/drawing/2010/main" val="0"/>
              </a:ext>
            </a:extLst>
          </a:blip>
          <a:srcRect b="29179"/>
          <a:stretch/>
        </p:blipFill>
        <p:spPr>
          <a:xfrm>
            <a:off x="8130198" y="1231522"/>
            <a:ext cx="1854108" cy="5509995"/>
          </a:xfrm>
          <a:prstGeom prst="rect">
            <a:avLst/>
          </a:prstGeom>
        </p:spPr>
      </p:pic>
      <p:grpSp>
        <p:nvGrpSpPr>
          <p:cNvPr id="24" name="그룹 23">
            <a:extLst>
              <a:ext uri="{FF2B5EF4-FFF2-40B4-BE49-F238E27FC236}">
                <a16:creationId xmlns:a16="http://schemas.microsoft.com/office/drawing/2014/main" id="{2AFDDBA9-56C5-4747-927C-483282FE37D9}"/>
              </a:ext>
            </a:extLst>
          </p:cNvPr>
          <p:cNvGrpSpPr/>
          <p:nvPr/>
        </p:nvGrpSpPr>
        <p:grpSpPr>
          <a:xfrm>
            <a:off x="8130198" y="951465"/>
            <a:ext cx="1854108" cy="280058"/>
            <a:chOff x="157986" y="6218205"/>
            <a:chExt cx="1854108" cy="280058"/>
          </a:xfrm>
        </p:grpSpPr>
        <p:grpSp>
          <p:nvGrpSpPr>
            <p:cNvPr id="31" name="그룹 30">
              <a:extLst>
                <a:ext uri="{FF2B5EF4-FFF2-40B4-BE49-F238E27FC236}">
                  <a16:creationId xmlns:a16="http://schemas.microsoft.com/office/drawing/2014/main" id="{F5BA5989-0A8E-1B41-AF5B-15A7E6F65C05}"/>
                </a:ext>
              </a:extLst>
            </p:cNvPr>
            <p:cNvGrpSpPr/>
            <p:nvPr/>
          </p:nvGrpSpPr>
          <p:grpSpPr>
            <a:xfrm>
              <a:off x="157986" y="6218205"/>
              <a:ext cx="1854108" cy="280058"/>
              <a:chOff x="157986" y="6218205"/>
              <a:chExt cx="1854108" cy="280058"/>
            </a:xfrm>
          </p:grpSpPr>
          <p:sp>
            <p:nvSpPr>
              <p:cNvPr id="33" name="제목 2">
                <a:extLst>
                  <a:ext uri="{FF2B5EF4-FFF2-40B4-BE49-F238E27FC236}">
                    <a16:creationId xmlns:a16="http://schemas.microsoft.com/office/drawing/2014/main" id="{A9079D8F-960A-1943-B1C8-968365BD7A57}"/>
                  </a:ext>
                </a:extLst>
              </p:cNvPr>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34" name="그림 33">
                <a:extLst>
                  <a:ext uri="{FF2B5EF4-FFF2-40B4-BE49-F238E27FC236}">
                    <a16:creationId xmlns:a16="http://schemas.microsoft.com/office/drawing/2014/main" id="{13AE26A8-7D1D-9149-BDBB-89106E8F48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32" name="L 도형 31">
              <a:extLst>
                <a:ext uri="{FF2B5EF4-FFF2-40B4-BE49-F238E27FC236}">
                  <a16:creationId xmlns:a16="http://schemas.microsoft.com/office/drawing/2014/main" id="{89DCA931-F51F-4E48-AF3D-322F0C52126A}"/>
                </a:ext>
              </a:extLst>
            </p:cNvPr>
            <p:cNvSpPr/>
            <p:nvPr/>
          </p:nvSpPr>
          <p:spPr>
            <a:xfrm rot="18900000">
              <a:off x="1837197" y="63094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35" name="제목 2">
            <a:extLst>
              <a:ext uri="{FF2B5EF4-FFF2-40B4-BE49-F238E27FC236}">
                <a16:creationId xmlns:a16="http://schemas.microsoft.com/office/drawing/2014/main" id="{9DA1ACC7-D344-DC4B-A5B2-434CC4C4EAD4}"/>
              </a:ext>
            </a:extLst>
          </p:cNvPr>
          <p:cNvSpPr txBox="1">
            <a:spLocks/>
          </p:cNvSpPr>
          <p:nvPr/>
        </p:nvSpPr>
        <p:spPr bwMode="auto">
          <a:xfrm>
            <a:off x="8562837" y="5505806"/>
            <a:ext cx="1330489" cy="218486"/>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solidFill>
                <a:latin typeface="+mn-ea"/>
                <a:ea typeface="+mn-ea"/>
                <a:cs typeface="Nanum Gothic" charset="-127"/>
              </a:rPr>
              <a:t>Parameter name</a:t>
            </a:r>
          </a:p>
          <a:p>
            <a:pPr>
              <a:buClr>
                <a:srgbClr val="336699"/>
              </a:buClr>
            </a:pPr>
            <a:endParaRPr lang="en-US" altLang="ko-KR" sz="600" dirty="0">
              <a:solidFill>
                <a:schemeClr val="bg1"/>
              </a:solidFill>
              <a:latin typeface="+mn-ea"/>
              <a:ea typeface="+mn-ea"/>
              <a:cs typeface="Nanum Gothic" charset="-127"/>
            </a:endParaRPr>
          </a:p>
        </p:txBody>
      </p:sp>
      <p:pic>
        <p:nvPicPr>
          <p:cNvPr id="37" name="그림 36">
            <a:extLst>
              <a:ext uri="{FF2B5EF4-FFF2-40B4-BE49-F238E27FC236}">
                <a16:creationId xmlns:a16="http://schemas.microsoft.com/office/drawing/2014/main" id="{1ADD59A1-AE75-9E41-8D69-0954DF5A30E5}"/>
              </a:ext>
            </a:extLst>
          </p:cNvPr>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9678113" y="3794514"/>
            <a:ext cx="100876" cy="100876"/>
          </a:xfrm>
          <a:prstGeom prst="rect">
            <a:avLst/>
          </a:prstGeom>
        </p:spPr>
      </p:pic>
      <p:pic>
        <p:nvPicPr>
          <p:cNvPr id="38" name="그림 37">
            <a:extLst>
              <a:ext uri="{FF2B5EF4-FFF2-40B4-BE49-F238E27FC236}">
                <a16:creationId xmlns:a16="http://schemas.microsoft.com/office/drawing/2014/main" id="{D6000E95-5BDE-5D40-8C52-E54E068B8EF2}"/>
              </a:ext>
            </a:extLst>
          </p:cNvPr>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9721054" y="5569725"/>
            <a:ext cx="81440" cy="81440"/>
          </a:xfrm>
          <a:prstGeom prst="rect">
            <a:avLst/>
          </a:prstGeom>
        </p:spPr>
      </p:pic>
      <p:pic>
        <p:nvPicPr>
          <p:cNvPr id="39" name="그림 38">
            <a:extLst>
              <a:ext uri="{FF2B5EF4-FFF2-40B4-BE49-F238E27FC236}">
                <a16:creationId xmlns:a16="http://schemas.microsoft.com/office/drawing/2014/main" id="{452566A7-CBB2-C04C-BF44-AD18BBDC09A6}"/>
              </a:ext>
            </a:extLst>
          </p:cNvPr>
          <p:cNvPicPr>
            <a:picLocks noChangeAspect="1"/>
          </p:cNvPicPr>
          <p:nvPr/>
        </p:nvPicPr>
        <p:blipFill>
          <a:blip r:embed="rId6">
            <a:lum bright="70000" contrast="-70000"/>
          </a:blip>
          <a:stretch>
            <a:fillRect/>
          </a:stretch>
        </p:blipFill>
        <p:spPr>
          <a:xfrm>
            <a:off x="9722551" y="5338984"/>
            <a:ext cx="79943" cy="77592"/>
          </a:xfrm>
          <a:prstGeom prst="rect">
            <a:avLst/>
          </a:prstGeom>
        </p:spPr>
      </p:pic>
      <p:pic>
        <p:nvPicPr>
          <p:cNvPr id="40" name="그림 39">
            <a:extLst>
              <a:ext uri="{FF2B5EF4-FFF2-40B4-BE49-F238E27FC236}">
                <a16:creationId xmlns:a16="http://schemas.microsoft.com/office/drawing/2014/main" id="{1EDE1B22-E1B2-2449-B1DB-E083FC4E4D16}"/>
              </a:ext>
            </a:extLst>
          </p:cNvPr>
          <p:cNvPicPr>
            <a:picLocks noChangeAspect="1"/>
          </p:cNvPicPr>
          <p:nvPr/>
        </p:nvPicPr>
        <p:blipFill rotWithShape="1">
          <a:blip r:embed="rId7">
            <a:extLst>
              <a:ext uri="{28A0092B-C50C-407E-A947-70E740481C1C}">
                <a14:useLocalDpi xmlns:a14="http://schemas.microsoft.com/office/drawing/2010/main" val="0"/>
              </a:ext>
            </a:extLst>
          </a:blip>
          <a:srcRect l="91398" t="9827" r="902" b="9671"/>
          <a:stretch/>
        </p:blipFill>
        <p:spPr>
          <a:xfrm>
            <a:off x="9765896" y="1898106"/>
            <a:ext cx="119877" cy="119990"/>
          </a:xfrm>
          <a:prstGeom prst="rect">
            <a:avLst/>
          </a:prstGeom>
        </p:spPr>
      </p:pic>
      <p:pic>
        <p:nvPicPr>
          <p:cNvPr id="41" name="그림 40">
            <a:extLst>
              <a:ext uri="{FF2B5EF4-FFF2-40B4-BE49-F238E27FC236}">
                <a16:creationId xmlns:a16="http://schemas.microsoft.com/office/drawing/2014/main" id="{15523870-B638-9241-99D0-DDBBB92211EE}"/>
              </a:ext>
            </a:extLst>
          </p:cNvPr>
          <p:cNvPicPr>
            <a:picLocks noChangeAspect="1"/>
          </p:cNvPicPr>
          <p:nvPr/>
        </p:nvPicPr>
        <p:blipFill rotWithShape="1">
          <a:blip r:embed="rId7">
            <a:extLst>
              <a:ext uri="{28A0092B-C50C-407E-A947-70E740481C1C}">
                <a14:useLocalDpi xmlns:a14="http://schemas.microsoft.com/office/drawing/2010/main" val="0"/>
              </a:ext>
            </a:extLst>
          </a:blip>
          <a:srcRect l="91398" t="9827" r="902" b="9671"/>
          <a:stretch/>
        </p:blipFill>
        <p:spPr>
          <a:xfrm>
            <a:off x="9765896" y="4319657"/>
            <a:ext cx="119877" cy="119990"/>
          </a:xfrm>
          <a:prstGeom prst="rect">
            <a:avLst/>
          </a:prstGeom>
        </p:spPr>
      </p:pic>
      <p:grpSp>
        <p:nvGrpSpPr>
          <p:cNvPr id="42" name="그룹 41">
            <a:extLst>
              <a:ext uri="{FF2B5EF4-FFF2-40B4-BE49-F238E27FC236}">
                <a16:creationId xmlns:a16="http://schemas.microsoft.com/office/drawing/2014/main" id="{BD80A900-154F-4748-ABF2-0D0E4B648BF1}"/>
              </a:ext>
            </a:extLst>
          </p:cNvPr>
          <p:cNvGrpSpPr/>
          <p:nvPr/>
        </p:nvGrpSpPr>
        <p:grpSpPr>
          <a:xfrm>
            <a:off x="8845187" y="4317057"/>
            <a:ext cx="914287" cy="122590"/>
            <a:chOff x="2903934" y="4079165"/>
            <a:chExt cx="914287" cy="122590"/>
          </a:xfrm>
        </p:grpSpPr>
        <p:sp>
          <p:nvSpPr>
            <p:cNvPr id="43" name="직사각형 42">
              <a:extLst>
                <a:ext uri="{FF2B5EF4-FFF2-40B4-BE49-F238E27FC236}">
                  <a16:creationId xmlns:a16="http://schemas.microsoft.com/office/drawing/2014/main" id="{14C43D88-2D04-034C-8763-0B1021064F57}"/>
                </a:ext>
              </a:extLst>
            </p:cNvPr>
            <p:cNvSpPr/>
            <p:nvPr/>
          </p:nvSpPr>
          <p:spPr>
            <a:xfrm>
              <a:off x="2903934" y="4079165"/>
              <a:ext cx="914287" cy="122590"/>
            </a:xfrm>
            <a:prstGeom prst="rect">
              <a:avLst/>
            </a:prstGeom>
            <a:solidFill>
              <a:schemeClr val="bg1">
                <a:lumMod val="95000"/>
              </a:schemeClr>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buClr>
                  <a:srgbClr val="336699"/>
                </a:buClr>
              </a:pPr>
              <a:r>
                <a:rPr lang="en-US" altLang="ko-KR" sz="500" dirty="0">
                  <a:solidFill>
                    <a:srgbClr val="000000"/>
                  </a:solidFill>
                  <a:latin typeface="+mn-ea"/>
                  <a:cs typeface="Nanum Gothic" charset="-127"/>
                </a:rPr>
                <a:t> Measure         Parameter</a:t>
              </a:r>
            </a:p>
          </p:txBody>
        </p:sp>
        <p:pic>
          <p:nvPicPr>
            <p:cNvPr id="44" name="그림 43">
              <a:extLst>
                <a:ext uri="{FF2B5EF4-FFF2-40B4-BE49-F238E27FC236}">
                  <a16:creationId xmlns:a16="http://schemas.microsoft.com/office/drawing/2014/main" id="{DB9C32F4-879D-C24C-82AD-320B3600D5B2}"/>
                </a:ext>
              </a:extLst>
            </p:cNvPr>
            <p:cNvPicPr>
              <a:picLocks noChangeAspect="1"/>
            </p:cNvPicPr>
            <p:nvPr/>
          </p:nvPicPr>
          <p:blipFill>
            <a:blip r:embed="rId6"/>
            <a:stretch>
              <a:fillRect/>
            </a:stretch>
          </p:blipFill>
          <p:spPr>
            <a:xfrm>
              <a:off x="2932437" y="4108140"/>
              <a:ext cx="79943" cy="77592"/>
            </a:xfrm>
            <a:prstGeom prst="rect">
              <a:avLst/>
            </a:prstGeom>
          </p:spPr>
        </p:pic>
        <p:pic>
          <p:nvPicPr>
            <p:cNvPr id="46" name="그림 45">
              <a:extLst>
                <a:ext uri="{FF2B5EF4-FFF2-40B4-BE49-F238E27FC236}">
                  <a16:creationId xmlns:a16="http://schemas.microsoft.com/office/drawing/2014/main" id="{74F1AA17-D572-EB40-B599-82613643F7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330" y="4104292"/>
              <a:ext cx="81440" cy="81440"/>
            </a:xfrm>
            <a:prstGeom prst="rect">
              <a:avLst/>
            </a:prstGeom>
          </p:spPr>
        </p:pic>
      </p:grpSp>
      <p:sp>
        <p:nvSpPr>
          <p:cNvPr id="47" name="사각형 설명선[R] 46">
            <a:extLst>
              <a:ext uri="{FF2B5EF4-FFF2-40B4-BE49-F238E27FC236}">
                <a16:creationId xmlns:a16="http://schemas.microsoft.com/office/drawing/2014/main" id="{4FA42175-119A-C149-9B98-427DD6E623AA}"/>
              </a:ext>
            </a:extLst>
          </p:cNvPr>
          <p:cNvSpPr/>
          <p:nvPr/>
        </p:nvSpPr>
        <p:spPr>
          <a:xfrm>
            <a:off x="7220661" y="2536488"/>
            <a:ext cx="2350513" cy="645130"/>
          </a:xfrm>
          <a:prstGeom prst="wedgeRectCallout">
            <a:avLst>
              <a:gd name="adj1" fmla="val 62119"/>
              <a:gd name="adj2" fmla="val -60545"/>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b="1" dirty="0">
                <a:solidFill>
                  <a:schemeClr val="tx1"/>
                </a:solidFill>
                <a:latin typeface="Nanum Gothic" charset="-127"/>
                <a:ea typeface="Nanum Gothic" charset="-127"/>
                <a:cs typeface="Nanum Gothic" charset="-127"/>
              </a:rPr>
              <a:t>Logical Column Name	</a:t>
            </a:r>
            <a:r>
              <a:rPr kumimoji="1" lang="en-US" altLang="ko-KR" sz="700" dirty="0">
                <a:solidFill>
                  <a:schemeClr val="tx1"/>
                </a:solidFill>
                <a:latin typeface="Nanum Gothic" charset="-127"/>
                <a:ea typeface="Nanum Gothic" charset="-127"/>
                <a:cs typeface="Nanum Gothic" charset="-127"/>
              </a:rPr>
              <a:t>    </a:t>
            </a:r>
            <a:r>
              <a:rPr kumimoji="1" lang="en-US" altLang="ko-KR" sz="700" dirty="0">
                <a:solidFill>
                  <a:schemeClr val="bg1">
                    <a:lumMod val="50000"/>
                  </a:schemeClr>
                </a:solidFill>
                <a:latin typeface="Nanum Gothic" charset="-127"/>
                <a:ea typeface="Nanum Gothic" charset="-127"/>
                <a:cs typeface="Nanum Gothic" charset="-127"/>
              </a:rPr>
              <a:t>Logical Column Name</a:t>
            </a:r>
          </a:p>
          <a:p>
            <a:endParaRPr kumimoji="1" lang="en-US" altLang="ko-KR" sz="700" dirty="0">
              <a:solidFill>
                <a:schemeClr val="tx1"/>
              </a:solidFill>
              <a:latin typeface="Nanum Gothic" charset="-127"/>
              <a:ea typeface="Nanum Gothic" charset="-127"/>
              <a:cs typeface="Nanum Gothic" charset="-127"/>
            </a:endParaRPr>
          </a:p>
          <a:p>
            <a:r>
              <a:rPr kumimoji="1" lang="en-US" altLang="ko-KR" sz="700" b="1" dirty="0">
                <a:solidFill>
                  <a:schemeClr val="tx1"/>
                </a:solidFill>
                <a:latin typeface="Nanum Gothic" charset="-127"/>
                <a:ea typeface="Nanum Gothic" charset="-127"/>
                <a:cs typeface="Nanum Gothic" charset="-127"/>
              </a:rPr>
              <a:t>Logical Type</a:t>
            </a:r>
            <a:r>
              <a:rPr kumimoji="1" lang="en-US" altLang="ko-KR" sz="700" dirty="0">
                <a:solidFill>
                  <a:schemeClr val="tx1"/>
                </a:solidFill>
                <a:latin typeface="Nanum Gothic" charset="-127"/>
                <a:ea typeface="Nanum Gothic" charset="-127"/>
                <a:cs typeface="Nanum Gothic" charset="-127"/>
              </a:rPr>
              <a:t>	    </a:t>
            </a:r>
            <a:r>
              <a:rPr kumimoji="1" lang="en-US" altLang="ko-KR" sz="700" dirty="0">
                <a:solidFill>
                  <a:schemeClr val="bg1">
                    <a:lumMod val="50000"/>
                  </a:schemeClr>
                </a:solidFill>
                <a:latin typeface="Nanum Gothic" charset="-127"/>
                <a:ea typeface="Nanum Gothic" charset="-127"/>
                <a:cs typeface="Nanum Gothic" charset="-127"/>
              </a:rPr>
              <a:t>String</a:t>
            </a:r>
          </a:p>
          <a:p>
            <a:endParaRPr kumimoji="1" lang="en-US" altLang="ko-KR" sz="700" dirty="0">
              <a:solidFill>
                <a:schemeClr val="tx1"/>
              </a:solidFill>
              <a:latin typeface="Nanum Gothic" charset="-127"/>
              <a:ea typeface="Nanum Gothic" charset="-127"/>
              <a:cs typeface="Nanum Gothic" charset="-127"/>
            </a:endParaRPr>
          </a:p>
          <a:p>
            <a:r>
              <a:rPr kumimoji="1" lang="en-US" altLang="ko-KR" sz="700" b="1" dirty="0">
                <a:solidFill>
                  <a:schemeClr val="tx1"/>
                </a:solidFill>
                <a:latin typeface="Nanum Gothic" charset="-127"/>
                <a:ea typeface="Nanum Gothic" charset="-127"/>
                <a:cs typeface="Nanum Gothic" charset="-127"/>
              </a:rPr>
              <a:t>Alias</a:t>
            </a:r>
            <a:r>
              <a:rPr kumimoji="1" lang="en-US" altLang="ko-KR" sz="700" dirty="0">
                <a:solidFill>
                  <a:schemeClr val="tx1"/>
                </a:solidFill>
                <a:latin typeface="Nanum Gothic" charset="-127"/>
                <a:ea typeface="Nanum Gothic" charset="-127"/>
                <a:cs typeface="Nanum Gothic" charset="-127"/>
              </a:rPr>
              <a:t>	    </a:t>
            </a:r>
            <a:r>
              <a:rPr kumimoji="1" lang="en-US" altLang="ko-KR" sz="700" dirty="0">
                <a:solidFill>
                  <a:schemeClr val="bg1">
                    <a:lumMod val="50000"/>
                  </a:schemeClr>
                </a:solidFill>
                <a:latin typeface="Nanum Gothic" charset="-127"/>
                <a:ea typeface="Nanum Gothic" charset="-127"/>
                <a:cs typeface="Nanum Gothic" charset="-127"/>
              </a:rPr>
              <a:t>Category</a:t>
            </a:r>
            <a:endParaRPr kumimoji="1" lang="ko-KR" altLang="en-US" sz="700" dirty="0">
              <a:solidFill>
                <a:schemeClr val="bg1">
                  <a:lumMod val="50000"/>
                </a:schemeClr>
              </a:solidFill>
              <a:latin typeface="Nanum Gothic" charset="-127"/>
              <a:ea typeface="Nanum Gothic" charset="-127"/>
              <a:cs typeface="Nanum Gothic" charset="-127"/>
            </a:endParaRPr>
          </a:p>
        </p:txBody>
      </p:sp>
      <p:cxnSp>
        <p:nvCxnSpPr>
          <p:cNvPr id="48" name="직선 연결선[R] 47">
            <a:extLst>
              <a:ext uri="{FF2B5EF4-FFF2-40B4-BE49-F238E27FC236}">
                <a16:creationId xmlns:a16="http://schemas.microsoft.com/office/drawing/2014/main" id="{950A7489-4B47-0146-A7B3-5DE9612305F6}"/>
              </a:ext>
            </a:extLst>
          </p:cNvPr>
          <p:cNvCxnSpPr/>
          <p:nvPr/>
        </p:nvCxnSpPr>
        <p:spPr>
          <a:xfrm>
            <a:off x="7316028" y="2957225"/>
            <a:ext cx="216538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9" name="삼각형 48">
            <a:extLst>
              <a:ext uri="{FF2B5EF4-FFF2-40B4-BE49-F238E27FC236}">
                <a16:creationId xmlns:a16="http://schemas.microsoft.com/office/drawing/2014/main" id="{7C984167-4205-C24F-ADB6-3BEBDA4FCD36}"/>
              </a:ext>
            </a:extLst>
          </p:cNvPr>
          <p:cNvSpPr/>
          <p:nvPr/>
        </p:nvSpPr>
        <p:spPr>
          <a:xfrm rot="5400000">
            <a:off x="9412316" y="3027930"/>
            <a:ext cx="105753" cy="91166"/>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50" name="그래픽 49" descr="정보">
            <a:extLst>
              <a:ext uri="{FF2B5EF4-FFF2-40B4-BE49-F238E27FC236}">
                <a16:creationId xmlns:a16="http://schemas.microsoft.com/office/drawing/2014/main" id="{3C352688-589F-2D48-9C1E-5474F4432B9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370381" y="2578467"/>
            <a:ext cx="154366" cy="154366"/>
          </a:xfrm>
          <a:prstGeom prst="rect">
            <a:avLst/>
          </a:prstGeom>
        </p:spPr>
      </p:pic>
      <p:sp>
        <p:nvSpPr>
          <p:cNvPr id="53" name="TextBox 52">
            <a:extLst>
              <a:ext uri="{FF2B5EF4-FFF2-40B4-BE49-F238E27FC236}">
                <a16:creationId xmlns:a16="http://schemas.microsoft.com/office/drawing/2014/main" id="{28753B64-75BC-D64F-B2C5-7736243FF7F8}"/>
              </a:ext>
            </a:extLst>
          </p:cNvPr>
          <p:cNvSpPr txBox="1"/>
          <p:nvPr/>
        </p:nvSpPr>
        <p:spPr>
          <a:xfrm rot="16200000">
            <a:off x="9662007" y="2258829"/>
            <a:ext cx="317716" cy="307777"/>
          </a:xfrm>
          <a:prstGeom prst="rect">
            <a:avLst/>
          </a:prstGeom>
          <a:noFill/>
        </p:spPr>
        <p:txBody>
          <a:bodyPr wrap="none" rtlCol="0">
            <a:spAutoFit/>
          </a:bodyPr>
          <a:lstStyle/>
          <a:p>
            <a:r>
              <a:rPr kumimoji="1" lang="en-US" altLang="ko-KR" sz="1400" dirty="0">
                <a:solidFill>
                  <a:schemeClr val="bg1"/>
                </a:solidFill>
              </a:rPr>
              <a:t>…</a:t>
            </a:r>
            <a:endParaRPr kumimoji="1" lang="ko-KR" altLang="en-US" sz="1400" dirty="0">
              <a:solidFill>
                <a:schemeClr val="bg1"/>
              </a:solidFill>
            </a:endParaRPr>
          </a:p>
        </p:txBody>
      </p:sp>
      <p:sp>
        <p:nvSpPr>
          <p:cNvPr id="54" name="타원 53">
            <a:extLst>
              <a:ext uri="{FF2B5EF4-FFF2-40B4-BE49-F238E27FC236}">
                <a16:creationId xmlns:a16="http://schemas.microsoft.com/office/drawing/2014/main" id="{CDE6655B-92B6-2E4E-9E27-39F90F3F79B7}"/>
              </a:ext>
            </a:extLst>
          </p:cNvPr>
          <p:cNvSpPr/>
          <p:nvPr/>
        </p:nvSpPr>
        <p:spPr>
          <a:xfrm>
            <a:off x="7017429" y="24332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55" name="직사각형 54">
            <a:extLst>
              <a:ext uri="{FF2B5EF4-FFF2-40B4-BE49-F238E27FC236}">
                <a16:creationId xmlns:a16="http://schemas.microsoft.com/office/drawing/2014/main" id="{1BA8D873-A907-7649-A7FD-FB76BD76B3BD}"/>
              </a:ext>
            </a:extLst>
          </p:cNvPr>
          <p:cNvSpPr/>
          <p:nvPr/>
        </p:nvSpPr>
        <p:spPr>
          <a:xfrm>
            <a:off x="7123650" y="2499762"/>
            <a:ext cx="2533773" cy="736409"/>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0" name="직사각형 29">
            <a:extLst>
              <a:ext uri="{FF2B5EF4-FFF2-40B4-BE49-F238E27FC236}">
                <a16:creationId xmlns:a16="http://schemas.microsoft.com/office/drawing/2014/main" id="{BAFAE34B-9A75-3A49-A000-78D63544A9A6}"/>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화면 대체 </a:t>
            </a:r>
            <a:r>
              <a:rPr kumimoji="1" lang="en-US" altLang="ko-KR" sz="1200" kern="0" dirty="0">
                <a:solidFill>
                  <a:schemeClr val="bg1"/>
                </a:solidFill>
                <a:latin typeface="+mn-ea"/>
                <a:cs typeface="Nanum Gothic" charset="-127"/>
              </a:rPr>
              <a:t>(2018.10.25)</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41567661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a:extLst>
              <a:ext uri="{FF2B5EF4-FFF2-40B4-BE49-F238E27FC236}">
                <a16:creationId xmlns:a16="http://schemas.microsoft.com/office/drawing/2014/main" id="{FED26C55-BEA7-724E-811E-A078DB9EB7D6}"/>
              </a:ext>
            </a:extLst>
          </p:cNvPr>
          <p:cNvSpPr>
            <a:spLocks noGrp="1"/>
          </p:cNvSpPr>
          <p:nvPr>
            <p:ph type="body" sz="quarter" idx="13"/>
          </p:nvPr>
        </p:nvSpPr>
        <p:spPr/>
        <p:txBody>
          <a:bodyPr/>
          <a:lstStyle/>
          <a:p>
            <a:pPr marL="0" indent="0">
              <a:buNone/>
            </a:pPr>
            <a:r>
              <a:rPr kumimoji="1" lang="ko-KR" altLang="en-US" dirty="0"/>
              <a:t>데이터 소스 패널 </a:t>
            </a:r>
            <a:r>
              <a:rPr kumimoji="1" lang="en-US" altLang="ko-KR" dirty="0"/>
              <a:t>&gt;</a:t>
            </a:r>
            <a:r>
              <a:rPr kumimoji="1" lang="ko-KR" altLang="en-US" dirty="0"/>
              <a:t> 차원</a:t>
            </a:r>
            <a:r>
              <a:rPr kumimoji="1" lang="en-US" altLang="ko-KR" dirty="0"/>
              <a:t>/</a:t>
            </a:r>
            <a:r>
              <a:rPr kumimoji="1" lang="ko-KR" altLang="en-US" dirty="0"/>
              <a:t>측정값 추가 설정 팝업</a:t>
            </a:r>
            <a:endParaRPr kumimoji="1" lang="en-US" altLang="ko-KR" dirty="0"/>
          </a:p>
          <a:p>
            <a:r>
              <a:rPr kumimoji="1" lang="ko-KR" altLang="en-US" dirty="0"/>
              <a:t>선택된 컬럼 </a:t>
            </a:r>
            <a:r>
              <a:rPr kumimoji="1" lang="en-US" altLang="ko-KR" dirty="0"/>
              <a:t>(</a:t>
            </a:r>
            <a:r>
              <a:rPr kumimoji="1" lang="ko-KR" altLang="en-US" dirty="0"/>
              <a:t>차원</a:t>
            </a:r>
            <a:r>
              <a:rPr kumimoji="1" lang="en-US" altLang="ko-KR" dirty="0"/>
              <a:t>/</a:t>
            </a:r>
            <a:r>
              <a:rPr kumimoji="1" lang="ko-KR" altLang="en-US" dirty="0"/>
              <a:t>측정 값</a:t>
            </a:r>
            <a:r>
              <a:rPr kumimoji="1" lang="en-US" altLang="ko-KR" dirty="0"/>
              <a:t>)</a:t>
            </a:r>
          </a:p>
          <a:p>
            <a:pPr lvl="1"/>
            <a:r>
              <a:rPr kumimoji="1" lang="ko-KR" altLang="en-US" dirty="0" err="1"/>
              <a:t>물리컬럼명</a:t>
            </a:r>
            <a:endParaRPr kumimoji="1" lang="en-US" altLang="ko-KR" dirty="0"/>
          </a:p>
          <a:p>
            <a:r>
              <a:rPr kumimoji="1" lang="ko-KR" altLang="en-US" dirty="0">
                <a:solidFill>
                  <a:srgbClr val="7030A0"/>
                </a:solidFill>
              </a:rPr>
              <a:t>컬럼 목록</a:t>
            </a:r>
            <a:endParaRPr kumimoji="1" lang="en-US" altLang="ko-KR" dirty="0">
              <a:solidFill>
                <a:srgbClr val="7030A0"/>
              </a:solidFill>
            </a:endParaRPr>
          </a:p>
          <a:p>
            <a:pPr lvl="1"/>
            <a:r>
              <a:rPr lang="ko-KR" altLang="en-US" dirty="0" err="1">
                <a:solidFill>
                  <a:srgbClr val="7030A0"/>
                </a:solidFill>
                <a:latin typeface="맑은 고딕" panose="020B0503020000020004" pitchFamily="34" charset="-127"/>
              </a:rPr>
              <a:t>물리명</a:t>
            </a:r>
            <a:r>
              <a:rPr lang="en-US" altLang="ko-KR" dirty="0">
                <a:solidFill>
                  <a:srgbClr val="7030A0"/>
                </a:solidFill>
                <a:latin typeface="맑은 고딕" panose="020B0503020000020004" pitchFamily="34" charset="-127"/>
              </a:rPr>
              <a:t>(</a:t>
            </a:r>
            <a:r>
              <a:rPr lang="ko-KR" altLang="en-US" dirty="0" err="1">
                <a:solidFill>
                  <a:srgbClr val="7030A0"/>
                </a:solidFill>
                <a:latin typeface="맑은 고딕" panose="020B0503020000020004" pitchFamily="34" charset="-127"/>
              </a:rPr>
              <a:t>논리컬럼명</a:t>
            </a:r>
            <a:r>
              <a:rPr lang="en-US" altLang="ko-KR" dirty="0">
                <a:solidFill>
                  <a:srgbClr val="7030A0"/>
                </a:solidFill>
                <a:latin typeface="맑은 고딕" panose="020B0503020000020004" pitchFamily="34" charset="-127"/>
              </a:rPr>
              <a:t>)</a:t>
            </a:r>
          </a:p>
          <a:p>
            <a:pPr lvl="1"/>
            <a:r>
              <a:rPr lang="ko-KR" altLang="en-US" dirty="0">
                <a:solidFill>
                  <a:srgbClr val="7030A0"/>
                </a:solidFill>
                <a:latin typeface="맑은 고딕" panose="020B0503020000020004" pitchFamily="34" charset="-127"/>
              </a:rPr>
              <a:t>길어질 경우 생략 처리</a:t>
            </a:r>
            <a:endParaRPr lang="en-US" altLang="ko-KR" dirty="0">
              <a:solidFill>
                <a:srgbClr val="7030A0"/>
              </a:solidFill>
              <a:latin typeface="맑은 고딕" panose="020B0503020000020004" pitchFamily="34" charset="-127"/>
            </a:endParaRPr>
          </a:p>
          <a:p>
            <a:pPr lvl="1"/>
            <a:r>
              <a:rPr lang="en-US" altLang="ko-KR" dirty="0">
                <a:solidFill>
                  <a:srgbClr val="7030A0"/>
                </a:solidFill>
                <a:latin typeface="+mn-ea"/>
              </a:rPr>
              <a:t>Alias</a:t>
            </a:r>
            <a:r>
              <a:rPr lang="ko-KR" altLang="en-US" dirty="0">
                <a:solidFill>
                  <a:srgbClr val="7030A0"/>
                </a:solidFill>
                <a:latin typeface="+mn-ea"/>
              </a:rPr>
              <a:t> 설정해도 적용되지 않음</a:t>
            </a:r>
            <a:endParaRPr lang="en-US" altLang="ko-KR" dirty="0">
              <a:solidFill>
                <a:srgbClr val="7030A0"/>
              </a:solidFill>
              <a:latin typeface="+mn-ea"/>
            </a:endParaRPr>
          </a:p>
          <a:p>
            <a:pPr lvl="1"/>
            <a:endParaRPr lang="en-US" altLang="ko-KR" dirty="0">
              <a:solidFill>
                <a:prstClr val="black"/>
              </a:solidFill>
              <a:latin typeface="맑은 고딕" panose="020B0503020000020004" pitchFamily="34" charset="-127"/>
            </a:endParaRPr>
          </a:p>
        </p:txBody>
      </p:sp>
      <p:sp>
        <p:nvSpPr>
          <p:cNvPr id="3" name="텍스트 개체 틀 2">
            <a:extLst>
              <a:ext uri="{FF2B5EF4-FFF2-40B4-BE49-F238E27FC236}">
                <a16:creationId xmlns:a16="http://schemas.microsoft.com/office/drawing/2014/main" id="{68AC183C-6861-FC45-A8E0-21290244E02A}"/>
              </a:ext>
            </a:extLst>
          </p:cNvPr>
          <p:cNvSpPr>
            <a:spLocks noGrp="1"/>
          </p:cNvSpPr>
          <p:nvPr>
            <p:ph type="body" sz="quarter" idx="11"/>
          </p:nvPr>
        </p:nvSpPr>
        <p:spPr/>
        <p:txBody>
          <a:bodyPr/>
          <a:lstStyle/>
          <a:p>
            <a:r>
              <a:rPr kumimoji="1" lang="ko-KR" altLang="en-US" dirty="0"/>
              <a:t>컬럼 설정</a:t>
            </a:r>
          </a:p>
        </p:txBody>
      </p:sp>
      <p:sp>
        <p:nvSpPr>
          <p:cNvPr id="4" name="제목 3">
            <a:extLst>
              <a:ext uri="{FF2B5EF4-FFF2-40B4-BE49-F238E27FC236}">
                <a16:creationId xmlns:a16="http://schemas.microsoft.com/office/drawing/2014/main" id="{4DA65BE8-0B13-FF41-947A-A459F20847CA}"/>
              </a:ext>
            </a:extLst>
          </p:cNvPr>
          <p:cNvSpPr>
            <a:spLocks noGrp="1"/>
          </p:cNvSpPr>
          <p:nvPr>
            <p:ph type="title"/>
          </p:nvPr>
        </p:nvSpPr>
        <p:spPr/>
        <p:txBody>
          <a:bodyPr/>
          <a:lstStyle/>
          <a:p>
            <a:r>
              <a:rPr kumimoji="1" lang="en-US" altLang="ko-KR" dirty="0"/>
              <a:t>7.2</a:t>
            </a:r>
            <a:r>
              <a:rPr kumimoji="1" lang="ko-KR" altLang="en-US" dirty="0"/>
              <a:t> 대시보드 편집 화면 메타데이터 적용</a:t>
            </a:r>
          </a:p>
        </p:txBody>
      </p:sp>
      <p:sp>
        <p:nvSpPr>
          <p:cNvPr id="5" name="슬라이드 번호 개체 틀 4">
            <a:extLst>
              <a:ext uri="{FF2B5EF4-FFF2-40B4-BE49-F238E27FC236}">
                <a16:creationId xmlns:a16="http://schemas.microsoft.com/office/drawing/2014/main" id="{C60C04E8-3249-E549-9BA9-D4EDE96F6D03}"/>
              </a:ext>
            </a:extLst>
          </p:cNvPr>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126</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4FABC505-A061-134F-B140-7D6CFD7EF008}"/>
              </a:ext>
            </a:extLst>
          </p:cNvPr>
          <p:cNvPicPr>
            <a:picLocks noChangeAspect="1"/>
          </p:cNvPicPr>
          <p:nvPr/>
        </p:nvPicPr>
        <p:blipFill>
          <a:blip r:embed="rId2"/>
          <a:stretch>
            <a:fillRect/>
          </a:stretch>
        </p:blipFill>
        <p:spPr>
          <a:xfrm>
            <a:off x="156306" y="651623"/>
            <a:ext cx="9828000" cy="5899869"/>
          </a:xfrm>
          <a:prstGeom prst="rect">
            <a:avLst/>
          </a:prstGeom>
        </p:spPr>
      </p:pic>
      <p:sp>
        <p:nvSpPr>
          <p:cNvPr id="8" name="직사각형 7">
            <a:extLst>
              <a:ext uri="{FF2B5EF4-FFF2-40B4-BE49-F238E27FC236}">
                <a16:creationId xmlns:a16="http://schemas.microsoft.com/office/drawing/2014/main" id="{F0BF4176-0A36-5846-984E-1D731F9008F8}"/>
              </a:ext>
            </a:extLst>
          </p:cNvPr>
          <p:cNvSpPr/>
          <p:nvPr/>
        </p:nvSpPr>
        <p:spPr>
          <a:xfrm>
            <a:off x="1890704" y="2068083"/>
            <a:ext cx="1189776" cy="315354"/>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Oval 55">
            <a:extLst>
              <a:ext uri="{FF2B5EF4-FFF2-40B4-BE49-F238E27FC236}">
                <a16:creationId xmlns:a16="http://schemas.microsoft.com/office/drawing/2014/main" id="{010BF28D-84F9-BC40-86FF-13E799E506AD}"/>
              </a:ext>
            </a:extLst>
          </p:cNvPr>
          <p:cNvSpPr/>
          <p:nvPr/>
        </p:nvSpPr>
        <p:spPr>
          <a:xfrm>
            <a:off x="1890704" y="200283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Oval 55">
            <a:extLst>
              <a:ext uri="{FF2B5EF4-FFF2-40B4-BE49-F238E27FC236}">
                <a16:creationId xmlns:a16="http://schemas.microsoft.com/office/drawing/2014/main" id="{D871D520-2F0B-3047-A4A9-74F39E8EFBD6}"/>
              </a:ext>
            </a:extLst>
          </p:cNvPr>
          <p:cNvSpPr/>
          <p:nvPr/>
        </p:nvSpPr>
        <p:spPr>
          <a:xfrm>
            <a:off x="3985246" y="537165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6" name="오른쪽 중괄호[R] 5">
            <a:extLst>
              <a:ext uri="{FF2B5EF4-FFF2-40B4-BE49-F238E27FC236}">
                <a16:creationId xmlns:a16="http://schemas.microsoft.com/office/drawing/2014/main" id="{F662DC89-EC50-A044-91AB-C78D51E8AA43}"/>
              </a:ext>
            </a:extLst>
          </p:cNvPr>
          <p:cNvSpPr/>
          <p:nvPr/>
        </p:nvSpPr>
        <p:spPr>
          <a:xfrm>
            <a:off x="3247373" y="4448434"/>
            <a:ext cx="653143" cy="1976943"/>
          </a:xfrm>
          <a:prstGeom prst="rightBrace">
            <a:avLst>
              <a:gd name="adj1" fmla="val 67000"/>
              <a:gd name="adj2" fmla="val 50000"/>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ko-KR" altLang="en-US"/>
          </a:p>
        </p:txBody>
      </p:sp>
      <p:sp>
        <p:nvSpPr>
          <p:cNvPr id="13" name="TextBox 12">
            <a:extLst>
              <a:ext uri="{FF2B5EF4-FFF2-40B4-BE49-F238E27FC236}">
                <a16:creationId xmlns:a16="http://schemas.microsoft.com/office/drawing/2014/main" id="{868CE9A0-B97F-3840-8372-E8A39291385C}"/>
              </a:ext>
            </a:extLst>
          </p:cNvPr>
          <p:cNvSpPr txBox="1"/>
          <p:nvPr/>
        </p:nvSpPr>
        <p:spPr>
          <a:xfrm>
            <a:off x="158108"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5" name="TextBox 14">
            <a:extLst>
              <a:ext uri="{FF2B5EF4-FFF2-40B4-BE49-F238E27FC236}">
                <a16:creationId xmlns:a16="http://schemas.microsoft.com/office/drawing/2014/main" id="{6F0A88D3-A886-6B4A-A368-DFCC5E7B6FAA}"/>
              </a:ext>
            </a:extLst>
          </p:cNvPr>
          <p:cNvSpPr txBox="1"/>
          <p:nvPr/>
        </p:nvSpPr>
        <p:spPr>
          <a:xfrm>
            <a:off x="2371070" y="4437988"/>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6" name="TextBox 15">
            <a:extLst>
              <a:ext uri="{FF2B5EF4-FFF2-40B4-BE49-F238E27FC236}">
                <a16:creationId xmlns:a16="http://schemas.microsoft.com/office/drawing/2014/main" id="{F759AEB5-5C3A-3E43-A704-AB41556B6738}"/>
              </a:ext>
            </a:extLst>
          </p:cNvPr>
          <p:cNvSpPr txBox="1"/>
          <p:nvPr/>
        </p:nvSpPr>
        <p:spPr>
          <a:xfrm>
            <a:off x="2281674" y="4672993"/>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7" name="TextBox 16">
            <a:extLst>
              <a:ext uri="{FF2B5EF4-FFF2-40B4-BE49-F238E27FC236}">
                <a16:creationId xmlns:a16="http://schemas.microsoft.com/office/drawing/2014/main" id="{F34739EF-4E89-BD48-9EBE-518264066D61}"/>
              </a:ext>
            </a:extLst>
          </p:cNvPr>
          <p:cNvSpPr txBox="1"/>
          <p:nvPr/>
        </p:nvSpPr>
        <p:spPr>
          <a:xfrm>
            <a:off x="2371070" y="4895820"/>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8" name="TextBox 17">
            <a:extLst>
              <a:ext uri="{FF2B5EF4-FFF2-40B4-BE49-F238E27FC236}">
                <a16:creationId xmlns:a16="http://schemas.microsoft.com/office/drawing/2014/main" id="{F6D58B93-AC76-234E-9CB4-42248F73E0D4}"/>
              </a:ext>
            </a:extLst>
          </p:cNvPr>
          <p:cNvSpPr txBox="1"/>
          <p:nvPr/>
        </p:nvSpPr>
        <p:spPr>
          <a:xfrm>
            <a:off x="2281674" y="5118196"/>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9" name="TextBox 18">
            <a:extLst>
              <a:ext uri="{FF2B5EF4-FFF2-40B4-BE49-F238E27FC236}">
                <a16:creationId xmlns:a16="http://schemas.microsoft.com/office/drawing/2014/main" id="{F8DA1138-E644-7A4E-AF94-70538B6353E8}"/>
              </a:ext>
            </a:extLst>
          </p:cNvPr>
          <p:cNvSpPr txBox="1"/>
          <p:nvPr/>
        </p:nvSpPr>
        <p:spPr>
          <a:xfrm>
            <a:off x="2449016" y="5345489"/>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0" name="TextBox 19">
            <a:extLst>
              <a:ext uri="{FF2B5EF4-FFF2-40B4-BE49-F238E27FC236}">
                <a16:creationId xmlns:a16="http://schemas.microsoft.com/office/drawing/2014/main" id="{B0A7850F-705A-1146-8CDD-264E2392F153}"/>
              </a:ext>
            </a:extLst>
          </p:cNvPr>
          <p:cNvSpPr txBox="1"/>
          <p:nvPr/>
        </p:nvSpPr>
        <p:spPr>
          <a:xfrm>
            <a:off x="2371070" y="5587884"/>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1" name="TextBox 20">
            <a:extLst>
              <a:ext uri="{FF2B5EF4-FFF2-40B4-BE49-F238E27FC236}">
                <a16:creationId xmlns:a16="http://schemas.microsoft.com/office/drawing/2014/main" id="{E76215D8-2C4A-9448-BEDC-2B5DCBF21119}"/>
              </a:ext>
            </a:extLst>
          </p:cNvPr>
          <p:cNvSpPr txBox="1"/>
          <p:nvPr/>
        </p:nvSpPr>
        <p:spPr>
          <a:xfrm>
            <a:off x="2461208" y="5824184"/>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2" name="TextBox 21">
            <a:extLst>
              <a:ext uri="{FF2B5EF4-FFF2-40B4-BE49-F238E27FC236}">
                <a16:creationId xmlns:a16="http://schemas.microsoft.com/office/drawing/2014/main" id="{0B48499A-D00E-3E44-B880-FC3304A58B26}"/>
              </a:ext>
            </a:extLst>
          </p:cNvPr>
          <p:cNvSpPr txBox="1"/>
          <p:nvPr/>
        </p:nvSpPr>
        <p:spPr>
          <a:xfrm>
            <a:off x="2899151" y="602860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C0294FAF-0B12-1C47-A3F5-3401B0A85634}"/>
              </a:ext>
            </a:extLst>
          </p:cNvPr>
          <p:cNvSpPr txBox="1"/>
          <p:nvPr/>
        </p:nvSpPr>
        <p:spPr>
          <a:xfrm>
            <a:off x="2667616" y="6272180"/>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4" name="직사각형 23">
            <a:extLst>
              <a:ext uri="{FF2B5EF4-FFF2-40B4-BE49-F238E27FC236}">
                <a16:creationId xmlns:a16="http://schemas.microsoft.com/office/drawing/2014/main" id="{760674B1-20FF-FB4B-AE0E-E7DEBB98EBB3}"/>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9781217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텍스트 개체 틀 44"/>
          <p:cNvSpPr>
            <a:spLocks noGrp="1"/>
          </p:cNvSpPr>
          <p:nvPr>
            <p:ph type="body" sz="quarter" idx="13"/>
          </p:nvPr>
        </p:nvSpPr>
        <p:spPr>
          <a:xfrm>
            <a:off x="10080108" y="651623"/>
            <a:ext cx="1953784" cy="6206377"/>
          </a:xfrm>
        </p:spPr>
        <p:txBody>
          <a:bodyPr>
            <a:normAutofit/>
          </a:bodyPr>
          <a:lstStyle/>
          <a:p>
            <a:r>
              <a:rPr lang="ko-KR" altLang="en-US" dirty="0">
                <a:latin typeface="+mn-ea"/>
              </a:rPr>
              <a:t>데이터 표시 형식</a:t>
            </a:r>
            <a:endParaRPr lang="en-US" altLang="ko-KR" dirty="0">
              <a:latin typeface="+mn-ea"/>
            </a:endParaRPr>
          </a:p>
          <a:p>
            <a:pPr lvl="1"/>
            <a:r>
              <a:rPr lang="en-US" altLang="ko-KR" dirty="0">
                <a:latin typeface="+mn-ea"/>
              </a:rPr>
              <a:t>Physical type / Logical type</a:t>
            </a:r>
          </a:p>
          <a:p>
            <a:pPr lvl="1"/>
            <a:r>
              <a:rPr lang="ko-KR" altLang="en-US" dirty="0">
                <a:latin typeface="+mn-ea"/>
              </a:rPr>
              <a:t>변경 시 상태 값 저장하여 해당 대시보드의 차트에 전역 적용</a:t>
            </a:r>
            <a:endParaRPr lang="en-US" altLang="ko-KR" dirty="0">
              <a:latin typeface="+mn-ea"/>
            </a:endParaRPr>
          </a:p>
          <a:p>
            <a:r>
              <a:rPr lang="ko-KR" altLang="en-US" dirty="0"/>
              <a:t>범례</a:t>
            </a:r>
            <a:endParaRPr lang="en-US" altLang="ko-KR" dirty="0"/>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lang="en-US" altLang="ko-KR" dirty="0"/>
          </a:p>
          <a:p>
            <a:r>
              <a:rPr lang="ko-KR" altLang="en-US" dirty="0"/>
              <a:t>차트 축 제목</a:t>
            </a:r>
            <a:endParaRPr lang="en-US" altLang="ko-KR" dirty="0"/>
          </a:p>
          <a:p>
            <a:pPr lvl="1"/>
            <a:r>
              <a:rPr lang="ko-KR" altLang="en-US" dirty="0">
                <a:latin typeface="+mn-ea"/>
              </a:rPr>
              <a:t>사용자가 직접 입력한 제목이 없는 경우</a:t>
            </a:r>
            <a:endParaRPr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물리 컬럼 명으로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메타데이터로 관리되는 논리 컬럼 명으로 표기</a:t>
            </a:r>
            <a:r>
              <a:rPr lang="en-US" altLang="ko-KR" dirty="0">
                <a:latin typeface="+mn-ea"/>
              </a:rPr>
              <a:t>,</a:t>
            </a:r>
            <a:r>
              <a:rPr lang="ko-KR" altLang="en-US" dirty="0">
                <a:latin typeface="+mn-ea"/>
              </a:rPr>
              <a:t> 메타데이터 없을 경우 물리 정보 그대로 표기</a:t>
            </a:r>
            <a:endParaRPr lang="en-US" altLang="ko-KR" dirty="0">
              <a:latin typeface="+mn-ea"/>
            </a:endParaRPr>
          </a:p>
          <a:p>
            <a:r>
              <a:rPr lang="ko-KR" altLang="en-US" dirty="0">
                <a:latin typeface="+mn-ea"/>
              </a:rPr>
              <a:t>코드 테이블 적용</a:t>
            </a:r>
            <a:endParaRPr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lang="en-US" altLang="ko-KR" dirty="0"/>
          </a:p>
        </p:txBody>
      </p:sp>
      <p:sp>
        <p:nvSpPr>
          <p:cNvPr id="3" name="텍스트 개체 틀 2"/>
          <p:cNvSpPr>
            <a:spLocks noGrp="1"/>
          </p:cNvSpPr>
          <p:nvPr>
            <p:ph type="body" sz="quarter" idx="11"/>
          </p:nvPr>
        </p:nvSpPr>
        <p:spPr/>
        <p:txBody>
          <a:bodyPr/>
          <a:lstStyle/>
          <a:p>
            <a:r>
              <a:rPr lang="ko-KR" altLang="en-US" dirty="0" err="1"/>
              <a:t>데이터소스</a:t>
            </a:r>
            <a:r>
              <a:rPr lang="ko-KR" altLang="en-US" dirty="0"/>
              <a:t> 보기 패널</a:t>
            </a:r>
            <a:endParaRPr lang="en-US" altLang="ko-KR" dirty="0"/>
          </a:p>
        </p:txBody>
      </p:sp>
      <p:sp>
        <p:nvSpPr>
          <p:cNvPr id="2" name="제목 1"/>
          <p:cNvSpPr>
            <a:spLocks noGrp="1"/>
          </p:cNvSpPr>
          <p:nvPr>
            <p:ph type="title"/>
          </p:nvPr>
        </p:nvSpPr>
        <p:spPr/>
        <p:txBody>
          <a:bodyPr/>
          <a:lstStyle/>
          <a:p>
            <a:r>
              <a:rPr kumimoji="1" lang="en-US" altLang="ko-KR" dirty="0">
                <a:latin typeface="+mn-ea"/>
              </a:rPr>
              <a:t>7.2</a:t>
            </a:r>
            <a:r>
              <a:rPr kumimoji="1" lang="ko-KR" altLang="en-US" dirty="0">
                <a:latin typeface="+mn-ea"/>
              </a:rPr>
              <a:t> 대시보드 편집 화면 메타데이터 적용</a:t>
            </a:r>
            <a:endParaRPr lang="ko-KR" altLang="en-US" dirty="0"/>
          </a:p>
        </p:txBody>
      </p:sp>
      <p:sp>
        <p:nvSpPr>
          <p:cNvPr id="21" name="슬라이드 번호 개체 틀 20"/>
          <p:cNvSpPr>
            <a:spLocks noGrp="1"/>
          </p:cNvSpPr>
          <p:nvPr>
            <p:ph type="sldNum" sz="quarter" idx="4"/>
          </p:nvPr>
        </p:nvSpPr>
        <p:spPr/>
        <p:txBody>
          <a:bodyPr/>
          <a:lstStyle/>
          <a:p>
            <a:fld id="{FB00E03F-6C3C-4996-8BB2-B710E9BCD333}" type="slidenum">
              <a:rPr lang="ko-KR" altLang="en-US" smtClean="0"/>
              <a:pPr/>
              <a:t>127</a:t>
            </a:fld>
            <a:endParaRPr lang="ko-KR" altLang="en-US" dirty="0"/>
          </a:p>
        </p:txBody>
      </p:sp>
      <p:sp>
        <p:nvSpPr>
          <p:cNvPr id="54" name="타원 53">
            <a:extLst>
              <a:ext uri="{FF2B5EF4-FFF2-40B4-BE49-F238E27FC236}">
                <a16:creationId xmlns:a16="http://schemas.microsoft.com/office/drawing/2014/main" id="{48D3685C-6969-DE45-9518-90A3D11326C2}"/>
              </a:ext>
            </a:extLst>
          </p:cNvPr>
          <p:cNvSpPr/>
          <p:nvPr/>
        </p:nvSpPr>
        <p:spPr>
          <a:xfrm>
            <a:off x="334106" y="25425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55" name="직사각형 54">
            <a:extLst>
              <a:ext uri="{FF2B5EF4-FFF2-40B4-BE49-F238E27FC236}">
                <a16:creationId xmlns:a16="http://schemas.microsoft.com/office/drawing/2014/main" id="{F39316BC-92B7-3A4A-A0C3-2E3352561BF3}"/>
              </a:ext>
            </a:extLst>
          </p:cNvPr>
          <p:cNvSpPr/>
          <p:nvPr/>
        </p:nvSpPr>
        <p:spPr>
          <a:xfrm>
            <a:off x="444894" y="2609034"/>
            <a:ext cx="967594" cy="12673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8" name="직사각형 57">
            <a:extLst>
              <a:ext uri="{FF2B5EF4-FFF2-40B4-BE49-F238E27FC236}">
                <a16:creationId xmlns:a16="http://schemas.microsoft.com/office/drawing/2014/main" id="{314F393A-95EA-A447-877C-2D2C4598D77F}"/>
              </a:ext>
            </a:extLst>
          </p:cNvPr>
          <p:cNvSpPr/>
          <p:nvPr/>
        </p:nvSpPr>
        <p:spPr>
          <a:xfrm>
            <a:off x="3174070" y="6231403"/>
            <a:ext cx="990600" cy="1397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9" name="타원 58">
            <a:extLst>
              <a:ext uri="{FF2B5EF4-FFF2-40B4-BE49-F238E27FC236}">
                <a16:creationId xmlns:a16="http://schemas.microsoft.com/office/drawing/2014/main" id="{12EA29E5-B4EE-7E42-8F5B-6E4B12034F02}"/>
              </a:ext>
            </a:extLst>
          </p:cNvPr>
          <p:cNvSpPr/>
          <p:nvPr/>
        </p:nvSpPr>
        <p:spPr>
          <a:xfrm>
            <a:off x="3099624" y="63012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60" name="직사각형 59">
            <a:extLst>
              <a:ext uri="{FF2B5EF4-FFF2-40B4-BE49-F238E27FC236}">
                <a16:creationId xmlns:a16="http://schemas.microsoft.com/office/drawing/2014/main" id="{09C48C6C-E7BB-6C45-9DAD-9B0309813ECD}"/>
              </a:ext>
            </a:extLst>
          </p:cNvPr>
          <p:cNvSpPr/>
          <p:nvPr/>
        </p:nvSpPr>
        <p:spPr>
          <a:xfrm>
            <a:off x="633760" y="6107617"/>
            <a:ext cx="6056971" cy="12065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1" name="타원 60">
            <a:extLst>
              <a:ext uri="{FF2B5EF4-FFF2-40B4-BE49-F238E27FC236}">
                <a16:creationId xmlns:a16="http://schemas.microsoft.com/office/drawing/2014/main" id="{BC98AC11-2018-D444-AA39-BDAC3D67655C}"/>
              </a:ext>
            </a:extLst>
          </p:cNvPr>
          <p:cNvSpPr/>
          <p:nvPr/>
        </p:nvSpPr>
        <p:spPr>
          <a:xfrm>
            <a:off x="567287" y="60093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62" name="타원 61">
            <a:extLst>
              <a:ext uri="{FF2B5EF4-FFF2-40B4-BE49-F238E27FC236}">
                <a16:creationId xmlns:a16="http://schemas.microsoft.com/office/drawing/2014/main" id="{CC1AF9EE-9104-3047-8E4A-C629A0153F4F}"/>
              </a:ext>
            </a:extLst>
          </p:cNvPr>
          <p:cNvSpPr/>
          <p:nvPr/>
        </p:nvSpPr>
        <p:spPr>
          <a:xfrm>
            <a:off x="7396545" y="30738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63" name="직사각형 62">
            <a:extLst>
              <a:ext uri="{FF2B5EF4-FFF2-40B4-BE49-F238E27FC236}">
                <a16:creationId xmlns:a16="http://schemas.microsoft.com/office/drawing/2014/main" id="{DE5A1236-DA72-CE48-AFA7-57B65C116283}"/>
              </a:ext>
            </a:extLst>
          </p:cNvPr>
          <p:cNvSpPr/>
          <p:nvPr/>
        </p:nvSpPr>
        <p:spPr>
          <a:xfrm>
            <a:off x="7507332" y="3140327"/>
            <a:ext cx="518399" cy="128329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5" name="제목 2">
            <a:extLst>
              <a:ext uri="{FF2B5EF4-FFF2-40B4-BE49-F238E27FC236}">
                <a16:creationId xmlns:a16="http://schemas.microsoft.com/office/drawing/2014/main" id="{BC20D95B-2D3C-EA40-8141-6CB7FC99E47D}"/>
              </a:ext>
            </a:extLst>
          </p:cNvPr>
          <p:cNvSpPr txBox="1">
            <a:spLocks/>
          </p:cNvSpPr>
          <p:nvPr/>
        </p:nvSpPr>
        <p:spPr bwMode="auto">
          <a:xfrm>
            <a:off x="9238918" y="2917488"/>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a:t>
            </a:r>
          </a:p>
        </p:txBody>
      </p:sp>
      <p:sp>
        <p:nvSpPr>
          <p:cNvPr id="73" name="제목 2">
            <a:extLst>
              <a:ext uri="{FF2B5EF4-FFF2-40B4-BE49-F238E27FC236}">
                <a16:creationId xmlns:a16="http://schemas.microsoft.com/office/drawing/2014/main" id="{F465DBE3-231A-A549-9CC7-EC37CA0B1158}"/>
              </a:ext>
            </a:extLst>
          </p:cNvPr>
          <p:cNvSpPr txBox="1">
            <a:spLocks/>
          </p:cNvSpPr>
          <p:nvPr/>
        </p:nvSpPr>
        <p:spPr bwMode="auto">
          <a:xfrm>
            <a:off x="9286419" y="5108484"/>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a:t>
            </a:r>
          </a:p>
        </p:txBody>
      </p:sp>
      <p:sp>
        <p:nvSpPr>
          <p:cNvPr id="75" name="제목 2">
            <a:extLst>
              <a:ext uri="{FF2B5EF4-FFF2-40B4-BE49-F238E27FC236}">
                <a16:creationId xmlns:a16="http://schemas.microsoft.com/office/drawing/2014/main" id="{7AD659A9-9A58-7841-8A59-0E875066379C}"/>
              </a:ext>
            </a:extLst>
          </p:cNvPr>
          <p:cNvSpPr txBox="1">
            <a:spLocks/>
          </p:cNvSpPr>
          <p:nvPr/>
        </p:nvSpPr>
        <p:spPr bwMode="auto">
          <a:xfrm>
            <a:off x="9179542" y="5500369"/>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a:t>
            </a:r>
          </a:p>
        </p:txBody>
      </p:sp>
      <p:sp>
        <p:nvSpPr>
          <p:cNvPr id="50" name="제목 2">
            <a:extLst>
              <a:ext uri="{FF2B5EF4-FFF2-40B4-BE49-F238E27FC236}">
                <a16:creationId xmlns:a16="http://schemas.microsoft.com/office/drawing/2014/main" id="{9527D427-DEB8-7844-B562-263BCC6AAEE2}"/>
              </a:ext>
            </a:extLst>
          </p:cNvPr>
          <p:cNvSpPr txBox="1">
            <a:spLocks/>
          </p:cNvSpPr>
          <p:nvPr/>
        </p:nvSpPr>
        <p:spPr bwMode="auto">
          <a:xfrm>
            <a:off x="8138007" y="1230165"/>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53" name="제목 2">
            <a:extLst>
              <a:ext uri="{FF2B5EF4-FFF2-40B4-BE49-F238E27FC236}">
                <a16:creationId xmlns:a16="http://schemas.microsoft.com/office/drawing/2014/main" id="{5E8623E3-B374-274D-A5E3-CC942C70F756}"/>
              </a:ext>
            </a:extLst>
          </p:cNvPr>
          <p:cNvSpPr txBox="1">
            <a:spLocks/>
          </p:cNvSpPr>
          <p:nvPr/>
        </p:nvSpPr>
        <p:spPr bwMode="auto">
          <a:xfrm>
            <a:off x="9739973" y="950107"/>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78" name="제목 2">
            <a:extLst>
              <a:ext uri="{FF2B5EF4-FFF2-40B4-BE49-F238E27FC236}">
                <a16:creationId xmlns:a16="http://schemas.microsoft.com/office/drawing/2014/main" id="{ABAC5637-D1E9-454B-8F18-148DEA4D5E52}"/>
              </a:ext>
            </a:extLst>
          </p:cNvPr>
          <p:cNvSpPr txBox="1">
            <a:spLocks/>
          </p:cNvSpPr>
          <p:nvPr/>
        </p:nvSpPr>
        <p:spPr bwMode="auto">
          <a:xfrm>
            <a:off x="8137883" y="950107"/>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Board settings</a:t>
            </a:r>
            <a:endParaRPr lang="en-US" altLang="ko-KR" sz="800" dirty="0">
              <a:solidFill>
                <a:schemeClr val="tx1">
                  <a:lumMod val="50000"/>
                  <a:lumOff val="50000"/>
                </a:schemeClr>
              </a:solidFill>
              <a:latin typeface="+mn-ea"/>
              <a:ea typeface="+mn-ea"/>
              <a:cs typeface="Nanum Gothic" charset="-127"/>
            </a:endParaRPr>
          </a:p>
        </p:txBody>
      </p:sp>
      <p:grpSp>
        <p:nvGrpSpPr>
          <p:cNvPr id="79" name="그룹 78">
            <a:extLst>
              <a:ext uri="{FF2B5EF4-FFF2-40B4-BE49-F238E27FC236}">
                <a16:creationId xmlns:a16="http://schemas.microsoft.com/office/drawing/2014/main" id="{AEF20D51-754D-F24D-BB8E-DB13E2FF9121}"/>
              </a:ext>
            </a:extLst>
          </p:cNvPr>
          <p:cNvGrpSpPr/>
          <p:nvPr/>
        </p:nvGrpSpPr>
        <p:grpSpPr>
          <a:xfrm rot="10800000">
            <a:off x="9810873" y="1540167"/>
            <a:ext cx="121206" cy="99007"/>
            <a:chOff x="4612159" y="975341"/>
            <a:chExt cx="1016959" cy="830701"/>
          </a:xfrm>
          <a:solidFill>
            <a:schemeClr val="tx1"/>
          </a:solidFill>
        </p:grpSpPr>
        <p:sp>
          <p:nvSpPr>
            <p:cNvPr id="80" name="타원 79">
              <a:extLst>
                <a:ext uri="{FF2B5EF4-FFF2-40B4-BE49-F238E27FC236}">
                  <a16:creationId xmlns:a16="http://schemas.microsoft.com/office/drawing/2014/main" id="{08088558-9A14-5C48-91A3-806B49D31ADD}"/>
                </a:ext>
              </a:extLst>
            </p:cNvPr>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81" name="그룹 80">
              <a:extLst>
                <a:ext uri="{FF2B5EF4-FFF2-40B4-BE49-F238E27FC236}">
                  <a16:creationId xmlns:a16="http://schemas.microsoft.com/office/drawing/2014/main" id="{479B6D38-A780-3E44-B02E-4AF2B047AB4D}"/>
                </a:ext>
              </a:extLst>
            </p:cNvPr>
            <p:cNvGrpSpPr/>
            <p:nvPr/>
          </p:nvGrpSpPr>
          <p:grpSpPr>
            <a:xfrm>
              <a:off x="4832791" y="1289832"/>
              <a:ext cx="584906" cy="201719"/>
              <a:chOff x="4832791" y="1753520"/>
              <a:chExt cx="584906" cy="201719"/>
            </a:xfrm>
            <a:grpFill/>
          </p:grpSpPr>
          <p:sp>
            <p:nvSpPr>
              <p:cNvPr id="86" name="타원 85">
                <a:extLst>
                  <a:ext uri="{FF2B5EF4-FFF2-40B4-BE49-F238E27FC236}">
                    <a16:creationId xmlns:a16="http://schemas.microsoft.com/office/drawing/2014/main" id="{209CDEAB-A8B6-1B4C-BF85-A0EA28AAB861}"/>
                  </a:ext>
                </a:extLst>
              </p:cNvPr>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87" name="타원 86">
                <a:extLst>
                  <a:ext uri="{FF2B5EF4-FFF2-40B4-BE49-F238E27FC236}">
                    <a16:creationId xmlns:a16="http://schemas.microsoft.com/office/drawing/2014/main" id="{BC4462C8-12E1-7B46-B47E-281ED35F7507}"/>
                  </a:ext>
                </a:extLst>
              </p:cNvPr>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82" name="그룹 81">
              <a:extLst>
                <a:ext uri="{FF2B5EF4-FFF2-40B4-BE49-F238E27FC236}">
                  <a16:creationId xmlns:a16="http://schemas.microsoft.com/office/drawing/2014/main" id="{2842704F-645F-4947-9F10-190863F84F50}"/>
                </a:ext>
              </a:extLst>
            </p:cNvPr>
            <p:cNvGrpSpPr/>
            <p:nvPr/>
          </p:nvGrpSpPr>
          <p:grpSpPr>
            <a:xfrm>
              <a:off x="4612159" y="1604323"/>
              <a:ext cx="1016959" cy="201719"/>
              <a:chOff x="4612159" y="2063335"/>
              <a:chExt cx="1016959" cy="201719"/>
            </a:xfrm>
            <a:grpFill/>
          </p:grpSpPr>
          <p:sp>
            <p:nvSpPr>
              <p:cNvPr id="83" name="타원 82">
                <a:extLst>
                  <a:ext uri="{FF2B5EF4-FFF2-40B4-BE49-F238E27FC236}">
                    <a16:creationId xmlns:a16="http://schemas.microsoft.com/office/drawing/2014/main" id="{2A5D96A8-296C-7E4F-B225-8165FFBE0DC1}"/>
                  </a:ext>
                </a:extLst>
              </p:cNvPr>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84" name="타원 83">
                <a:extLst>
                  <a:ext uri="{FF2B5EF4-FFF2-40B4-BE49-F238E27FC236}">
                    <a16:creationId xmlns:a16="http://schemas.microsoft.com/office/drawing/2014/main" id="{99AD4592-88AB-084B-898B-3F6F773EBD32}"/>
                  </a:ext>
                </a:extLst>
              </p:cNvPr>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85" name="타원 84">
                <a:extLst>
                  <a:ext uri="{FF2B5EF4-FFF2-40B4-BE49-F238E27FC236}">
                    <a16:creationId xmlns:a16="http://schemas.microsoft.com/office/drawing/2014/main" id="{B80EB541-661B-DD42-B6A8-00C398503CC1}"/>
                  </a:ext>
                </a:extLst>
              </p:cNvPr>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88" name="그림 87">
            <a:extLst>
              <a:ext uri="{FF2B5EF4-FFF2-40B4-BE49-F238E27FC236}">
                <a16:creationId xmlns:a16="http://schemas.microsoft.com/office/drawing/2014/main" id="{179D0B30-812C-E04A-8605-699DC11AF5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03394" y="1025151"/>
            <a:ext cx="132619" cy="146336"/>
          </a:xfrm>
          <a:prstGeom prst="rect">
            <a:avLst/>
          </a:prstGeom>
        </p:spPr>
      </p:pic>
      <p:grpSp>
        <p:nvGrpSpPr>
          <p:cNvPr id="89" name="그룹 88">
            <a:extLst>
              <a:ext uri="{FF2B5EF4-FFF2-40B4-BE49-F238E27FC236}">
                <a16:creationId xmlns:a16="http://schemas.microsoft.com/office/drawing/2014/main" id="{A749BEAD-005A-6A4C-8F8C-55530BA45033}"/>
              </a:ext>
            </a:extLst>
          </p:cNvPr>
          <p:cNvGrpSpPr/>
          <p:nvPr/>
        </p:nvGrpSpPr>
        <p:grpSpPr>
          <a:xfrm>
            <a:off x="9780844" y="2035672"/>
            <a:ext cx="169035" cy="169035"/>
            <a:chOff x="5486400" y="2819400"/>
            <a:chExt cx="1219200" cy="1219200"/>
          </a:xfrm>
        </p:grpSpPr>
        <p:pic>
          <p:nvPicPr>
            <p:cNvPr id="90" name="그림 89">
              <a:extLst>
                <a:ext uri="{FF2B5EF4-FFF2-40B4-BE49-F238E27FC236}">
                  <a16:creationId xmlns:a16="http://schemas.microsoft.com/office/drawing/2014/main" id="{4B99BF12-2A59-F947-8933-8D4B9A7C3F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91" name="그림 90">
              <a:extLst>
                <a:ext uri="{FF2B5EF4-FFF2-40B4-BE49-F238E27FC236}">
                  <a16:creationId xmlns:a16="http://schemas.microsoft.com/office/drawing/2014/main" id="{7419C27B-AFCE-C549-A4D3-9F2B7CB51FD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92" name="직사각형 91">
            <a:extLst>
              <a:ext uri="{FF2B5EF4-FFF2-40B4-BE49-F238E27FC236}">
                <a16:creationId xmlns:a16="http://schemas.microsoft.com/office/drawing/2014/main" id="{FFFC918A-F160-654B-8545-18C1B0ABC59C}"/>
              </a:ext>
            </a:extLst>
          </p:cNvPr>
          <p:cNvSpPr/>
          <p:nvPr/>
        </p:nvSpPr>
        <p:spPr>
          <a:xfrm>
            <a:off x="9761240" y="1258438"/>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cxnSp>
        <p:nvCxnSpPr>
          <p:cNvPr id="93" name="직선 연결선[R] 92">
            <a:extLst>
              <a:ext uri="{FF2B5EF4-FFF2-40B4-BE49-F238E27FC236}">
                <a16:creationId xmlns:a16="http://schemas.microsoft.com/office/drawing/2014/main" id="{34B725A8-2D81-5D46-B0D8-12C2BCC3AFEE}"/>
              </a:ext>
            </a:extLst>
          </p:cNvPr>
          <p:cNvCxnSpPr/>
          <p:nvPr/>
        </p:nvCxnSpPr>
        <p:spPr>
          <a:xfrm>
            <a:off x="9772964" y="1959171"/>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4" name="직사각형 93">
            <a:extLst>
              <a:ext uri="{FF2B5EF4-FFF2-40B4-BE49-F238E27FC236}">
                <a16:creationId xmlns:a16="http://schemas.microsoft.com/office/drawing/2014/main" id="{9E910D8E-AFF4-4D4D-A763-D48C848B8398}"/>
              </a:ext>
            </a:extLst>
          </p:cNvPr>
          <p:cNvSpPr/>
          <p:nvPr/>
        </p:nvSpPr>
        <p:spPr>
          <a:xfrm>
            <a:off x="9761240" y="2016738"/>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95" name="그룹 94">
            <a:extLst>
              <a:ext uri="{FF2B5EF4-FFF2-40B4-BE49-F238E27FC236}">
                <a16:creationId xmlns:a16="http://schemas.microsoft.com/office/drawing/2014/main" id="{541C6A40-2F42-E34F-AB5A-406344CFF5E5}"/>
              </a:ext>
            </a:extLst>
          </p:cNvPr>
          <p:cNvGrpSpPr/>
          <p:nvPr/>
        </p:nvGrpSpPr>
        <p:grpSpPr>
          <a:xfrm>
            <a:off x="8128713" y="3639686"/>
            <a:ext cx="1602521" cy="182758"/>
            <a:chOff x="792668" y="3126320"/>
            <a:chExt cx="1603906" cy="182758"/>
          </a:xfrm>
        </p:grpSpPr>
        <p:sp>
          <p:nvSpPr>
            <p:cNvPr id="96" name="제목 2">
              <a:extLst>
                <a:ext uri="{FF2B5EF4-FFF2-40B4-BE49-F238E27FC236}">
                  <a16:creationId xmlns:a16="http://schemas.microsoft.com/office/drawing/2014/main" id="{399C7AD6-613C-7F4B-8F21-65A36B402E55}"/>
                </a:ext>
              </a:extLst>
            </p:cNvPr>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97" name="제목 2">
              <a:extLst>
                <a:ext uri="{FF2B5EF4-FFF2-40B4-BE49-F238E27FC236}">
                  <a16:creationId xmlns:a16="http://schemas.microsoft.com/office/drawing/2014/main" id="{9C6273C3-FC79-D64D-9BB4-99E2311D6B43}"/>
                </a:ext>
              </a:extLst>
            </p:cNvPr>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Dashboard</a:t>
              </a:r>
            </a:p>
          </p:txBody>
        </p:sp>
        <p:sp>
          <p:nvSpPr>
            <p:cNvPr id="98" name="삼각형 97">
              <a:extLst>
                <a:ext uri="{FF2B5EF4-FFF2-40B4-BE49-F238E27FC236}">
                  <a16:creationId xmlns:a16="http://schemas.microsoft.com/office/drawing/2014/main" id="{306C19D5-D7E1-624E-959B-9103239019FD}"/>
                </a:ext>
              </a:extLst>
            </p:cNvPr>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99" name="그룹 98">
            <a:extLst>
              <a:ext uri="{FF2B5EF4-FFF2-40B4-BE49-F238E27FC236}">
                <a16:creationId xmlns:a16="http://schemas.microsoft.com/office/drawing/2014/main" id="{4FA3ED6C-F7AC-5447-AA97-F9DC6832FF09}"/>
              </a:ext>
            </a:extLst>
          </p:cNvPr>
          <p:cNvGrpSpPr/>
          <p:nvPr/>
        </p:nvGrpSpPr>
        <p:grpSpPr>
          <a:xfrm>
            <a:off x="8128713" y="5460373"/>
            <a:ext cx="1602521" cy="182758"/>
            <a:chOff x="792668" y="3126320"/>
            <a:chExt cx="1603906" cy="182758"/>
          </a:xfrm>
        </p:grpSpPr>
        <p:sp>
          <p:nvSpPr>
            <p:cNvPr id="100" name="제목 2">
              <a:extLst>
                <a:ext uri="{FF2B5EF4-FFF2-40B4-BE49-F238E27FC236}">
                  <a16:creationId xmlns:a16="http://schemas.microsoft.com/office/drawing/2014/main" id="{78284A04-3E34-4F46-8D84-803D751278F7}"/>
                </a:ext>
              </a:extLst>
            </p:cNvPr>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01" name="제목 2">
              <a:extLst>
                <a:ext uri="{FF2B5EF4-FFF2-40B4-BE49-F238E27FC236}">
                  <a16:creationId xmlns:a16="http://schemas.microsoft.com/office/drawing/2014/main" id="{401DF534-787A-7041-BEFE-127374EE2D5A}"/>
                </a:ext>
              </a:extLst>
            </p:cNvPr>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Widget</a:t>
              </a:r>
            </a:p>
          </p:txBody>
        </p:sp>
        <p:sp>
          <p:nvSpPr>
            <p:cNvPr id="102" name="삼각형 101">
              <a:extLst>
                <a:ext uri="{FF2B5EF4-FFF2-40B4-BE49-F238E27FC236}">
                  <a16:creationId xmlns:a16="http://schemas.microsoft.com/office/drawing/2014/main" id="{87EE8DDB-1DBC-5C4A-98E4-2B4858B52BCB}"/>
                </a:ext>
              </a:extLst>
            </p:cNvPr>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103" name="모서리가 둥근 직사각형 58">
            <a:extLst>
              <a:ext uri="{FF2B5EF4-FFF2-40B4-BE49-F238E27FC236}">
                <a16:creationId xmlns:a16="http://schemas.microsoft.com/office/drawing/2014/main" id="{71DE7EC6-C787-F245-8066-DD2E9B648B57}"/>
              </a:ext>
            </a:extLst>
          </p:cNvPr>
          <p:cNvSpPr/>
          <p:nvPr/>
        </p:nvSpPr>
        <p:spPr>
          <a:xfrm>
            <a:off x="8206495" y="3837884"/>
            <a:ext cx="876602" cy="82137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Board</a:t>
            </a:r>
          </a:p>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Fit to screen</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Fix height </a:t>
            </a:r>
            <a:r>
              <a:rPr lang="en-US" altLang="ko-KR" sz="600" dirty="0">
                <a:solidFill>
                  <a:schemeClr val="tx1"/>
                </a:solidFill>
                <a:latin typeface="+mn-ea"/>
                <a:cs typeface="Nanum Gothic" charset="-127"/>
              </a:rPr>
              <a:t>size</a:t>
            </a:r>
          </a:p>
        </p:txBody>
      </p:sp>
      <p:sp>
        <p:nvSpPr>
          <p:cNvPr id="104" name="모서리가 둥근 직사각형 58">
            <a:extLst>
              <a:ext uri="{FF2B5EF4-FFF2-40B4-BE49-F238E27FC236}">
                <a16:creationId xmlns:a16="http://schemas.microsoft.com/office/drawing/2014/main" id="{8CA5E2DF-BB57-8945-A2CA-6E133B9EBD07}"/>
              </a:ext>
            </a:extLst>
          </p:cNvPr>
          <p:cNvSpPr/>
          <p:nvPr/>
        </p:nvSpPr>
        <p:spPr>
          <a:xfrm>
            <a:off x="8206494" y="4482847"/>
            <a:ext cx="1054827" cy="225651"/>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Margin between widgets</a:t>
            </a:r>
          </a:p>
        </p:txBody>
      </p:sp>
      <p:sp>
        <p:nvSpPr>
          <p:cNvPr id="105" name="직사각형 104">
            <a:extLst>
              <a:ext uri="{FF2B5EF4-FFF2-40B4-BE49-F238E27FC236}">
                <a16:creationId xmlns:a16="http://schemas.microsoft.com/office/drawing/2014/main" id="{418D0106-2ABB-8A4E-8166-BD55D1169A2E}"/>
              </a:ext>
            </a:extLst>
          </p:cNvPr>
          <p:cNvSpPr/>
          <p:nvPr/>
        </p:nvSpPr>
        <p:spPr>
          <a:xfrm>
            <a:off x="9294894" y="4538483"/>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5</a:t>
            </a:r>
            <a:endParaRPr lang="ko-KR" altLang="en-US" sz="600" dirty="0">
              <a:solidFill>
                <a:schemeClr val="tx1">
                  <a:lumMod val="50000"/>
                  <a:lumOff val="50000"/>
                </a:schemeClr>
              </a:solidFill>
              <a:latin typeface="+mn-ea"/>
            </a:endParaRPr>
          </a:p>
        </p:txBody>
      </p:sp>
      <p:sp>
        <p:nvSpPr>
          <p:cNvPr id="106" name="모서리가 둥근 직사각형 58">
            <a:extLst>
              <a:ext uri="{FF2B5EF4-FFF2-40B4-BE49-F238E27FC236}">
                <a16:creationId xmlns:a16="http://schemas.microsoft.com/office/drawing/2014/main" id="{963B06AF-1E7E-6D41-BDCD-1282FFC9989D}"/>
              </a:ext>
            </a:extLst>
          </p:cNvPr>
          <p:cNvSpPr/>
          <p:nvPr/>
        </p:nvSpPr>
        <p:spPr>
          <a:xfrm>
            <a:off x="9552505" y="4579424"/>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107" name="직사각형 106">
            <a:extLst>
              <a:ext uri="{FF2B5EF4-FFF2-40B4-BE49-F238E27FC236}">
                <a16:creationId xmlns:a16="http://schemas.microsoft.com/office/drawing/2014/main" id="{DCFEF58D-F2EB-C940-B9D9-950311FECF8B}"/>
              </a:ext>
            </a:extLst>
          </p:cNvPr>
          <p:cNvSpPr/>
          <p:nvPr/>
        </p:nvSpPr>
        <p:spPr>
          <a:xfrm>
            <a:off x="9294894" y="4265073"/>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900</a:t>
            </a:r>
            <a:endParaRPr lang="ko-KR" altLang="en-US" sz="600" dirty="0">
              <a:solidFill>
                <a:schemeClr val="tx1">
                  <a:lumMod val="50000"/>
                  <a:lumOff val="50000"/>
                </a:schemeClr>
              </a:solidFill>
              <a:latin typeface="+mn-ea"/>
            </a:endParaRPr>
          </a:p>
        </p:txBody>
      </p:sp>
      <p:sp>
        <p:nvSpPr>
          <p:cNvPr id="108" name="모서리가 둥근 직사각형 58">
            <a:extLst>
              <a:ext uri="{FF2B5EF4-FFF2-40B4-BE49-F238E27FC236}">
                <a16:creationId xmlns:a16="http://schemas.microsoft.com/office/drawing/2014/main" id="{5642219F-7E1C-D54B-8B0F-A91ED6E13AC8}"/>
              </a:ext>
            </a:extLst>
          </p:cNvPr>
          <p:cNvSpPr/>
          <p:nvPr/>
        </p:nvSpPr>
        <p:spPr>
          <a:xfrm>
            <a:off x="9552505" y="4306014"/>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109" name="Username Box">
            <a:extLst>
              <a:ext uri="{FF2B5EF4-FFF2-40B4-BE49-F238E27FC236}">
                <a16:creationId xmlns:a16="http://schemas.microsoft.com/office/drawing/2014/main" id="{83456630-EB2F-F64A-BFB7-8520F46A1ECC}"/>
              </a:ext>
            </a:extLst>
          </p:cNvPr>
          <p:cNvSpPr>
            <a:spLocks/>
          </p:cNvSpPr>
          <p:nvPr>
            <p:custDataLst>
              <p:tags r:id="rId1"/>
            </p:custDataLst>
          </p:nvPr>
        </p:nvSpPr>
        <p:spPr bwMode="auto">
          <a:xfrm>
            <a:off x="8445772" y="4343601"/>
            <a:ext cx="893798"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tx1">
                    <a:lumMod val="50000"/>
                    <a:lumOff val="50000"/>
                  </a:schemeClr>
                </a:solidFill>
                <a:latin typeface="+mn-ea"/>
                <a:cs typeface="Nanum Gothic" charset="-127"/>
              </a:rPr>
              <a:t>Min : 900px / Max : 2400px</a:t>
            </a:r>
          </a:p>
        </p:txBody>
      </p:sp>
      <p:sp>
        <p:nvSpPr>
          <p:cNvPr id="110" name="모서리가 둥근 직사각형 58">
            <a:extLst>
              <a:ext uri="{FF2B5EF4-FFF2-40B4-BE49-F238E27FC236}">
                <a16:creationId xmlns:a16="http://schemas.microsoft.com/office/drawing/2014/main" id="{BAB9156B-44F6-424C-9963-A5AA5C859595}"/>
              </a:ext>
            </a:extLst>
          </p:cNvPr>
          <p:cNvSpPr/>
          <p:nvPr/>
        </p:nvSpPr>
        <p:spPr>
          <a:xfrm>
            <a:off x="8114834" y="3863938"/>
            <a:ext cx="263226" cy="82137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endParaRPr lang="en-US" altLang="ko-KR" sz="500" dirty="0">
              <a:solidFill>
                <a:schemeClr val="tx1"/>
              </a:solidFill>
              <a:latin typeface="+mn-ea"/>
              <a:cs typeface="Nanum Gothic" charset="-127"/>
            </a:endParaRPr>
          </a:p>
          <a:p>
            <a:pPr>
              <a:lnSpc>
                <a:spcPct val="200000"/>
              </a:lnSpc>
            </a:pPr>
            <a:endParaRPr lang="en-US" altLang="ko-KR" sz="500" dirty="0">
              <a:solidFill>
                <a:schemeClr val="tx1"/>
              </a:solidFill>
              <a:latin typeface="+mn-ea"/>
              <a:cs typeface="Nanum Gothic" charset="-127"/>
            </a:endParaRPr>
          </a:p>
        </p:txBody>
      </p:sp>
      <p:pic>
        <p:nvPicPr>
          <p:cNvPr id="111" name="그림 110">
            <a:extLst>
              <a:ext uri="{FF2B5EF4-FFF2-40B4-BE49-F238E27FC236}">
                <a16:creationId xmlns:a16="http://schemas.microsoft.com/office/drawing/2014/main" id="{4A1A770E-74C4-8349-A1E2-745E6970252A}"/>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8356750" y="4414749"/>
            <a:ext cx="79911" cy="79911"/>
          </a:xfrm>
          <a:prstGeom prst="rect">
            <a:avLst/>
          </a:prstGeom>
        </p:spPr>
      </p:pic>
      <p:sp>
        <p:nvSpPr>
          <p:cNvPr id="112" name="제목 2">
            <a:extLst>
              <a:ext uri="{FF2B5EF4-FFF2-40B4-BE49-F238E27FC236}">
                <a16:creationId xmlns:a16="http://schemas.microsoft.com/office/drawing/2014/main" id="{DDEA1887-0E2C-344C-9E41-45E0233E7956}"/>
              </a:ext>
            </a:extLst>
          </p:cNvPr>
          <p:cNvSpPr txBox="1">
            <a:spLocks/>
          </p:cNvSpPr>
          <p:nvPr/>
        </p:nvSpPr>
        <p:spPr bwMode="auto">
          <a:xfrm>
            <a:off x="8137536" y="5636439"/>
            <a:ext cx="1593702" cy="703935"/>
          </a:xfrm>
          <a:prstGeom prst="rect">
            <a:avLst/>
          </a:prstGeom>
          <a:noFill/>
          <a:ln w="3175">
            <a:noFill/>
          </a:ln>
          <a:extLst/>
        </p:spPr>
        <p:txBody>
          <a:bodyPr lIns="216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Title</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Legend of chart</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Mini-map of chart</a:t>
            </a:r>
          </a:p>
        </p:txBody>
      </p:sp>
      <p:grpSp>
        <p:nvGrpSpPr>
          <p:cNvPr id="113" name="그룹 112">
            <a:extLst>
              <a:ext uri="{FF2B5EF4-FFF2-40B4-BE49-F238E27FC236}">
                <a16:creationId xmlns:a16="http://schemas.microsoft.com/office/drawing/2014/main" id="{0FEF4F46-B652-A44C-B06A-5C494B5E0641}"/>
              </a:ext>
            </a:extLst>
          </p:cNvPr>
          <p:cNvGrpSpPr/>
          <p:nvPr/>
        </p:nvGrpSpPr>
        <p:grpSpPr>
          <a:xfrm>
            <a:off x="9513626" y="6119210"/>
            <a:ext cx="127512" cy="67217"/>
            <a:chOff x="9166557" y="1940460"/>
            <a:chExt cx="256866" cy="135404"/>
          </a:xfrm>
        </p:grpSpPr>
        <p:sp>
          <p:nvSpPr>
            <p:cNvPr id="114" name="모서리가 둥근 직사각형 59">
              <a:extLst>
                <a:ext uri="{FF2B5EF4-FFF2-40B4-BE49-F238E27FC236}">
                  <a16:creationId xmlns:a16="http://schemas.microsoft.com/office/drawing/2014/main" id="{6D758B1D-3828-BF47-A186-BE863721BC22}"/>
                </a:ext>
              </a:extLst>
            </p:cNvPr>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15" name="타원 114">
              <a:extLst>
                <a:ext uri="{FF2B5EF4-FFF2-40B4-BE49-F238E27FC236}">
                  <a16:creationId xmlns:a16="http://schemas.microsoft.com/office/drawing/2014/main" id="{6475D80C-F52B-4446-8652-6FC7DA6D5DB8}"/>
                </a:ext>
              </a:extLst>
            </p:cNvPr>
            <p:cNvSpPr/>
            <p:nvPr/>
          </p:nvSpPr>
          <p:spPr>
            <a:xfrm>
              <a:off x="9288019" y="1940460"/>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116" name="그룹 115">
            <a:extLst>
              <a:ext uri="{FF2B5EF4-FFF2-40B4-BE49-F238E27FC236}">
                <a16:creationId xmlns:a16="http://schemas.microsoft.com/office/drawing/2014/main" id="{C3DE65C4-F4E6-344B-9A05-5FE9EB12D74A}"/>
              </a:ext>
            </a:extLst>
          </p:cNvPr>
          <p:cNvGrpSpPr/>
          <p:nvPr/>
        </p:nvGrpSpPr>
        <p:grpSpPr>
          <a:xfrm>
            <a:off x="9513626" y="5745372"/>
            <a:ext cx="127512" cy="67217"/>
            <a:chOff x="9166557" y="1940456"/>
            <a:chExt cx="256866" cy="135404"/>
          </a:xfrm>
          <a:solidFill>
            <a:schemeClr val="bg1">
              <a:lumMod val="95000"/>
            </a:schemeClr>
          </a:solidFill>
        </p:grpSpPr>
        <p:sp>
          <p:nvSpPr>
            <p:cNvPr id="117" name="모서리가 둥근 직사각형 59">
              <a:extLst>
                <a:ext uri="{FF2B5EF4-FFF2-40B4-BE49-F238E27FC236}">
                  <a16:creationId xmlns:a16="http://schemas.microsoft.com/office/drawing/2014/main" id="{5BBCD009-5201-0745-BBC9-66909FD34B7D}"/>
                </a:ext>
              </a:extLst>
            </p:cNvPr>
            <p:cNvSpPr/>
            <p:nvPr/>
          </p:nvSpPr>
          <p:spPr>
            <a:xfrm>
              <a:off x="9166557" y="1951038"/>
              <a:ext cx="235088" cy="114249"/>
            </a:xfrm>
            <a:prstGeom prst="roundRect">
              <a:avLst>
                <a:gd name="adj" fmla="val 50000"/>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18" name="타원 117">
              <a:extLst>
                <a:ext uri="{FF2B5EF4-FFF2-40B4-BE49-F238E27FC236}">
                  <a16:creationId xmlns:a16="http://schemas.microsoft.com/office/drawing/2014/main" id="{F462BD15-7A10-1640-8A00-09BF575C931C}"/>
                </a:ext>
              </a:extLst>
            </p:cNvPr>
            <p:cNvSpPr/>
            <p:nvPr/>
          </p:nvSpPr>
          <p:spPr>
            <a:xfrm>
              <a:off x="9288018" y="1940456"/>
              <a:ext cx="135405" cy="135404"/>
            </a:xfrm>
            <a:prstGeom prst="ellips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119" name="그룹 118">
            <a:extLst>
              <a:ext uri="{FF2B5EF4-FFF2-40B4-BE49-F238E27FC236}">
                <a16:creationId xmlns:a16="http://schemas.microsoft.com/office/drawing/2014/main" id="{2330FF87-10B7-7A4E-931E-C2206A1CDD10}"/>
              </a:ext>
            </a:extLst>
          </p:cNvPr>
          <p:cNvGrpSpPr/>
          <p:nvPr/>
        </p:nvGrpSpPr>
        <p:grpSpPr>
          <a:xfrm>
            <a:off x="9513626" y="5920423"/>
            <a:ext cx="127512" cy="67217"/>
            <a:chOff x="9166557" y="1940456"/>
            <a:chExt cx="256866" cy="135404"/>
          </a:xfrm>
        </p:grpSpPr>
        <p:sp>
          <p:nvSpPr>
            <p:cNvPr id="120" name="모서리가 둥근 직사각형 59">
              <a:extLst>
                <a:ext uri="{FF2B5EF4-FFF2-40B4-BE49-F238E27FC236}">
                  <a16:creationId xmlns:a16="http://schemas.microsoft.com/office/drawing/2014/main" id="{F633A5D2-C232-5C47-B66E-88BB2938FAEF}"/>
                </a:ext>
              </a:extLst>
            </p:cNvPr>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21" name="타원 120">
              <a:extLst>
                <a:ext uri="{FF2B5EF4-FFF2-40B4-BE49-F238E27FC236}">
                  <a16:creationId xmlns:a16="http://schemas.microsoft.com/office/drawing/2014/main" id="{3BBCA94D-0237-8E4D-8950-F5F22A693802}"/>
                </a:ext>
              </a:extLst>
            </p:cNvPr>
            <p:cNvSpPr/>
            <p:nvPr/>
          </p:nvSpPr>
          <p:spPr>
            <a:xfrm>
              <a:off x="9288018" y="1940456"/>
              <a:ext cx="135405"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sp>
        <p:nvSpPr>
          <p:cNvPr id="122" name="Username Box">
            <a:extLst>
              <a:ext uri="{FF2B5EF4-FFF2-40B4-BE49-F238E27FC236}">
                <a16:creationId xmlns:a16="http://schemas.microsoft.com/office/drawing/2014/main" id="{1FB6E4E2-A906-A244-91C1-3A3DA7CBA1F4}"/>
              </a:ext>
            </a:extLst>
          </p:cNvPr>
          <p:cNvSpPr>
            <a:spLocks/>
          </p:cNvSpPr>
          <p:nvPr>
            <p:custDataLst>
              <p:tags r:id="rId2"/>
            </p:custDataLst>
          </p:nvPr>
        </p:nvSpPr>
        <p:spPr bwMode="auto">
          <a:xfrm>
            <a:off x="8305373" y="6555572"/>
            <a:ext cx="1208254"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prstClr val="black">
                    <a:lumMod val="50000"/>
                    <a:lumOff val="50000"/>
                  </a:prstClr>
                </a:solidFill>
                <a:latin typeface="+mn-ea"/>
                <a:cs typeface="Nanum Gothic" charset="-127"/>
              </a:rPr>
              <a:t>Settings are applied to all widgets</a:t>
            </a:r>
            <a:endParaRPr lang="en-US" sz="500" dirty="0">
              <a:solidFill>
                <a:prstClr val="black">
                  <a:lumMod val="50000"/>
                  <a:lumOff val="50000"/>
                </a:prstClr>
              </a:solidFill>
              <a:latin typeface="+mn-ea"/>
              <a:cs typeface="Nanum Gothic" charset="-127"/>
            </a:endParaRPr>
          </a:p>
        </p:txBody>
      </p:sp>
      <p:pic>
        <p:nvPicPr>
          <p:cNvPr id="123" name="그림 122">
            <a:extLst>
              <a:ext uri="{FF2B5EF4-FFF2-40B4-BE49-F238E27FC236}">
                <a16:creationId xmlns:a16="http://schemas.microsoft.com/office/drawing/2014/main" id="{DD287968-9AF9-4C46-B410-11275472DAAD}"/>
              </a:ext>
            </a:extLst>
          </p:cNvPr>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8206494" y="6623652"/>
            <a:ext cx="79911" cy="79911"/>
          </a:xfrm>
          <a:prstGeom prst="rect">
            <a:avLst/>
          </a:prstGeom>
        </p:spPr>
      </p:pic>
      <p:pic>
        <p:nvPicPr>
          <p:cNvPr id="124" name="그림 123">
            <a:extLst>
              <a:ext uri="{FF2B5EF4-FFF2-40B4-BE49-F238E27FC236}">
                <a16:creationId xmlns:a16="http://schemas.microsoft.com/office/drawing/2014/main" id="{DD69D4A7-D4B2-9045-8462-9DD6E27C9937}"/>
              </a:ext>
            </a:extLst>
          </p:cNvPr>
          <p:cNvPicPr>
            <a:picLocks noChangeAspect="1"/>
          </p:cNvPicPr>
          <p:nvPr/>
        </p:nvPicPr>
        <p:blipFill rotWithShape="1">
          <a:blip r:embed="rId8">
            <a:extLst>
              <a:ext uri="{28A0092B-C50C-407E-A947-70E740481C1C}">
                <a14:useLocalDpi xmlns:a14="http://schemas.microsoft.com/office/drawing/2010/main" val="0"/>
              </a:ext>
            </a:extLst>
          </a:blip>
          <a:srcRect l="42256" t="20028" r="46704" b="68623"/>
          <a:stretch/>
        </p:blipFill>
        <p:spPr>
          <a:xfrm>
            <a:off x="8169611" y="5890648"/>
            <a:ext cx="179468" cy="167036"/>
          </a:xfrm>
          <a:prstGeom prst="rect">
            <a:avLst/>
          </a:prstGeom>
        </p:spPr>
      </p:pic>
      <p:grpSp>
        <p:nvGrpSpPr>
          <p:cNvPr id="125" name="그룹 124">
            <a:extLst>
              <a:ext uri="{FF2B5EF4-FFF2-40B4-BE49-F238E27FC236}">
                <a16:creationId xmlns:a16="http://schemas.microsoft.com/office/drawing/2014/main" id="{2C228241-C5EC-E34C-9855-29C1B58DEBF7}"/>
              </a:ext>
            </a:extLst>
          </p:cNvPr>
          <p:cNvGrpSpPr/>
          <p:nvPr/>
        </p:nvGrpSpPr>
        <p:grpSpPr>
          <a:xfrm>
            <a:off x="8214774" y="6125202"/>
            <a:ext cx="82484" cy="49548"/>
            <a:chOff x="7202806" y="3041605"/>
            <a:chExt cx="112845" cy="67786"/>
          </a:xfrm>
        </p:grpSpPr>
        <p:sp>
          <p:nvSpPr>
            <p:cNvPr id="126" name="직사각형 125">
              <a:extLst>
                <a:ext uri="{FF2B5EF4-FFF2-40B4-BE49-F238E27FC236}">
                  <a16:creationId xmlns:a16="http://schemas.microsoft.com/office/drawing/2014/main" id="{B89DFF5B-7CE7-1645-9CA8-A51642DEA5F4}"/>
                </a:ext>
              </a:extLst>
            </p:cNvPr>
            <p:cNvSpPr/>
            <p:nvPr/>
          </p:nvSpPr>
          <p:spPr>
            <a:xfrm>
              <a:off x="7208571" y="3051883"/>
              <a:ext cx="107080" cy="45719"/>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sp>
          <p:nvSpPr>
            <p:cNvPr id="127" name="직사각형 126">
              <a:extLst>
                <a:ext uri="{FF2B5EF4-FFF2-40B4-BE49-F238E27FC236}">
                  <a16:creationId xmlns:a16="http://schemas.microsoft.com/office/drawing/2014/main" id="{FB4F6284-7F45-884A-9EC8-FC50C025CE03}"/>
                </a:ext>
              </a:extLst>
            </p:cNvPr>
            <p:cNvSpPr/>
            <p:nvPr/>
          </p:nvSpPr>
          <p:spPr>
            <a:xfrm>
              <a:off x="7202806" y="3041605"/>
              <a:ext cx="48894" cy="6778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pic>
        <p:nvPicPr>
          <p:cNvPr id="128" name="그림 127">
            <a:extLst>
              <a:ext uri="{FF2B5EF4-FFF2-40B4-BE49-F238E27FC236}">
                <a16:creationId xmlns:a16="http://schemas.microsoft.com/office/drawing/2014/main" id="{421B9215-8EAC-1A49-BB8A-419E02668BE5}"/>
              </a:ext>
            </a:extLst>
          </p:cNvPr>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8214260" y="5753776"/>
            <a:ext cx="69354" cy="69354"/>
          </a:xfrm>
          <a:prstGeom prst="rect">
            <a:avLst/>
          </a:prstGeom>
        </p:spPr>
      </p:pic>
      <p:grpSp>
        <p:nvGrpSpPr>
          <p:cNvPr id="134" name="그룹 133">
            <a:extLst>
              <a:ext uri="{FF2B5EF4-FFF2-40B4-BE49-F238E27FC236}">
                <a16:creationId xmlns:a16="http://schemas.microsoft.com/office/drawing/2014/main" id="{EE661758-2B97-4448-8641-C9F17ED16D1D}"/>
              </a:ext>
            </a:extLst>
          </p:cNvPr>
          <p:cNvGrpSpPr/>
          <p:nvPr/>
        </p:nvGrpSpPr>
        <p:grpSpPr>
          <a:xfrm>
            <a:off x="8128713" y="1231383"/>
            <a:ext cx="1602521" cy="182758"/>
            <a:chOff x="792668" y="3126320"/>
            <a:chExt cx="1603906" cy="182758"/>
          </a:xfrm>
        </p:grpSpPr>
        <p:sp>
          <p:nvSpPr>
            <p:cNvPr id="135" name="제목 2">
              <a:extLst>
                <a:ext uri="{FF2B5EF4-FFF2-40B4-BE49-F238E27FC236}">
                  <a16:creationId xmlns:a16="http://schemas.microsoft.com/office/drawing/2014/main" id="{EB4D3DDB-6270-6B47-A349-E0C113DCBD41}"/>
                </a:ext>
              </a:extLst>
            </p:cNvPr>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36" name="제목 2">
              <a:extLst>
                <a:ext uri="{FF2B5EF4-FFF2-40B4-BE49-F238E27FC236}">
                  <a16:creationId xmlns:a16="http://schemas.microsoft.com/office/drawing/2014/main" id="{62AA1167-2A59-594F-BF7D-DDDD711D05FB}"/>
                </a:ext>
              </a:extLst>
            </p:cNvPr>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Data range</a:t>
              </a:r>
              <a:endParaRPr lang="en-US" altLang="ko-KR" sz="600" dirty="0">
                <a:solidFill>
                  <a:schemeClr val="tx1">
                    <a:lumMod val="50000"/>
                    <a:lumOff val="50000"/>
                  </a:schemeClr>
                </a:solidFill>
                <a:latin typeface="+mn-ea"/>
                <a:ea typeface="+mn-ea"/>
                <a:cs typeface="Nanum Gothic" charset="-127"/>
              </a:endParaRPr>
            </a:p>
          </p:txBody>
        </p:sp>
        <p:sp>
          <p:nvSpPr>
            <p:cNvPr id="137" name="삼각형 136">
              <a:extLst>
                <a:ext uri="{FF2B5EF4-FFF2-40B4-BE49-F238E27FC236}">
                  <a16:creationId xmlns:a16="http://schemas.microsoft.com/office/drawing/2014/main" id="{5EF997C8-9CE2-2D45-A568-9BFFB8B7FE8F}"/>
                </a:ext>
              </a:extLst>
            </p:cNvPr>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138" name="제목 2">
            <a:extLst>
              <a:ext uri="{FF2B5EF4-FFF2-40B4-BE49-F238E27FC236}">
                <a16:creationId xmlns:a16="http://schemas.microsoft.com/office/drawing/2014/main" id="{2C1000CA-A5BC-2F4D-94CE-263DC964E8C0}"/>
              </a:ext>
            </a:extLst>
          </p:cNvPr>
          <p:cNvSpPr txBox="1">
            <a:spLocks/>
          </p:cNvSpPr>
          <p:nvPr/>
        </p:nvSpPr>
        <p:spPr bwMode="auto">
          <a:xfrm>
            <a:off x="8098598" y="1582285"/>
            <a:ext cx="1444360" cy="134914"/>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err="1">
                <a:solidFill>
                  <a:prstClr val="black">
                    <a:lumMod val="75000"/>
                    <a:lumOff val="25000"/>
                  </a:prstClr>
                </a:solidFill>
                <a:latin typeface="+mn-ea"/>
                <a:ea typeface="+mn-ea"/>
                <a:cs typeface="Nanum Gothic" charset="-127"/>
              </a:rPr>
              <a:t>orderdate</a:t>
            </a:r>
            <a:endParaRPr lang="en-US" altLang="ko-KR" sz="600" dirty="0">
              <a:solidFill>
                <a:prstClr val="black">
                  <a:lumMod val="75000"/>
                  <a:lumOff val="25000"/>
                </a:prstClr>
              </a:solidFill>
              <a:latin typeface="+mn-ea"/>
              <a:ea typeface="+mn-ea"/>
              <a:cs typeface="Nanum Gothic" charset="-127"/>
            </a:endParaRPr>
          </a:p>
        </p:txBody>
      </p:sp>
      <p:pic>
        <p:nvPicPr>
          <p:cNvPr id="139" name="그림 138">
            <a:extLst>
              <a:ext uri="{FF2B5EF4-FFF2-40B4-BE49-F238E27FC236}">
                <a16:creationId xmlns:a16="http://schemas.microsoft.com/office/drawing/2014/main" id="{7F22CD19-51E7-2B44-8C2C-4B3ABE9C2DB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89357" y="1628773"/>
            <a:ext cx="95601" cy="95601"/>
          </a:xfrm>
          <a:prstGeom prst="rect">
            <a:avLst/>
          </a:prstGeom>
        </p:spPr>
      </p:pic>
      <p:pic>
        <p:nvPicPr>
          <p:cNvPr id="140" name="그림 139">
            <a:extLst>
              <a:ext uri="{FF2B5EF4-FFF2-40B4-BE49-F238E27FC236}">
                <a16:creationId xmlns:a16="http://schemas.microsoft.com/office/drawing/2014/main" id="{2BE8346A-AEC3-E046-B00D-9D5CF30D84F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809158" y="1769272"/>
            <a:ext cx="119817" cy="119817"/>
          </a:xfrm>
          <a:prstGeom prst="rect">
            <a:avLst/>
          </a:prstGeom>
        </p:spPr>
      </p:pic>
      <p:sp>
        <p:nvSpPr>
          <p:cNvPr id="144" name="제목 2">
            <a:extLst>
              <a:ext uri="{FF2B5EF4-FFF2-40B4-BE49-F238E27FC236}">
                <a16:creationId xmlns:a16="http://schemas.microsoft.com/office/drawing/2014/main" id="{CDCAC6BC-7146-C94A-A3C5-9718D79BB0E4}"/>
              </a:ext>
            </a:extLst>
          </p:cNvPr>
          <p:cNvSpPr txBox="1">
            <a:spLocks/>
          </p:cNvSpPr>
          <p:nvPr/>
        </p:nvSpPr>
        <p:spPr bwMode="auto">
          <a:xfrm>
            <a:off x="8194573" y="1451437"/>
            <a:ext cx="814497"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Show on dashboard</a:t>
            </a:r>
            <a:endParaRPr lang="en-US" altLang="ko-KR" sz="400" dirty="0">
              <a:solidFill>
                <a:schemeClr val="tx1">
                  <a:lumMod val="75000"/>
                  <a:lumOff val="25000"/>
                </a:schemeClr>
              </a:solidFill>
              <a:latin typeface="+mn-ea"/>
              <a:ea typeface="+mn-ea"/>
              <a:cs typeface="Nanum Gothic" charset="-127"/>
            </a:endParaRPr>
          </a:p>
        </p:txBody>
      </p:sp>
      <p:grpSp>
        <p:nvGrpSpPr>
          <p:cNvPr id="145" name="그룹 144">
            <a:extLst>
              <a:ext uri="{FF2B5EF4-FFF2-40B4-BE49-F238E27FC236}">
                <a16:creationId xmlns:a16="http://schemas.microsoft.com/office/drawing/2014/main" id="{AA8DA398-1AC5-1146-9A87-DA04FC289AFE}"/>
              </a:ext>
            </a:extLst>
          </p:cNvPr>
          <p:cNvGrpSpPr/>
          <p:nvPr/>
        </p:nvGrpSpPr>
        <p:grpSpPr>
          <a:xfrm>
            <a:off x="8137536" y="6171277"/>
            <a:ext cx="1503602" cy="377375"/>
            <a:chOff x="84122" y="2902083"/>
            <a:chExt cx="1503602" cy="377375"/>
          </a:xfrm>
        </p:grpSpPr>
        <p:sp>
          <p:nvSpPr>
            <p:cNvPr id="146" name="제목 2">
              <a:extLst>
                <a:ext uri="{FF2B5EF4-FFF2-40B4-BE49-F238E27FC236}">
                  <a16:creationId xmlns:a16="http://schemas.microsoft.com/office/drawing/2014/main" id="{ABEBC4AF-8BB3-C94C-BFE7-7A3601A8766E}"/>
                </a:ext>
              </a:extLst>
            </p:cNvPr>
            <p:cNvSpPr txBox="1">
              <a:spLocks/>
            </p:cNvSpPr>
            <p:nvPr/>
          </p:nvSpPr>
          <p:spPr bwMode="auto">
            <a:xfrm>
              <a:off x="84122" y="2902083"/>
              <a:ext cx="1330489" cy="257378"/>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err="1">
                  <a:solidFill>
                    <a:prstClr val="black">
                      <a:lumMod val="75000"/>
                      <a:lumOff val="25000"/>
                    </a:prstClr>
                  </a:solidFill>
                  <a:latin typeface="+mn-ea"/>
                  <a:ea typeface="+mn-ea"/>
                  <a:cs typeface="Nanum Gothic" charset="-127"/>
                </a:rPr>
                <a:t>Datasource</a:t>
              </a:r>
              <a:r>
                <a:rPr lang="en-US" altLang="ko-KR" sz="600" dirty="0">
                  <a:solidFill>
                    <a:prstClr val="black">
                      <a:lumMod val="75000"/>
                      <a:lumOff val="25000"/>
                    </a:prstClr>
                  </a:solidFill>
                  <a:latin typeface="+mn-ea"/>
                  <a:ea typeface="+mn-ea"/>
                  <a:cs typeface="Nanum Gothic" charset="-127"/>
                </a:rPr>
                <a:t> sync. interval</a:t>
              </a:r>
            </a:p>
          </p:txBody>
        </p:sp>
        <p:pic>
          <p:nvPicPr>
            <p:cNvPr id="147" name="그림 146">
              <a:extLst>
                <a:ext uri="{FF2B5EF4-FFF2-40B4-BE49-F238E27FC236}">
                  <a16:creationId xmlns:a16="http://schemas.microsoft.com/office/drawing/2014/main" id="{9FFAEC52-E20B-0D4F-AB5C-A3ABACEA3A4E}"/>
                </a:ext>
              </a:extLst>
            </p:cNvPr>
            <p:cNvPicPr>
              <a:picLocks noChangeAspect="1"/>
            </p:cNvPicPr>
            <p:nvPr/>
          </p:nvPicPr>
          <p:blipFill rotWithShape="1">
            <a:blip r:embed="rId8">
              <a:extLst>
                <a:ext uri="{28A0092B-C50C-407E-A947-70E740481C1C}">
                  <a14:useLocalDpi xmlns:a14="http://schemas.microsoft.com/office/drawing/2010/main" val="0"/>
                </a:ext>
              </a:extLst>
            </a:blip>
            <a:srcRect l="37232" t="7299" r="54683" b="84694"/>
            <a:stretch/>
          </p:blipFill>
          <p:spPr>
            <a:xfrm>
              <a:off x="157549" y="3011880"/>
              <a:ext cx="104286" cy="93506"/>
            </a:xfrm>
            <a:prstGeom prst="rect">
              <a:avLst/>
            </a:prstGeom>
          </p:spPr>
        </p:pic>
        <p:sp>
          <p:nvSpPr>
            <p:cNvPr id="148" name="직사각형 147">
              <a:extLst>
                <a:ext uri="{FF2B5EF4-FFF2-40B4-BE49-F238E27FC236}">
                  <a16:creationId xmlns:a16="http://schemas.microsoft.com/office/drawing/2014/main" id="{AAF1F328-AE20-D147-9618-C34175458BFF}"/>
                </a:ext>
              </a:extLst>
            </p:cNvPr>
            <p:cNvSpPr/>
            <p:nvPr/>
          </p:nvSpPr>
          <p:spPr>
            <a:xfrm>
              <a:off x="292454" y="3137544"/>
              <a:ext cx="1295270"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prstClr val="black">
                      <a:lumMod val="75000"/>
                      <a:lumOff val="25000"/>
                    </a:prstClr>
                  </a:solidFill>
                  <a:latin typeface="+mn-ea"/>
                  <a:cs typeface="Nanum Gothic" charset="-127"/>
                </a:rPr>
                <a:t>10 sec.</a:t>
              </a:r>
            </a:p>
          </p:txBody>
        </p:sp>
        <p:sp>
          <p:nvSpPr>
            <p:cNvPr id="149" name="삼각형 148">
              <a:extLst>
                <a:ext uri="{FF2B5EF4-FFF2-40B4-BE49-F238E27FC236}">
                  <a16:creationId xmlns:a16="http://schemas.microsoft.com/office/drawing/2014/main" id="{A4316D90-B062-1547-8D0E-A65B60E4B962}"/>
                </a:ext>
              </a:extLst>
            </p:cNvPr>
            <p:cNvSpPr/>
            <p:nvPr/>
          </p:nvSpPr>
          <p:spPr>
            <a:xfrm rot="10800000">
              <a:off x="1483199" y="3185215"/>
              <a:ext cx="70415" cy="60702"/>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50" name="직사각형 149">
            <a:extLst>
              <a:ext uri="{FF2B5EF4-FFF2-40B4-BE49-F238E27FC236}">
                <a16:creationId xmlns:a16="http://schemas.microsoft.com/office/drawing/2014/main" id="{18BE1571-5E3E-D04D-9C3C-3A94E24D4A2B}"/>
              </a:ext>
            </a:extLst>
          </p:cNvPr>
          <p:cNvSpPr/>
          <p:nvPr/>
        </p:nvSpPr>
        <p:spPr>
          <a:xfrm>
            <a:off x="8196525" y="2633667"/>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151" name="그룹 150">
            <a:extLst>
              <a:ext uri="{FF2B5EF4-FFF2-40B4-BE49-F238E27FC236}">
                <a16:creationId xmlns:a16="http://schemas.microsoft.com/office/drawing/2014/main" id="{A3D175E0-246E-2A48-A636-F7963B94D48E}"/>
              </a:ext>
            </a:extLst>
          </p:cNvPr>
          <p:cNvGrpSpPr/>
          <p:nvPr/>
        </p:nvGrpSpPr>
        <p:grpSpPr>
          <a:xfrm>
            <a:off x="8224626" y="2257858"/>
            <a:ext cx="1468071" cy="142123"/>
            <a:chOff x="3633165" y="1841556"/>
            <a:chExt cx="2685598" cy="182004"/>
          </a:xfrm>
        </p:grpSpPr>
        <p:sp>
          <p:nvSpPr>
            <p:cNvPr id="152" name="모서리가 둥근 직사각형 151">
              <a:extLst>
                <a:ext uri="{FF2B5EF4-FFF2-40B4-BE49-F238E27FC236}">
                  <a16:creationId xmlns:a16="http://schemas.microsoft.com/office/drawing/2014/main" id="{B28EF2EB-93D3-3743-9279-8A1DB1676250}"/>
                </a:ext>
              </a:extLst>
            </p:cNvPr>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153" name="모서리가 둥근 직사각형 152">
              <a:extLst>
                <a:ext uri="{FF2B5EF4-FFF2-40B4-BE49-F238E27FC236}">
                  <a16:creationId xmlns:a16="http://schemas.microsoft.com/office/drawing/2014/main" id="{676EE79C-8E1D-E14D-94BB-556D3A5EA5B4}"/>
                </a:ext>
              </a:extLst>
            </p:cNvPr>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154" name="모서리가 둥근 직사각형 153">
              <a:extLst>
                <a:ext uri="{FF2B5EF4-FFF2-40B4-BE49-F238E27FC236}">
                  <a16:creationId xmlns:a16="http://schemas.microsoft.com/office/drawing/2014/main" id="{A05EE51E-9168-EF43-8C32-E86349AEADBC}"/>
                </a:ext>
              </a:extLst>
            </p:cNvPr>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155" name="모서리가 둥근 직사각형 154">
              <a:extLst>
                <a:ext uri="{FF2B5EF4-FFF2-40B4-BE49-F238E27FC236}">
                  <a16:creationId xmlns:a16="http://schemas.microsoft.com/office/drawing/2014/main" id="{7D05E7DD-032B-3045-9434-42E04C027A50}"/>
                </a:ext>
              </a:extLst>
            </p:cNvPr>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156" name="모서리가 둥근 직사각형 155">
              <a:extLst>
                <a:ext uri="{FF2B5EF4-FFF2-40B4-BE49-F238E27FC236}">
                  <a16:creationId xmlns:a16="http://schemas.microsoft.com/office/drawing/2014/main" id="{BDDD4D87-6288-6040-A142-3FA004BCFE63}"/>
                </a:ext>
              </a:extLst>
            </p:cNvPr>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157" name="직사각형 156">
            <a:extLst>
              <a:ext uri="{FF2B5EF4-FFF2-40B4-BE49-F238E27FC236}">
                <a16:creationId xmlns:a16="http://schemas.microsoft.com/office/drawing/2014/main" id="{745C0825-29F5-1144-82C3-F257FE41E9A5}"/>
              </a:ext>
            </a:extLst>
          </p:cNvPr>
          <p:cNvSpPr/>
          <p:nvPr/>
        </p:nvSpPr>
        <p:spPr>
          <a:xfrm>
            <a:off x="8196525" y="2115093"/>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158" name="모서리가 둥근 직사각형 157">
            <a:extLst>
              <a:ext uri="{FF2B5EF4-FFF2-40B4-BE49-F238E27FC236}">
                <a16:creationId xmlns:a16="http://schemas.microsoft.com/office/drawing/2014/main" id="{E5CBD118-DBF7-A441-9666-2563BE6C4E20}"/>
              </a:ext>
            </a:extLst>
          </p:cNvPr>
          <p:cNvSpPr/>
          <p:nvPr/>
        </p:nvSpPr>
        <p:spPr>
          <a:xfrm>
            <a:off x="8224626" y="2427366"/>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sp>
        <p:nvSpPr>
          <p:cNvPr id="159" name="직사각형 158">
            <a:extLst>
              <a:ext uri="{FF2B5EF4-FFF2-40B4-BE49-F238E27FC236}">
                <a16:creationId xmlns:a16="http://schemas.microsoft.com/office/drawing/2014/main" id="{F2791E12-5A1E-8140-87B0-EEF343AC1E87}"/>
              </a:ext>
            </a:extLst>
          </p:cNvPr>
          <p:cNvSpPr/>
          <p:nvPr/>
        </p:nvSpPr>
        <p:spPr>
          <a:xfrm>
            <a:off x="8196525" y="2973994"/>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160" name="그룹 159">
            <a:extLst>
              <a:ext uri="{FF2B5EF4-FFF2-40B4-BE49-F238E27FC236}">
                <a16:creationId xmlns:a16="http://schemas.microsoft.com/office/drawing/2014/main" id="{FF397C38-6D4C-C943-83B3-B43F08A70319}"/>
              </a:ext>
            </a:extLst>
          </p:cNvPr>
          <p:cNvGrpSpPr/>
          <p:nvPr/>
        </p:nvGrpSpPr>
        <p:grpSpPr>
          <a:xfrm>
            <a:off x="8506511" y="2445087"/>
            <a:ext cx="945672" cy="155242"/>
            <a:chOff x="2083358" y="3864181"/>
            <a:chExt cx="1163934" cy="155242"/>
          </a:xfrm>
          <a:solidFill>
            <a:schemeClr val="bg1">
              <a:lumMod val="95000"/>
            </a:schemeClr>
          </a:solidFill>
        </p:grpSpPr>
        <p:sp>
          <p:nvSpPr>
            <p:cNvPr id="161" name="모서리가 둥근 직사각형 58">
              <a:extLst>
                <a:ext uri="{FF2B5EF4-FFF2-40B4-BE49-F238E27FC236}">
                  <a16:creationId xmlns:a16="http://schemas.microsoft.com/office/drawing/2014/main" id="{F0CA533C-D168-D34E-936C-2857C9B74058}"/>
                </a:ext>
              </a:extLst>
            </p:cNvPr>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62" name="모서리가 둥근 직사각형 58">
              <a:extLst>
                <a:ext uri="{FF2B5EF4-FFF2-40B4-BE49-F238E27FC236}">
                  <a16:creationId xmlns:a16="http://schemas.microsoft.com/office/drawing/2014/main" id="{F457F40F-BE98-2C48-9DEF-4A77C67C3AA3}"/>
                </a:ext>
              </a:extLst>
            </p:cNvPr>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63" name="모서리가 둥근 직사각형 162">
            <a:extLst>
              <a:ext uri="{FF2B5EF4-FFF2-40B4-BE49-F238E27FC236}">
                <a16:creationId xmlns:a16="http://schemas.microsoft.com/office/drawing/2014/main" id="{63BDB6C5-2674-B848-8F94-2B8DD253D7C0}"/>
              </a:ext>
            </a:extLst>
          </p:cNvPr>
          <p:cNvSpPr/>
          <p:nvPr/>
        </p:nvSpPr>
        <p:spPr>
          <a:xfrm>
            <a:off x="8224626" y="3305918"/>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164" name="그룹 163">
            <a:extLst>
              <a:ext uri="{FF2B5EF4-FFF2-40B4-BE49-F238E27FC236}">
                <a16:creationId xmlns:a16="http://schemas.microsoft.com/office/drawing/2014/main" id="{2A819F43-9B36-234A-8F85-F0EE838A4CDE}"/>
              </a:ext>
            </a:extLst>
          </p:cNvPr>
          <p:cNvGrpSpPr/>
          <p:nvPr/>
        </p:nvGrpSpPr>
        <p:grpSpPr>
          <a:xfrm>
            <a:off x="8505968" y="3323639"/>
            <a:ext cx="946215" cy="155242"/>
            <a:chOff x="2083358" y="3864181"/>
            <a:chExt cx="1163934" cy="155242"/>
          </a:xfrm>
          <a:solidFill>
            <a:schemeClr val="bg1">
              <a:lumMod val="95000"/>
            </a:schemeClr>
          </a:solidFill>
        </p:grpSpPr>
        <p:sp>
          <p:nvSpPr>
            <p:cNvPr id="165" name="모서리가 둥근 직사각형 58">
              <a:extLst>
                <a:ext uri="{FF2B5EF4-FFF2-40B4-BE49-F238E27FC236}">
                  <a16:creationId xmlns:a16="http://schemas.microsoft.com/office/drawing/2014/main" id="{2AD165ED-5340-A24C-A085-94A93AF6226D}"/>
                </a:ext>
              </a:extLst>
            </p:cNvPr>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66" name="모서리가 둥근 직사각형 165">
              <a:extLst>
                <a:ext uri="{FF2B5EF4-FFF2-40B4-BE49-F238E27FC236}">
                  <a16:creationId xmlns:a16="http://schemas.microsoft.com/office/drawing/2014/main" id="{36DCF3A1-AFDF-504A-9DB0-3DF7D9B26812}"/>
                </a:ext>
              </a:extLst>
            </p:cNvPr>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67" name="직사각형 166">
            <a:extLst>
              <a:ext uri="{FF2B5EF4-FFF2-40B4-BE49-F238E27FC236}">
                <a16:creationId xmlns:a16="http://schemas.microsoft.com/office/drawing/2014/main" id="{A27721F8-6D04-6E46-B623-A8C03F3E9DDF}"/>
              </a:ext>
            </a:extLst>
          </p:cNvPr>
          <p:cNvSpPr/>
          <p:nvPr/>
        </p:nvSpPr>
        <p:spPr>
          <a:xfrm>
            <a:off x="8226623" y="1926207"/>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grpSp>
        <p:nvGrpSpPr>
          <p:cNvPr id="168" name="그룹 167">
            <a:extLst>
              <a:ext uri="{FF2B5EF4-FFF2-40B4-BE49-F238E27FC236}">
                <a16:creationId xmlns:a16="http://schemas.microsoft.com/office/drawing/2014/main" id="{5FD47AA4-A96F-F24D-8104-A3370127ACE3}"/>
              </a:ext>
            </a:extLst>
          </p:cNvPr>
          <p:cNvGrpSpPr/>
          <p:nvPr/>
        </p:nvGrpSpPr>
        <p:grpSpPr>
          <a:xfrm>
            <a:off x="8220666" y="1766796"/>
            <a:ext cx="1472031" cy="151261"/>
            <a:chOff x="4465184" y="1361650"/>
            <a:chExt cx="501426" cy="132138"/>
          </a:xfrm>
        </p:grpSpPr>
        <p:sp>
          <p:nvSpPr>
            <p:cNvPr id="169" name="직사각형 168">
              <a:extLst>
                <a:ext uri="{FF2B5EF4-FFF2-40B4-BE49-F238E27FC236}">
                  <a16:creationId xmlns:a16="http://schemas.microsoft.com/office/drawing/2014/main" id="{57479711-B344-2343-A884-819E4C60817B}"/>
                </a:ext>
              </a:extLst>
            </p:cNvPr>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170" name="직사각형 169">
              <a:extLst>
                <a:ext uri="{FF2B5EF4-FFF2-40B4-BE49-F238E27FC236}">
                  <a16:creationId xmlns:a16="http://schemas.microsoft.com/office/drawing/2014/main" id="{45934E02-B230-784A-ACC3-10F1495B1851}"/>
                </a:ext>
              </a:extLst>
            </p:cNvPr>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171" name="직사각형 170">
              <a:extLst>
                <a:ext uri="{FF2B5EF4-FFF2-40B4-BE49-F238E27FC236}">
                  <a16:creationId xmlns:a16="http://schemas.microsoft.com/office/drawing/2014/main" id="{8C4E229B-CF2A-B041-B5EC-9721AF969511}"/>
                </a:ext>
              </a:extLst>
            </p:cNvPr>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172" name="그룹 171">
            <a:extLst>
              <a:ext uri="{FF2B5EF4-FFF2-40B4-BE49-F238E27FC236}">
                <a16:creationId xmlns:a16="http://schemas.microsoft.com/office/drawing/2014/main" id="{C07FA508-C98F-DA41-A2E6-770414CA8B7F}"/>
              </a:ext>
            </a:extLst>
          </p:cNvPr>
          <p:cNvGrpSpPr/>
          <p:nvPr/>
        </p:nvGrpSpPr>
        <p:grpSpPr>
          <a:xfrm>
            <a:off x="8224626" y="2791631"/>
            <a:ext cx="1468071" cy="142123"/>
            <a:chOff x="3633165" y="1841556"/>
            <a:chExt cx="2685598" cy="182004"/>
          </a:xfrm>
        </p:grpSpPr>
        <p:sp>
          <p:nvSpPr>
            <p:cNvPr id="173" name="모서리가 둥근 직사각형 172">
              <a:extLst>
                <a:ext uri="{FF2B5EF4-FFF2-40B4-BE49-F238E27FC236}">
                  <a16:creationId xmlns:a16="http://schemas.microsoft.com/office/drawing/2014/main" id="{5A44BCC9-0D1D-D746-941B-FC82E037EA84}"/>
                </a:ext>
              </a:extLst>
            </p:cNvPr>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174" name="모서리가 둥근 직사각형 173">
              <a:extLst>
                <a:ext uri="{FF2B5EF4-FFF2-40B4-BE49-F238E27FC236}">
                  <a16:creationId xmlns:a16="http://schemas.microsoft.com/office/drawing/2014/main" id="{1D1BC2B5-403F-5F40-8BE6-457FF6EA468E}"/>
                </a:ext>
              </a:extLst>
            </p:cNvPr>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175" name="모서리가 둥근 직사각형 174">
              <a:extLst>
                <a:ext uri="{FF2B5EF4-FFF2-40B4-BE49-F238E27FC236}">
                  <a16:creationId xmlns:a16="http://schemas.microsoft.com/office/drawing/2014/main" id="{8F0B4F8D-C6DD-1449-BC85-F6A61C0FFB89}"/>
                </a:ext>
              </a:extLst>
            </p:cNvPr>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176" name="모서리가 둥근 직사각형 175">
              <a:extLst>
                <a:ext uri="{FF2B5EF4-FFF2-40B4-BE49-F238E27FC236}">
                  <a16:creationId xmlns:a16="http://schemas.microsoft.com/office/drawing/2014/main" id="{157507F0-0E7F-704F-8FC7-A469A135A0A3}"/>
                </a:ext>
              </a:extLst>
            </p:cNvPr>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177" name="모서리가 둥근 직사각형 176">
              <a:extLst>
                <a:ext uri="{FF2B5EF4-FFF2-40B4-BE49-F238E27FC236}">
                  <a16:creationId xmlns:a16="http://schemas.microsoft.com/office/drawing/2014/main" id="{AD16854C-ACCE-2042-8057-19A95F4778BF}"/>
                </a:ext>
              </a:extLst>
            </p:cNvPr>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178" name="그룹 177">
            <a:extLst>
              <a:ext uri="{FF2B5EF4-FFF2-40B4-BE49-F238E27FC236}">
                <a16:creationId xmlns:a16="http://schemas.microsoft.com/office/drawing/2014/main" id="{FD96AE9D-3829-8143-B599-EA3F2913A462}"/>
              </a:ext>
            </a:extLst>
          </p:cNvPr>
          <p:cNvGrpSpPr/>
          <p:nvPr/>
        </p:nvGrpSpPr>
        <p:grpSpPr>
          <a:xfrm>
            <a:off x="8224626" y="3128554"/>
            <a:ext cx="1468071" cy="142123"/>
            <a:chOff x="3633165" y="1841556"/>
            <a:chExt cx="2685598" cy="182004"/>
          </a:xfrm>
        </p:grpSpPr>
        <p:sp>
          <p:nvSpPr>
            <p:cNvPr id="179" name="모서리가 둥근 직사각형 178">
              <a:extLst>
                <a:ext uri="{FF2B5EF4-FFF2-40B4-BE49-F238E27FC236}">
                  <a16:creationId xmlns:a16="http://schemas.microsoft.com/office/drawing/2014/main" id="{7C7C0CD2-CC8E-9F4D-BF22-DD60DD6B01BC}"/>
                </a:ext>
              </a:extLst>
            </p:cNvPr>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180" name="모서리가 둥근 직사각형 179">
              <a:extLst>
                <a:ext uri="{FF2B5EF4-FFF2-40B4-BE49-F238E27FC236}">
                  <a16:creationId xmlns:a16="http://schemas.microsoft.com/office/drawing/2014/main" id="{7779D299-F32A-F448-8E6D-76013671641E}"/>
                </a:ext>
              </a:extLst>
            </p:cNvPr>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181" name="모서리가 둥근 직사각형 180">
              <a:extLst>
                <a:ext uri="{FF2B5EF4-FFF2-40B4-BE49-F238E27FC236}">
                  <a16:creationId xmlns:a16="http://schemas.microsoft.com/office/drawing/2014/main" id="{D4E05340-8A22-564B-A959-3BF12852B88F}"/>
                </a:ext>
              </a:extLst>
            </p:cNvPr>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182" name="모서리가 둥근 직사각형 181">
              <a:extLst>
                <a:ext uri="{FF2B5EF4-FFF2-40B4-BE49-F238E27FC236}">
                  <a16:creationId xmlns:a16="http://schemas.microsoft.com/office/drawing/2014/main" id="{CAACF70D-70C5-0E45-8FC7-0E401F8F0F63}"/>
                </a:ext>
              </a:extLst>
            </p:cNvPr>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183" name="모서리가 둥근 직사각형 182">
              <a:extLst>
                <a:ext uri="{FF2B5EF4-FFF2-40B4-BE49-F238E27FC236}">
                  <a16:creationId xmlns:a16="http://schemas.microsoft.com/office/drawing/2014/main" id="{64854526-F6D4-2B44-AE18-CB0D23E4B1B7}"/>
                </a:ext>
              </a:extLst>
            </p:cNvPr>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184" name="모서리가 둥근 직사각형 58">
            <a:extLst>
              <a:ext uri="{FF2B5EF4-FFF2-40B4-BE49-F238E27FC236}">
                <a16:creationId xmlns:a16="http://schemas.microsoft.com/office/drawing/2014/main" id="{B07762AE-34FC-6C4E-96B9-F757EE14E7D0}"/>
              </a:ext>
            </a:extLst>
          </p:cNvPr>
          <p:cNvSpPr/>
          <p:nvPr/>
        </p:nvSpPr>
        <p:spPr>
          <a:xfrm>
            <a:off x="8227102" y="4771424"/>
            <a:ext cx="1290304" cy="615553"/>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t">
            <a:spAutoFit/>
          </a:bodyPr>
          <a:lstStyle/>
          <a:p>
            <a:pPr>
              <a:lnSpc>
                <a:spcPct val="200000"/>
              </a:lnSpc>
            </a:pPr>
            <a:r>
              <a:rPr lang="en-US" altLang="ko-KR" sz="600" dirty="0">
                <a:solidFill>
                  <a:schemeClr val="tx1">
                    <a:lumMod val="75000"/>
                    <a:lumOff val="25000"/>
                  </a:schemeClr>
                </a:solidFill>
                <a:latin typeface="+mn-ea"/>
                <a:cs typeface="Nanum Gothic" charset="-127"/>
              </a:rPr>
              <a:t>Data Display Format	</a:t>
            </a:r>
            <a:r>
              <a:rPr lang="ko-KR" altLang="en-US" sz="600" dirty="0">
                <a:solidFill>
                  <a:schemeClr val="tx1">
                    <a:lumMod val="75000"/>
                    <a:lumOff val="25000"/>
                  </a:schemeClr>
                </a:solidFill>
                <a:latin typeface="+mn-ea"/>
                <a:cs typeface="Nanum Gothic" charset="-127"/>
              </a:rPr>
              <a:t>      </a:t>
            </a:r>
            <a:endParaRPr lang="en-US" altLang="ko-KR" sz="600" dirty="0">
              <a:solidFill>
                <a:schemeClr val="tx1">
                  <a:lumMod val="75000"/>
                  <a:lumOff val="25000"/>
                </a:schemeClr>
              </a:solidFill>
              <a:latin typeface="+mn-ea"/>
              <a:cs typeface="Nanum Gothic" charset="-127"/>
            </a:endParaRPr>
          </a:p>
          <a:p>
            <a:pPr>
              <a:lnSpc>
                <a:spcPct val="200000"/>
              </a:lnSpc>
            </a:pPr>
            <a:r>
              <a:rPr lang="ko-KR" altLang="en-US" sz="600" dirty="0">
                <a:solidFill>
                  <a:schemeClr val="tx1">
                    <a:lumMod val="75000"/>
                    <a:lumOff val="25000"/>
                  </a:schemeClr>
                </a:solidFill>
                <a:latin typeface="+mn-ea"/>
                <a:cs typeface="Nanum Gothic" charset="-127"/>
              </a:rPr>
              <a:t>⦿</a:t>
            </a:r>
            <a:r>
              <a:rPr lang="en-US" altLang="ko-KR" sz="7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Physical type	</a:t>
            </a:r>
            <a:r>
              <a:rPr lang="ko-KR" altLang="en-US" sz="600" dirty="0">
                <a:solidFill>
                  <a:schemeClr val="tx1">
                    <a:lumMod val="75000"/>
                    <a:lumOff val="25000"/>
                  </a:schemeClr>
                </a:solidFill>
                <a:latin typeface="+mn-ea"/>
                <a:cs typeface="Nanum Gothic" charset="-127"/>
              </a:rPr>
              <a:t>     </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a:t>
            </a:r>
            <a:r>
              <a:rPr lang="ko-KR" altLang="en-US" sz="7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Logical type</a:t>
            </a:r>
          </a:p>
        </p:txBody>
      </p:sp>
      <p:grpSp>
        <p:nvGrpSpPr>
          <p:cNvPr id="129" name="그룹 128">
            <a:extLst>
              <a:ext uri="{FF2B5EF4-FFF2-40B4-BE49-F238E27FC236}">
                <a16:creationId xmlns:a16="http://schemas.microsoft.com/office/drawing/2014/main" id="{2885365B-C370-0042-B646-6772E67DF629}"/>
              </a:ext>
            </a:extLst>
          </p:cNvPr>
          <p:cNvGrpSpPr/>
          <p:nvPr/>
        </p:nvGrpSpPr>
        <p:grpSpPr>
          <a:xfrm>
            <a:off x="8137883" y="6454409"/>
            <a:ext cx="1854108" cy="280058"/>
            <a:chOff x="157986" y="6218205"/>
            <a:chExt cx="1854108" cy="280058"/>
          </a:xfrm>
        </p:grpSpPr>
        <p:grpSp>
          <p:nvGrpSpPr>
            <p:cNvPr id="130" name="그룹 129">
              <a:extLst>
                <a:ext uri="{FF2B5EF4-FFF2-40B4-BE49-F238E27FC236}">
                  <a16:creationId xmlns:a16="http://schemas.microsoft.com/office/drawing/2014/main" id="{E577F68B-39FF-5C4E-B715-122DEB212990}"/>
                </a:ext>
              </a:extLst>
            </p:cNvPr>
            <p:cNvGrpSpPr/>
            <p:nvPr/>
          </p:nvGrpSpPr>
          <p:grpSpPr>
            <a:xfrm>
              <a:off x="157986" y="6218205"/>
              <a:ext cx="1854108" cy="280058"/>
              <a:chOff x="157986" y="6218205"/>
              <a:chExt cx="1854108" cy="280058"/>
            </a:xfrm>
          </p:grpSpPr>
          <p:sp>
            <p:nvSpPr>
              <p:cNvPr id="132" name="제목 2">
                <a:extLst>
                  <a:ext uri="{FF2B5EF4-FFF2-40B4-BE49-F238E27FC236}">
                    <a16:creationId xmlns:a16="http://schemas.microsoft.com/office/drawing/2014/main" id="{B2C847CE-466A-024A-A3D5-C2BF9AD795E1}"/>
                  </a:ext>
                </a:extLst>
              </p:cNvPr>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133" name="그림 132">
                <a:extLst>
                  <a:ext uri="{FF2B5EF4-FFF2-40B4-BE49-F238E27FC236}">
                    <a16:creationId xmlns:a16="http://schemas.microsoft.com/office/drawing/2014/main" id="{37E3BF2F-8EF0-1B4C-9F2E-02E5622B7D2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131" name="L 도형 130">
              <a:extLst>
                <a:ext uri="{FF2B5EF4-FFF2-40B4-BE49-F238E27FC236}">
                  <a16:creationId xmlns:a16="http://schemas.microsoft.com/office/drawing/2014/main" id="{E2B8BE14-04C0-6947-91A0-BCE129318A93}"/>
                </a:ext>
              </a:extLst>
            </p:cNvPr>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86" name="타원 185">
            <a:extLst>
              <a:ext uri="{FF2B5EF4-FFF2-40B4-BE49-F238E27FC236}">
                <a16:creationId xmlns:a16="http://schemas.microsoft.com/office/drawing/2014/main" id="{B4D73D14-44DD-2B48-9C09-4A6C17503EFC}"/>
              </a:ext>
            </a:extLst>
          </p:cNvPr>
          <p:cNvSpPr/>
          <p:nvPr/>
        </p:nvSpPr>
        <p:spPr>
          <a:xfrm>
            <a:off x="8061565" y="474826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87" name="직사각형 186">
            <a:extLst>
              <a:ext uri="{FF2B5EF4-FFF2-40B4-BE49-F238E27FC236}">
                <a16:creationId xmlns:a16="http://schemas.microsoft.com/office/drawing/2014/main" id="{E6C1C433-233A-944F-B56F-8809675EC0CE}"/>
              </a:ext>
            </a:extLst>
          </p:cNvPr>
          <p:cNvSpPr/>
          <p:nvPr/>
        </p:nvSpPr>
        <p:spPr>
          <a:xfrm>
            <a:off x="8172352" y="4814748"/>
            <a:ext cx="1437197" cy="595662"/>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1" name="직사각형 140">
            <a:extLst>
              <a:ext uri="{FF2B5EF4-FFF2-40B4-BE49-F238E27FC236}">
                <a16:creationId xmlns:a16="http://schemas.microsoft.com/office/drawing/2014/main" id="{90140572-064C-1A47-B725-9E2C8F2A398B}"/>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개발 보류</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10618349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그림 21">
            <a:extLst>
              <a:ext uri="{FF2B5EF4-FFF2-40B4-BE49-F238E27FC236}">
                <a16:creationId xmlns:a16="http://schemas.microsoft.com/office/drawing/2014/main" id="{54A83A2F-9B82-FB4B-BFDF-0BAA7D9EEA74}"/>
              </a:ext>
            </a:extLst>
          </p:cNvPr>
          <p:cNvPicPr>
            <a:picLocks noChangeAspect="1"/>
          </p:cNvPicPr>
          <p:nvPr/>
        </p:nvPicPr>
        <p:blipFill>
          <a:blip r:embed="rId3"/>
          <a:stretch>
            <a:fillRect/>
          </a:stretch>
        </p:blipFill>
        <p:spPr>
          <a:xfrm>
            <a:off x="774374" y="1313864"/>
            <a:ext cx="8593668" cy="4848941"/>
          </a:xfrm>
          <a:prstGeom prst="rect">
            <a:avLst/>
          </a:prstGeom>
        </p:spPr>
      </p:pic>
      <p:pic>
        <p:nvPicPr>
          <p:cNvPr id="9" name="그림 8">
            <a:extLst>
              <a:ext uri="{FF2B5EF4-FFF2-40B4-BE49-F238E27FC236}">
                <a16:creationId xmlns:a16="http://schemas.microsoft.com/office/drawing/2014/main" id="{3C20A3E3-3F9C-1641-97F8-18AF392816DA}"/>
              </a:ext>
            </a:extLst>
          </p:cNvPr>
          <p:cNvPicPr>
            <a:picLocks noChangeAspect="1"/>
          </p:cNvPicPr>
          <p:nvPr/>
        </p:nvPicPr>
        <p:blipFill>
          <a:blip r:embed="rId4"/>
          <a:stretch>
            <a:fillRect/>
          </a:stretch>
        </p:blipFill>
        <p:spPr>
          <a:xfrm>
            <a:off x="3306919" y="1738684"/>
            <a:ext cx="4110449" cy="1272119"/>
          </a:xfrm>
          <a:prstGeom prst="rect">
            <a:avLst/>
          </a:prstGeom>
        </p:spPr>
      </p:pic>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lang="ko-KR" altLang="en-US" dirty="0">
                <a:latin typeface="+mn-ea"/>
              </a:rPr>
              <a:t>차트 편집 팝업</a:t>
            </a:r>
            <a:endParaRPr lang="en-US" altLang="ko-KR" dirty="0">
              <a:latin typeface="+mn-ea"/>
            </a:endParaRPr>
          </a:p>
          <a:p>
            <a:r>
              <a:rPr lang="ko-KR" altLang="en-US" strike="sngStrike" dirty="0">
                <a:latin typeface="+mn-ea"/>
              </a:rPr>
              <a:t>데이터 소스 이름</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r>
              <a:rPr lang="ko-KR" altLang="en-US" strike="sngStrike" dirty="0">
                <a:latin typeface="+mn-ea"/>
              </a:rPr>
              <a:t>차원</a:t>
            </a:r>
            <a:r>
              <a:rPr lang="en-US" altLang="ko-KR" strike="sngStrike" dirty="0">
                <a:latin typeface="+mn-ea"/>
              </a:rPr>
              <a:t>/</a:t>
            </a:r>
            <a:r>
              <a:rPr lang="ko-KR" altLang="en-US" strike="sngStrike" dirty="0">
                <a:latin typeface="+mn-ea"/>
              </a:rPr>
              <a:t>측정 값</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r>
              <a:rPr lang="ko-KR" altLang="en-US" dirty="0">
                <a:solidFill>
                  <a:srgbClr val="7030A0"/>
                </a:solidFill>
                <a:latin typeface="+mn-ea"/>
              </a:rPr>
              <a:t>차트</a:t>
            </a:r>
            <a:r>
              <a:rPr lang="en-US" altLang="ko-KR" dirty="0">
                <a:solidFill>
                  <a:srgbClr val="7030A0"/>
                </a:solidFill>
                <a:latin typeface="+mn-ea"/>
              </a:rPr>
              <a:t> Alias</a:t>
            </a:r>
          </a:p>
          <a:p>
            <a:pPr lvl="1"/>
            <a:r>
              <a:rPr kumimoji="1" lang="ko-KR" altLang="en-US" dirty="0">
                <a:solidFill>
                  <a:srgbClr val="7030A0"/>
                </a:solidFill>
              </a:rPr>
              <a:t>설정에서 </a:t>
            </a:r>
            <a:r>
              <a:rPr kumimoji="1" lang="ko-KR" altLang="en-US" dirty="0" err="1">
                <a:solidFill>
                  <a:srgbClr val="7030A0"/>
                </a:solidFill>
              </a:rPr>
              <a:t>논리명을</a:t>
            </a:r>
            <a:r>
              <a:rPr kumimoji="1" lang="ko-KR" altLang="en-US" dirty="0">
                <a:solidFill>
                  <a:srgbClr val="7030A0"/>
                </a:solidFill>
              </a:rPr>
              <a:t> </a:t>
            </a:r>
            <a:r>
              <a:rPr kumimoji="1" lang="en-US" altLang="ko-KR" dirty="0">
                <a:solidFill>
                  <a:srgbClr val="7030A0"/>
                </a:solidFill>
              </a:rPr>
              <a:t>Alias</a:t>
            </a:r>
            <a:r>
              <a:rPr kumimoji="1" lang="ko-KR" altLang="en-US" dirty="0">
                <a:solidFill>
                  <a:srgbClr val="7030A0"/>
                </a:solidFill>
              </a:rPr>
              <a:t>값으로 선택했을 경우 </a:t>
            </a:r>
            <a:r>
              <a:rPr kumimoji="1" lang="ko-KR" altLang="en-US" dirty="0" err="1">
                <a:solidFill>
                  <a:srgbClr val="7030A0"/>
                </a:solidFill>
              </a:rPr>
              <a:t>입력필드</a:t>
            </a:r>
            <a:r>
              <a:rPr kumimoji="1" lang="ko-KR" altLang="en-US" dirty="0">
                <a:solidFill>
                  <a:srgbClr val="7030A0"/>
                </a:solidFill>
              </a:rPr>
              <a:t> </a:t>
            </a:r>
            <a:r>
              <a:rPr kumimoji="1" lang="en-US" altLang="ko-KR" dirty="0">
                <a:solidFill>
                  <a:srgbClr val="7030A0"/>
                </a:solidFill>
              </a:rPr>
              <a:t>value</a:t>
            </a:r>
            <a:r>
              <a:rPr kumimoji="1" lang="ko-KR" altLang="en-US" dirty="0">
                <a:solidFill>
                  <a:srgbClr val="7030A0"/>
                </a:solidFill>
              </a:rPr>
              <a:t>는 해당 </a:t>
            </a:r>
            <a:r>
              <a:rPr kumimoji="1" lang="en-US" altLang="ko-KR" dirty="0">
                <a:solidFill>
                  <a:srgbClr val="7030A0"/>
                </a:solidFill>
              </a:rPr>
              <a:t>Alias</a:t>
            </a:r>
            <a:r>
              <a:rPr kumimoji="1" lang="ko-KR" altLang="en-US" dirty="0">
                <a:solidFill>
                  <a:srgbClr val="7030A0"/>
                </a:solidFill>
              </a:rPr>
              <a:t>값이 됨 </a:t>
            </a:r>
            <a:endParaRPr kumimoji="1" lang="en-US" altLang="ko-KR" dirty="0">
              <a:solidFill>
                <a:srgbClr val="7030A0"/>
              </a:solidFill>
            </a:endParaRPr>
          </a:p>
          <a:p>
            <a:pPr lvl="1"/>
            <a:r>
              <a:rPr kumimoji="1" lang="ko-KR" altLang="en-US" dirty="0">
                <a:solidFill>
                  <a:srgbClr val="7030A0"/>
                </a:solidFill>
              </a:rPr>
              <a:t>설정에서 </a:t>
            </a:r>
            <a:r>
              <a:rPr kumimoji="1" lang="ko-KR" altLang="en-US" dirty="0" err="1">
                <a:solidFill>
                  <a:srgbClr val="7030A0"/>
                </a:solidFill>
              </a:rPr>
              <a:t>논리명을</a:t>
            </a:r>
            <a:r>
              <a:rPr kumimoji="1" lang="ko-KR" altLang="en-US" dirty="0">
                <a:solidFill>
                  <a:srgbClr val="7030A0"/>
                </a:solidFill>
              </a:rPr>
              <a:t> </a:t>
            </a:r>
            <a:r>
              <a:rPr kumimoji="1" lang="en-US" altLang="ko-KR" dirty="0">
                <a:solidFill>
                  <a:srgbClr val="7030A0"/>
                </a:solidFill>
              </a:rPr>
              <a:t>Alias</a:t>
            </a:r>
            <a:r>
              <a:rPr kumimoji="1" lang="ko-KR" altLang="en-US" dirty="0">
                <a:solidFill>
                  <a:srgbClr val="7030A0"/>
                </a:solidFill>
              </a:rPr>
              <a:t>값으로 선택하지 않았을 경우 </a:t>
            </a:r>
            <a:r>
              <a:rPr kumimoji="1" lang="en-US" altLang="ko-KR" dirty="0">
                <a:solidFill>
                  <a:srgbClr val="7030A0"/>
                </a:solidFill>
              </a:rPr>
              <a:t>placeholder</a:t>
            </a:r>
            <a:r>
              <a:rPr kumimoji="1" lang="ko-KR" altLang="en-US" dirty="0">
                <a:solidFill>
                  <a:srgbClr val="7030A0"/>
                </a:solidFill>
              </a:rPr>
              <a:t>값은 기본 </a:t>
            </a:r>
            <a:r>
              <a:rPr kumimoji="1" lang="ko-KR" altLang="en-US" dirty="0" err="1">
                <a:solidFill>
                  <a:srgbClr val="7030A0"/>
                </a:solidFill>
              </a:rPr>
              <a:t>논리컬럼</a:t>
            </a:r>
            <a:endParaRPr lang="en-US" altLang="ko-KR" dirty="0">
              <a:solidFill>
                <a:srgbClr val="7030A0"/>
              </a:solidFill>
              <a:latin typeface="+mn-ea"/>
            </a:endParaRPr>
          </a:p>
          <a:p>
            <a:r>
              <a:rPr lang="ko-KR" altLang="en-US" strike="sngStrike" dirty="0">
                <a:latin typeface="+mn-ea"/>
              </a:rPr>
              <a:t>대시보드 </a:t>
            </a:r>
            <a:r>
              <a:rPr lang="en-US" altLang="ko-KR" strike="sngStrike" dirty="0">
                <a:latin typeface="+mn-ea"/>
              </a:rPr>
              <a:t>Alias</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r>
              <a:rPr lang="ko-KR" altLang="en-US" dirty="0">
                <a:latin typeface="+mn-ea"/>
              </a:rPr>
              <a:t>컬럼 정보 </a:t>
            </a:r>
            <a:r>
              <a:rPr lang="ko-KR" altLang="en-US" dirty="0" err="1">
                <a:latin typeface="+mn-ea"/>
              </a:rPr>
              <a:t>툴팁</a:t>
            </a:r>
            <a:endParaRPr lang="en-US" altLang="ko-KR" dirty="0">
              <a:latin typeface="+mn-ea"/>
            </a:endParaRPr>
          </a:p>
          <a:p>
            <a:pPr lvl="1"/>
            <a:r>
              <a:rPr kumimoji="1" lang="ko-KR" altLang="en-US" dirty="0"/>
              <a:t>논리 </a:t>
            </a:r>
            <a:r>
              <a:rPr kumimoji="1" lang="ko-KR" altLang="en-US" dirty="0" err="1"/>
              <a:t>컬럼명</a:t>
            </a:r>
            <a:endParaRPr kumimoji="1" lang="en-US" altLang="ko-KR" dirty="0"/>
          </a:p>
          <a:p>
            <a:pPr lvl="2"/>
            <a:r>
              <a:rPr kumimoji="1" lang="ko-KR" altLang="en-US" dirty="0"/>
              <a:t>메타데이터가 없을 경우 </a:t>
            </a:r>
            <a:r>
              <a:rPr kumimoji="1" lang="en-US" altLang="ko-KR" dirty="0"/>
              <a:t>‘-’</a:t>
            </a:r>
            <a:r>
              <a:rPr kumimoji="1" lang="ko-KR" altLang="en-US" dirty="0"/>
              <a:t> 노출</a:t>
            </a:r>
            <a:endParaRPr kumimoji="1" lang="en-US" altLang="ko-KR" dirty="0"/>
          </a:p>
          <a:p>
            <a:pPr lvl="1"/>
            <a:r>
              <a:rPr kumimoji="1" lang="ko-KR" altLang="en-US" dirty="0"/>
              <a:t>논리 타입</a:t>
            </a:r>
            <a:endParaRPr kumimoji="1" lang="en-US" altLang="ko-KR" dirty="0"/>
          </a:p>
          <a:p>
            <a:pPr lvl="2"/>
            <a:r>
              <a:rPr kumimoji="1" lang="ko-KR" altLang="en-US" dirty="0"/>
              <a:t>메타데이터가 없을 경우 </a:t>
            </a:r>
            <a:r>
              <a:rPr kumimoji="1" lang="en-US" altLang="ko-KR" dirty="0"/>
              <a:t>‘-’</a:t>
            </a:r>
            <a:r>
              <a:rPr kumimoji="1" lang="ko-KR" altLang="en-US" dirty="0"/>
              <a:t> 노출</a:t>
            </a:r>
            <a:endParaRPr kumimoji="1" lang="en-US" altLang="ko-KR" dirty="0"/>
          </a:p>
          <a:p>
            <a:pPr lvl="1"/>
            <a:r>
              <a:rPr kumimoji="1" lang="ko-KR" altLang="en-US" dirty="0"/>
              <a:t>물리 </a:t>
            </a:r>
            <a:r>
              <a:rPr kumimoji="1" lang="ko-KR" altLang="en-US" dirty="0" err="1"/>
              <a:t>컬럼명</a:t>
            </a:r>
            <a:endParaRPr kumimoji="1" lang="en-US" altLang="ko-KR" dirty="0"/>
          </a:p>
          <a:p>
            <a:pPr lvl="1"/>
            <a:r>
              <a:rPr kumimoji="1" lang="ko-KR" altLang="en-US" dirty="0"/>
              <a:t>물리 타입</a:t>
            </a:r>
            <a:endParaRPr kumimoji="1" lang="en-US" altLang="ko-KR" dirty="0"/>
          </a:p>
          <a:p>
            <a:pPr lvl="1"/>
            <a:r>
              <a:rPr lang="ko-KR" altLang="en-US" dirty="0" err="1">
                <a:latin typeface="+mn-ea"/>
              </a:rPr>
              <a:t>인포</a:t>
            </a:r>
            <a:r>
              <a:rPr lang="ko-KR" altLang="en-US" dirty="0">
                <a:latin typeface="+mn-ea"/>
              </a:rPr>
              <a:t> 버튼 </a:t>
            </a:r>
            <a:r>
              <a:rPr lang="ko-KR" altLang="en-US" dirty="0" err="1">
                <a:latin typeface="+mn-ea"/>
              </a:rPr>
              <a:t>클릭시</a:t>
            </a:r>
            <a:r>
              <a:rPr lang="ko-KR" altLang="en-US" dirty="0">
                <a:latin typeface="+mn-ea"/>
              </a:rPr>
              <a:t> </a:t>
            </a:r>
            <a:r>
              <a:rPr lang="en-US" altLang="ko-KR" dirty="0">
                <a:latin typeface="+mn-ea"/>
              </a:rPr>
              <a:t>&gt;</a:t>
            </a:r>
            <a:r>
              <a:rPr lang="ko-KR" altLang="en-US" dirty="0">
                <a:latin typeface="+mn-ea"/>
              </a:rPr>
              <a:t>해당 컬럼이 선택된 상태의 </a:t>
            </a:r>
            <a:r>
              <a:rPr kumimoji="1" lang="en-US" altLang="ko-KR" dirty="0">
                <a:solidFill>
                  <a:srgbClr val="00B0F0"/>
                </a:solidFill>
              </a:rPr>
              <a:t>[074.1]</a:t>
            </a:r>
            <a:r>
              <a:rPr kumimoji="1" lang="ko-KR" altLang="en-US" dirty="0">
                <a:solidFill>
                  <a:srgbClr val="00B0F0"/>
                </a:solidFill>
              </a:rPr>
              <a:t> </a:t>
            </a:r>
            <a:r>
              <a:rPr kumimoji="1" lang="ko-KR" altLang="en-US" dirty="0"/>
              <a:t>팝업</a:t>
            </a:r>
            <a:r>
              <a:rPr lang="ko-KR" altLang="en-US" dirty="0">
                <a:latin typeface="+mn-ea"/>
              </a:rPr>
              <a:t> </a:t>
            </a:r>
            <a:endParaRPr lang="en-US" altLang="ko-KR" dirty="0">
              <a:latin typeface="+mn-ea"/>
            </a:endParaRPr>
          </a:p>
          <a:p>
            <a:pPr lvl="1"/>
            <a:r>
              <a:rPr lang="ko-KR" altLang="en-US" dirty="0">
                <a:latin typeface="+mn-ea"/>
              </a:rPr>
              <a:t>논리 타입</a:t>
            </a:r>
            <a:endParaRPr lang="en-US" altLang="ko-KR" dirty="0">
              <a:latin typeface="+mn-ea"/>
            </a:endParaRPr>
          </a:p>
          <a:p>
            <a:pPr lvl="1"/>
            <a:r>
              <a:rPr lang="ko-KR" altLang="en-US" dirty="0" err="1">
                <a:latin typeface="+mn-ea"/>
              </a:rPr>
              <a:t>알리아스</a:t>
            </a:r>
            <a:endParaRPr lang="en-US" altLang="ko-KR" dirty="0">
              <a:latin typeface="+mn-ea"/>
            </a:endParaRPr>
          </a:p>
          <a:p>
            <a:pPr lvl="1"/>
            <a:r>
              <a:rPr lang="ko-KR" altLang="en-US" strike="sngStrike" dirty="0">
                <a:latin typeface="+mn-ea"/>
              </a:rPr>
              <a:t>메타데이터 정보가 없을 경우는 빈칸</a:t>
            </a:r>
            <a:endParaRPr lang="en-US" altLang="ko-KR" strike="sngStrike" dirty="0">
              <a:latin typeface="+mn-ea"/>
            </a:endParaRPr>
          </a:p>
          <a:p>
            <a:r>
              <a:rPr lang="ko-KR" altLang="en-US" dirty="0">
                <a:latin typeface="+mn-ea"/>
              </a:rPr>
              <a:t>데이터 </a:t>
            </a:r>
            <a:r>
              <a:rPr lang="ko-KR" altLang="en-US" dirty="0" err="1">
                <a:latin typeface="+mn-ea"/>
              </a:rPr>
              <a:t>툴팁</a:t>
            </a:r>
            <a:r>
              <a:rPr lang="ko-KR" altLang="en-US" dirty="0">
                <a:latin typeface="+mn-ea"/>
              </a:rPr>
              <a:t> 라벨</a:t>
            </a:r>
            <a:endParaRPr lang="en-US" altLang="ko-KR" dirty="0">
              <a:latin typeface="+mn-ea"/>
            </a:endParaRPr>
          </a:p>
          <a:p>
            <a:pPr lvl="1"/>
            <a:r>
              <a:rPr kumimoji="1" lang="ko-KR" altLang="en-US" dirty="0" err="1">
                <a:solidFill>
                  <a:prstClr val="black"/>
                </a:solidFill>
              </a:rPr>
              <a:t>컬럼명</a:t>
            </a:r>
            <a:r>
              <a:rPr kumimoji="1" lang="ko-KR" altLang="en-US" dirty="0">
                <a:solidFill>
                  <a:prstClr val="black"/>
                </a:solidFill>
              </a:rPr>
              <a:t> </a:t>
            </a:r>
            <a:r>
              <a:rPr kumimoji="1" lang="en-US" altLang="ko-KR" dirty="0">
                <a:solidFill>
                  <a:prstClr val="black"/>
                </a:solidFill>
              </a:rPr>
              <a:t>:</a:t>
            </a:r>
            <a:r>
              <a:rPr kumimoji="1" lang="ko-KR" altLang="en-US" dirty="0">
                <a:solidFill>
                  <a:prstClr val="black"/>
                </a:solidFill>
              </a:rPr>
              <a:t> 데이터 값</a:t>
            </a:r>
            <a:endParaRPr kumimoji="1" lang="en-US" altLang="ko-KR" dirty="0">
              <a:solidFill>
                <a:prstClr val="black"/>
              </a:solidFill>
            </a:endParaRPr>
          </a:p>
          <a:p>
            <a:pPr lvl="1"/>
            <a:r>
              <a:rPr kumimoji="1" lang="en-US" altLang="ko-KR" dirty="0">
                <a:solidFill>
                  <a:prstClr val="black"/>
                </a:solidFill>
              </a:rPr>
              <a:t>Sum of ‘</a:t>
            </a:r>
            <a:r>
              <a:rPr kumimoji="1" lang="ko-KR" altLang="en-US" dirty="0" err="1">
                <a:solidFill>
                  <a:prstClr val="black"/>
                </a:solidFill>
              </a:rPr>
              <a:t>컬럼명</a:t>
            </a:r>
            <a:r>
              <a:rPr kumimoji="1" lang="en-US" altLang="ko-KR" dirty="0">
                <a:solidFill>
                  <a:prstClr val="black"/>
                </a:solidFill>
              </a:rPr>
              <a:t>’</a:t>
            </a: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데이터값</a:t>
            </a:r>
            <a:r>
              <a:rPr kumimoji="1" lang="ko-KR" altLang="en-US" dirty="0">
                <a:solidFill>
                  <a:prstClr val="black"/>
                </a:solidFill>
              </a:rPr>
              <a:t> 노출</a:t>
            </a:r>
            <a:endParaRPr kumimoji="1" lang="en-US" altLang="ko-KR" dirty="0">
              <a:solidFill>
                <a:prstClr val="black"/>
              </a:solidFill>
            </a:endParaRPr>
          </a:p>
          <a:p>
            <a:pPr lvl="1"/>
            <a:r>
              <a:rPr kumimoji="1" lang="ko-KR" altLang="en-US" dirty="0">
                <a:solidFill>
                  <a:prstClr val="black"/>
                </a:solidFill>
              </a:rPr>
              <a:t>대시보드 설정에서 선택된 </a:t>
            </a:r>
            <a:r>
              <a:rPr kumimoji="1" lang="ko-KR" altLang="en-US" dirty="0" err="1">
                <a:solidFill>
                  <a:prstClr val="black"/>
                </a:solidFill>
              </a:rPr>
              <a:t>데이터명</a:t>
            </a:r>
            <a:r>
              <a:rPr kumimoji="1" lang="ko-KR" altLang="en-US" dirty="0">
                <a:solidFill>
                  <a:prstClr val="black"/>
                </a:solidFill>
              </a:rPr>
              <a:t> 표시 형식에 따라 노출</a:t>
            </a:r>
            <a:endParaRPr kumimoji="1" lang="en-US" altLang="ko-KR" dirty="0">
              <a:solidFill>
                <a:prstClr val="black"/>
              </a:solidFill>
            </a:endParaRPr>
          </a:p>
          <a:p>
            <a:pPr lvl="1"/>
            <a:r>
              <a:rPr kumimoji="1" lang="ko-KR" altLang="en-US" dirty="0">
                <a:solidFill>
                  <a:prstClr val="black"/>
                </a:solidFill>
              </a:rPr>
              <a:t>코드테이블에 의해 정의된 값이 있을 경우 해당 값 노출</a:t>
            </a:r>
            <a:endParaRPr kumimoji="1" lang="en-US" altLang="ko-KR" dirty="0">
              <a:solidFill>
                <a:prstClr val="black"/>
              </a:solidFill>
            </a:endParaRPr>
          </a:p>
          <a:p>
            <a:pPr lvl="1"/>
            <a:endParaRPr lang="en-US" altLang="ko-KR" dirty="0">
              <a:latin typeface="+mn-ea"/>
            </a:endParaRPr>
          </a:p>
          <a:p>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차트 편집</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128</a:t>
            </a:fld>
            <a:endParaRPr lang="ko-KR" altLang="en-US" dirty="0">
              <a:solidFill>
                <a:prstClr val="white">
                  <a:lumMod val="50000"/>
                </a:prstClr>
              </a:solidFill>
            </a:endParaRPr>
          </a:p>
        </p:txBody>
      </p:sp>
      <p:pic>
        <p:nvPicPr>
          <p:cNvPr id="23" name="그림 22">
            <a:extLst>
              <a:ext uri="{FF2B5EF4-FFF2-40B4-BE49-F238E27FC236}">
                <a16:creationId xmlns:a16="http://schemas.microsoft.com/office/drawing/2014/main" id="{A37A69B7-0B50-1A40-AF29-B815F2106381}"/>
              </a:ext>
            </a:extLst>
          </p:cNvPr>
          <p:cNvPicPr>
            <a:picLocks noChangeAspect="1"/>
          </p:cNvPicPr>
          <p:nvPr/>
        </p:nvPicPr>
        <p:blipFill>
          <a:blip r:embed="rId5"/>
          <a:stretch>
            <a:fillRect/>
          </a:stretch>
        </p:blipFill>
        <p:spPr>
          <a:xfrm>
            <a:off x="870060" y="1927303"/>
            <a:ext cx="1689583" cy="872264"/>
          </a:xfrm>
          <a:prstGeom prst="rect">
            <a:avLst/>
          </a:prstGeom>
        </p:spPr>
      </p:pic>
      <p:sp>
        <p:nvSpPr>
          <p:cNvPr id="12" name="TextBox 11">
            <a:extLst>
              <a:ext uri="{FF2B5EF4-FFF2-40B4-BE49-F238E27FC236}">
                <a16:creationId xmlns:a16="http://schemas.microsoft.com/office/drawing/2014/main" id="{901DAA69-267E-4F48-8A28-8197798107ED}"/>
              </a:ext>
            </a:extLst>
          </p:cNvPr>
          <p:cNvSpPr txBox="1"/>
          <p:nvPr/>
        </p:nvSpPr>
        <p:spPr>
          <a:xfrm rot="16200000">
            <a:off x="2388259" y="2940986"/>
            <a:ext cx="317716" cy="307777"/>
          </a:xfrm>
          <a:prstGeom prst="rect">
            <a:avLst/>
          </a:prstGeom>
          <a:noFill/>
        </p:spPr>
        <p:txBody>
          <a:bodyPr wrap="square" rtlCol="0">
            <a:spAutoFit/>
          </a:bodyPr>
          <a:lstStyle/>
          <a:p>
            <a:r>
              <a:rPr kumimoji="1" lang="en-US" altLang="ko-KR" sz="1400" dirty="0">
                <a:solidFill>
                  <a:schemeClr val="bg1"/>
                </a:solidFill>
              </a:rPr>
              <a:t>…</a:t>
            </a:r>
            <a:endParaRPr kumimoji="1" lang="ko-KR" altLang="en-US" sz="1400" dirty="0">
              <a:solidFill>
                <a:schemeClr val="bg1"/>
              </a:solidFill>
            </a:endParaRPr>
          </a:p>
        </p:txBody>
      </p:sp>
      <p:sp>
        <p:nvSpPr>
          <p:cNvPr id="30" name="직사각형 29">
            <a:extLst>
              <a:ext uri="{FF2B5EF4-FFF2-40B4-BE49-F238E27FC236}">
                <a16:creationId xmlns:a16="http://schemas.microsoft.com/office/drawing/2014/main" id="{4E07A4AE-3D21-0540-9F00-67A3AEA90229}"/>
              </a:ext>
            </a:extLst>
          </p:cNvPr>
          <p:cNvSpPr/>
          <p:nvPr/>
        </p:nvSpPr>
        <p:spPr>
          <a:xfrm>
            <a:off x="6568238" y="4009566"/>
            <a:ext cx="1135269" cy="45754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5" name="그룹 4">
            <a:extLst>
              <a:ext uri="{FF2B5EF4-FFF2-40B4-BE49-F238E27FC236}">
                <a16:creationId xmlns:a16="http://schemas.microsoft.com/office/drawing/2014/main" id="{86FC6C8B-AB56-0D49-BC11-68B8BDC032F2}"/>
              </a:ext>
            </a:extLst>
          </p:cNvPr>
          <p:cNvGrpSpPr/>
          <p:nvPr/>
        </p:nvGrpSpPr>
        <p:grpSpPr>
          <a:xfrm>
            <a:off x="2615486" y="3019888"/>
            <a:ext cx="1595172" cy="1979355"/>
            <a:chOff x="2443583" y="2258985"/>
            <a:chExt cx="1595172" cy="1979355"/>
          </a:xfrm>
        </p:grpSpPr>
        <p:pic>
          <p:nvPicPr>
            <p:cNvPr id="26" name="그림 25">
              <a:extLst>
                <a:ext uri="{FF2B5EF4-FFF2-40B4-BE49-F238E27FC236}">
                  <a16:creationId xmlns:a16="http://schemas.microsoft.com/office/drawing/2014/main" id="{532ECEFE-8950-6F41-BA50-10A12EE768F0}"/>
                </a:ext>
              </a:extLst>
            </p:cNvPr>
            <p:cNvPicPr>
              <a:picLocks noChangeAspect="1"/>
            </p:cNvPicPr>
            <p:nvPr/>
          </p:nvPicPr>
          <p:blipFill>
            <a:blip r:embed="rId6"/>
            <a:stretch>
              <a:fillRect/>
            </a:stretch>
          </p:blipFill>
          <p:spPr>
            <a:xfrm>
              <a:off x="2443583" y="3158340"/>
              <a:ext cx="1595172" cy="1080000"/>
            </a:xfrm>
            <a:prstGeom prst="rect">
              <a:avLst/>
            </a:prstGeom>
          </p:spPr>
        </p:pic>
        <p:sp>
          <p:nvSpPr>
            <p:cNvPr id="2" name="TextBox 1">
              <a:extLst>
                <a:ext uri="{FF2B5EF4-FFF2-40B4-BE49-F238E27FC236}">
                  <a16:creationId xmlns:a16="http://schemas.microsoft.com/office/drawing/2014/main" id="{BE72DF62-58A1-3D47-A1DB-D59796222427}"/>
                </a:ext>
              </a:extLst>
            </p:cNvPr>
            <p:cNvSpPr txBox="1"/>
            <p:nvPr/>
          </p:nvSpPr>
          <p:spPr>
            <a:xfrm>
              <a:off x="2454573" y="2258985"/>
              <a:ext cx="1584182" cy="1446550"/>
            </a:xfrm>
            <a:prstGeom prst="rect">
              <a:avLst/>
            </a:prstGeom>
            <a:solidFill>
              <a:schemeClr val="bg1"/>
            </a:solidFill>
            <a:ln w="3175">
              <a:solidFill>
                <a:schemeClr val="bg1">
                  <a:lumMod val="75000"/>
                </a:schemeClr>
              </a:solidFill>
            </a:ln>
          </p:spPr>
          <p:txBody>
            <a:bodyPr wrap="square" rtlCol="0">
              <a:spAutoFit/>
            </a:bodyPr>
            <a:lstStyle/>
            <a:p>
              <a:r>
                <a:rPr kumimoji="1" lang="en-US" altLang="ko-KR" sz="800" dirty="0"/>
                <a:t>Logical column name</a:t>
              </a:r>
            </a:p>
            <a:p>
              <a:r>
                <a:rPr kumimoji="1" lang="ko-KR" altLang="en-US" sz="800" dirty="0"/>
                <a:t>논리컬럼이름</a:t>
              </a:r>
              <a:endParaRPr kumimoji="1" lang="en-US" altLang="ko-KR" sz="800" dirty="0"/>
            </a:p>
            <a:p>
              <a:endParaRPr kumimoji="1" lang="en-US" altLang="ko-KR" sz="800" dirty="0"/>
            </a:p>
            <a:p>
              <a:r>
                <a:rPr kumimoji="1" lang="en-US" altLang="ko-KR" sz="800" dirty="0"/>
                <a:t>Logical</a:t>
              </a:r>
              <a:r>
                <a:rPr kumimoji="1" lang="ko-KR" altLang="en-US" sz="800" dirty="0"/>
                <a:t> </a:t>
              </a:r>
              <a:r>
                <a:rPr kumimoji="1" lang="en-US" altLang="ko-KR" sz="800" dirty="0"/>
                <a:t>Type</a:t>
              </a:r>
            </a:p>
            <a:p>
              <a:r>
                <a:rPr kumimoji="1" lang="en-US" altLang="ko-KR" sz="800" dirty="0"/>
                <a:t>String</a:t>
              </a:r>
            </a:p>
            <a:p>
              <a:endParaRPr kumimoji="1" lang="en-US" altLang="ko-KR" sz="800" dirty="0"/>
            </a:p>
            <a:p>
              <a:r>
                <a:rPr kumimoji="1" lang="en-US" altLang="ko-KR" sz="800" dirty="0"/>
                <a:t>Physical column name</a:t>
              </a:r>
            </a:p>
            <a:p>
              <a:r>
                <a:rPr kumimoji="1" lang="ko-KR" altLang="en-US" sz="800" dirty="0"/>
                <a:t>물리컬럼이름</a:t>
              </a:r>
              <a:endParaRPr kumimoji="1" lang="en-US" altLang="ko-KR" sz="800" dirty="0"/>
            </a:p>
            <a:p>
              <a:endParaRPr kumimoji="1" lang="en-US" altLang="ko-KR" sz="800" dirty="0"/>
            </a:p>
            <a:p>
              <a:r>
                <a:rPr kumimoji="1" lang="en-US" altLang="ko-KR" sz="800" dirty="0"/>
                <a:t>Physical</a:t>
              </a:r>
              <a:r>
                <a:rPr kumimoji="1" lang="ko-KR" altLang="en-US" sz="800" dirty="0"/>
                <a:t> </a:t>
              </a:r>
              <a:r>
                <a:rPr kumimoji="1" lang="en-US" altLang="ko-KR" sz="800" dirty="0"/>
                <a:t>Type</a:t>
              </a:r>
            </a:p>
            <a:p>
              <a:r>
                <a:rPr lang="en-US" altLang="ko-KR" sz="800" dirty="0"/>
                <a:t>Integer</a:t>
              </a:r>
              <a:endParaRPr kumimoji="1" lang="en-US" altLang="ko-KR" sz="800" dirty="0"/>
            </a:p>
          </p:txBody>
        </p:sp>
        <p:sp>
          <p:nvSpPr>
            <p:cNvPr id="21" name="타원 20">
              <a:extLst>
                <a:ext uri="{FF2B5EF4-FFF2-40B4-BE49-F238E27FC236}">
                  <a16:creationId xmlns:a16="http://schemas.microsoft.com/office/drawing/2014/main" id="{4CA7B7EE-82B4-DC42-A7B6-6E7F7BD7734B}"/>
                </a:ext>
              </a:extLst>
            </p:cNvPr>
            <p:cNvSpPr/>
            <p:nvPr/>
          </p:nvSpPr>
          <p:spPr>
            <a:xfrm>
              <a:off x="3843434" y="2334371"/>
              <a:ext cx="132947" cy="132963"/>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err="1">
                  <a:solidFill>
                    <a:schemeClr val="tx1"/>
                  </a:solidFill>
                  <a:latin typeface="Nanum Gothic" charset="-127"/>
                  <a:ea typeface="Nanum Gothic" charset="-127"/>
                  <a:cs typeface="Nanum Gothic" charset="-127"/>
                </a:rPr>
                <a:t>i</a:t>
              </a:r>
              <a:endParaRPr lang="ko-KR" altLang="en-US" sz="700" b="1" dirty="0">
                <a:solidFill>
                  <a:schemeClr val="tx1"/>
                </a:solidFill>
                <a:latin typeface="Nanum Gothic" charset="-127"/>
                <a:ea typeface="Nanum Gothic" charset="-127"/>
                <a:cs typeface="Nanum Gothic" charset="-127"/>
              </a:endParaRPr>
            </a:p>
          </p:txBody>
        </p:sp>
      </p:grpSp>
      <p:sp>
        <p:nvSpPr>
          <p:cNvPr id="29" name="타원 28">
            <a:extLst>
              <a:ext uri="{FF2B5EF4-FFF2-40B4-BE49-F238E27FC236}">
                <a16:creationId xmlns:a16="http://schemas.microsoft.com/office/drawing/2014/main" id="{D87FB8DB-E06C-804C-9D13-490D93384539}"/>
              </a:ext>
            </a:extLst>
          </p:cNvPr>
          <p:cNvSpPr/>
          <p:nvPr/>
        </p:nvSpPr>
        <p:spPr>
          <a:xfrm>
            <a:off x="3236874" y="183370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31" name="타원 30">
            <a:extLst>
              <a:ext uri="{FF2B5EF4-FFF2-40B4-BE49-F238E27FC236}">
                <a16:creationId xmlns:a16="http://schemas.microsoft.com/office/drawing/2014/main" id="{001F8D50-31F4-1148-9B7D-DC9040200621}"/>
              </a:ext>
            </a:extLst>
          </p:cNvPr>
          <p:cNvSpPr/>
          <p:nvPr/>
        </p:nvSpPr>
        <p:spPr>
          <a:xfrm>
            <a:off x="4719526" y="19628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32" name="타원 31">
            <a:extLst>
              <a:ext uri="{FF2B5EF4-FFF2-40B4-BE49-F238E27FC236}">
                <a16:creationId xmlns:a16="http://schemas.microsoft.com/office/drawing/2014/main" id="{D7842C95-9C3B-2344-AD81-FE33904C3319}"/>
              </a:ext>
            </a:extLst>
          </p:cNvPr>
          <p:cNvSpPr/>
          <p:nvPr/>
        </p:nvSpPr>
        <p:spPr>
          <a:xfrm>
            <a:off x="6501764" y="23634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34" name="직사각형 33">
            <a:extLst>
              <a:ext uri="{FF2B5EF4-FFF2-40B4-BE49-F238E27FC236}">
                <a16:creationId xmlns:a16="http://schemas.microsoft.com/office/drawing/2014/main" id="{6F9E26FB-FAED-7440-9532-9A32809FFAF3}"/>
              </a:ext>
            </a:extLst>
          </p:cNvPr>
          <p:cNvSpPr/>
          <p:nvPr/>
        </p:nvSpPr>
        <p:spPr>
          <a:xfrm>
            <a:off x="2654606" y="3031544"/>
            <a:ext cx="1290098" cy="141358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1" name="그림 10">
            <a:extLst>
              <a:ext uri="{FF2B5EF4-FFF2-40B4-BE49-F238E27FC236}">
                <a16:creationId xmlns:a16="http://schemas.microsoft.com/office/drawing/2014/main" id="{C50CF414-40AF-5243-AC48-F1AA27A26CE5}"/>
              </a:ext>
            </a:extLst>
          </p:cNvPr>
          <p:cNvPicPr>
            <a:picLocks noChangeAspect="1"/>
          </p:cNvPicPr>
          <p:nvPr/>
        </p:nvPicPr>
        <p:blipFill>
          <a:blip r:embed="rId7"/>
          <a:stretch>
            <a:fillRect/>
          </a:stretch>
        </p:blipFill>
        <p:spPr>
          <a:xfrm>
            <a:off x="4210658" y="4475523"/>
            <a:ext cx="1595172" cy="805255"/>
          </a:xfrm>
          <a:prstGeom prst="rect">
            <a:avLst/>
          </a:prstGeom>
        </p:spPr>
      </p:pic>
      <p:sp>
        <p:nvSpPr>
          <p:cNvPr id="37" name="타원 36">
            <a:extLst>
              <a:ext uri="{FF2B5EF4-FFF2-40B4-BE49-F238E27FC236}">
                <a16:creationId xmlns:a16="http://schemas.microsoft.com/office/drawing/2014/main" id="{58FE347F-107A-B14A-B297-87E6CD1C3D19}"/>
              </a:ext>
            </a:extLst>
          </p:cNvPr>
          <p:cNvSpPr/>
          <p:nvPr/>
        </p:nvSpPr>
        <p:spPr>
          <a:xfrm>
            <a:off x="3839887" y="357122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5</a:t>
            </a:r>
            <a:endParaRPr lang="ko-KR" altLang="en-US" sz="700" b="1" dirty="0">
              <a:solidFill>
                <a:prstClr val="white"/>
              </a:solidFill>
              <a:latin typeface="Nanum Gothic" charset="-127"/>
              <a:ea typeface="Nanum Gothic" charset="-127"/>
              <a:cs typeface="Nanum Gothic" charset="-127"/>
            </a:endParaRPr>
          </a:p>
        </p:txBody>
      </p:sp>
      <p:sp>
        <p:nvSpPr>
          <p:cNvPr id="38" name="타원 37">
            <a:extLst>
              <a:ext uri="{FF2B5EF4-FFF2-40B4-BE49-F238E27FC236}">
                <a16:creationId xmlns:a16="http://schemas.microsoft.com/office/drawing/2014/main" id="{0478F4AE-C549-2B46-9871-9088279786D7}"/>
              </a:ext>
            </a:extLst>
          </p:cNvPr>
          <p:cNvSpPr/>
          <p:nvPr/>
        </p:nvSpPr>
        <p:spPr>
          <a:xfrm>
            <a:off x="7135872" y="39430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6</a:t>
            </a:r>
            <a:endParaRPr lang="ko-KR" altLang="en-US" sz="700" b="1" dirty="0">
              <a:solidFill>
                <a:prstClr val="white"/>
              </a:solidFill>
              <a:latin typeface="Nanum Gothic" charset="-127"/>
              <a:ea typeface="Nanum Gothic" charset="-127"/>
              <a:cs typeface="Nanum Gothic" charset="-127"/>
            </a:endParaRPr>
          </a:p>
        </p:txBody>
      </p:sp>
      <p:sp>
        <p:nvSpPr>
          <p:cNvPr id="39" name="TextBox 38">
            <a:extLst>
              <a:ext uri="{FF2B5EF4-FFF2-40B4-BE49-F238E27FC236}">
                <a16:creationId xmlns:a16="http://schemas.microsoft.com/office/drawing/2014/main" id="{6C2BCA9F-55FC-E240-B7F5-A5314DDDA53D}"/>
              </a:ext>
            </a:extLst>
          </p:cNvPr>
          <p:cNvSpPr txBox="1"/>
          <p:nvPr/>
        </p:nvSpPr>
        <p:spPr>
          <a:xfrm>
            <a:off x="774374" y="1162391"/>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40" name="직사각형 39">
            <a:extLst>
              <a:ext uri="{FF2B5EF4-FFF2-40B4-BE49-F238E27FC236}">
                <a16:creationId xmlns:a16="http://schemas.microsoft.com/office/drawing/2014/main" id="{E5FE3B4E-46C8-5742-AB54-889B9A24F367}"/>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87645954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차원</a:t>
            </a:r>
            <a:r>
              <a:rPr kumimoji="1" lang="en-US" altLang="ko-KR" dirty="0"/>
              <a:t>/</a:t>
            </a:r>
            <a:r>
              <a:rPr kumimoji="1" lang="ko-KR" altLang="en-US" dirty="0"/>
              <a:t>측정값 추가 설정 팝업</a:t>
            </a:r>
            <a:endParaRPr kumimoji="1" lang="en-US" altLang="ko-KR" dirty="0"/>
          </a:p>
          <a:p>
            <a:r>
              <a:rPr kumimoji="1" lang="ko-KR" altLang="en-US" dirty="0"/>
              <a:t>선택된 컬럼 </a:t>
            </a:r>
            <a:r>
              <a:rPr kumimoji="1" lang="en-US" altLang="ko-KR" dirty="0"/>
              <a:t>(</a:t>
            </a:r>
            <a:r>
              <a:rPr kumimoji="1" lang="ko-KR" altLang="en-US" dirty="0"/>
              <a:t>차원</a:t>
            </a:r>
            <a:r>
              <a:rPr kumimoji="1" lang="en-US" altLang="ko-KR" dirty="0"/>
              <a:t>/</a:t>
            </a:r>
            <a:r>
              <a:rPr kumimoji="1" lang="ko-KR" altLang="en-US" dirty="0"/>
              <a:t>측정 값</a:t>
            </a:r>
            <a:r>
              <a:rPr kumimoji="1" lang="en-US" altLang="ko-KR" dirty="0"/>
              <a:t>)</a:t>
            </a:r>
          </a:p>
          <a:p>
            <a:pPr lvl="1"/>
            <a:r>
              <a:rPr kumimoji="1" lang="ko-KR" altLang="en-US" dirty="0" err="1"/>
              <a:t>물리컬럼명</a:t>
            </a:r>
            <a:endParaRPr kumimoji="1" lang="en-US" altLang="ko-KR" dirty="0"/>
          </a:p>
          <a:p>
            <a:r>
              <a:rPr kumimoji="1" lang="ko-KR" altLang="en-US" dirty="0"/>
              <a:t>컬럼 목록</a:t>
            </a:r>
            <a:endParaRPr kumimoji="1" lang="en-US" altLang="ko-KR" dirty="0"/>
          </a:p>
          <a:p>
            <a:pPr lvl="1"/>
            <a:r>
              <a:rPr lang="ko-KR" altLang="en-US" dirty="0" err="1">
                <a:latin typeface="+mn-ea"/>
              </a:rPr>
              <a:t>물리컬럼명</a:t>
            </a:r>
            <a:r>
              <a:rPr lang="ko-KR" altLang="en-US" dirty="0">
                <a:latin typeface="+mn-ea"/>
              </a:rPr>
              <a:t> </a:t>
            </a:r>
            <a:r>
              <a:rPr lang="en-US" altLang="ko-KR" dirty="0">
                <a:latin typeface="+mn-ea"/>
              </a:rPr>
              <a:t>(</a:t>
            </a:r>
            <a:r>
              <a:rPr lang="ko-KR" altLang="en-US" dirty="0" err="1">
                <a:latin typeface="+mn-ea"/>
              </a:rPr>
              <a:t>논리컬럼명</a:t>
            </a:r>
            <a:r>
              <a:rPr lang="en-US" altLang="ko-KR" dirty="0">
                <a:latin typeface="+mn-ea"/>
              </a:rPr>
              <a:t>)</a:t>
            </a:r>
          </a:p>
          <a:p>
            <a:pPr lvl="1"/>
            <a:r>
              <a:rPr lang="en-US" altLang="ko-KR" dirty="0">
                <a:latin typeface="+mn-ea"/>
              </a:rPr>
              <a:t>Alias</a:t>
            </a:r>
            <a:r>
              <a:rPr lang="ko-KR" altLang="en-US" dirty="0">
                <a:latin typeface="+mn-ea"/>
              </a:rPr>
              <a:t> 설정해도 적용되지 않음</a:t>
            </a:r>
            <a:endParaRPr lang="en-US" altLang="ko-KR" dirty="0">
              <a:latin typeface="+mn-ea"/>
            </a:endParaRPr>
          </a:p>
          <a:p>
            <a:pPr lvl="1"/>
            <a:r>
              <a:rPr lang="ko-KR" altLang="en-US" dirty="0">
                <a:latin typeface="+mn-ea"/>
              </a:rPr>
              <a:t>길어질 경우 </a:t>
            </a:r>
            <a:r>
              <a:rPr lang="ko-KR" altLang="en-US" dirty="0" err="1">
                <a:latin typeface="+mn-ea"/>
              </a:rPr>
              <a:t>생략처리</a:t>
            </a:r>
            <a:endParaRPr lang="en-US" altLang="ko-KR" dirty="0">
              <a:latin typeface="+mn-ea"/>
            </a:endParaRPr>
          </a:p>
          <a:p>
            <a:pPr lvl="1"/>
            <a:endParaRPr kumimoji="1" lang="ko-KR" altLang="en-US" dirty="0"/>
          </a:p>
          <a:p>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차원</a:t>
            </a:r>
            <a:r>
              <a:rPr lang="en-US" altLang="ko-KR" dirty="0"/>
              <a:t>/</a:t>
            </a:r>
            <a:r>
              <a:rPr lang="ko-KR" altLang="en-US" dirty="0"/>
              <a:t>측정값 추가 팝업</a:t>
            </a:r>
          </a:p>
        </p:txBody>
      </p:sp>
      <p:sp>
        <p:nvSpPr>
          <p:cNvPr id="6" name="제목 5"/>
          <p:cNvSpPr>
            <a:spLocks noGrp="1"/>
          </p:cNvSpPr>
          <p:nvPr>
            <p:ph type="title"/>
          </p:nvPr>
        </p:nvSpPr>
        <p:spPr>
          <a:xfrm>
            <a:off x="158110" y="31852"/>
            <a:ext cx="9826196" cy="228795"/>
          </a:xfrm>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129</a:t>
            </a:fld>
            <a:endParaRPr lang="ko-KR" altLang="en-US" dirty="0">
              <a:solidFill>
                <a:prstClr val="white">
                  <a:lumMod val="50000"/>
                </a:prstClr>
              </a:solidFill>
            </a:endParaRPr>
          </a:p>
        </p:txBody>
      </p:sp>
      <p:pic>
        <p:nvPicPr>
          <p:cNvPr id="2" name="그림 1">
            <a:extLst>
              <a:ext uri="{FF2B5EF4-FFF2-40B4-BE49-F238E27FC236}">
                <a16:creationId xmlns:a16="http://schemas.microsoft.com/office/drawing/2014/main" id="{5C2B1E44-D9A1-D640-BA9E-A81D77473F81}"/>
              </a:ext>
            </a:extLst>
          </p:cNvPr>
          <p:cNvPicPr>
            <a:picLocks noChangeAspect="1"/>
          </p:cNvPicPr>
          <p:nvPr/>
        </p:nvPicPr>
        <p:blipFill>
          <a:blip r:embed="rId3"/>
          <a:stretch>
            <a:fillRect/>
          </a:stretch>
        </p:blipFill>
        <p:spPr>
          <a:xfrm>
            <a:off x="1296443" y="651623"/>
            <a:ext cx="7624989" cy="6093643"/>
          </a:xfrm>
          <a:prstGeom prst="rect">
            <a:avLst/>
          </a:prstGeom>
        </p:spPr>
      </p:pic>
      <p:pic>
        <p:nvPicPr>
          <p:cNvPr id="9" name="그림 8">
            <a:extLst>
              <a:ext uri="{FF2B5EF4-FFF2-40B4-BE49-F238E27FC236}">
                <a16:creationId xmlns:a16="http://schemas.microsoft.com/office/drawing/2014/main" id="{E3DD2306-8D3E-124B-ACE5-69AC496E8B79}"/>
              </a:ext>
            </a:extLst>
          </p:cNvPr>
          <p:cNvPicPr>
            <a:picLocks noChangeAspect="1"/>
          </p:cNvPicPr>
          <p:nvPr/>
        </p:nvPicPr>
        <p:blipFill rotWithShape="1">
          <a:blip r:embed="rId4"/>
          <a:srcRect l="17638" t="24823" r="61094" b="70158"/>
          <a:stretch/>
        </p:blipFill>
        <p:spPr>
          <a:xfrm>
            <a:off x="1889759" y="2116183"/>
            <a:ext cx="2090057" cy="296092"/>
          </a:xfrm>
          <a:prstGeom prst="rect">
            <a:avLst/>
          </a:prstGeom>
        </p:spPr>
      </p:pic>
      <p:sp>
        <p:nvSpPr>
          <p:cNvPr id="10" name="직사각형 9">
            <a:extLst>
              <a:ext uri="{FF2B5EF4-FFF2-40B4-BE49-F238E27FC236}">
                <a16:creationId xmlns:a16="http://schemas.microsoft.com/office/drawing/2014/main" id="{97DF5818-843A-0544-BB15-0328C6356131}"/>
              </a:ext>
            </a:extLst>
          </p:cNvPr>
          <p:cNvSpPr/>
          <p:nvPr/>
        </p:nvSpPr>
        <p:spPr>
          <a:xfrm>
            <a:off x="1890704" y="2068083"/>
            <a:ext cx="1189776" cy="315354"/>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Oval 55">
            <a:extLst>
              <a:ext uri="{FF2B5EF4-FFF2-40B4-BE49-F238E27FC236}">
                <a16:creationId xmlns:a16="http://schemas.microsoft.com/office/drawing/2014/main" id="{A1CBDAEE-46D5-4744-B7B5-5219F62CB5A0}"/>
              </a:ext>
            </a:extLst>
          </p:cNvPr>
          <p:cNvSpPr/>
          <p:nvPr/>
        </p:nvSpPr>
        <p:spPr>
          <a:xfrm>
            <a:off x="1890704" y="200283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Oval 55">
            <a:extLst>
              <a:ext uri="{FF2B5EF4-FFF2-40B4-BE49-F238E27FC236}">
                <a16:creationId xmlns:a16="http://schemas.microsoft.com/office/drawing/2014/main" id="{4D09B032-DABE-C04B-A7D3-64BDE8E32F88}"/>
              </a:ext>
            </a:extLst>
          </p:cNvPr>
          <p:cNvSpPr/>
          <p:nvPr/>
        </p:nvSpPr>
        <p:spPr>
          <a:xfrm>
            <a:off x="3934801" y="557958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 name="오른쪽 중괄호[R] 12">
            <a:extLst>
              <a:ext uri="{FF2B5EF4-FFF2-40B4-BE49-F238E27FC236}">
                <a16:creationId xmlns:a16="http://schemas.microsoft.com/office/drawing/2014/main" id="{FF69562E-5391-0B44-8535-15526B5D8700}"/>
              </a:ext>
            </a:extLst>
          </p:cNvPr>
          <p:cNvSpPr/>
          <p:nvPr/>
        </p:nvSpPr>
        <p:spPr>
          <a:xfrm>
            <a:off x="3196928" y="4656362"/>
            <a:ext cx="653143" cy="1976943"/>
          </a:xfrm>
          <a:prstGeom prst="rightBrace">
            <a:avLst>
              <a:gd name="adj1" fmla="val 67000"/>
              <a:gd name="adj2" fmla="val 50000"/>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ko-KR" altLang="en-US"/>
          </a:p>
        </p:txBody>
      </p:sp>
      <p:sp>
        <p:nvSpPr>
          <p:cNvPr id="15" name="TextBox 14">
            <a:extLst>
              <a:ext uri="{FF2B5EF4-FFF2-40B4-BE49-F238E27FC236}">
                <a16:creationId xmlns:a16="http://schemas.microsoft.com/office/drawing/2014/main" id="{1553D9F2-990E-CF4C-AD8C-8B8214B0F780}"/>
              </a:ext>
            </a:extLst>
          </p:cNvPr>
          <p:cNvSpPr txBox="1"/>
          <p:nvPr/>
        </p:nvSpPr>
        <p:spPr>
          <a:xfrm>
            <a:off x="1296443" y="519848"/>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9" name="TextBox 18">
            <a:extLst>
              <a:ext uri="{FF2B5EF4-FFF2-40B4-BE49-F238E27FC236}">
                <a16:creationId xmlns:a16="http://schemas.microsoft.com/office/drawing/2014/main" id="{E7B95D4A-A05F-4E49-AA25-2D87B61F800B}"/>
              </a:ext>
            </a:extLst>
          </p:cNvPr>
          <p:cNvSpPr txBox="1"/>
          <p:nvPr/>
        </p:nvSpPr>
        <p:spPr>
          <a:xfrm>
            <a:off x="2317250" y="456297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0" name="TextBox 19">
            <a:extLst>
              <a:ext uri="{FF2B5EF4-FFF2-40B4-BE49-F238E27FC236}">
                <a16:creationId xmlns:a16="http://schemas.microsoft.com/office/drawing/2014/main" id="{43D02C9D-2F84-B24D-A7F5-5FEF11E0ACF4}"/>
              </a:ext>
            </a:extLst>
          </p:cNvPr>
          <p:cNvSpPr txBox="1"/>
          <p:nvPr/>
        </p:nvSpPr>
        <p:spPr>
          <a:xfrm>
            <a:off x="2215738" y="479927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1" name="TextBox 20">
            <a:extLst>
              <a:ext uri="{FF2B5EF4-FFF2-40B4-BE49-F238E27FC236}">
                <a16:creationId xmlns:a16="http://schemas.microsoft.com/office/drawing/2014/main" id="{B84CA558-B3DF-9049-A602-38170E5363C1}"/>
              </a:ext>
            </a:extLst>
          </p:cNvPr>
          <p:cNvSpPr txBox="1"/>
          <p:nvPr/>
        </p:nvSpPr>
        <p:spPr>
          <a:xfrm>
            <a:off x="2313274" y="503557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2" name="TextBox 21">
            <a:extLst>
              <a:ext uri="{FF2B5EF4-FFF2-40B4-BE49-F238E27FC236}">
                <a16:creationId xmlns:a16="http://schemas.microsoft.com/office/drawing/2014/main" id="{011B27C2-4C2B-7C46-8C22-3006C63CC908}"/>
              </a:ext>
            </a:extLst>
          </p:cNvPr>
          <p:cNvSpPr txBox="1"/>
          <p:nvPr/>
        </p:nvSpPr>
        <p:spPr>
          <a:xfrm>
            <a:off x="2240826" y="5284069"/>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A2D5832C-2BAD-E745-B4AD-9A1E060BCDD1}"/>
              </a:ext>
            </a:extLst>
          </p:cNvPr>
          <p:cNvSpPr txBox="1"/>
          <p:nvPr/>
        </p:nvSpPr>
        <p:spPr>
          <a:xfrm>
            <a:off x="2415622" y="5519980"/>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4" name="TextBox 23">
            <a:extLst>
              <a:ext uri="{FF2B5EF4-FFF2-40B4-BE49-F238E27FC236}">
                <a16:creationId xmlns:a16="http://schemas.microsoft.com/office/drawing/2014/main" id="{269DFE2E-AE61-2B49-952E-63E15A5A4D2B}"/>
              </a:ext>
            </a:extLst>
          </p:cNvPr>
          <p:cNvSpPr txBox="1"/>
          <p:nvPr/>
        </p:nvSpPr>
        <p:spPr>
          <a:xfrm>
            <a:off x="2325466" y="575954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E0A73DEB-A1C2-2B4F-B3B9-8EFD50591747}"/>
              </a:ext>
            </a:extLst>
          </p:cNvPr>
          <p:cNvSpPr txBox="1"/>
          <p:nvPr/>
        </p:nvSpPr>
        <p:spPr>
          <a:xfrm>
            <a:off x="2415622" y="5986654"/>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6" name="TextBox 25">
            <a:extLst>
              <a:ext uri="{FF2B5EF4-FFF2-40B4-BE49-F238E27FC236}">
                <a16:creationId xmlns:a16="http://schemas.microsoft.com/office/drawing/2014/main" id="{0CB537B2-0931-BC44-AEC6-33875C3442F4}"/>
              </a:ext>
            </a:extLst>
          </p:cNvPr>
          <p:cNvSpPr txBox="1"/>
          <p:nvPr/>
        </p:nvSpPr>
        <p:spPr>
          <a:xfrm>
            <a:off x="2874579" y="6224531"/>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7" name="TextBox 26">
            <a:extLst>
              <a:ext uri="{FF2B5EF4-FFF2-40B4-BE49-F238E27FC236}">
                <a16:creationId xmlns:a16="http://schemas.microsoft.com/office/drawing/2014/main" id="{F01E5EED-35F3-7E48-9884-63E464B8FBCC}"/>
              </a:ext>
            </a:extLst>
          </p:cNvPr>
          <p:cNvSpPr txBox="1"/>
          <p:nvPr/>
        </p:nvSpPr>
        <p:spPr>
          <a:xfrm>
            <a:off x="2622012" y="6448639"/>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8" name="직사각형 27">
            <a:extLst>
              <a:ext uri="{FF2B5EF4-FFF2-40B4-BE49-F238E27FC236}">
                <a16:creationId xmlns:a16="http://schemas.microsoft.com/office/drawing/2014/main" id="{95EBE7CE-AB3E-5A4C-BE6A-3B418151957C}"/>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414615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모서리가 둥근 직사각형 34"/>
          <p:cNvSpPr/>
          <p:nvPr/>
        </p:nvSpPr>
        <p:spPr>
          <a:xfrm>
            <a:off x="1551482" y="1641423"/>
            <a:ext cx="7052872" cy="4347147"/>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Nanum Gothic" charset="-127"/>
              <a:ea typeface="Nanum Gothic" charset="-127"/>
              <a:cs typeface="Nanum Gothic" charset="-127"/>
            </a:endParaRPr>
          </a:p>
        </p:txBody>
      </p:sp>
      <p:sp>
        <p:nvSpPr>
          <p:cNvPr id="75" name="모서리가 둥근 직사각형 74"/>
          <p:cNvSpPr/>
          <p:nvPr/>
        </p:nvSpPr>
        <p:spPr>
          <a:xfrm>
            <a:off x="1551482" y="2015738"/>
            <a:ext cx="7052872" cy="3972832"/>
          </a:xfrm>
          <a:prstGeom prst="roundRect">
            <a:avLst>
              <a:gd name="adj" fmla="val 0"/>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관계 설정 편집 상태</a:t>
            </a:r>
            <a:endParaRPr lang="en-US" altLang="ko-KR" dirty="0">
              <a:solidFill>
                <a:srgbClr val="FF0000"/>
              </a:solidFill>
            </a:endParaRPr>
          </a:p>
          <a:p>
            <a:pPr lvl="0"/>
            <a:r>
              <a:rPr lang="ko-KR" altLang="en-US" dirty="0"/>
              <a:t>기존 관계선 삭제</a:t>
            </a:r>
            <a:endParaRPr lang="en-US" altLang="ko-KR" dirty="0"/>
          </a:p>
          <a:p>
            <a:pPr lvl="1"/>
            <a:r>
              <a:rPr lang="ko-KR" altLang="en-US" dirty="0"/>
              <a:t>기존 관계선 클릭 </a:t>
            </a:r>
            <a:r>
              <a:rPr lang="en-US" altLang="ko-KR" dirty="0"/>
              <a:t>&gt;</a:t>
            </a:r>
            <a:r>
              <a:rPr lang="ko-KR" altLang="en-US" dirty="0"/>
              <a:t> 관계선 삭제됨</a:t>
            </a:r>
            <a:endParaRPr lang="en-US" altLang="ko-KR" dirty="0"/>
          </a:p>
          <a:p>
            <a:pPr lvl="0"/>
            <a:r>
              <a:rPr lang="ko-KR" altLang="en-US" dirty="0"/>
              <a:t>데이터소스 </a:t>
            </a:r>
            <a:endParaRPr lang="en-US" altLang="ko-KR" dirty="0"/>
          </a:p>
          <a:p>
            <a:pPr lvl="1"/>
            <a:r>
              <a:rPr lang="ko-KR" altLang="en-US" dirty="0"/>
              <a:t>클릭 </a:t>
            </a:r>
            <a:r>
              <a:rPr lang="en-US" altLang="ko-KR" dirty="0"/>
              <a:t>&amp;</a:t>
            </a:r>
            <a:r>
              <a:rPr lang="ko-KR" altLang="en-US" dirty="0"/>
              <a:t> 드래그 </a:t>
            </a:r>
            <a:r>
              <a:rPr lang="en-US" altLang="ko-KR" dirty="0"/>
              <a:t>&gt;</a:t>
            </a:r>
            <a:r>
              <a:rPr lang="ko-KR" altLang="en-US" dirty="0"/>
              <a:t> 관계선 추가 팝업 출력 </a:t>
            </a:r>
            <a:r>
              <a:rPr lang="en-US" altLang="ko-KR" dirty="0">
                <a:solidFill>
                  <a:srgbClr val="00B0F0"/>
                </a:solidFill>
              </a:rPr>
              <a:t>☞</a:t>
            </a:r>
            <a:r>
              <a:rPr lang="ko-KR" altLang="en-US" dirty="0">
                <a:solidFill>
                  <a:srgbClr val="00B0F0"/>
                </a:solidFill>
              </a:rPr>
              <a:t> </a:t>
            </a:r>
            <a:r>
              <a:rPr lang="mr-IN" altLang="ko-KR" dirty="0">
                <a:solidFill>
                  <a:srgbClr val="00B0F0"/>
                </a:solidFill>
              </a:rPr>
              <a:t>[039.0]</a:t>
            </a:r>
            <a:endParaRPr lang="en-US" altLang="ko-KR" dirty="0"/>
          </a:p>
          <a:p>
            <a:pPr lvl="0"/>
            <a:r>
              <a:rPr lang="ko-KR" altLang="en-US" dirty="0"/>
              <a:t>완료</a:t>
            </a:r>
            <a:endParaRPr lang="en-US" altLang="ko-KR" dirty="0"/>
          </a:p>
          <a:p>
            <a:pPr lvl="1"/>
            <a:r>
              <a:rPr lang="ko-KR" altLang="en-US" dirty="0"/>
              <a:t>클릭 </a:t>
            </a:r>
            <a:r>
              <a:rPr lang="en-US" altLang="ko-KR" dirty="0"/>
              <a:t>&gt;</a:t>
            </a:r>
            <a:r>
              <a:rPr lang="ko-KR" altLang="en-US" dirty="0"/>
              <a:t> 관계 편집 모드가 해제되고</a:t>
            </a:r>
            <a:r>
              <a:rPr lang="en-US" altLang="ko-KR" dirty="0"/>
              <a:t>,</a:t>
            </a:r>
            <a:r>
              <a:rPr lang="ko-KR" altLang="en-US" dirty="0"/>
              <a:t> 보드 열람 모드로 변경됨</a:t>
            </a:r>
            <a:endParaRPr lang="en-US" altLang="ko-KR" dirty="0"/>
          </a:p>
          <a:p>
            <a:pPr marL="85727" lvl="1" indent="0">
              <a:buNone/>
            </a:pPr>
            <a:r>
              <a:rPr lang="ko-KR" altLang="en-US" dirty="0">
                <a:solidFill>
                  <a:srgbClr val="FF0000"/>
                </a:solidFill>
              </a:rPr>
              <a:t>중요</a:t>
            </a:r>
            <a:r>
              <a:rPr lang="en-US" altLang="ko-KR" dirty="0">
                <a:solidFill>
                  <a:srgbClr val="FF0000"/>
                </a:solidFill>
              </a:rPr>
              <a:t>)</a:t>
            </a:r>
            <a:r>
              <a:rPr lang="ko-KR" altLang="en-US" dirty="0">
                <a:solidFill>
                  <a:srgbClr val="FF0000"/>
                </a:solidFill>
              </a:rPr>
              <a:t> </a:t>
            </a:r>
            <a:r>
              <a:rPr lang="ko-KR" altLang="en-US" dirty="0"/>
              <a:t>신규 관계선을 생성하는 이벤트 이외에 모든 다른 요소에 대한 이벤트는 보드 열람 모드와 동일함</a:t>
            </a:r>
            <a:r>
              <a:rPr lang="en-US" altLang="ko-KR" dirty="0"/>
              <a:t>.</a:t>
            </a:r>
            <a:r>
              <a:rPr lang="ko-KR" altLang="en-US" dirty="0"/>
              <a:t> 신규 관계선 생성 이외의 이벤트 발생시</a:t>
            </a:r>
            <a:r>
              <a:rPr lang="en-US" altLang="ko-KR" dirty="0"/>
              <a:t>,</a:t>
            </a:r>
            <a:r>
              <a:rPr lang="ko-KR" altLang="en-US" dirty="0"/>
              <a:t> 관계 설정 편집 상태가 해제되고 해당 이벤트에 해당하는 화면이 나타남</a:t>
            </a:r>
            <a:endParaRPr lang="en-US" altLang="ko-KR" dirty="0"/>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7173728"/>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36" name="모서리가 둥근 직사각형 35"/>
          <p:cNvSpPr/>
          <p:nvPr/>
        </p:nvSpPr>
        <p:spPr>
          <a:xfrm>
            <a:off x="5900168" y="451614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7" name="모서리가 둥근 직사각형 36"/>
          <p:cNvSpPr/>
          <p:nvPr/>
        </p:nvSpPr>
        <p:spPr>
          <a:xfrm>
            <a:off x="2947927" y="3184636"/>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2515562"/>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434603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cxnSp>
        <p:nvCxnSpPr>
          <p:cNvPr id="18" name="구부러진 연결선[U] 17"/>
          <p:cNvCxnSpPr>
            <a:stCxn id="37" idx="3"/>
            <a:endCxn id="38" idx="1"/>
          </p:cNvCxnSpPr>
          <p:nvPr/>
        </p:nvCxnSpPr>
        <p:spPr>
          <a:xfrm flipV="1">
            <a:off x="3992299" y="2679204"/>
            <a:ext cx="1084188" cy="669074"/>
          </a:xfrm>
          <a:prstGeom prst="curvedConnector3">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3348278"/>
            <a:ext cx="1907869" cy="1331508"/>
          </a:xfrm>
          <a:prstGeom prst="curvedConnector3">
            <a:avLst>
              <a:gd name="adj1" fmla="val 75147"/>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4509680"/>
            <a:ext cx="631902" cy="170106"/>
          </a:xfrm>
          <a:prstGeom prst="curvedConnector3">
            <a:avLst>
              <a:gd name="adj1" fmla="val 50000"/>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모서리가 둥근 직사각형 63"/>
          <p:cNvSpPr/>
          <p:nvPr/>
        </p:nvSpPr>
        <p:spPr>
          <a:xfrm>
            <a:off x="1637117" y="1718220"/>
            <a:ext cx="1147895"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Done</a:t>
            </a:r>
            <a:endParaRPr kumimoji="1" lang="ko-KR" altLang="en-US" sz="700" b="1" dirty="0">
              <a:solidFill>
                <a:schemeClr val="bg1"/>
              </a:solidFill>
              <a:latin typeface="Nanum Gothic" charset="-127"/>
              <a:ea typeface="Nanum Gothic" charset="-127"/>
              <a:cs typeface="Nanum Gothic" charset="-127"/>
            </a:endParaRPr>
          </a:p>
        </p:txBody>
      </p:sp>
      <p:sp>
        <p:nvSpPr>
          <p:cNvPr id="73" name="타원 72"/>
          <p:cNvSpPr/>
          <p:nvPr/>
        </p:nvSpPr>
        <p:spPr>
          <a:xfrm>
            <a:off x="1467157" y="17708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pSp>
        <p:nvGrpSpPr>
          <p:cNvPr id="41" name="그룹 40"/>
          <p:cNvGrpSpPr/>
          <p:nvPr/>
        </p:nvGrpSpPr>
        <p:grpSpPr>
          <a:xfrm>
            <a:off x="8261604" y="2117548"/>
            <a:ext cx="152756" cy="152756"/>
            <a:chOff x="8723054" y="4474149"/>
            <a:chExt cx="268546" cy="268546"/>
          </a:xfrm>
        </p:grpSpPr>
        <p:sp>
          <p:nvSpPr>
            <p:cNvPr id="42" name="액자 41"/>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3" name="직사각형 42"/>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4" name="직사각형 43"/>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49" name="그림 4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274" y="2112823"/>
            <a:ext cx="132190" cy="132190"/>
          </a:xfrm>
          <a:prstGeom prst="rect">
            <a:avLst/>
          </a:prstGeom>
        </p:spPr>
      </p:pic>
      <p:pic>
        <p:nvPicPr>
          <p:cNvPr id="50" name="그림 4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5594" y="2117548"/>
            <a:ext cx="132190" cy="132190"/>
          </a:xfrm>
          <a:prstGeom prst="rect">
            <a:avLst/>
          </a:prstGeom>
        </p:spPr>
      </p:pic>
      <p:pic>
        <p:nvPicPr>
          <p:cNvPr id="54" name="그림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0000">
            <a:off x="4509992" y="3058533"/>
            <a:ext cx="189996" cy="189996"/>
          </a:xfrm>
          <a:prstGeom prst="rect">
            <a:avLst/>
          </a:prstGeom>
        </p:spPr>
      </p:pic>
      <p:sp>
        <p:nvSpPr>
          <p:cNvPr id="60" name="타원 59"/>
          <p:cNvSpPr/>
          <p:nvPr/>
        </p:nvSpPr>
        <p:spPr>
          <a:xfrm>
            <a:off x="6151943" y="3644644"/>
            <a:ext cx="93274" cy="93274"/>
          </a:xfrm>
          <a:prstGeom prst="ellipse">
            <a:avLst/>
          </a:prstGeom>
          <a:solidFill>
            <a:schemeClr val="bg1">
              <a:lumMod val="75000"/>
            </a:schemeClr>
          </a:solid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bg1"/>
              </a:solidFill>
              <a:latin typeface="Nanum Gothic" charset="-127"/>
              <a:ea typeface="Nanum Gothic" charset="-127"/>
              <a:cs typeface="Nanum Gothic" charset="-127"/>
            </a:endParaRPr>
          </a:p>
        </p:txBody>
      </p:sp>
      <p:sp>
        <p:nvSpPr>
          <p:cNvPr id="62" name="타원 61"/>
          <p:cNvSpPr/>
          <p:nvPr/>
        </p:nvSpPr>
        <p:spPr>
          <a:xfrm>
            <a:off x="4294736" y="28959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3" name="타원 62"/>
          <p:cNvSpPr/>
          <p:nvPr/>
        </p:nvSpPr>
        <p:spPr>
          <a:xfrm>
            <a:off x="6045972" y="37555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cxnSp>
        <p:nvCxnSpPr>
          <p:cNvPr id="25" name="구부러진 연결선[U] 24"/>
          <p:cNvCxnSpPr>
            <a:stCxn id="60" idx="6"/>
            <a:endCxn id="36" idx="0"/>
          </p:cNvCxnSpPr>
          <p:nvPr/>
        </p:nvCxnSpPr>
        <p:spPr>
          <a:xfrm>
            <a:off x="6245217" y="3691281"/>
            <a:ext cx="177137" cy="824863"/>
          </a:xfrm>
          <a:prstGeom prst="curvedConnector2">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2" name="그림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0000">
            <a:off x="6193009" y="3667259"/>
            <a:ext cx="189996" cy="189996"/>
          </a:xfrm>
          <a:prstGeom prst="rect">
            <a:avLst/>
          </a:prstGeom>
        </p:spPr>
      </p:pic>
      <p:cxnSp>
        <p:nvCxnSpPr>
          <p:cNvPr id="29" name="직선 화살표 연결선 28"/>
          <p:cNvCxnSpPr/>
          <p:nvPr/>
        </p:nvCxnSpPr>
        <p:spPr>
          <a:xfrm flipH="1" flipV="1">
            <a:off x="6513912" y="3716985"/>
            <a:ext cx="161933" cy="8457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직선 연결선[R] 30"/>
          <p:cNvCxnSpPr/>
          <p:nvPr/>
        </p:nvCxnSpPr>
        <p:spPr>
          <a:xfrm>
            <a:off x="1551482" y="2000738"/>
            <a:ext cx="705287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5419839" y="2715871"/>
            <a:ext cx="407163" cy="92333"/>
          </a:xfrm>
          <a:prstGeom prst="rect">
            <a:avLst/>
          </a:prstGeom>
          <a:noFill/>
        </p:spPr>
        <p:txBody>
          <a:bodyPr wrap="none" lIns="0" tIns="0" rIns="0" bIns="0" rtlCol="0">
            <a:spAutoFit/>
          </a:bodyPr>
          <a:lstStyle/>
          <a:p>
            <a:r>
              <a:rPr lang="en-US" altLang="ko-KR" sz="600" dirty="0">
                <a:latin typeface="+mj-lt"/>
                <a:ea typeface="Nanum Gothic" charset="-127"/>
                <a:cs typeface="Nanum Gothic" charset="-127"/>
              </a:rPr>
              <a:t>Key : FABID</a:t>
            </a:r>
            <a:endParaRPr lang="ko-KR" altLang="en-US" sz="600" dirty="0">
              <a:latin typeface="+mj-lt"/>
              <a:ea typeface="Nanum Gothic" charset="-127"/>
              <a:cs typeface="Nanum Gothic" charset="-127"/>
            </a:endParaRPr>
          </a:p>
        </p:txBody>
      </p:sp>
      <p:sp>
        <p:nvSpPr>
          <p:cNvPr id="77" name="TextBox 76"/>
          <p:cNvSpPr txBox="1"/>
          <p:nvPr/>
        </p:nvSpPr>
        <p:spPr>
          <a:xfrm>
            <a:off x="3255214" y="3381383"/>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58" name="TextBox 57"/>
          <p:cNvSpPr txBox="1"/>
          <p:nvPr/>
        </p:nvSpPr>
        <p:spPr>
          <a:xfrm rot="18180695">
            <a:off x="4228350" y="2886923"/>
            <a:ext cx="556243" cy="92333"/>
          </a:xfrm>
          <a:prstGeom prst="rect">
            <a:avLst/>
          </a:prstGeom>
          <a:noFill/>
        </p:spPr>
        <p:txBody>
          <a:bodyPr wrap="none" lIns="0" tIns="0" rIns="0" bIns="0" rtlCol="0">
            <a:spAutoFit/>
          </a:bodyPr>
          <a:lstStyle/>
          <a:p>
            <a:r>
              <a:rPr lang="en-US" altLang="ko-KR" sz="600" dirty="0">
                <a:latin typeface="+mj-lt"/>
                <a:ea typeface="Nanum Gothic" charset="-127"/>
                <a:cs typeface="Nanum Gothic" charset="-127"/>
              </a:rPr>
              <a:t>Click to confirm</a:t>
            </a:r>
            <a:endParaRPr lang="ko-KR" altLang="en-US" sz="600" dirty="0">
              <a:latin typeface="+mj-lt"/>
              <a:ea typeface="Nanum Gothic" charset="-127"/>
              <a:cs typeface="Nanum Gothic" charset="-127"/>
            </a:endParaRPr>
          </a:p>
        </p:txBody>
      </p:sp>
      <p:sp>
        <p:nvSpPr>
          <p:cNvPr id="67" name="TextBox 66"/>
          <p:cNvSpPr txBox="1"/>
          <p:nvPr/>
        </p:nvSpPr>
        <p:spPr>
          <a:xfrm>
            <a:off x="4542498" y="4559260"/>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68" name="TextBox 67"/>
          <p:cNvSpPr txBox="1"/>
          <p:nvPr/>
        </p:nvSpPr>
        <p:spPr>
          <a:xfrm>
            <a:off x="6205745" y="4733721"/>
            <a:ext cx="407163" cy="92333"/>
          </a:xfrm>
          <a:prstGeom prst="rect">
            <a:avLst/>
          </a:prstGeom>
          <a:noFill/>
        </p:spPr>
        <p:txBody>
          <a:bodyPr wrap="none" lIns="0" tIns="0" rIns="0" bIns="0" rtlCol="0">
            <a:spAutoFit/>
          </a:bodyPr>
          <a:lstStyle/>
          <a:p>
            <a:r>
              <a:rPr lang="en-US" altLang="ko-KR" sz="600">
                <a:ea typeface="Nanum Gothic" charset="-127"/>
                <a:cs typeface="Nanum Gothic" charset="-127"/>
              </a:rPr>
              <a:t>Key : </a:t>
            </a:r>
            <a:r>
              <a:rPr lang="en-US" altLang="ko-KR" sz="600">
                <a:latin typeface="+mj-lt"/>
                <a:ea typeface="Nanum Gothic" charset="-127"/>
                <a:cs typeface="Nanum Gothic" charset="-127"/>
              </a:rPr>
              <a:t>FABID</a:t>
            </a:r>
            <a:endParaRPr lang="ko-KR" altLang="en-US" sz="600" dirty="0">
              <a:latin typeface="+mj-lt"/>
              <a:ea typeface="Nanum Gothic" charset="-127"/>
              <a:cs typeface="Nanum Gothic" charset="-127"/>
            </a:endParaRPr>
          </a:p>
        </p:txBody>
      </p:sp>
      <p:sp>
        <p:nvSpPr>
          <p:cNvPr id="55" name="TextBox 54"/>
          <p:cNvSpPr txBox="1"/>
          <p:nvPr/>
        </p:nvSpPr>
        <p:spPr>
          <a:xfrm rot="3542428">
            <a:off x="5255513" y="3761152"/>
            <a:ext cx="299762" cy="92333"/>
          </a:xfrm>
          <a:prstGeom prst="rect">
            <a:avLst/>
          </a:prstGeom>
          <a:noFill/>
        </p:spPr>
        <p:txBody>
          <a:bodyPr wrap="none" lIns="0" tIns="0" rIns="0" bIns="0" rtlCol="0">
            <a:spAutoFit/>
          </a:bodyPr>
          <a:lstStyle/>
          <a:p>
            <a:r>
              <a:rPr lang="en-US" altLang="ko-KR" sz="600" dirty="0">
                <a:solidFill>
                  <a:schemeClr val="bg1"/>
                </a:solidFill>
                <a:latin typeface="+mj-lt"/>
                <a:ea typeface="Nanum Gothic" charset="-127"/>
                <a:cs typeface="Nanum Gothic" charset="-127"/>
              </a:rPr>
              <a:t>X Delete</a:t>
            </a:r>
            <a:endParaRPr lang="ko-KR" altLang="en-US" sz="600" dirty="0">
              <a:solidFill>
                <a:schemeClr val="bg1"/>
              </a:solidFill>
              <a:latin typeface="+mj-lt"/>
              <a:ea typeface="Nanum Gothic" charset="-127"/>
              <a:cs typeface="Nanum Gothic" charset="-127"/>
            </a:endParaRPr>
          </a:p>
        </p:txBody>
      </p:sp>
      <p:sp>
        <p:nvSpPr>
          <p:cNvPr id="56" name="TextBox 55"/>
          <p:cNvSpPr txBox="1"/>
          <p:nvPr/>
        </p:nvSpPr>
        <p:spPr>
          <a:xfrm rot="1173111">
            <a:off x="5434335" y="4644984"/>
            <a:ext cx="299762" cy="92333"/>
          </a:xfrm>
          <a:prstGeom prst="rect">
            <a:avLst/>
          </a:prstGeom>
          <a:noFill/>
        </p:spPr>
        <p:txBody>
          <a:bodyPr wrap="none" lIns="0" tIns="0" rIns="0" bIns="0" rtlCol="0">
            <a:spAutoFit/>
          </a:bodyPr>
          <a:lstStyle/>
          <a:p>
            <a:r>
              <a:rPr lang="en-US" altLang="ko-KR" sz="600" dirty="0">
                <a:solidFill>
                  <a:schemeClr val="bg1"/>
                </a:solidFill>
                <a:latin typeface="+mj-lt"/>
                <a:ea typeface="Nanum Gothic" charset="-127"/>
                <a:cs typeface="Nanum Gothic" charset="-127"/>
              </a:rPr>
              <a:t>X Delete</a:t>
            </a:r>
            <a:endParaRPr lang="ko-KR" altLang="en-US" sz="600" dirty="0">
              <a:solidFill>
                <a:schemeClr val="bg1"/>
              </a:solidFill>
              <a:latin typeface="+mj-lt"/>
              <a:ea typeface="Nanum Gothic" charset="-127"/>
              <a:cs typeface="Nanum Gothic" charset="-127"/>
            </a:endParaRPr>
          </a:p>
        </p:txBody>
      </p:sp>
      <p:pic>
        <p:nvPicPr>
          <p:cNvPr id="51" name="그림 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8557" y="2121764"/>
            <a:ext cx="339696" cy="339696"/>
          </a:xfrm>
          <a:prstGeom prst="rect">
            <a:avLst/>
          </a:prstGeom>
        </p:spPr>
      </p:pic>
      <p:sp>
        <p:nvSpPr>
          <p:cNvPr id="53" name="TextBox 52"/>
          <p:cNvSpPr txBox="1"/>
          <p:nvPr/>
        </p:nvSpPr>
        <p:spPr>
          <a:xfrm>
            <a:off x="4565768" y="1768685"/>
            <a:ext cx="915315" cy="138499"/>
          </a:xfrm>
          <a:prstGeom prst="rect">
            <a:avLst/>
          </a:prstGeom>
          <a:noFill/>
        </p:spPr>
        <p:txBody>
          <a:bodyPr wrap="none" lIns="0" tIns="0" rIns="0" bIns="0" rtlCol="0">
            <a:spAutoFit/>
          </a:bodyPr>
          <a:lstStyle/>
          <a:p>
            <a:r>
              <a:rPr lang="en-US" altLang="ko-KR" sz="900" b="1">
                <a:latin typeface="+mj-lt"/>
                <a:ea typeface="Nanum Gothic" charset="-127"/>
                <a:cs typeface="Nanum Gothic" charset="-127"/>
              </a:rPr>
              <a:t>Edit </a:t>
            </a:r>
            <a:r>
              <a:rPr lang="en-US" altLang="ko-KR" sz="900" b="1" dirty="0">
                <a:latin typeface="+mj-lt"/>
                <a:ea typeface="Nanum Gothic" charset="-127"/>
                <a:cs typeface="Nanum Gothic" charset="-127"/>
              </a:rPr>
              <a:t>associations</a:t>
            </a:r>
            <a:endParaRPr lang="ko-KR" altLang="en-US" sz="900" b="1" dirty="0">
              <a:latin typeface="+mj-lt"/>
              <a:ea typeface="Nanum Gothic" charset="-127"/>
              <a:cs typeface="Nanum Gothic" charset="-127"/>
            </a:endParaRPr>
          </a:p>
        </p:txBody>
      </p:sp>
    </p:spTree>
    <p:extLst>
      <p:ext uri="{BB962C8B-B14F-4D97-AF65-F5344CB8AC3E}">
        <p14:creationId xmlns:p14="http://schemas.microsoft.com/office/powerpoint/2010/main" val="165660153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필터 패널</a:t>
            </a:r>
            <a:r>
              <a:rPr kumimoji="1" lang="en-US" altLang="ko-KR" dirty="0"/>
              <a:t>-</a:t>
            </a:r>
            <a:r>
              <a:rPr kumimoji="1" lang="ko-KR" altLang="en-US" dirty="0" err="1"/>
              <a:t>편집모드</a:t>
            </a:r>
            <a:endParaRPr kumimoji="1" lang="en-US" altLang="ko-KR" dirty="0"/>
          </a:p>
          <a:p>
            <a:r>
              <a:rPr lang="ko-KR" altLang="en-US" dirty="0" err="1">
                <a:solidFill>
                  <a:prstClr val="black"/>
                </a:solidFill>
                <a:latin typeface="맑은 고딕" panose="020B0503020000020004" pitchFamily="34" charset="-127"/>
              </a:rPr>
              <a:t>필터명</a:t>
            </a:r>
            <a:endParaRPr lang="en-US" altLang="ko-KR" dirty="0">
              <a:solidFill>
                <a:prstClr val="black"/>
              </a:solidFill>
              <a:latin typeface="맑은 고딕" panose="020B0503020000020004" pitchFamily="34" charset="-127"/>
            </a:endParaRPr>
          </a:p>
          <a:p>
            <a:r>
              <a:rPr lang="ko-KR" altLang="en-US" dirty="0">
                <a:solidFill>
                  <a:prstClr val="black"/>
                </a:solidFill>
                <a:latin typeface="맑은 고딕" panose="020B0503020000020004" pitchFamily="34" charset="-127"/>
              </a:rPr>
              <a:t>필터의 데이터 </a:t>
            </a:r>
            <a:r>
              <a:rPr lang="ko-KR" altLang="en-US" dirty="0" err="1">
                <a:solidFill>
                  <a:prstClr val="black"/>
                </a:solidFill>
                <a:latin typeface="맑은 고딕" panose="020B0503020000020004" pitchFamily="34" charset="-127"/>
              </a:rPr>
              <a:t>소스명</a:t>
            </a:r>
            <a:endParaRPr lang="en-US" altLang="ko-KR" dirty="0">
              <a:solidFill>
                <a:prstClr val="black"/>
              </a:solidFill>
              <a:latin typeface="맑은 고딕" panose="020B0503020000020004" pitchFamily="34" charset="-127"/>
            </a:endParaRPr>
          </a:p>
          <a:p>
            <a:r>
              <a:rPr lang="ko-KR" altLang="en-US" strike="sngStrike" dirty="0">
                <a:solidFill>
                  <a:prstClr val="black"/>
                </a:solidFill>
                <a:latin typeface="맑은 고딕" panose="020B0503020000020004" pitchFamily="34" charset="-127"/>
              </a:rPr>
              <a:t>필터 항목</a:t>
            </a:r>
            <a:r>
              <a:rPr lang="ko-KR" altLang="en-US" dirty="0">
                <a:solidFill>
                  <a:prstClr val="black"/>
                </a:solidFill>
                <a:latin typeface="맑은 고딕" panose="020B0503020000020004" pitchFamily="34" charset="-127"/>
              </a:rPr>
              <a:t> </a:t>
            </a:r>
            <a:r>
              <a:rPr lang="en-US" altLang="ko-KR" dirty="0">
                <a:solidFill>
                  <a:prstClr val="black"/>
                </a:solidFill>
                <a:latin typeface="맑은 고딕" panose="020B0503020000020004" pitchFamily="34" charset="-127"/>
              </a:rPr>
              <a:t>(2018.11.02 </a:t>
            </a:r>
            <a:r>
              <a:rPr lang="ko-KR" altLang="en-US" dirty="0">
                <a:solidFill>
                  <a:prstClr val="black"/>
                </a:solidFill>
                <a:latin typeface="맑은 고딕" panose="020B0503020000020004" pitchFamily="34" charset="-127"/>
              </a:rPr>
              <a:t>삭제</a:t>
            </a:r>
            <a:r>
              <a:rPr lang="en-US" altLang="ko-KR" dirty="0">
                <a:solidFill>
                  <a:prstClr val="black"/>
                </a:solidFill>
                <a:latin typeface="맑은 고딕" panose="020B0503020000020004" pitchFamily="34" charset="-127"/>
              </a:rPr>
              <a:t>)</a:t>
            </a: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차트 필터 설정</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130</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212676A0-5313-944C-B5BB-DDF26D8A99D9}"/>
              </a:ext>
            </a:extLst>
          </p:cNvPr>
          <p:cNvPicPr>
            <a:picLocks noChangeAspect="1"/>
          </p:cNvPicPr>
          <p:nvPr/>
        </p:nvPicPr>
        <p:blipFill>
          <a:blip r:embed="rId3"/>
          <a:stretch>
            <a:fillRect/>
          </a:stretch>
        </p:blipFill>
        <p:spPr>
          <a:xfrm>
            <a:off x="801665" y="1313540"/>
            <a:ext cx="8593185" cy="4855527"/>
          </a:xfrm>
          <a:prstGeom prst="rect">
            <a:avLst/>
          </a:prstGeom>
        </p:spPr>
      </p:pic>
      <p:sp>
        <p:nvSpPr>
          <p:cNvPr id="9" name="Oval 55">
            <a:extLst>
              <a:ext uri="{FF2B5EF4-FFF2-40B4-BE49-F238E27FC236}">
                <a16:creationId xmlns:a16="http://schemas.microsoft.com/office/drawing/2014/main" id="{C3340AE2-1768-E646-8F4D-BCC3567BB415}"/>
              </a:ext>
            </a:extLst>
          </p:cNvPr>
          <p:cNvSpPr/>
          <p:nvPr/>
        </p:nvSpPr>
        <p:spPr>
          <a:xfrm>
            <a:off x="7994209" y="298017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Oval 55">
            <a:extLst>
              <a:ext uri="{FF2B5EF4-FFF2-40B4-BE49-F238E27FC236}">
                <a16:creationId xmlns:a16="http://schemas.microsoft.com/office/drawing/2014/main" id="{56B7A2CC-9F8A-254C-8715-F48B7244507C}"/>
              </a:ext>
            </a:extLst>
          </p:cNvPr>
          <p:cNvSpPr/>
          <p:nvPr/>
        </p:nvSpPr>
        <p:spPr>
          <a:xfrm>
            <a:off x="8268348" y="308796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 name="Oval 55">
            <a:extLst>
              <a:ext uri="{FF2B5EF4-FFF2-40B4-BE49-F238E27FC236}">
                <a16:creationId xmlns:a16="http://schemas.microsoft.com/office/drawing/2014/main" id="{79D4F6E1-37CF-FD4B-A1C8-0855EC24FF32}"/>
              </a:ext>
            </a:extLst>
          </p:cNvPr>
          <p:cNvSpPr/>
          <p:nvPr/>
        </p:nvSpPr>
        <p:spPr>
          <a:xfrm>
            <a:off x="7905635" y="243030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 name="TextBox 15">
            <a:extLst>
              <a:ext uri="{FF2B5EF4-FFF2-40B4-BE49-F238E27FC236}">
                <a16:creationId xmlns:a16="http://schemas.microsoft.com/office/drawing/2014/main" id="{D6BE15C5-ED00-8C4F-9B68-CECC8164D168}"/>
              </a:ext>
            </a:extLst>
          </p:cNvPr>
          <p:cNvSpPr txBox="1"/>
          <p:nvPr/>
        </p:nvSpPr>
        <p:spPr>
          <a:xfrm>
            <a:off x="801665" y="11638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8" name="직사각형 17">
            <a:extLst>
              <a:ext uri="{FF2B5EF4-FFF2-40B4-BE49-F238E27FC236}">
                <a16:creationId xmlns:a16="http://schemas.microsoft.com/office/drawing/2014/main" id="{DC6D37EF-173B-A446-9553-90991919BE19}"/>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60757840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필터 패널 </a:t>
            </a:r>
            <a:r>
              <a:rPr kumimoji="1" lang="en-US" altLang="ko-KR" dirty="0"/>
              <a:t>-</a:t>
            </a:r>
            <a:r>
              <a:rPr kumimoji="1" lang="ko-KR" altLang="en-US" dirty="0"/>
              <a:t>측정값</a:t>
            </a:r>
            <a:endParaRPr kumimoji="1" lang="en-US" altLang="ko-KR" dirty="0"/>
          </a:p>
          <a:p>
            <a:pPr lvl="0"/>
            <a:r>
              <a:rPr kumimoji="1" lang="ko-KR" altLang="en-US" strike="sngStrike" dirty="0"/>
              <a:t>데이터 소스 목록</a:t>
            </a:r>
            <a:r>
              <a:rPr kumimoji="1" lang="en-US" altLang="ko-KR" dirty="0"/>
              <a:t> (2018.11.02 </a:t>
            </a:r>
            <a:r>
              <a:rPr kumimoji="1" lang="ko-KR" altLang="en-US" dirty="0"/>
              <a:t>삭제</a:t>
            </a:r>
            <a:r>
              <a:rPr kumimoji="1" lang="en-US" altLang="ko-KR" dirty="0"/>
              <a:t>)</a:t>
            </a:r>
          </a:p>
          <a:p>
            <a:pPr lvl="1"/>
            <a:r>
              <a:rPr kumimoji="1" lang="ko-KR" altLang="en-US" strike="sngStrike" dirty="0"/>
              <a:t>대시보드 내 추가된 데이터 소스 목록 노출</a:t>
            </a:r>
            <a:endParaRPr kumimoji="1" lang="en-US" altLang="ko-KR" strike="sngStrike" dirty="0"/>
          </a:p>
          <a:p>
            <a:pPr lvl="1"/>
            <a:r>
              <a:rPr lang="ko-KR" altLang="en-US" strike="sngStrike" dirty="0">
                <a:latin typeface="+mn-ea"/>
              </a:rPr>
              <a:t>물리 </a:t>
            </a:r>
            <a:r>
              <a:rPr lang="ko-KR" altLang="en-US" strike="sngStrike" dirty="0" err="1">
                <a:latin typeface="+mn-ea"/>
              </a:rPr>
              <a:t>데이타명</a:t>
            </a:r>
            <a:endParaRPr kumimoji="1" lang="en-US" altLang="ko-KR" strike="sngStrike" dirty="0"/>
          </a:p>
          <a:p>
            <a:r>
              <a:rPr lang="ko-KR" altLang="en-US" dirty="0">
                <a:solidFill>
                  <a:srgbClr val="7030A0"/>
                </a:solidFill>
                <a:latin typeface="+mn-ea"/>
              </a:rPr>
              <a:t>데이터 소스 </a:t>
            </a:r>
            <a:r>
              <a:rPr lang="ko-KR" altLang="en-US" dirty="0" err="1">
                <a:solidFill>
                  <a:srgbClr val="7030A0"/>
                </a:solidFill>
                <a:latin typeface="+mn-ea"/>
              </a:rPr>
              <a:t>컬럼명</a:t>
            </a:r>
            <a:endParaRPr lang="en-US" altLang="ko-KR" dirty="0">
              <a:solidFill>
                <a:srgbClr val="7030A0"/>
              </a:solidFill>
              <a:latin typeface="+mn-ea"/>
            </a:endParaRPr>
          </a:p>
          <a:p>
            <a:pPr lvl="1"/>
            <a:r>
              <a:rPr lang="ko-KR" altLang="en-US" dirty="0" err="1">
                <a:solidFill>
                  <a:srgbClr val="7030A0"/>
                </a:solidFill>
                <a:latin typeface="+mn-ea"/>
              </a:rPr>
              <a:t>물리컬럼명</a:t>
            </a:r>
            <a:r>
              <a:rPr lang="ko-KR" altLang="en-US" dirty="0">
                <a:solidFill>
                  <a:srgbClr val="7030A0"/>
                </a:solidFill>
                <a:latin typeface="+mn-ea"/>
              </a:rPr>
              <a:t> </a:t>
            </a:r>
            <a:r>
              <a:rPr lang="en-US" altLang="ko-KR" dirty="0">
                <a:solidFill>
                  <a:srgbClr val="7030A0"/>
                </a:solidFill>
                <a:latin typeface="+mn-ea"/>
              </a:rPr>
              <a:t>(</a:t>
            </a:r>
            <a:r>
              <a:rPr lang="ko-KR" altLang="en-US" dirty="0" err="1">
                <a:solidFill>
                  <a:srgbClr val="7030A0"/>
                </a:solidFill>
                <a:latin typeface="+mn-ea"/>
              </a:rPr>
              <a:t>논리컬럼명</a:t>
            </a:r>
            <a:r>
              <a:rPr lang="en-US" altLang="ko-KR" dirty="0">
                <a:solidFill>
                  <a:srgbClr val="7030A0"/>
                </a:solidFill>
                <a:latin typeface="+mn-ea"/>
              </a:rPr>
              <a:t>)</a:t>
            </a:r>
          </a:p>
          <a:p>
            <a:pPr lvl="1"/>
            <a:r>
              <a:rPr lang="en-US" altLang="ko-KR" dirty="0">
                <a:solidFill>
                  <a:srgbClr val="7030A0"/>
                </a:solidFill>
                <a:latin typeface="+mn-ea"/>
              </a:rPr>
              <a:t>Alias</a:t>
            </a:r>
            <a:r>
              <a:rPr lang="ko-KR" altLang="en-US" dirty="0">
                <a:solidFill>
                  <a:srgbClr val="7030A0"/>
                </a:solidFill>
                <a:latin typeface="+mn-ea"/>
              </a:rPr>
              <a:t> 설정해도 적용되지 않음</a:t>
            </a:r>
            <a:endParaRPr lang="en-US" altLang="ko-KR" dirty="0">
              <a:solidFill>
                <a:srgbClr val="7030A0"/>
              </a:solidFill>
              <a:latin typeface="+mn-ea"/>
            </a:endParaRPr>
          </a:p>
          <a:p>
            <a:pPr lvl="1"/>
            <a:r>
              <a:rPr lang="ko-KR" altLang="en-US" dirty="0">
                <a:solidFill>
                  <a:srgbClr val="7030A0"/>
                </a:solidFill>
                <a:latin typeface="+mn-ea"/>
              </a:rPr>
              <a:t>길어질 경우 </a:t>
            </a:r>
            <a:r>
              <a:rPr lang="ko-KR" altLang="en-US" dirty="0" err="1">
                <a:solidFill>
                  <a:srgbClr val="7030A0"/>
                </a:solidFill>
                <a:latin typeface="+mn-ea"/>
              </a:rPr>
              <a:t>생략처리</a:t>
            </a:r>
            <a:endParaRPr lang="en-US" altLang="ko-KR" dirty="0">
              <a:solidFill>
                <a:srgbClr val="7030A0"/>
              </a:solidFill>
              <a:latin typeface="+mn-ea"/>
            </a:endParaRPr>
          </a:p>
          <a:p>
            <a:pPr lvl="1"/>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차트 필터 설정 팝업</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131</a:t>
            </a:fld>
            <a:endParaRPr lang="ko-KR" altLang="en-US" dirty="0">
              <a:solidFill>
                <a:prstClr val="white">
                  <a:lumMod val="50000"/>
                </a:prstClr>
              </a:solidFill>
            </a:endParaRPr>
          </a:p>
        </p:txBody>
      </p:sp>
      <p:pic>
        <p:nvPicPr>
          <p:cNvPr id="7" name="그림 6">
            <a:extLst>
              <a:ext uri="{FF2B5EF4-FFF2-40B4-BE49-F238E27FC236}">
                <a16:creationId xmlns:a16="http://schemas.microsoft.com/office/drawing/2014/main" id="{212676A0-5313-944C-B5BB-DDF26D8A99D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801665" y="1313540"/>
            <a:ext cx="8593185" cy="4855527"/>
          </a:xfrm>
          <a:prstGeom prst="rect">
            <a:avLst/>
          </a:prstGeom>
        </p:spPr>
      </p:pic>
      <p:pic>
        <p:nvPicPr>
          <p:cNvPr id="2" name="그림 1">
            <a:extLst>
              <a:ext uri="{FF2B5EF4-FFF2-40B4-BE49-F238E27FC236}">
                <a16:creationId xmlns:a16="http://schemas.microsoft.com/office/drawing/2014/main" id="{8F1EA53D-6342-574D-91EE-B0DF1DBB951D}"/>
              </a:ext>
            </a:extLst>
          </p:cNvPr>
          <p:cNvPicPr>
            <a:picLocks noChangeAspect="1"/>
          </p:cNvPicPr>
          <p:nvPr/>
        </p:nvPicPr>
        <p:blipFill>
          <a:blip r:embed="rId4"/>
          <a:stretch>
            <a:fillRect/>
          </a:stretch>
        </p:blipFill>
        <p:spPr>
          <a:xfrm>
            <a:off x="2924826" y="1697171"/>
            <a:ext cx="4108538" cy="4087995"/>
          </a:xfrm>
          <a:prstGeom prst="rect">
            <a:avLst/>
          </a:prstGeom>
        </p:spPr>
      </p:pic>
      <p:sp>
        <p:nvSpPr>
          <p:cNvPr id="13" name="오른쪽 중괄호[R] 12">
            <a:extLst>
              <a:ext uri="{FF2B5EF4-FFF2-40B4-BE49-F238E27FC236}">
                <a16:creationId xmlns:a16="http://schemas.microsoft.com/office/drawing/2014/main" id="{353EB3F0-4ABB-9A40-AB9C-15B129956773}"/>
              </a:ext>
            </a:extLst>
          </p:cNvPr>
          <p:cNvSpPr/>
          <p:nvPr/>
        </p:nvSpPr>
        <p:spPr>
          <a:xfrm>
            <a:off x="4281138" y="2905226"/>
            <a:ext cx="423333" cy="1564563"/>
          </a:xfrm>
          <a:prstGeom prst="rightBrace">
            <a:avLst>
              <a:gd name="adj1" fmla="val 100612"/>
              <a:gd name="adj2" fmla="val 50000"/>
            </a:avLst>
          </a:prstGeom>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ko-KR" altLang="en-US"/>
          </a:p>
        </p:txBody>
      </p:sp>
      <p:sp>
        <p:nvSpPr>
          <p:cNvPr id="15" name="Oval 55">
            <a:extLst>
              <a:ext uri="{FF2B5EF4-FFF2-40B4-BE49-F238E27FC236}">
                <a16:creationId xmlns:a16="http://schemas.microsoft.com/office/drawing/2014/main" id="{DCF0DFC5-F5EF-1B43-AB3F-DD7E5EF1425E}"/>
              </a:ext>
            </a:extLst>
          </p:cNvPr>
          <p:cNvSpPr/>
          <p:nvPr/>
        </p:nvSpPr>
        <p:spPr>
          <a:xfrm>
            <a:off x="4725779" y="3557013"/>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 name="Oval 55">
            <a:extLst>
              <a:ext uri="{FF2B5EF4-FFF2-40B4-BE49-F238E27FC236}">
                <a16:creationId xmlns:a16="http://schemas.microsoft.com/office/drawing/2014/main" id="{9EDFDDFA-6763-2B49-B22E-F824142692C4}"/>
              </a:ext>
            </a:extLst>
          </p:cNvPr>
          <p:cNvSpPr/>
          <p:nvPr/>
        </p:nvSpPr>
        <p:spPr>
          <a:xfrm>
            <a:off x="5313149" y="243989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7" name="TextBox 16">
            <a:extLst>
              <a:ext uri="{FF2B5EF4-FFF2-40B4-BE49-F238E27FC236}">
                <a16:creationId xmlns:a16="http://schemas.microsoft.com/office/drawing/2014/main" id="{3A9EFC71-304F-B045-873A-3B4AD9501C1A}"/>
              </a:ext>
            </a:extLst>
          </p:cNvPr>
          <p:cNvSpPr txBox="1"/>
          <p:nvPr/>
        </p:nvSpPr>
        <p:spPr>
          <a:xfrm>
            <a:off x="2924826" y="15475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4</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9" name="TextBox 18">
            <a:extLst>
              <a:ext uri="{FF2B5EF4-FFF2-40B4-BE49-F238E27FC236}">
                <a16:creationId xmlns:a16="http://schemas.microsoft.com/office/drawing/2014/main" id="{D98CED6E-8504-3949-BA98-15E53705834F}"/>
              </a:ext>
            </a:extLst>
          </p:cNvPr>
          <p:cNvSpPr txBox="1"/>
          <p:nvPr/>
        </p:nvSpPr>
        <p:spPr>
          <a:xfrm>
            <a:off x="3486797" y="2876809"/>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0" name="TextBox 19">
            <a:extLst>
              <a:ext uri="{FF2B5EF4-FFF2-40B4-BE49-F238E27FC236}">
                <a16:creationId xmlns:a16="http://schemas.microsoft.com/office/drawing/2014/main" id="{B54E3339-8302-F441-A283-388C66215F22}"/>
              </a:ext>
            </a:extLst>
          </p:cNvPr>
          <p:cNvSpPr txBox="1"/>
          <p:nvPr/>
        </p:nvSpPr>
        <p:spPr>
          <a:xfrm>
            <a:off x="3421861" y="3076533"/>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1" name="TextBox 20">
            <a:extLst>
              <a:ext uri="{FF2B5EF4-FFF2-40B4-BE49-F238E27FC236}">
                <a16:creationId xmlns:a16="http://schemas.microsoft.com/office/drawing/2014/main" id="{D7E0A050-E7F3-F948-86EB-E0A537D67DB8}"/>
              </a:ext>
            </a:extLst>
          </p:cNvPr>
          <p:cNvSpPr txBox="1"/>
          <p:nvPr/>
        </p:nvSpPr>
        <p:spPr>
          <a:xfrm>
            <a:off x="3482821" y="3276257"/>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2" name="TextBox 21">
            <a:extLst>
              <a:ext uri="{FF2B5EF4-FFF2-40B4-BE49-F238E27FC236}">
                <a16:creationId xmlns:a16="http://schemas.microsoft.com/office/drawing/2014/main" id="{8CB18AA8-3F8E-9844-B921-34D805CA2CC1}"/>
              </a:ext>
            </a:extLst>
          </p:cNvPr>
          <p:cNvSpPr txBox="1"/>
          <p:nvPr/>
        </p:nvSpPr>
        <p:spPr>
          <a:xfrm>
            <a:off x="3422565" y="3488173"/>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3" name="TextBox 22">
            <a:extLst>
              <a:ext uri="{FF2B5EF4-FFF2-40B4-BE49-F238E27FC236}">
                <a16:creationId xmlns:a16="http://schemas.microsoft.com/office/drawing/2014/main" id="{4A3D7DD2-5347-F944-A9BD-C7E55F1B271B}"/>
              </a:ext>
            </a:extLst>
          </p:cNvPr>
          <p:cNvSpPr txBox="1"/>
          <p:nvPr/>
        </p:nvSpPr>
        <p:spPr>
          <a:xfrm>
            <a:off x="3572977" y="3687508"/>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4" name="TextBox 23">
            <a:extLst>
              <a:ext uri="{FF2B5EF4-FFF2-40B4-BE49-F238E27FC236}">
                <a16:creationId xmlns:a16="http://schemas.microsoft.com/office/drawing/2014/main" id="{2A55375C-9BB1-314A-AD7F-0E9FA79723E4}"/>
              </a:ext>
            </a:extLst>
          </p:cNvPr>
          <p:cNvSpPr txBox="1"/>
          <p:nvPr/>
        </p:nvSpPr>
        <p:spPr>
          <a:xfrm>
            <a:off x="3495013" y="3902290"/>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5" name="TextBox 24">
            <a:extLst>
              <a:ext uri="{FF2B5EF4-FFF2-40B4-BE49-F238E27FC236}">
                <a16:creationId xmlns:a16="http://schemas.microsoft.com/office/drawing/2014/main" id="{9AFF08BC-27F1-BE47-9BD2-41E67D216469}"/>
              </a:ext>
            </a:extLst>
          </p:cNvPr>
          <p:cNvSpPr txBox="1"/>
          <p:nvPr/>
        </p:nvSpPr>
        <p:spPr>
          <a:xfrm>
            <a:off x="3909885" y="4104895"/>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6" name="TextBox 25">
            <a:extLst>
              <a:ext uri="{FF2B5EF4-FFF2-40B4-BE49-F238E27FC236}">
                <a16:creationId xmlns:a16="http://schemas.microsoft.com/office/drawing/2014/main" id="{6A067398-1B3E-3241-A294-F9446D9E89AF}"/>
              </a:ext>
            </a:extLst>
          </p:cNvPr>
          <p:cNvSpPr txBox="1"/>
          <p:nvPr/>
        </p:nvSpPr>
        <p:spPr>
          <a:xfrm>
            <a:off x="3726131" y="4317030"/>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28" name="직사각형 27">
            <a:extLst>
              <a:ext uri="{FF2B5EF4-FFF2-40B4-BE49-F238E27FC236}">
                <a16:creationId xmlns:a16="http://schemas.microsoft.com/office/drawing/2014/main" id="{A05F5618-85CB-9D49-A8FF-0EED169D7AF5}"/>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22900498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212676A0-5313-944C-B5BB-DDF26D8A99D9}"/>
              </a:ext>
            </a:extLst>
          </p:cNvPr>
          <p:cNvPicPr>
            <a:picLocks noChangeAspect="1"/>
          </p:cNvPicPr>
          <p:nvPr/>
        </p:nvPicPr>
        <p:blipFill>
          <a:blip r:embed="rId3">
            <a:extLst>
              <a:ext uri="{BEBA8EAE-BF5A-486C-A8C5-ECC9F3942E4B}">
                <a14:imgProps xmlns:a14="http://schemas.microsoft.com/office/drawing/2010/main">
                  <a14:imgLayer>
                    <a14:imgEffect>
                      <a14:brightnessContrast bright="-40000" contrast="-40000"/>
                    </a14:imgEffect>
                  </a14:imgLayer>
                </a14:imgProps>
              </a:ext>
            </a:extLst>
          </a:blip>
          <a:stretch>
            <a:fillRect/>
          </a:stretch>
        </p:blipFill>
        <p:spPr>
          <a:xfrm>
            <a:off x="801665" y="1313540"/>
            <a:ext cx="8593185" cy="4855527"/>
          </a:xfrm>
          <a:prstGeom prst="rect">
            <a:avLst/>
          </a:prstGeom>
        </p:spPr>
      </p:pic>
      <p:pic>
        <p:nvPicPr>
          <p:cNvPr id="5" name="그림 4">
            <a:extLst>
              <a:ext uri="{FF2B5EF4-FFF2-40B4-BE49-F238E27FC236}">
                <a16:creationId xmlns:a16="http://schemas.microsoft.com/office/drawing/2014/main" id="{A2D1B94F-EDE7-CA45-AB8F-6BA54D7B3ABA}"/>
              </a:ext>
            </a:extLst>
          </p:cNvPr>
          <p:cNvPicPr>
            <a:picLocks noChangeAspect="1"/>
          </p:cNvPicPr>
          <p:nvPr/>
        </p:nvPicPr>
        <p:blipFill>
          <a:blip r:embed="rId4"/>
          <a:stretch>
            <a:fillRect/>
          </a:stretch>
        </p:blipFill>
        <p:spPr>
          <a:xfrm>
            <a:off x="3044005" y="1697171"/>
            <a:ext cx="4108504" cy="4087995"/>
          </a:xfrm>
          <a:prstGeom prst="rect">
            <a:avLst/>
          </a:prstGeom>
        </p:spPr>
      </p:pic>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필터 패널 </a:t>
            </a:r>
            <a:r>
              <a:rPr kumimoji="1" lang="en-US" altLang="ko-KR" dirty="0"/>
              <a:t>-</a:t>
            </a:r>
            <a:r>
              <a:rPr kumimoji="1" lang="ko-KR" altLang="en-US" dirty="0" err="1"/>
              <a:t>차원값</a:t>
            </a:r>
            <a:endParaRPr kumimoji="1" lang="ko-KR" altLang="en-US" dirty="0"/>
          </a:p>
          <a:p>
            <a:r>
              <a:rPr lang="ko-KR" altLang="en-US" dirty="0">
                <a:solidFill>
                  <a:srgbClr val="7030A0"/>
                </a:solidFill>
                <a:latin typeface="+mn-ea"/>
              </a:rPr>
              <a:t>데이터 소스 </a:t>
            </a:r>
            <a:r>
              <a:rPr lang="ko-KR" altLang="en-US" dirty="0" err="1">
                <a:solidFill>
                  <a:srgbClr val="7030A0"/>
                </a:solidFill>
                <a:latin typeface="+mn-ea"/>
              </a:rPr>
              <a:t>컬럼명</a:t>
            </a:r>
            <a:endParaRPr lang="en-US" altLang="ko-KR" dirty="0">
              <a:solidFill>
                <a:srgbClr val="7030A0"/>
              </a:solidFill>
              <a:latin typeface="+mn-ea"/>
            </a:endParaRPr>
          </a:p>
          <a:p>
            <a:pPr lvl="1"/>
            <a:r>
              <a:rPr lang="ko-KR" altLang="en-US" dirty="0" err="1">
                <a:solidFill>
                  <a:srgbClr val="7030A0"/>
                </a:solidFill>
                <a:latin typeface="맑은 고딕" panose="020B0503020000020004" pitchFamily="34" charset="-127"/>
              </a:rPr>
              <a:t>물리명</a:t>
            </a:r>
            <a:r>
              <a:rPr lang="ko-KR" altLang="en-US" dirty="0">
                <a:solidFill>
                  <a:srgbClr val="7030A0"/>
                </a:solidFill>
                <a:latin typeface="맑은 고딕" panose="020B0503020000020004" pitchFamily="34" charset="-127"/>
              </a:rPr>
              <a:t> </a:t>
            </a:r>
            <a:r>
              <a:rPr lang="en-US" altLang="ko-KR" dirty="0">
                <a:solidFill>
                  <a:srgbClr val="7030A0"/>
                </a:solidFill>
                <a:latin typeface="맑은 고딕" panose="020B0503020000020004" pitchFamily="34" charset="-127"/>
              </a:rPr>
              <a:t>(</a:t>
            </a:r>
            <a:r>
              <a:rPr lang="ko-KR" altLang="en-US" dirty="0" err="1">
                <a:solidFill>
                  <a:srgbClr val="7030A0"/>
                </a:solidFill>
                <a:latin typeface="맑은 고딕" panose="020B0503020000020004" pitchFamily="34" charset="-127"/>
              </a:rPr>
              <a:t>논리컬럼명</a:t>
            </a:r>
            <a:r>
              <a:rPr lang="en-US" altLang="ko-KR" dirty="0">
                <a:solidFill>
                  <a:srgbClr val="7030A0"/>
                </a:solidFill>
                <a:latin typeface="맑은 고딕" panose="020B0503020000020004" pitchFamily="34" charset="-127"/>
              </a:rPr>
              <a:t>)</a:t>
            </a:r>
          </a:p>
          <a:p>
            <a:pPr lvl="1"/>
            <a:r>
              <a:rPr lang="ko-KR" altLang="en-US" dirty="0">
                <a:solidFill>
                  <a:srgbClr val="7030A0"/>
                </a:solidFill>
                <a:latin typeface="맑은 고딕" panose="020B0503020000020004" pitchFamily="34" charset="-127"/>
              </a:rPr>
              <a:t>길어질 경우 생략 처리</a:t>
            </a:r>
            <a:endParaRPr lang="en-US" altLang="ko-KR" dirty="0">
              <a:solidFill>
                <a:srgbClr val="7030A0"/>
              </a:solidFill>
              <a:latin typeface="맑은 고딕" panose="020B0503020000020004" pitchFamily="34" charset="-127"/>
            </a:endParaRPr>
          </a:p>
          <a:p>
            <a:pPr lvl="1"/>
            <a:r>
              <a:rPr lang="en-US" altLang="ko-KR" dirty="0">
                <a:solidFill>
                  <a:srgbClr val="7030A0"/>
                </a:solidFill>
                <a:latin typeface="+mn-ea"/>
              </a:rPr>
              <a:t>Alias</a:t>
            </a:r>
            <a:r>
              <a:rPr lang="ko-KR" altLang="en-US" dirty="0">
                <a:solidFill>
                  <a:srgbClr val="7030A0"/>
                </a:solidFill>
                <a:latin typeface="+mn-ea"/>
              </a:rPr>
              <a:t> 설정해도 적용되지 않음</a:t>
            </a:r>
            <a:endParaRPr lang="en-US" altLang="ko-KR" dirty="0">
              <a:solidFill>
                <a:srgbClr val="7030A0"/>
              </a:solidFill>
              <a:latin typeface="+mn-ea"/>
            </a:endParaRPr>
          </a:p>
          <a:p>
            <a:pPr lvl="1"/>
            <a:endParaRPr kumimoji="1" lang="en-US" altLang="ko-KR" dirty="0"/>
          </a:p>
          <a:p>
            <a:pPr lvl="1"/>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차트 필터 설정 팝업</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132</a:t>
            </a:fld>
            <a:endParaRPr lang="ko-KR" altLang="en-US" dirty="0">
              <a:solidFill>
                <a:prstClr val="white">
                  <a:lumMod val="50000"/>
                </a:prstClr>
              </a:solidFill>
            </a:endParaRPr>
          </a:p>
        </p:txBody>
      </p:sp>
      <p:sp>
        <p:nvSpPr>
          <p:cNvPr id="22" name="Oval 55">
            <a:extLst>
              <a:ext uri="{FF2B5EF4-FFF2-40B4-BE49-F238E27FC236}">
                <a16:creationId xmlns:a16="http://schemas.microsoft.com/office/drawing/2014/main" id="{FFF24CC6-7B9E-074C-8734-897C24CE59A2}"/>
              </a:ext>
            </a:extLst>
          </p:cNvPr>
          <p:cNvSpPr/>
          <p:nvPr/>
        </p:nvSpPr>
        <p:spPr>
          <a:xfrm>
            <a:off x="3759540" y="277226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TextBox 11">
            <a:extLst>
              <a:ext uri="{FF2B5EF4-FFF2-40B4-BE49-F238E27FC236}">
                <a16:creationId xmlns:a16="http://schemas.microsoft.com/office/drawing/2014/main" id="{82FD1B7A-1912-F846-BFAB-4A852182CD10}"/>
              </a:ext>
            </a:extLst>
          </p:cNvPr>
          <p:cNvSpPr txBox="1"/>
          <p:nvPr/>
        </p:nvSpPr>
        <p:spPr>
          <a:xfrm>
            <a:off x="3044005" y="1547524"/>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5</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5" name="TextBox 14">
            <a:extLst>
              <a:ext uri="{FF2B5EF4-FFF2-40B4-BE49-F238E27FC236}">
                <a16:creationId xmlns:a16="http://schemas.microsoft.com/office/drawing/2014/main" id="{80FA3153-9426-1E4C-A79D-2232A582AAEE}"/>
              </a:ext>
            </a:extLst>
          </p:cNvPr>
          <p:cNvSpPr txBox="1"/>
          <p:nvPr/>
        </p:nvSpPr>
        <p:spPr>
          <a:xfrm>
            <a:off x="3685804" y="2877902"/>
            <a:ext cx="617477" cy="184666"/>
          </a:xfrm>
          <a:prstGeom prst="rect">
            <a:avLst/>
          </a:prstGeom>
          <a:noFill/>
        </p:spPr>
        <p:txBody>
          <a:bodyPr wrap="none" rtlCol="0">
            <a:spAutoFit/>
          </a:bodyPr>
          <a:lstStyle/>
          <a:p>
            <a:r>
              <a:rPr kumimoji="1" lang="en-US" altLang="ko-KR" sz="600" dirty="0">
                <a:solidFill>
                  <a:schemeClr val="tx1">
                    <a:lumMod val="50000"/>
                    <a:lumOff val="50000"/>
                  </a:schemeClr>
                </a:solidFill>
              </a:rPr>
              <a:t>(</a:t>
            </a:r>
            <a:r>
              <a:rPr kumimoji="1" lang="ko-KR" altLang="en-US" sz="600" dirty="0" err="1">
                <a:solidFill>
                  <a:schemeClr val="tx1">
                    <a:lumMod val="50000"/>
                    <a:lumOff val="50000"/>
                  </a:schemeClr>
                </a:solidFill>
              </a:rPr>
              <a:t>논리컬럼명</a:t>
            </a:r>
            <a:r>
              <a:rPr kumimoji="1" lang="en-US" altLang="ko-KR" sz="600" dirty="0">
                <a:solidFill>
                  <a:schemeClr val="tx1">
                    <a:lumMod val="50000"/>
                    <a:lumOff val="50000"/>
                  </a:schemeClr>
                </a:solidFill>
              </a:rPr>
              <a:t>)</a:t>
            </a:r>
            <a:endParaRPr kumimoji="1" lang="ko-KR" altLang="en-US" sz="600" dirty="0">
              <a:solidFill>
                <a:schemeClr val="tx1">
                  <a:lumMod val="50000"/>
                  <a:lumOff val="50000"/>
                </a:schemeClr>
              </a:solidFill>
            </a:endParaRPr>
          </a:p>
        </p:txBody>
      </p:sp>
      <p:sp>
        <p:nvSpPr>
          <p:cNvPr id="16" name="직사각형 15">
            <a:extLst>
              <a:ext uri="{FF2B5EF4-FFF2-40B4-BE49-F238E27FC236}">
                <a16:creationId xmlns:a16="http://schemas.microsoft.com/office/drawing/2014/main" id="{9CFECBF4-5D1B-6A4E-B92E-554888B44021}"/>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7969854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a:t>
            </a:r>
            <a:r>
              <a:rPr kumimoji="1" lang="en-US" altLang="ko-KR" dirty="0"/>
              <a:t>Y</a:t>
            </a:r>
            <a:r>
              <a:rPr kumimoji="1" lang="ko-KR" altLang="en-US" dirty="0"/>
              <a:t>축 설정 패널</a:t>
            </a:r>
          </a:p>
          <a:p>
            <a:pPr lvl="0"/>
            <a:r>
              <a:rPr kumimoji="1" lang="en-US" altLang="ko-KR" dirty="0">
                <a:solidFill>
                  <a:prstClr val="black"/>
                </a:solidFill>
              </a:rPr>
              <a:t>Y</a:t>
            </a:r>
            <a:r>
              <a:rPr kumimoji="1" lang="ko-KR" altLang="en-US" dirty="0">
                <a:solidFill>
                  <a:prstClr val="black"/>
                </a:solidFill>
              </a:rPr>
              <a:t>축 타이틀</a:t>
            </a:r>
            <a:endParaRPr kumimoji="1" lang="en-US" altLang="ko-KR"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변수명</a:t>
            </a:r>
            <a:r>
              <a:rPr kumimoji="1" lang="en-US" altLang="ko-KR" dirty="0">
                <a:solidFill>
                  <a:prstClr val="black"/>
                </a:solidFill>
              </a:rPr>
              <a:t>(</a:t>
            </a:r>
            <a:r>
              <a:rPr kumimoji="1" lang="ko-KR" altLang="en-US" dirty="0">
                <a:solidFill>
                  <a:prstClr val="black"/>
                </a:solidFill>
              </a:rPr>
              <a:t>측정</a:t>
            </a:r>
            <a:r>
              <a:rPr kumimoji="1" lang="en-US" altLang="ko-KR" dirty="0">
                <a:solidFill>
                  <a:prstClr val="black"/>
                </a:solidFill>
              </a:rPr>
              <a:t>/</a:t>
            </a:r>
            <a:r>
              <a:rPr kumimoji="1" lang="ko-KR" altLang="en-US" dirty="0" err="1">
                <a:solidFill>
                  <a:prstClr val="black"/>
                </a:solidFill>
              </a:rPr>
              <a:t>차원값</a:t>
            </a:r>
            <a:r>
              <a:rPr kumimoji="1" lang="en-US" altLang="ko-KR" dirty="0">
                <a:solidFill>
                  <a:prstClr val="black"/>
                </a:solidFill>
              </a:rPr>
              <a:t>)</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대시보드 설정에서 선택된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dirty="0">
                <a:solidFill>
                  <a:prstClr val="black"/>
                </a:solidFill>
              </a:rPr>
              <a:t>차트의 </a:t>
            </a:r>
            <a:r>
              <a:rPr kumimoji="1" lang="en-US" altLang="ko-KR" dirty="0">
                <a:solidFill>
                  <a:prstClr val="black"/>
                </a:solidFill>
              </a:rPr>
              <a:t>Y</a:t>
            </a:r>
            <a:r>
              <a:rPr kumimoji="1" lang="ko-KR" altLang="en-US" dirty="0">
                <a:solidFill>
                  <a:prstClr val="black"/>
                </a:solidFill>
              </a:rPr>
              <a:t>축 설정에서 입력된 값이나 </a:t>
            </a:r>
            <a:r>
              <a:rPr kumimoji="1" lang="en-US" altLang="ko-KR" dirty="0">
                <a:solidFill>
                  <a:prstClr val="black"/>
                </a:solidFill>
              </a:rPr>
              <a:t>Alias</a:t>
            </a:r>
            <a:r>
              <a:rPr kumimoji="1" lang="ko-KR" altLang="en-US" dirty="0">
                <a:solidFill>
                  <a:prstClr val="black"/>
                </a:solidFill>
              </a:rPr>
              <a:t>값이 있을 경우 해당 값 노출</a:t>
            </a:r>
            <a:endParaRPr kumimoji="1" lang="en-US" altLang="ko-KR" dirty="0">
              <a:solidFill>
                <a:prstClr val="black"/>
              </a:solidFill>
            </a:endParaRPr>
          </a:p>
          <a:p>
            <a:endParaRPr lang="en-US" altLang="ko-KR" dirty="0">
              <a:latin typeface="+mn-ea"/>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en-US" altLang="ko-KR" dirty="0"/>
              <a:t>Y</a:t>
            </a:r>
            <a:r>
              <a:rPr lang="ko-KR" altLang="en-US" dirty="0"/>
              <a:t>축 설정</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133</a:t>
            </a:fld>
            <a:endParaRPr lang="ko-KR" altLang="en-US" dirty="0">
              <a:solidFill>
                <a:prstClr val="white">
                  <a:lumMod val="50000"/>
                </a:prstClr>
              </a:solidFill>
            </a:endParaRPr>
          </a:p>
        </p:txBody>
      </p:sp>
      <p:pic>
        <p:nvPicPr>
          <p:cNvPr id="9" name="그림 8">
            <a:extLst>
              <a:ext uri="{FF2B5EF4-FFF2-40B4-BE49-F238E27FC236}">
                <a16:creationId xmlns:a16="http://schemas.microsoft.com/office/drawing/2014/main" id="{35C0D34E-C52B-1048-8EC9-DB91F6A8664D}"/>
              </a:ext>
            </a:extLst>
          </p:cNvPr>
          <p:cNvPicPr>
            <a:picLocks noChangeAspect="1"/>
          </p:cNvPicPr>
          <p:nvPr/>
        </p:nvPicPr>
        <p:blipFill>
          <a:blip r:embed="rId3"/>
          <a:stretch>
            <a:fillRect/>
          </a:stretch>
        </p:blipFill>
        <p:spPr>
          <a:xfrm>
            <a:off x="770351" y="1303732"/>
            <a:ext cx="8592854" cy="4862197"/>
          </a:xfrm>
          <a:prstGeom prst="rect">
            <a:avLst/>
          </a:prstGeom>
        </p:spPr>
      </p:pic>
      <p:sp>
        <p:nvSpPr>
          <p:cNvPr id="10" name="직사각형 9">
            <a:extLst>
              <a:ext uri="{FF2B5EF4-FFF2-40B4-BE49-F238E27FC236}">
                <a16:creationId xmlns:a16="http://schemas.microsoft.com/office/drawing/2014/main" id="{24F570EC-F885-3B4B-B24C-25346D21C1A9}"/>
              </a:ext>
            </a:extLst>
          </p:cNvPr>
          <p:cNvSpPr/>
          <p:nvPr/>
        </p:nvSpPr>
        <p:spPr>
          <a:xfrm>
            <a:off x="2772495" y="3682050"/>
            <a:ext cx="244581" cy="48935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Oval 55">
            <a:extLst>
              <a:ext uri="{FF2B5EF4-FFF2-40B4-BE49-F238E27FC236}">
                <a16:creationId xmlns:a16="http://schemas.microsoft.com/office/drawing/2014/main" id="{F6B11E31-8C65-E545-A0F4-ACAD5084FB07}"/>
              </a:ext>
            </a:extLst>
          </p:cNvPr>
          <p:cNvSpPr/>
          <p:nvPr/>
        </p:nvSpPr>
        <p:spPr>
          <a:xfrm>
            <a:off x="2889755" y="360433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TextBox 11">
            <a:extLst>
              <a:ext uri="{FF2B5EF4-FFF2-40B4-BE49-F238E27FC236}">
                <a16:creationId xmlns:a16="http://schemas.microsoft.com/office/drawing/2014/main" id="{62F427C4-4BF1-9644-97C9-24D681B2EA0E}"/>
              </a:ext>
            </a:extLst>
          </p:cNvPr>
          <p:cNvSpPr txBox="1"/>
          <p:nvPr/>
        </p:nvSpPr>
        <p:spPr>
          <a:xfrm>
            <a:off x="770351" y="115408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5</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 name="직사각형 12">
            <a:extLst>
              <a:ext uri="{FF2B5EF4-FFF2-40B4-BE49-F238E27FC236}">
                <a16:creationId xmlns:a16="http://schemas.microsoft.com/office/drawing/2014/main" id="{628CE91B-1AB6-774D-994C-D86C43EF642F}"/>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9652641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a:t>
            </a:r>
            <a:r>
              <a:rPr kumimoji="1" lang="en-US" altLang="ko-KR" dirty="0"/>
              <a:t>X</a:t>
            </a:r>
            <a:r>
              <a:rPr kumimoji="1" lang="ko-KR" altLang="en-US" dirty="0"/>
              <a:t>축 설정 패널</a:t>
            </a:r>
          </a:p>
          <a:p>
            <a:pPr lvl="0"/>
            <a:r>
              <a:rPr kumimoji="1" lang="en-US" altLang="ko-KR" dirty="0">
                <a:solidFill>
                  <a:prstClr val="black"/>
                </a:solidFill>
              </a:rPr>
              <a:t>X</a:t>
            </a:r>
            <a:r>
              <a:rPr kumimoji="1" lang="ko-KR" altLang="en-US" dirty="0">
                <a:solidFill>
                  <a:prstClr val="black"/>
                </a:solidFill>
              </a:rPr>
              <a:t>축 타이틀</a:t>
            </a:r>
            <a:endParaRPr kumimoji="1" lang="en-US" altLang="ko-KR"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변수명</a:t>
            </a:r>
            <a:r>
              <a:rPr kumimoji="1" lang="en-US" altLang="ko-KR" dirty="0">
                <a:solidFill>
                  <a:prstClr val="black"/>
                </a:solidFill>
              </a:rPr>
              <a:t>(</a:t>
            </a:r>
            <a:r>
              <a:rPr kumimoji="1" lang="ko-KR" altLang="en-US" dirty="0">
                <a:solidFill>
                  <a:prstClr val="black"/>
                </a:solidFill>
              </a:rPr>
              <a:t>측정</a:t>
            </a:r>
            <a:r>
              <a:rPr kumimoji="1" lang="en-US" altLang="ko-KR" dirty="0">
                <a:solidFill>
                  <a:prstClr val="black"/>
                </a:solidFill>
              </a:rPr>
              <a:t>/</a:t>
            </a:r>
            <a:r>
              <a:rPr kumimoji="1" lang="ko-KR" altLang="en-US" dirty="0" err="1">
                <a:solidFill>
                  <a:prstClr val="black"/>
                </a:solidFill>
              </a:rPr>
              <a:t>차원값</a:t>
            </a:r>
            <a:r>
              <a:rPr kumimoji="1" lang="en-US" altLang="ko-KR" dirty="0">
                <a:solidFill>
                  <a:prstClr val="black"/>
                </a:solidFill>
              </a:rPr>
              <a:t>)</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대시보드 설정에서 선택된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dirty="0">
                <a:solidFill>
                  <a:prstClr val="black"/>
                </a:solidFill>
              </a:rPr>
              <a:t>차트의 </a:t>
            </a:r>
            <a:r>
              <a:rPr kumimoji="1" lang="en-US" altLang="ko-KR" dirty="0">
                <a:solidFill>
                  <a:prstClr val="black"/>
                </a:solidFill>
              </a:rPr>
              <a:t>X</a:t>
            </a:r>
            <a:r>
              <a:rPr kumimoji="1" lang="ko-KR" altLang="en-US" dirty="0">
                <a:solidFill>
                  <a:prstClr val="black"/>
                </a:solidFill>
              </a:rPr>
              <a:t>축 설정에서 입력된 값이나 </a:t>
            </a:r>
            <a:r>
              <a:rPr kumimoji="1" lang="en-US" altLang="ko-KR" dirty="0">
                <a:solidFill>
                  <a:prstClr val="black"/>
                </a:solidFill>
              </a:rPr>
              <a:t>Alias</a:t>
            </a:r>
            <a:r>
              <a:rPr kumimoji="1" lang="ko-KR" altLang="en-US" dirty="0">
                <a:solidFill>
                  <a:prstClr val="black"/>
                </a:solidFill>
              </a:rPr>
              <a:t>값이 있을 경우 해당 값 노출</a:t>
            </a:r>
            <a:endParaRPr kumimoji="1" lang="en-US" altLang="ko-KR" dirty="0">
              <a:solidFill>
                <a:prstClr val="black"/>
              </a:solidFill>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en-US" altLang="ko-KR" dirty="0"/>
              <a:t>X</a:t>
            </a:r>
            <a:r>
              <a:rPr lang="ko-KR" altLang="en-US" dirty="0"/>
              <a:t>축 설정</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134</a:t>
            </a:fld>
            <a:endParaRPr lang="ko-KR" altLang="en-US" dirty="0">
              <a:solidFill>
                <a:prstClr val="white">
                  <a:lumMod val="50000"/>
                </a:prstClr>
              </a:solidFill>
            </a:endParaRPr>
          </a:p>
        </p:txBody>
      </p:sp>
      <p:pic>
        <p:nvPicPr>
          <p:cNvPr id="5" name="그림 4">
            <a:extLst>
              <a:ext uri="{FF2B5EF4-FFF2-40B4-BE49-F238E27FC236}">
                <a16:creationId xmlns:a16="http://schemas.microsoft.com/office/drawing/2014/main" id="{557E22F7-7BC9-9B40-A1FC-B93FDD5FA72B}"/>
              </a:ext>
            </a:extLst>
          </p:cNvPr>
          <p:cNvPicPr>
            <a:picLocks noChangeAspect="1"/>
          </p:cNvPicPr>
          <p:nvPr/>
        </p:nvPicPr>
        <p:blipFill>
          <a:blip r:embed="rId3"/>
          <a:stretch>
            <a:fillRect/>
          </a:stretch>
        </p:blipFill>
        <p:spPr>
          <a:xfrm>
            <a:off x="770351" y="1317449"/>
            <a:ext cx="8592853" cy="4862197"/>
          </a:xfrm>
          <a:prstGeom prst="rect">
            <a:avLst/>
          </a:prstGeom>
        </p:spPr>
      </p:pic>
      <p:sp>
        <p:nvSpPr>
          <p:cNvPr id="10" name="직사각형 9">
            <a:extLst>
              <a:ext uri="{FF2B5EF4-FFF2-40B4-BE49-F238E27FC236}">
                <a16:creationId xmlns:a16="http://schemas.microsoft.com/office/drawing/2014/main" id="{AA942D23-377B-204C-88F9-066EDF90BCDA}"/>
              </a:ext>
            </a:extLst>
          </p:cNvPr>
          <p:cNvSpPr/>
          <p:nvPr/>
        </p:nvSpPr>
        <p:spPr>
          <a:xfrm>
            <a:off x="4872471" y="5042262"/>
            <a:ext cx="492009" cy="191589"/>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Oval 55">
            <a:extLst>
              <a:ext uri="{FF2B5EF4-FFF2-40B4-BE49-F238E27FC236}">
                <a16:creationId xmlns:a16="http://schemas.microsoft.com/office/drawing/2014/main" id="{5BE6E99E-4014-3040-9683-BFA454B0A4E7}"/>
              </a:ext>
            </a:extLst>
          </p:cNvPr>
          <p:cNvSpPr/>
          <p:nvPr/>
        </p:nvSpPr>
        <p:spPr>
          <a:xfrm>
            <a:off x="4804900" y="510335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TextBox 11">
            <a:extLst>
              <a:ext uri="{FF2B5EF4-FFF2-40B4-BE49-F238E27FC236}">
                <a16:creationId xmlns:a16="http://schemas.microsoft.com/office/drawing/2014/main" id="{2719A5A6-9AB5-2548-9C95-8151B0DFCED8}"/>
              </a:ext>
            </a:extLst>
          </p:cNvPr>
          <p:cNvSpPr txBox="1"/>
          <p:nvPr/>
        </p:nvSpPr>
        <p:spPr>
          <a:xfrm>
            <a:off x="770351" y="115408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 name="직사각형 12">
            <a:extLst>
              <a:ext uri="{FF2B5EF4-FFF2-40B4-BE49-F238E27FC236}">
                <a16:creationId xmlns:a16="http://schemas.microsoft.com/office/drawing/2014/main" id="{41243264-1E19-1549-A581-F022640508A9}"/>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238701277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EEDD14C8-355F-454E-8057-6E9F8DE9A0A9}"/>
              </a:ext>
            </a:extLst>
          </p:cNvPr>
          <p:cNvPicPr>
            <a:picLocks noChangeAspect="1"/>
          </p:cNvPicPr>
          <p:nvPr/>
        </p:nvPicPr>
        <p:blipFill>
          <a:blip r:embed="rId3"/>
          <a:stretch>
            <a:fillRect/>
          </a:stretch>
        </p:blipFill>
        <p:spPr>
          <a:xfrm>
            <a:off x="770351" y="1317449"/>
            <a:ext cx="8604990" cy="4862197"/>
          </a:xfrm>
          <a:prstGeom prst="rect">
            <a:avLst/>
          </a:prstGeom>
        </p:spPr>
      </p:pic>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데이터 라벨 설정 패널</a:t>
            </a:r>
          </a:p>
          <a:p>
            <a:pPr lvl="0"/>
            <a:r>
              <a:rPr kumimoji="1" lang="ko-KR" altLang="en-US" dirty="0">
                <a:solidFill>
                  <a:prstClr val="black"/>
                </a:solidFill>
              </a:rPr>
              <a:t>데이터 값</a:t>
            </a:r>
            <a:endParaRPr kumimoji="1" lang="en-US" altLang="ko-KR" dirty="0">
              <a:solidFill>
                <a:prstClr val="black"/>
              </a:solidFill>
            </a:endParaRP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데이터값</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대시보드 설정에서 선택된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strike="sngStrike" dirty="0">
                <a:solidFill>
                  <a:prstClr val="black"/>
                </a:solidFill>
              </a:rPr>
              <a:t>코드테이블에 의해 정의된 값이 있을 경우 해당 값 노출</a:t>
            </a:r>
            <a:endParaRPr kumimoji="1" lang="en-US" altLang="ko-KR" strike="sngStrike" dirty="0">
              <a:solidFill>
                <a:prstClr val="black"/>
              </a:solidFill>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데이터 라벨 설정</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135</a:t>
            </a:fld>
            <a:endParaRPr lang="ko-KR" altLang="en-US" dirty="0">
              <a:solidFill>
                <a:prstClr val="white">
                  <a:lumMod val="50000"/>
                </a:prstClr>
              </a:solidFill>
            </a:endParaRPr>
          </a:p>
        </p:txBody>
      </p:sp>
      <p:sp>
        <p:nvSpPr>
          <p:cNvPr id="17" name="직사각형 16">
            <a:extLst>
              <a:ext uri="{FF2B5EF4-FFF2-40B4-BE49-F238E27FC236}">
                <a16:creationId xmlns:a16="http://schemas.microsoft.com/office/drawing/2014/main" id="{58B04E4B-C6C9-4C47-B504-7E3720660E49}"/>
              </a:ext>
            </a:extLst>
          </p:cNvPr>
          <p:cNvSpPr/>
          <p:nvPr/>
        </p:nvSpPr>
        <p:spPr>
          <a:xfrm>
            <a:off x="3171182" y="3885143"/>
            <a:ext cx="492009" cy="30368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 name="Oval 55">
            <a:extLst>
              <a:ext uri="{FF2B5EF4-FFF2-40B4-BE49-F238E27FC236}">
                <a16:creationId xmlns:a16="http://schemas.microsoft.com/office/drawing/2014/main" id="{9C919B73-06D0-1640-AABD-6B3981A92BE2}"/>
              </a:ext>
            </a:extLst>
          </p:cNvPr>
          <p:cNvSpPr/>
          <p:nvPr/>
        </p:nvSpPr>
        <p:spPr>
          <a:xfrm>
            <a:off x="3652805" y="394287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 name="TextBox 11">
            <a:extLst>
              <a:ext uri="{FF2B5EF4-FFF2-40B4-BE49-F238E27FC236}">
                <a16:creationId xmlns:a16="http://schemas.microsoft.com/office/drawing/2014/main" id="{C45AB514-2C47-A04D-9A5B-70CEC9857ED0}"/>
              </a:ext>
            </a:extLst>
          </p:cNvPr>
          <p:cNvSpPr txBox="1"/>
          <p:nvPr/>
        </p:nvSpPr>
        <p:spPr>
          <a:xfrm>
            <a:off x="770351" y="115408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7</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 name="직사각형 12">
            <a:extLst>
              <a:ext uri="{FF2B5EF4-FFF2-40B4-BE49-F238E27FC236}">
                <a16:creationId xmlns:a16="http://schemas.microsoft.com/office/drawing/2014/main" id="{E70DC3DA-E7BA-FE42-9295-D6AB55020377}"/>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02212848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1AE7D8CF-5C19-F948-8F31-95F7D3967161}"/>
              </a:ext>
            </a:extLst>
          </p:cNvPr>
          <p:cNvPicPr>
            <a:picLocks noChangeAspect="1"/>
          </p:cNvPicPr>
          <p:nvPr/>
        </p:nvPicPr>
        <p:blipFill>
          <a:blip r:embed="rId3"/>
          <a:stretch>
            <a:fillRect/>
          </a:stretch>
        </p:blipFill>
        <p:spPr>
          <a:xfrm>
            <a:off x="778210" y="1317449"/>
            <a:ext cx="8585995" cy="4862197"/>
          </a:xfrm>
          <a:prstGeom prst="rect">
            <a:avLst/>
          </a:prstGeom>
        </p:spPr>
      </p:pic>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pPr marL="0" indent="0">
              <a:buNone/>
            </a:pPr>
            <a:r>
              <a:rPr kumimoji="1" lang="ko-KR" altLang="en-US" dirty="0"/>
              <a:t>차트 편집 팝업 </a:t>
            </a:r>
            <a:r>
              <a:rPr kumimoji="1" lang="en-US" altLang="ko-KR" dirty="0"/>
              <a:t>&gt;</a:t>
            </a:r>
            <a:r>
              <a:rPr kumimoji="1" lang="ko-KR" altLang="en-US" dirty="0"/>
              <a:t> </a:t>
            </a:r>
            <a:r>
              <a:rPr kumimoji="1" lang="ko-KR" altLang="en-US" dirty="0" err="1"/>
              <a:t>툴팁</a:t>
            </a:r>
            <a:r>
              <a:rPr kumimoji="1" lang="ko-KR" altLang="en-US" dirty="0"/>
              <a:t> 라벨 설정 패널</a:t>
            </a:r>
          </a:p>
          <a:p>
            <a:pPr lvl="0"/>
            <a:r>
              <a:rPr kumimoji="1" lang="ko-KR" altLang="en-US" dirty="0" err="1">
                <a:solidFill>
                  <a:prstClr val="black"/>
                </a:solidFill>
              </a:rPr>
              <a:t>툴팁</a:t>
            </a:r>
            <a:endParaRPr kumimoji="1" lang="en-US" altLang="ko-KR" dirty="0">
              <a:solidFill>
                <a:prstClr val="black"/>
              </a:solidFill>
            </a:endParaRPr>
          </a:p>
          <a:p>
            <a:pPr lvl="1"/>
            <a:r>
              <a:rPr kumimoji="1" lang="ko-KR" altLang="en-US" dirty="0" err="1">
                <a:solidFill>
                  <a:prstClr val="black"/>
                </a:solidFill>
              </a:rPr>
              <a:t>컬럼명</a:t>
            </a:r>
            <a:r>
              <a:rPr kumimoji="1" lang="ko-KR" altLang="en-US" dirty="0">
                <a:solidFill>
                  <a:prstClr val="black"/>
                </a:solidFill>
              </a:rPr>
              <a:t> </a:t>
            </a:r>
            <a:r>
              <a:rPr kumimoji="1" lang="en-US" altLang="ko-KR" dirty="0">
                <a:solidFill>
                  <a:prstClr val="black"/>
                </a:solidFill>
              </a:rPr>
              <a:t>:</a:t>
            </a:r>
            <a:r>
              <a:rPr kumimoji="1" lang="ko-KR" altLang="en-US" dirty="0">
                <a:solidFill>
                  <a:prstClr val="black"/>
                </a:solidFill>
              </a:rPr>
              <a:t> 데이터 값</a:t>
            </a:r>
            <a:endParaRPr kumimoji="1" lang="en-US" altLang="ko-KR" dirty="0">
              <a:solidFill>
                <a:prstClr val="black"/>
              </a:solidFill>
            </a:endParaRPr>
          </a:p>
          <a:p>
            <a:pPr lvl="1"/>
            <a:r>
              <a:rPr kumimoji="1" lang="en-US" altLang="ko-KR" dirty="0">
                <a:solidFill>
                  <a:prstClr val="black"/>
                </a:solidFill>
              </a:rPr>
              <a:t>Sum of ‘</a:t>
            </a:r>
            <a:r>
              <a:rPr kumimoji="1" lang="ko-KR" altLang="en-US" dirty="0" err="1">
                <a:solidFill>
                  <a:prstClr val="black"/>
                </a:solidFill>
              </a:rPr>
              <a:t>컬럼명</a:t>
            </a:r>
            <a:r>
              <a:rPr kumimoji="1" lang="en-US" altLang="ko-KR" dirty="0">
                <a:solidFill>
                  <a:prstClr val="black"/>
                </a:solidFill>
              </a:rPr>
              <a:t>’</a:t>
            </a:r>
          </a:p>
          <a:p>
            <a:pPr lvl="1"/>
            <a:r>
              <a:rPr kumimoji="1" lang="ko-KR" altLang="en-US" dirty="0">
                <a:solidFill>
                  <a:prstClr val="black"/>
                </a:solidFill>
              </a:rPr>
              <a:t>기본</a:t>
            </a:r>
            <a:r>
              <a:rPr kumimoji="1" lang="en-US" altLang="ko-KR" dirty="0">
                <a:solidFill>
                  <a:prstClr val="black"/>
                </a:solidFill>
              </a:rPr>
              <a:t>:</a:t>
            </a:r>
            <a:r>
              <a:rPr kumimoji="1" lang="ko-KR" altLang="en-US" dirty="0">
                <a:solidFill>
                  <a:prstClr val="black"/>
                </a:solidFill>
              </a:rPr>
              <a:t> 해당 </a:t>
            </a:r>
            <a:r>
              <a:rPr kumimoji="1" lang="ko-KR" altLang="en-US" dirty="0" err="1">
                <a:solidFill>
                  <a:prstClr val="black"/>
                </a:solidFill>
              </a:rPr>
              <a:t>데이터값</a:t>
            </a:r>
            <a:r>
              <a:rPr kumimoji="1" lang="ko-KR" altLang="en-US" dirty="0">
                <a:solidFill>
                  <a:prstClr val="black"/>
                </a:solidFill>
              </a:rPr>
              <a:t> 노출</a:t>
            </a:r>
            <a:endParaRPr kumimoji="1" lang="en-US" altLang="ko-KR" dirty="0">
              <a:solidFill>
                <a:prstClr val="black"/>
              </a:solidFill>
            </a:endParaRPr>
          </a:p>
          <a:p>
            <a:pPr lvl="1"/>
            <a:r>
              <a:rPr kumimoji="1" lang="ko-KR" altLang="en-US" strike="sngStrike" dirty="0">
                <a:solidFill>
                  <a:prstClr val="black"/>
                </a:solidFill>
              </a:rPr>
              <a:t>대시보드 설정에서 선택된 </a:t>
            </a:r>
            <a:r>
              <a:rPr kumimoji="1" lang="ko-KR" altLang="en-US" strike="sngStrike" dirty="0" err="1">
                <a:solidFill>
                  <a:prstClr val="black"/>
                </a:solidFill>
              </a:rPr>
              <a:t>데이터명</a:t>
            </a:r>
            <a:r>
              <a:rPr kumimoji="1" lang="ko-KR" altLang="en-US" strike="sngStrike" dirty="0">
                <a:solidFill>
                  <a:prstClr val="black"/>
                </a:solidFill>
              </a:rPr>
              <a:t> 표시 형식에 따라 노출</a:t>
            </a:r>
            <a:endParaRPr kumimoji="1" lang="en-US" altLang="ko-KR" strike="sngStrike" dirty="0">
              <a:solidFill>
                <a:prstClr val="black"/>
              </a:solidFill>
            </a:endParaRPr>
          </a:p>
          <a:p>
            <a:pPr lvl="1"/>
            <a:r>
              <a:rPr kumimoji="1" lang="ko-KR" altLang="en-US" strike="sngStrike" dirty="0">
                <a:solidFill>
                  <a:prstClr val="black"/>
                </a:solidFill>
              </a:rPr>
              <a:t>코드테이블에 의해 정의된 값이 있을 경우 해당 값 노출</a:t>
            </a:r>
            <a:endParaRPr kumimoji="1" lang="en-US" altLang="ko-KR" strike="sngStrike" dirty="0">
              <a:solidFill>
                <a:prstClr val="black"/>
              </a:solidFill>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err="1"/>
              <a:t>툴팁</a:t>
            </a:r>
            <a:r>
              <a:rPr lang="ko-KR" altLang="en-US" dirty="0"/>
              <a:t> 라벨 설정</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136</a:t>
            </a:fld>
            <a:endParaRPr lang="ko-KR" altLang="en-US" dirty="0">
              <a:solidFill>
                <a:prstClr val="white">
                  <a:lumMod val="50000"/>
                </a:prstClr>
              </a:solidFill>
            </a:endParaRPr>
          </a:p>
        </p:txBody>
      </p:sp>
      <p:sp>
        <p:nvSpPr>
          <p:cNvPr id="11" name="직사각형 10">
            <a:extLst>
              <a:ext uri="{FF2B5EF4-FFF2-40B4-BE49-F238E27FC236}">
                <a16:creationId xmlns:a16="http://schemas.microsoft.com/office/drawing/2014/main" id="{0B5E18F8-E3DC-6848-9E51-522D4C769A78}"/>
              </a:ext>
            </a:extLst>
          </p:cNvPr>
          <p:cNvSpPr/>
          <p:nvPr/>
        </p:nvSpPr>
        <p:spPr>
          <a:xfrm>
            <a:off x="3493399" y="3429000"/>
            <a:ext cx="1409527" cy="507274"/>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6" name="Oval 55">
            <a:extLst>
              <a:ext uri="{FF2B5EF4-FFF2-40B4-BE49-F238E27FC236}">
                <a16:creationId xmlns:a16="http://schemas.microsoft.com/office/drawing/2014/main" id="{91F41868-9ACE-BE4E-862E-CCCEEEE0E1D5}"/>
              </a:ext>
            </a:extLst>
          </p:cNvPr>
          <p:cNvSpPr/>
          <p:nvPr/>
        </p:nvSpPr>
        <p:spPr>
          <a:xfrm>
            <a:off x="4297239" y="353898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 name="TextBox 9">
            <a:extLst>
              <a:ext uri="{FF2B5EF4-FFF2-40B4-BE49-F238E27FC236}">
                <a16:creationId xmlns:a16="http://schemas.microsoft.com/office/drawing/2014/main" id="{3F4B3BC8-D954-704D-A8FA-979854AF4E3A}"/>
              </a:ext>
            </a:extLst>
          </p:cNvPr>
          <p:cNvSpPr txBox="1"/>
          <p:nvPr/>
        </p:nvSpPr>
        <p:spPr>
          <a:xfrm>
            <a:off x="770351" y="115408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73</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8</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2" name="직사각형 11">
            <a:extLst>
              <a:ext uri="{FF2B5EF4-FFF2-40B4-BE49-F238E27FC236}">
                <a16:creationId xmlns:a16="http://schemas.microsoft.com/office/drawing/2014/main" id="{C6095198-D481-CA42-A658-6DB84A69F439}"/>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416745601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a:latin typeface="+mn-ea"/>
              </a:rPr>
              <a:t>데이터 표시 형식 </a:t>
            </a:r>
            <a:r>
              <a:rPr lang="ko-KR" altLang="en-US" dirty="0" err="1">
                <a:latin typeface="+mn-ea"/>
              </a:rPr>
              <a:t>토글</a:t>
            </a:r>
            <a:endParaRPr lang="en-US" altLang="ko-KR" dirty="0">
              <a:latin typeface="+mn-ea"/>
            </a:endParaRPr>
          </a:p>
          <a:p>
            <a:pPr lvl="1"/>
            <a:r>
              <a:rPr lang="en-US" altLang="ko-KR" dirty="0">
                <a:latin typeface="+mn-ea"/>
              </a:rPr>
              <a:t>Physical type / Logical type</a:t>
            </a:r>
          </a:p>
          <a:p>
            <a:pPr lvl="1"/>
            <a:r>
              <a:rPr lang="ko-KR" altLang="en-US" dirty="0" err="1">
                <a:latin typeface="+mn-ea"/>
              </a:rPr>
              <a:t>토글</a:t>
            </a:r>
            <a:r>
              <a:rPr lang="ko-KR" altLang="en-US" dirty="0">
                <a:latin typeface="+mn-ea"/>
              </a:rPr>
              <a:t> 변경 시 해당 차트 편집 화면에만 적용</a:t>
            </a:r>
            <a:endParaRPr lang="en-US" altLang="ko-KR" dirty="0">
              <a:latin typeface="+mn-ea"/>
            </a:endParaRPr>
          </a:p>
          <a:p>
            <a:r>
              <a:rPr kumimoji="1" lang="ko-KR" altLang="en-US" dirty="0">
                <a:latin typeface="+mn-ea"/>
              </a:rPr>
              <a:t>선반 컬럼 이름</a:t>
            </a:r>
            <a:endParaRPr kumimoji="1"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물리 컬럼 명으로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메타데이터로 관리되는 논리 컬럼 명으로 표기</a:t>
            </a:r>
            <a:r>
              <a:rPr lang="en-US" altLang="ko-KR" dirty="0">
                <a:latin typeface="+mn-ea"/>
              </a:rPr>
              <a:t>,</a:t>
            </a:r>
            <a:r>
              <a:rPr lang="ko-KR" altLang="en-US" dirty="0">
                <a:latin typeface="+mn-ea"/>
              </a:rPr>
              <a:t> 메타데이터 없을 경우 물리 정보 그대로 표기</a:t>
            </a:r>
            <a:endParaRPr lang="en-US" altLang="ko-KR" dirty="0">
              <a:latin typeface="+mn-ea"/>
            </a:endParaRPr>
          </a:p>
          <a:p>
            <a:r>
              <a:rPr lang="ko-KR" altLang="en-US" dirty="0"/>
              <a:t>범례</a:t>
            </a:r>
            <a:endParaRPr lang="en-US" altLang="ko-KR" dirty="0"/>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lang="en-US" altLang="ko-KR" dirty="0"/>
          </a:p>
          <a:p>
            <a:r>
              <a:rPr lang="ko-KR" altLang="en-US" dirty="0"/>
              <a:t>차트 축 제목</a:t>
            </a:r>
            <a:endParaRPr lang="en-US" altLang="ko-KR" dirty="0"/>
          </a:p>
          <a:p>
            <a:pPr lvl="1"/>
            <a:r>
              <a:rPr lang="ko-KR" altLang="en-US" dirty="0">
                <a:latin typeface="+mn-ea"/>
              </a:rPr>
              <a:t>사용자가 직접 입력한 제목이 없는 경우</a:t>
            </a:r>
            <a:endParaRPr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물리 컬럼 명으로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메타데이터로 관리되는 논리 컬럼 명으로 표기</a:t>
            </a:r>
            <a:r>
              <a:rPr lang="en-US" altLang="ko-KR" dirty="0">
                <a:latin typeface="+mn-ea"/>
              </a:rPr>
              <a:t>,</a:t>
            </a:r>
            <a:r>
              <a:rPr lang="ko-KR" altLang="en-US" dirty="0">
                <a:latin typeface="+mn-ea"/>
              </a:rPr>
              <a:t> 메타데이터 없을 경우 물리 정보 그대로 표기</a:t>
            </a:r>
            <a:endParaRPr lang="en-US" altLang="ko-KR" dirty="0">
              <a:latin typeface="+mn-ea"/>
            </a:endParaRPr>
          </a:p>
          <a:p>
            <a:r>
              <a:rPr lang="ko-KR" altLang="en-US" dirty="0">
                <a:latin typeface="+mn-ea"/>
              </a:rPr>
              <a:t>코드 테이블 적용</a:t>
            </a:r>
            <a:endParaRPr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lang="en-US" altLang="ko-KR" dirty="0"/>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137</a:t>
            </a:fld>
            <a:endParaRPr lang="ko-KR" altLang="en-US" dirty="0">
              <a:solidFill>
                <a:prstClr val="white">
                  <a:lumMod val="50000"/>
                </a:prstClr>
              </a:solidFill>
            </a:endParaRPr>
          </a:p>
        </p:txBody>
      </p:sp>
      <p:sp>
        <p:nvSpPr>
          <p:cNvPr id="19" name="TextBox 1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차트 편집 팝업</a:t>
            </a:r>
          </a:p>
        </p:txBody>
      </p:sp>
      <p:sp>
        <p:nvSpPr>
          <p:cNvPr id="21" name="직사각형 20">
            <a:extLst>
              <a:ext uri="{FF2B5EF4-FFF2-40B4-BE49-F238E27FC236}">
                <a16:creationId xmlns:a16="http://schemas.microsoft.com/office/drawing/2014/main" id="{9F435A95-A8B8-6B4E-B6AD-1532EDC0D17E}"/>
              </a:ext>
            </a:extLst>
          </p:cNvPr>
          <p:cNvSpPr/>
          <p:nvPr/>
        </p:nvSpPr>
        <p:spPr>
          <a:xfrm>
            <a:off x="3155950" y="1657350"/>
            <a:ext cx="1574800" cy="8255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2" name="타원 21"/>
          <p:cNvSpPr/>
          <p:nvPr/>
        </p:nvSpPr>
        <p:spPr>
          <a:xfrm>
            <a:off x="3089476" y="15908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30" name="직사각형 29">
            <a:extLst>
              <a:ext uri="{FF2B5EF4-FFF2-40B4-BE49-F238E27FC236}">
                <a16:creationId xmlns:a16="http://schemas.microsoft.com/office/drawing/2014/main" id="{F06CA5F4-2AA6-D245-A8DF-A623E9A3843D}"/>
              </a:ext>
            </a:extLst>
          </p:cNvPr>
          <p:cNvSpPr/>
          <p:nvPr/>
        </p:nvSpPr>
        <p:spPr>
          <a:xfrm>
            <a:off x="5575300" y="5321300"/>
            <a:ext cx="990600" cy="1397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1" name="타원 30">
            <a:extLst>
              <a:ext uri="{FF2B5EF4-FFF2-40B4-BE49-F238E27FC236}">
                <a16:creationId xmlns:a16="http://schemas.microsoft.com/office/drawing/2014/main" id="{0BD4FAC9-355F-9341-A6B5-ACA04820AEE8}"/>
              </a:ext>
            </a:extLst>
          </p:cNvPr>
          <p:cNvSpPr/>
          <p:nvPr/>
        </p:nvSpPr>
        <p:spPr>
          <a:xfrm>
            <a:off x="5500854" y="53911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32" name="직사각형 31">
            <a:extLst>
              <a:ext uri="{FF2B5EF4-FFF2-40B4-BE49-F238E27FC236}">
                <a16:creationId xmlns:a16="http://schemas.microsoft.com/office/drawing/2014/main" id="{10BFAB13-4688-4645-8E7B-2C22CC6624DF}"/>
              </a:ext>
            </a:extLst>
          </p:cNvPr>
          <p:cNvSpPr/>
          <p:nvPr/>
        </p:nvSpPr>
        <p:spPr>
          <a:xfrm>
            <a:off x="3054350" y="3771900"/>
            <a:ext cx="228600" cy="5715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3" name="타원 32">
            <a:extLst>
              <a:ext uri="{FF2B5EF4-FFF2-40B4-BE49-F238E27FC236}">
                <a16:creationId xmlns:a16="http://schemas.microsoft.com/office/drawing/2014/main" id="{CFE980C0-4613-D24E-A83D-D141775019C8}"/>
              </a:ext>
            </a:extLst>
          </p:cNvPr>
          <p:cNvSpPr/>
          <p:nvPr/>
        </p:nvSpPr>
        <p:spPr>
          <a:xfrm>
            <a:off x="2987876" y="37054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34" name="직사각형 33">
            <a:extLst>
              <a:ext uri="{FF2B5EF4-FFF2-40B4-BE49-F238E27FC236}">
                <a16:creationId xmlns:a16="http://schemas.microsoft.com/office/drawing/2014/main" id="{D9BA63CB-6BAC-6B46-97AE-EE27DD051675}"/>
              </a:ext>
            </a:extLst>
          </p:cNvPr>
          <p:cNvSpPr/>
          <p:nvPr/>
        </p:nvSpPr>
        <p:spPr>
          <a:xfrm>
            <a:off x="3429000" y="5200650"/>
            <a:ext cx="5283200" cy="114300"/>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5" name="타원 34">
            <a:extLst>
              <a:ext uri="{FF2B5EF4-FFF2-40B4-BE49-F238E27FC236}">
                <a16:creationId xmlns:a16="http://schemas.microsoft.com/office/drawing/2014/main" id="{3D3A6BD0-DE75-8E46-9963-1E0E17F6D40A}"/>
              </a:ext>
            </a:extLst>
          </p:cNvPr>
          <p:cNvSpPr/>
          <p:nvPr/>
        </p:nvSpPr>
        <p:spPr>
          <a:xfrm>
            <a:off x="3362526" y="51024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5</a:t>
            </a:r>
            <a:endParaRPr lang="ko-KR" altLang="en-US" sz="700" b="1" dirty="0">
              <a:solidFill>
                <a:prstClr val="white"/>
              </a:solidFill>
              <a:latin typeface="Nanum Gothic" charset="-127"/>
              <a:ea typeface="Nanum Gothic" charset="-127"/>
              <a:cs typeface="Nanum Gothic" charset="-127"/>
            </a:endParaRPr>
          </a:p>
        </p:txBody>
      </p:sp>
      <p:sp>
        <p:nvSpPr>
          <p:cNvPr id="23" name="직사각형 22">
            <a:extLst>
              <a:ext uri="{FF2B5EF4-FFF2-40B4-BE49-F238E27FC236}">
                <a16:creationId xmlns:a16="http://schemas.microsoft.com/office/drawing/2014/main" id="{B9C0F9EF-0563-2443-86C0-343BE1711C64}"/>
              </a:ext>
            </a:extLst>
          </p:cNvPr>
          <p:cNvSpPr/>
          <p:nvPr/>
        </p:nvSpPr>
        <p:spPr>
          <a:xfrm>
            <a:off x="3113823" y="2641910"/>
            <a:ext cx="2104948" cy="21942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4" name="타원 23">
            <a:extLst>
              <a:ext uri="{FF2B5EF4-FFF2-40B4-BE49-F238E27FC236}">
                <a16:creationId xmlns:a16="http://schemas.microsoft.com/office/drawing/2014/main" id="{E6875B94-0F9D-F844-9CAA-E7BB2243A23E}"/>
              </a:ext>
            </a:extLst>
          </p:cNvPr>
          <p:cNvSpPr/>
          <p:nvPr/>
        </p:nvSpPr>
        <p:spPr>
          <a:xfrm>
            <a:off x="3047349" y="25754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26" name="직사각형 25">
            <a:extLst>
              <a:ext uri="{FF2B5EF4-FFF2-40B4-BE49-F238E27FC236}">
                <a16:creationId xmlns:a16="http://schemas.microsoft.com/office/drawing/2014/main" id="{524F1BC5-526E-504F-BD84-99DF621D00E8}"/>
              </a:ext>
            </a:extLst>
          </p:cNvPr>
          <p:cNvSpPr/>
          <p:nvPr/>
        </p:nvSpPr>
        <p:spPr>
          <a:xfrm>
            <a:off x="7418735" y="1366876"/>
            <a:ext cx="149871" cy="1498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P</a:t>
            </a:r>
            <a:endParaRPr kumimoji="1" lang="ko-KR" altLang="en-US" sz="700" dirty="0">
              <a:solidFill>
                <a:schemeClr val="tx1"/>
              </a:solidFill>
              <a:latin typeface="Nanum Gothic" charset="-127"/>
              <a:ea typeface="Nanum Gothic" charset="-127"/>
              <a:cs typeface="Nanum Gothic" charset="-127"/>
            </a:endParaRPr>
          </a:p>
        </p:txBody>
      </p:sp>
      <p:sp>
        <p:nvSpPr>
          <p:cNvPr id="27" name="직사각형 26">
            <a:extLst>
              <a:ext uri="{FF2B5EF4-FFF2-40B4-BE49-F238E27FC236}">
                <a16:creationId xmlns:a16="http://schemas.microsoft.com/office/drawing/2014/main" id="{71F54141-ABA4-0449-B84E-7507A84CAF22}"/>
              </a:ext>
            </a:extLst>
          </p:cNvPr>
          <p:cNvSpPr/>
          <p:nvPr/>
        </p:nvSpPr>
        <p:spPr>
          <a:xfrm>
            <a:off x="7577485" y="1366876"/>
            <a:ext cx="149871" cy="149871"/>
          </a:xfrm>
          <a:prstGeom prst="rect">
            <a:avLst/>
          </a:prstGeom>
          <a:solidFill>
            <a:schemeClr val="bg1">
              <a:lumMod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L</a:t>
            </a:r>
            <a:endParaRPr kumimoji="1" lang="ko-KR" altLang="en-US" sz="700" dirty="0">
              <a:solidFill>
                <a:schemeClr val="bg1"/>
              </a:solidFill>
              <a:latin typeface="Nanum Gothic" charset="-127"/>
              <a:ea typeface="Nanum Gothic" charset="-127"/>
              <a:cs typeface="Nanum Gothic" charset="-127"/>
            </a:endParaRPr>
          </a:p>
        </p:txBody>
      </p:sp>
      <p:sp>
        <p:nvSpPr>
          <p:cNvPr id="28" name="제목 2">
            <a:extLst>
              <a:ext uri="{FF2B5EF4-FFF2-40B4-BE49-F238E27FC236}">
                <a16:creationId xmlns:a16="http://schemas.microsoft.com/office/drawing/2014/main" id="{02AA1482-890F-E642-B776-53D6BEAC00F2}"/>
              </a:ext>
            </a:extLst>
          </p:cNvPr>
          <p:cNvSpPr txBox="1">
            <a:spLocks/>
          </p:cNvSpPr>
          <p:nvPr/>
        </p:nvSpPr>
        <p:spPr bwMode="auto">
          <a:xfrm>
            <a:off x="1799518" y="2711184"/>
            <a:ext cx="848583" cy="121979"/>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a:t>
            </a:r>
          </a:p>
        </p:txBody>
      </p:sp>
      <p:sp>
        <p:nvSpPr>
          <p:cNvPr id="39" name="제목 2">
            <a:extLst>
              <a:ext uri="{FF2B5EF4-FFF2-40B4-BE49-F238E27FC236}">
                <a16:creationId xmlns:a16="http://schemas.microsoft.com/office/drawing/2014/main" id="{8DA510FA-6F4C-8746-A865-1AB39567148C}"/>
              </a:ext>
            </a:extLst>
          </p:cNvPr>
          <p:cNvSpPr txBox="1">
            <a:spLocks/>
          </p:cNvSpPr>
          <p:nvPr/>
        </p:nvSpPr>
        <p:spPr bwMode="auto">
          <a:xfrm>
            <a:off x="1864832" y="2513648"/>
            <a:ext cx="848583" cy="121979"/>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a:t>
            </a:r>
          </a:p>
        </p:txBody>
      </p:sp>
      <p:sp>
        <p:nvSpPr>
          <p:cNvPr id="40" name="제목 2">
            <a:extLst>
              <a:ext uri="{FF2B5EF4-FFF2-40B4-BE49-F238E27FC236}">
                <a16:creationId xmlns:a16="http://schemas.microsoft.com/office/drawing/2014/main" id="{45770A93-C02B-E841-9BBE-DE1C5DDBF1ED}"/>
              </a:ext>
            </a:extLst>
          </p:cNvPr>
          <p:cNvSpPr txBox="1">
            <a:spLocks/>
          </p:cNvSpPr>
          <p:nvPr/>
        </p:nvSpPr>
        <p:spPr bwMode="auto">
          <a:xfrm>
            <a:off x="1627325" y="2908720"/>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Name)</a:t>
            </a:r>
          </a:p>
        </p:txBody>
      </p:sp>
      <p:sp>
        <p:nvSpPr>
          <p:cNvPr id="41" name="제목 2">
            <a:extLst>
              <a:ext uri="{FF2B5EF4-FFF2-40B4-BE49-F238E27FC236}">
                <a16:creationId xmlns:a16="http://schemas.microsoft.com/office/drawing/2014/main" id="{A58BCB8F-E45A-E141-ABC9-A3E630686063}"/>
              </a:ext>
            </a:extLst>
          </p:cNvPr>
          <p:cNvSpPr txBox="1">
            <a:spLocks/>
          </p:cNvSpPr>
          <p:nvPr/>
        </p:nvSpPr>
        <p:spPr bwMode="auto">
          <a:xfrm>
            <a:off x="1757953" y="3106256"/>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a:t>
            </a:r>
          </a:p>
        </p:txBody>
      </p:sp>
      <p:sp>
        <p:nvSpPr>
          <p:cNvPr id="42" name="제목 2">
            <a:extLst>
              <a:ext uri="{FF2B5EF4-FFF2-40B4-BE49-F238E27FC236}">
                <a16:creationId xmlns:a16="http://schemas.microsoft.com/office/drawing/2014/main" id="{5344F982-7B89-FA47-A61D-EB0F64C63C38}"/>
              </a:ext>
            </a:extLst>
          </p:cNvPr>
          <p:cNvSpPr txBox="1">
            <a:spLocks/>
          </p:cNvSpPr>
          <p:nvPr/>
        </p:nvSpPr>
        <p:spPr bwMode="auto">
          <a:xfrm>
            <a:off x="1757953" y="3501328"/>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a:t>
            </a:r>
          </a:p>
        </p:txBody>
      </p:sp>
      <p:sp>
        <p:nvSpPr>
          <p:cNvPr id="43" name="제목 2">
            <a:extLst>
              <a:ext uri="{FF2B5EF4-FFF2-40B4-BE49-F238E27FC236}">
                <a16:creationId xmlns:a16="http://schemas.microsoft.com/office/drawing/2014/main" id="{79BE2856-94E8-0445-88AF-02D1A2AB48FE}"/>
              </a:ext>
            </a:extLst>
          </p:cNvPr>
          <p:cNvSpPr txBox="1">
            <a:spLocks/>
          </p:cNvSpPr>
          <p:nvPr/>
        </p:nvSpPr>
        <p:spPr bwMode="auto">
          <a:xfrm>
            <a:off x="1882644" y="3698864"/>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a:t>
            </a:r>
            <a:r>
              <a:rPr lang="en-US" altLang="ko-KR" sz="600" dirty="0" err="1">
                <a:solidFill>
                  <a:schemeClr val="bg1">
                    <a:lumMod val="50000"/>
                  </a:schemeClr>
                </a:solidFill>
                <a:latin typeface="+mn-ea"/>
                <a:ea typeface="+mn-ea"/>
                <a:cs typeface="Nanum Gothic" charset="-127"/>
              </a:rPr>
              <a:t>Colu</a:t>
            </a:r>
            <a:r>
              <a:rPr lang="en-US" altLang="ko-KR" sz="600" dirty="0">
                <a:solidFill>
                  <a:schemeClr val="bg1">
                    <a:lumMod val="50000"/>
                  </a:schemeClr>
                </a:solidFill>
                <a:latin typeface="+mn-ea"/>
                <a:ea typeface="+mn-ea"/>
                <a:cs typeface="Nanum Gothic" charset="-127"/>
              </a:rPr>
              <a:t>…</a:t>
            </a:r>
          </a:p>
        </p:txBody>
      </p:sp>
      <p:sp>
        <p:nvSpPr>
          <p:cNvPr id="44" name="제목 2">
            <a:extLst>
              <a:ext uri="{FF2B5EF4-FFF2-40B4-BE49-F238E27FC236}">
                <a16:creationId xmlns:a16="http://schemas.microsoft.com/office/drawing/2014/main" id="{AF83DCEB-62AF-9441-B4A6-970B4FB2E477}"/>
              </a:ext>
            </a:extLst>
          </p:cNvPr>
          <p:cNvSpPr txBox="1">
            <a:spLocks/>
          </p:cNvSpPr>
          <p:nvPr/>
        </p:nvSpPr>
        <p:spPr bwMode="auto">
          <a:xfrm>
            <a:off x="1989522" y="3896400"/>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a:t>
            </a:r>
          </a:p>
        </p:txBody>
      </p:sp>
      <p:sp>
        <p:nvSpPr>
          <p:cNvPr id="45" name="제목 2">
            <a:extLst>
              <a:ext uri="{FF2B5EF4-FFF2-40B4-BE49-F238E27FC236}">
                <a16:creationId xmlns:a16="http://schemas.microsoft.com/office/drawing/2014/main" id="{AE99D1AA-5C0F-314F-BE86-93BD3C83C221}"/>
              </a:ext>
            </a:extLst>
          </p:cNvPr>
          <p:cNvSpPr txBox="1">
            <a:spLocks/>
          </p:cNvSpPr>
          <p:nvPr/>
        </p:nvSpPr>
        <p:spPr bwMode="auto">
          <a:xfrm>
            <a:off x="1775766" y="4093936"/>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a:t>
            </a:r>
          </a:p>
        </p:txBody>
      </p:sp>
      <p:sp>
        <p:nvSpPr>
          <p:cNvPr id="48" name="제목 2">
            <a:extLst>
              <a:ext uri="{FF2B5EF4-FFF2-40B4-BE49-F238E27FC236}">
                <a16:creationId xmlns:a16="http://schemas.microsoft.com/office/drawing/2014/main" id="{807FF31B-C32D-0946-BAC9-FEBE0CFAC083}"/>
              </a:ext>
            </a:extLst>
          </p:cNvPr>
          <p:cNvSpPr txBox="1">
            <a:spLocks/>
          </p:cNvSpPr>
          <p:nvPr/>
        </p:nvSpPr>
        <p:spPr bwMode="auto">
          <a:xfrm>
            <a:off x="2032768" y="3303792"/>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a:t>
            </a:r>
          </a:p>
        </p:txBody>
      </p:sp>
      <p:sp>
        <p:nvSpPr>
          <p:cNvPr id="49" name="제목 2">
            <a:extLst>
              <a:ext uri="{FF2B5EF4-FFF2-40B4-BE49-F238E27FC236}">
                <a16:creationId xmlns:a16="http://schemas.microsoft.com/office/drawing/2014/main" id="{DB007613-B6FC-D448-8DCB-1C09E5775AAC}"/>
              </a:ext>
            </a:extLst>
          </p:cNvPr>
          <p:cNvSpPr txBox="1">
            <a:spLocks/>
          </p:cNvSpPr>
          <p:nvPr/>
        </p:nvSpPr>
        <p:spPr bwMode="auto">
          <a:xfrm>
            <a:off x="1757953" y="4291472"/>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a:t>
            </a:r>
          </a:p>
        </p:txBody>
      </p:sp>
      <p:sp>
        <p:nvSpPr>
          <p:cNvPr id="50" name="제목 2">
            <a:extLst>
              <a:ext uri="{FF2B5EF4-FFF2-40B4-BE49-F238E27FC236}">
                <a16:creationId xmlns:a16="http://schemas.microsoft.com/office/drawing/2014/main" id="{2E5632B4-8013-4044-B27E-89974E290EE5}"/>
              </a:ext>
            </a:extLst>
          </p:cNvPr>
          <p:cNvSpPr txBox="1">
            <a:spLocks/>
          </p:cNvSpPr>
          <p:nvPr/>
        </p:nvSpPr>
        <p:spPr bwMode="auto">
          <a:xfrm>
            <a:off x="1775766" y="4489008"/>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a:t>
            </a:r>
          </a:p>
        </p:txBody>
      </p:sp>
      <p:sp>
        <p:nvSpPr>
          <p:cNvPr id="51" name="제목 2">
            <a:extLst>
              <a:ext uri="{FF2B5EF4-FFF2-40B4-BE49-F238E27FC236}">
                <a16:creationId xmlns:a16="http://schemas.microsoft.com/office/drawing/2014/main" id="{A2F32489-389A-DD49-8BAE-41B7D7E1114A}"/>
              </a:ext>
            </a:extLst>
          </p:cNvPr>
          <p:cNvSpPr txBox="1">
            <a:spLocks/>
          </p:cNvSpPr>
          <p:nvPr/>
        </p:nvSpPr>
        <p:spPr bwMode="auto">
          <a:xfrm>
            <a:off x="1775766" y="4686544"/>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a:t>
            </a:r>
          </a:p>
        </p:txBody>
      </p:sp>
      <p:sp>
        <p:nvSpPr>
          <p:cNvPr id="52" name="제목 2">
            <a:extLst>
              <a:ext uri="{FF2B5EF4-FFF2-40B4-BE49-F238E27FC236}">
                <a16:creationId xmlns:a16="http://schemas.microsoft.com/office/drawing/2014/main" id="{AF04965E-9DF9-7D45-A6B5-94CCB29E7BD7}"/>
              </a:ext>
            </a:extLst>
          </p:cNvPr>
          <p:cNvSpPr txBox="1">
            <a:spLocks/>
          </p:cNvSpPr>
          <p:nvPr/>
        </p:nvSpPr>
        <p:spPr bwMode="auto">
          <a:xfrm>
            <a:off x="1882644" y="4884080"/>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a:t>
            </a:r>
            <a:r>
              <a:rPr lang="en-US" altLang="ko-KR" sz="600" dirty="0" err="1">
                <a:solidFill>
                  <a:schemeClr val="bg1">
                    <a:lumMod val="50000"/>
                  </a:schemeClr>
                </a:solidFill>
                <a:latin typeface="+mn-ea"/>
                <a:ea typeface="+mn-ea"/>
                <a:cs typeface="Nanum Gothic" charset="-127"/>
              </a:rPr>
              <a:t>Colu</a:t>
            </a:r>
            <a:r>
              <a:rPr lang="en-US" altLang="ko-KR" sz="600" dirty="0">
                <a:solidFill>
                  <a:schemeClr val="bg1">
                    <a:lumMod val="50000"/>
                  </a:schemeClr>
                </a:solidFill>
                <a:latin typeface="+mn-ea"/>
                <a:ea typeface="+mn-ea"/>
                <a:cs typeface="Nanum Gothic" charset="-127"/>
              </a:rPr>
              <a:t>…</a:t>
            </a:r>
          </a:p>
        </p:txBody>
      </p:sp>
      <p:sp>
        <p:nvSpPr>
          <p:cNvPr id="53" name="제목 2">
            <a:extLst>
              <a:ext uri="{FF2B5EF4-FFF2-40B4-BE49-F238E27FC236}">
                <a16:creationId xmlns:a16="http://schemas.microsoft.com/office/drawing/2014/main" id="{FB53C5AD-A86C-CA45-B19E-D9C2D673E6DE}"/>
              </a:ext>
            </a:extLst>
          </p:cNvPr>
          <p:cNvSpPr txBox="1">
            <a:spLocks/>
          </p:cNvSpPr>
          <p:nvPr/>
        </p:nvSpPr>
        <p:spPr bwMode="auto">
          <a:xfrm>
            <a:off x="1627325" y="5081616"/>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Column Name)</a:t>
            </a:r>
          </a:p>
        </p:txBody>
      </p:sp>
      <p:sp>
        <p:nvSpPr>
          <p:cNvPr id="54" name="제목 2">
            <a:extLst>
              <a:ext uri="{FF2B5EF4-FFF2-40B4-BE49-F238E27FC236}">
                <a16:creationId xmlns:a16="http://schemas.microsoft.com/office/drawing/2014/main" id="{EDD0004F-C0C5-2B47-8957-0B3E8E9CE709}"/>
              </a:ext>
            </a:extLst>
          </p:cNvPr>
          <p:cNvSpPr txBox="1">
            <a:spLocks/>
          </p:cNvSpPr>
          <p:nvPr/>
        </p:nvSpPr>
        <p:spPr bwMode="auto">
          <a:xfrm>
            <a:off x="1989522" y="5279156"/>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(Logical C…</a:t>
            </a:r>
          </a:p>
        </p:txBody>
      </p:sp>
      <p:sp>
        <p:nvSpPr>
          <p:cNvPr id="55" name="타원 54">
            <a:extLst>
              <a:ext uri="{FF2B5EF4-FFF2-40B4-BE49-F238E27FC236}">
                <a16:creationId xmlns:a16="http://schemas.microsoft.com/office/drawing/2014/main" id="{E43F488A-B902-D44D-9793-FDCFD514AC94}"/>
              </a:ext>
            </a:extLst>
          </p:cNvPr>
          <p:cNvSpPr/>
          <p:nvPr/>
        </p:nvSpPr>
        <p:spPr>
          <a:xfrm>
            <a:off x="7321665" y="13004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36" name="직사각형 35">
            <a:extLst>
              <a:ext uri="{FF2B5EF4-FFF2-40B4-BE49-F238E27FC236}">
                <a16:creationId xmlns:a16="http://schemas.microsoft.com/office/drawing/2014/main" id="{3E4C0A25-050E-3C4D-A843-C30DEA7432B8}"/>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개발 보류</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24618757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제목 2">
            <a:extLst>
              <a:ext uri="{FF2B5EF4-FFF2-40B4-BE49-F238E27FC236}">
                <a16:creationId xmlns:a16="http://schemas.microsoft.com/office/drawing/2014/main" id="{6FD1ED7C-364F-49DE-B13F-8B535806FB29}"/>
              </a:ext>
            </a:extLst>
          </p:cNvPr>
          <p:cNvSpPr txBox="1">
            <a:spLocks/>
          </p:cNvSpPr>
          <p:nvPr/>
        </p:nvSpPr>
        <p:spPr bwMode="auto">
          <a:xfrm>
            <a:off x="8138581" y="950722"/>
            <a:ext cx="1598996" cy="253597"/>
          </a:xfrm>
          <a:prstGeom prst="rect">
            <a:avLst/>
          </a:prstGeom>
          <a:solidFill>
            <a:schemeClr val="bg1">
              <a:lumMod val="75000"/>
            </a:schemeClr>
          </a:solidFill>
          <a:ln w="3175">
            <a:noFill/>
            <a:miter lim="800000"/>
            <a:headEnd/>
            <a:tailEnd/>
          </a:ln>
          <a:extLst/>
        </p:spPr>
        <p:txBody>
          <a:bodyPr lIns="25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dirty="0">
                <a:solidFill>
                  <a:prstClr val="black"/>
                </a:solidFill>
                <a:latin typeface="나눔고딕" panose="020D0604000000000000" pitchFamily="50" charset="-127"/>
                <a:ea typeface="나눔고딕" panose="020D0604000000000000" pitchFamily="50" charset="-127"/>
              </a:rPr>
              <a:t>데이터 레이블 설정</a:t>
            </a:r>
            <a:endParaRPr lang="en-US" altLang="ko-KR" sz="800" dirty="0">
              <a:solidFill>
                <a:prstClr val="black">
                  <a:lumMod val="50000"/>
                  <a:lumOff val="50000"/>
                </a:prstClr>
              </a:solidFill>
              <a:latin typeface="나눔고딕" panose="020D0604000000000000" pitchFamily="50" charset="-127"/>
              <a:ea typeface="나눔고딕" panose="020D0604000000000000" pitchFamily="50" charset="-127"/>
            </a:endParaRPr>
          </a:p>
        </p:txBody>
      </p:sp>
      <p:sp>
        <p:nvSpPr>
          <p:cNvPr id="2" name="텍스트 개체 틀 1"/>
          <p:cNvSpPr>
            <a:spLocks noGrp="1"/>
          </p:cNvSpPr>
          <p:nvPr>
            <p:ph type="body" sz="quarter" idx="10"/>
          </p:nvPr>
        </p:nvSpPr>
        <p:spPr/>
        <p:txBody>
          <a:bodyPr/>
          <a:lstStyle/>
          <a:p>
            <a:r>
              <a:rPr kumimoji="1" lang="en-US" altLang="ko-KR" b="0" dirty="0"/>
              <a:t>7.3</a:t>
            </a:r>
            <a:r>
              <a:rPr kumimoji="1" lang="ko-KR" altLang="en-US" b="0" dirty="0"/>
              <a:t> 차트 편집 화면 메타데이터 적용</a:t>
            </a:r>
            <a:endParaRPr lang="ko-KR" altLang="en-US" b="0" dirty="0"/>
          </a:p>
        </p:txBody>
      </p:sp>
      <p:sp>
        <p:nvSpPr>
          <p:cNvPr id="3" name="텍스트 개체 틀 2"/>
          <p:cNvSpPr>
            <a:spLocks noGrp="1"/>
          </p:cNvSpPr>
          <p:nvPr>
            <p:ph type="body" sz="quarter" idx="11"/>
          </p:nvPr>
        </p:nvSpPr>
        <p:spPr/>
        <p:txBody>
          <a:bodyPr/>
          <a:lstStyle/>
          <a:p>
            <a:r>
              <a:rPr lang="ko-KR" altLang="en-US" dirty="0"/>
              <a:t>데이터 레이블 </a:t>
            </a:r>
            <a:r>
              <a:rPr lang="en-US" altLang="ko-KR" dirty="0"/>
              <a:t>&amp;</a:t>
            </a:r>
            <a:r>
              <a:rPr lang="ko-KR" altLang="en-US" dirty="0"/>
              <a:t> </a:t>
            </a:r>
            <a:r>
              <a:rPr lang="ko-KR" altLang="en-US" dirty="0" err="1"/>
              <a:t>툴팁</a:t>
            </a:r>
            <a:endParaRPr lang="ko-KR" altLang="en-US" dirty="0"/>
          </a:p>
        </p:txBody>
      </p:sp>
      <p:sp>
        <p:nvSpPr>
          <p:cNvPr id="49"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138</a:t>
            </a:fld>
            <a:endParaRPr lang="ko-KR" altLang="en-US" dirty="0">
              <a:solidFill>
                <a:schemeClr val="accent4">
                  <a:lumMod val="75000"/>
                </a:schemeClr>
              </a:solidFill>
            </a:endParaRPr>
          </a:p>
        </p:txBody>
      </p:sp>
      <p:sp>
        <p:nvSpPr>
          <p:cNvPr id="6" name="텍스트 개체 틀 5">
            <a:extLst>
              <a:ext uri="{FF2B5EF4-FFF2-40B4-BE49-F238E27FC236}">
                <a16:creationId xmlns:a16="http://schemas.microsoft.com/office/drawing/2014/main" id="{88ACE9FC-807B-4F27-B6FF-1B395284DE44}"/>
              </a:ext>
            </a:extLst>
          </p:cNvPr>
          <p:cNvSpPr>
            <a:spLocks noGrp="1"/>
          </p:cNvSpPr>
          <p:nvPr>
            <p:ph type="body" sz="quarter" idx="13"/>
          </p:nvPr>
        </p:nvSpPr>
        <p:spPr/>
        <p:txBody>
          <a:bodyPr>
            <a:normAutofit/>
          </a:bodyPr>
          <a:lstStyle/>
          <a:p>
            <a:r>
              <a:rPr lang="ko-KR" altLang="en-US" dirty="0">
                <a:latin typeface="+mn-ea"/>
              </a:rPr>
              <a:t>데이터 표시 형식 </a:t>
            </a:r>
            <a:r>
              <a:rPr lang="ko-KR" altLang="en-US" dirty="0" err="1">
                <a:latin typeface="+mn-ea"/>
              </a:rPr>
              <a:t>토글</a:t>
            </a:r>
            <a:endParaRPr lang="en-US" altLang="ko-KR" dirty="0">
              <a:latin typeface="+mn-ea"/>
            </a:endParaRPr>
          </a:p>
          <a:p>
            <a:pPr lvl="1"/>
            <a:r>
              <a:rPr lang="en-US" altLang="ko-KR" dirty="0">
                <a:latin typeface="+mn-ea"/>
              </a:rPr>
              <a:t>Physical type / Logical type</a:t>
            </a:r>
          </a:p>
          <a:p>
            <a:pPr lvl="1"/>
            <a:r>
              <a:rPr lang="ko-KR" altLang="en-US" dirty="0" err="1">
                <a:latin typeface="+mn-ea"/>
              </a:rPr>
              <a:t>토글</a:t>
            </a:r>
            <a:r>
              <a:rPr lang="ko-KR" altLang="en-US" dirty="0">
                <a:latin typeface="+mn-ea"/>
              </a:rPr>
              <a:t> 변경 시 해당 차트 편집 화면에만 적용</a:t>
            </a:r>
            <a:endParaRPr lang="en-US" altLang="ko-KR" dirty="0"/>
          </a:p>
          <a:p>
            <a:r>
              <a:rPr lang="ko-KR" altLang="en-US" dirty="0"/>
              <a:t>데이터 레이블</a:t>
            </a:r>
            <a:endParaRPr lang="en-US" altLang="ko-KR" dirty="0"/>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lang="en-US" altLang="ko-KR" dirty="0">
              <a:latin typeface="+mn-ea"/>
            </a:endParaRPr>
          </a:p>
          <a:p>
            <a:r>
              <a:rPr lang="ko-KR" altLang="en-US" dirty="0" err="1">
                <a:latin typeface="+mn-ea"/>
              </a:rPr>
              <a:t>툴팁</a:t>
            </a:r>
            <a:r>
              <a:rPr lang="ko-KR" altLang="en-US" dirty="0">
                <a:latin typeface="+mn-ea"/>
              </a:rPr>
              <a:t> 컬럼 명</a:t>
            </a:r>
            <a:endParaRPr lang="en-US" altLang="ko-KR" dirty="0">
              <a:latin typeface="+mn-ea"/>
            </a:endParaRPr>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물리 컬럼 명으로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메타데이터로 관리되는 논리 컬럼 명으로 표기</a:t>
            </a:r>
            <a:r>
              <a:rPr lang="en-US" altLang="ko-KR" dirty="0">
                <a:latin typeface="+mn-ea"/>
              </a:rPr>
              <a:t>,</a:t>
            </a:r>
            <a:r>
              <a:rPr lang="ko-KR" altLang="en-US" dirty="0">
                <a:latin typeface="+mn-ea"/>
              </a:rPr>
              <a:t> 메타데이터 없을 경우 물리 정보 그대로 표기</a:t>
            </a:r>
            <a:endParaRPr lang="en-US" altLang="ko-KR" dirty="0">
              <a:latin typeface="+mn-ea"/>
            </a:endParaRPr>
          </a:p>
          <a:p>
            <a:r>
              <a:rPr lang="ko-KR" altLang="en-US" dirty="0" err="1"/>
              <a:t>툴팁</a:t>
            </a:r>
            <a:r>
              <a:rPr lang="ko-KR" altLang="en-US" dirty="0"/>
              <a:t> </a:t>
            </a:r>
            <a:r>
              <a:rPr lang="ko-KR" altLang="en-US" dirty="0" err="1"/>
              <a:t>코드테이블</a:t>
            </a:r>
            <a:r>
              <a:rPr lang="ko-KR" altLang="en-US" dirty="0"/>
              <a:t> 적용</a:t>
            </a:r>
            <a:endParaRPr lang="en-US" altLang="ko-KR" dirty="0"/>
          </a:p>
          <a:p>
            <a:pPr lvl="1"/>
            <a:r>
              <a:rPr lang="en-US" altLang="ko-KR" dirty="0">
                <a:latin typeface="+mn-ea"/>
              </a:rPr>
              <a:t>Physical type</a:t>
            </a:r>
            <a:r>
              <a:rPr lang="ko-KR" altLang="en-US" dirty="0">
                <a:latin typeface="+mn-ea"/>
              </a:rPr>
              <a:t> 선택 시</a:t>
            </a:r>
            <a:r>
              <a:rPr lang="en-US" altLang="ko-KR" dirty="0">
                <a:latin typeface="+mn-ea"/>
              </a:rPr>
              <a:t>: </a:t>
            </a:r>
            <a:r>
              <a:rPr lang="ko-KR" altLang="en-US" dirty="0">
                <a:latin typeface="+mn-ea"/>
              </a:rPr>
              <a:t>실제 </a:t>
            </a:r>
            <a:r>
              <a:rPr lang="en-US" altLang="ko-KR" dirty="0">
                <a:latin typeface="+mn-ea"/>
              </a:rPr>
              <a:t>Druid</a:t>
            </a:r>
            <a:r>
              <a:rPr lang="ko-KR" altLang="en-US" dirty="0">
                <a:latin typeface="+mn-ea"/>
              </a:rPr>
              <a:t>에 적재된 데이터 그대로 표기</a:t>
            </a:r>
            <a:endParaRPr lang="en-US" altLang="ko-KR" dirty="0">
              <a:latin typeface="+mn-ea"/>
            </a:endParaRPr>
          </a:p>
          <a:p>
            <a:pPr lvl="1"/>
            <a:r>
              <a:rPr lang="en-US" altLang="ko-KR" dirty="0">
                <a:latin typeface="+mn-ea"/>
              </a:rPr>
              <a:t>Logical type</a:t>
            </a:r>
            <a:r>
              <a:rPr lang="ko-KR" altLang="en-US" dirty="0">
                <a:latin typeface="+mn-ea"/>
              </a:rPr>
              <a:t> 선택 시</a:t>
            </a:r>
            <a:r>
              <a:rPr lang="en-US" altLang="ko-KR" dirty="0">
                <a:latin typeface="+mn-ea"/>
              </a:rPr>
              <a:t>: </a:t>
            </a:r>
            <a:r>
              <a:rPr lang="ko-KR" altLang="en-US" dirty="0">
                <a:latin typeface="+mn-ea"/>
              </a:rPr>
              <a:t>메타데이터에서 설정된 코드 테이블이 있을 경우 해당 값으로 치환하여 표기</a:t>
            </a:r>
            <a:r>
              <a:rPr lang="en-US" altLang="ko-KR" dirty="0">
                <a:latin typeface="+mn-ea"/>
              </a:rPr>
              <a:t>,</a:t>
            </a:r>
            <a:r>
              <a:rPr lang="ko-KR" altLang="en-US" dirty="0">
                <a:latin typeface="+mn-ea"/>
              </a:rPr>
              <a:t> 메타데이터 없을 경우 물리 정보 그대로 표기</a:t>
            </a:r>
            <a:endParaRPr kumimoji="1" lang="ko-KR" altLang="en-US" dirty="0"/>
          </a:p>
          <a:p>
            <a:endParaRPr lang="en-US" altLang="ko-KR" dirty="0"/>
          </a:p>
        </p:txBody>
      </p:sp>
      <p:sp>
        <p:nvSpPr>
          <p:cNvPr id="132" name="모서리가 둥근 직사각형 131"/>
          <p:cNvSpPr/>
          <p:nvPr/>
        </p:nvSpPr>
        <p:spPr>
          <a:xfrm>
            <a:off x="2135925" y="1068179"/>
            <a:ext cx="870241" cy="13221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ko-KR" altLang="en-US" sz="600" dirty="0" err="1">
                <a:solidFill>
                  <a:schemeClr val="bg1"/>
                </a:solidFill>
                <a:latin typeface="나눔고딕" panose="020D0604000000000000" pitchFamily="50" charset="-127"/>
                <a:ea typeface="나눔고딕" panose="020D0604000000000000" pitchFamily="50" charset="-127"/>
              </a:rPr>
              <a:t>차원값</a:t>
            </a:r>
            <a:r>
              <a:rPr lang="en-US" altLang="ko-KR" sz="600" dirty="0">
                <a:solidFill>
                  <a:schemeClr val="bg1"/>
                </a:solidFill>
                <a:latin typeface="나눔고딕" panose="020D0604000000000000" pitchFamily="50" charset="-127"/>
                <a:ea typeface="나눔고딕" panose="020D0604000000000000" pitchFamily="50" charset="-127"/>
              </a:rPr>
              <a:t>                  </a:t>
            </a:r>
            <a:r>
              <a:rPr lang="en-US" altLang="ko-KR" sz="600" dirty="0">
                <a:solidFill>
                  <a:schemeClr val="bg1">
                    <a:lumMod val="75000"/>
                  </a:schemeClr>
                </a:solidFill>
                <a:latin typeface="나눔고딕" panose="020D0604000000000000" pitchFamily="50" charset="-127"/>
                <a:ea typeface="나눔고딕" panose="020D0604000000000000" pitchFamily="50" charset="-127"/>
              </a:rPr>
              <a:t>x  </a:t>
            </a:r>
            <a:r>
              <a:rPr lang="ko-KR" altLang="en-US" sz="400" dirty="0">
                <a:solidFill>
                  <a:schemeClr val="bg1">
                    <a:lumMod val="75000"/>
                  </a:schemeClr>
                </a:solidFill>
                <a:latin typeface="나눔고딕" panose="020D0604000000000000" pitchFamily="50" charset="-127"/>
                <a:ea typeface="나눔고딕" panose="020D0604000000000000" pitchFamily="50" charset="-127"/>
              </a:rPr>
              <a:t>▼</a:t>
            </a:r>
            <a:endParaRPr lang="ko-KR" altLang="en-US" sz="600" dirty="0">
              <a:solidFill>
                <a:schemeClr val="bg1">
                  <a:lumMod val="75000"/>
                </a:schemeClr>
              </a:solidFill>
              <a:latin typeface="나눔고딕" panose="020D0604000000000000" pitchFamily="50" charset="-127"/>
              <a:ea typeface="나눔고딕" panose="020D0604000000000000" pitchFamily="50" charset="-127"/>
            </a:endParaRPr>
          </a:p>
        </p:txBody>
      </p:sp>
      <p:sp>
        <p:nvSpPr>
          <p:cNvPr id="133" name="모서리가 둥근 직사각형 132"/>
          <p:cNvSpPr/>
          <p:nvPr/>
        </p:nvSpPr>
        <p:spPr>
          <a:xfrm>
            <a:off x="2135925" y="1459593"/>
            <a:ext cx="870241" cy="132214"/>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ko-KR" altLang="en-US" sz="600" dirty="0">
                <a:solidFill>
                  <a:schemeClr val="bg1"/>
                </a:solidFill>
                <a:latin typeface="나눔고딕" panose="020D0604000000000000" pitchFamily="50" charset="-127"/>
                <a:ea typeface="나눔고딕" panose="020D0604000000000000" pitchFamily="50" charset="-127"/>
              </a:rPr>
              <a:t>측정값</a:t>
            </a:r>
            <a:r>
              <a:rPr lang="en-US" altLang="ko-KR" sz="600" dirty="0">
                <a:solidFill>
                  <a:schemeClr val="bg1"/>
                </a:solidFill>
                <a:latin typeface="나눔고딕" panose="020D0604000000000000" pitchFamily="50" charset="-127"/>
                <a:ea typeface="나눔고딕" panose="020D0604000000000000" pitchFamily="50" charset="-127"/>
              </a:rPr>
              <a:t>                  </a:t>
            </a:r>
            <a:r>
              <a:rPr lang="en-US" altLang="ko-KR" sz="600" dirty="0">
                <a:solidFill>
                  <a:schemeClr val="bg1">
                    <a:lumMod val="75000"/>
                  </a:schemeClr>
                </a:solidFill>
                <a:latin typeface="나눔고딕" panose="020D0604000000000000" pitchFamily="50" charset="-127"/>
                <a:ea typeface="나눔고딕" panose="020D0604000000000000" pitchFamily="50" charset="-127"/>
              </a:rPr>
              <a:t>x  </a:t>
            </a:r>
            <a:r>
              <a:rPr lang="ko-KR" altLang="en-US" sz="400" dirty="0">
                <a:solidFill>
                  <a:schemeClr val="bg1">
                    <a:lumMod val="75000"/>
                  </a:schemeClr>
                </a:solidFill>
                <a:latin typeface="나눔고딕" panose="020D0604000000000000" pitchFamily="50" charset="-127"/>
                <a:ea typeface="나눔고딕" panose="020D0604000000000000" pitchFamily="50" charset="-127"/>
              </a:rPr>
              <a:t>▼</a:t>
            </a:r>
            <a:endParaRPr lang="ko-KR" altLang="en-US" sz="600" dirty="0">
              <a:solidFill>
                <a:schemeClr val="bg1">
                  <a:lumMod val="75000"/>
                </a:schemeClr>
              </a:solidFill>
              <a:latin typeface="나눔고딕" panose="020D0604000000000000" pitchFamily="50" charset="-127"/>
              <a:ea typeface="나눔고딕" panose="020D0604000000000000" pitchFamily="50" charset="-127"/>
            </a:endParaRPr>
          </a:p>
        </p:txBody>
      </p:sp>
      <p:sp>
        <p:nvSpPr>
          <p:cNvPr id="68" name="직사각형 67">
            <a:extLst>
              <a:ext uri="{FF2B5EF4-FFF2-40B4-BE49-F238E27FC236}">
                <a16:creationId xmlns:a16="http://schemas.microsoft.com/office/drawing/2014/main" id="{171573BB-55BA-4604-BDF7-E85182E4AF02}"/>
              </a:ext>
            </a:extLst>
          </p:cNvPr>
          <p:cNvSpPr/>
          <p:nvPr/>
        </p:nvSpPr>
        <p:spPr>
          <a:xfrm>
            <a:off x="8192461" y="1010430"/>
            <a:ext cx="137590" cy="127342"/>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800" dirty="0">
                <a:solidFill>
                  <a:schemeClr val="bg1"/>
                </a:solidFill>
                <a:latin typeface="나눔고딕OTF" panose="020D0604000000000000" pitchFamily="34" charset="-127"/>
                <a:ea typeface="나눔고딕OTF" panose="020D0604000000000000" pitchFamily="34" charset="-127"/>
                <a:cs typeface="Nanum Gothic" charset="-127"/>
              </a:rPr>
              <a:t>#</a:t>
            </a:r>
            <a:endParaRPr kumimoji="1" lang="ko-KR" altLang="en-US" sz="800" dirty="0">
              <a:solidFill>
                <a:schemeClr val="bg1"/>
              </a:solidFill>
              <a:latin typeface="나눔고딕OTF" panose="020D0604000000000000" pitchFamily="34" charset="-127"/>
              <a:ea typeface="나눔고딕OTF" panose="020D0604000000000000" pitchFamily="34" charset="-127"/>
              <a:cs typeface="Nanum Gothic" charset="-127"/>
            </a:endParaRPr>
          </a:p>
        </p:txBody>
      </p:sp>
      <p:sp>
        <p:nvSpPr>
          <p:cNvPr id="70" name="제목 2">
            <a:extLst>
              <a:ext uri="{FF2B5EF4-FFF2-40B4-BE49-F238E27FC236}">
                <a16:creationId xmlns:a16="http://schemas.microsoft.com/office/drawing/2014/main" id="{F5A9DDFA-4179-4B6F-A598-2772D2C5FD10}"/>
              </a:ext>
            </a:extLst>
          </p:cNvPr>
          <p:cNvSpPr txBox="1">
            <a:spLocks/>
          </p:cNvSpPr>
          <p:nvPr/>
        </p:nvSpPr>
        <p:spPr bwMode="auto">
          <a:xfrm>
            <a:off x="8139177" y="1201798"/>
            <a:ext cx="1598400" cy="5535099"/>
          </a:xfrm>
          <a:prstGeom prst="rect">
            <a:avLst/>
          </a:prstGeom>
          <a:noFill/>
          <a:ln w="3175">
            <a:noFill/>
          </a:ln>
          <a:extLst/>
        </p:spPr>
        <p:txBody>
          <a:bodyPr lIns="72000" tIns="36000" rIns="108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레이블 표시</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	    ON</a:t>
            </a:r>
          </a:p>
          <a:p>
            <a:pPr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표시 레이블 선택</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카테고리 명 </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카테고리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Value</a:t>
            </a: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카테고리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a:t>
            </a: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시리즈 명</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시리즈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Value</a:t>
            </a:r>
          </a:p>
          <a:p>
            <a:pPr marL="36195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시리즈 </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a:t>
            </a: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위치 설정</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레이블 회전</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텍스트 색상 설정</a:t>
            </a: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	Manual</a:t>
            </a: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269875"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텍스트 색상</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269875"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269875" indent="8890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텍스트 배경</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269875" indent="88900"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269875" indent="88900"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텍스트 아웃라인</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텍스트 정렬</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축과 동일한 숫자 포맷 사용</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미리보기</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marL="176213"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a:p>
            <a:pPr eaLnBrk="0" fontAlgn="base" hangingPunct="0">
              <a:lnSpc>
                <a:spcPct val="150000"/>
              </a:lnSpc>
              <a:spcBef>
                <a:spcPct val="0"/>
              </a:spcBef>
              <a:spcAft>
                <a:spcPct val="0"/>
              </a:spcAft>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71" name="모서리가 둥근 직사각형 34">
            <a:extLst>
              <a:ext uri="{FF2B5EF4-FFF2-40B4-BE49-F238E27FC236}">
                <a16:creationId xmlns:a16="http://schemas.microsoft.com/office/drawing/2014/main" id="{0236180E-CE08-489E-A00F-B7F9415CC519}"/>
              </a:ext>
            </a:extLst>
          </p:cNvPr>
          <p:cNvSpPr/>
          <p:nvPr/>
        </p:nvSpPr>
        <p:spPr>
          <a:xfrm>
            <a:off x="8458200" y="2900982"/>
            <a:ext cx="1161624" cy="140554"/>
          </a:xfrm>
          <a:prstGeom prst="roundRect">
            <a:avLst>
              <a:gd name="adj" fmla="val 1171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eaLnBrk="0" fontAlgn="base" latinLnBrk="0" hangingPunct="0">
              <a:spcBef>
                <a:spcPct val="0"/>
              </a:spcBef>
              <a:spcAft>
                <a:spcPct val="0"/>
              </a:spcAft>
            </a:pPr>
            <a:r>
              <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rPr>
              <a:t>바깥쪽 위</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rPr>
              <a:t>	    </a:t>
            </a:r>
            <a:r>
              <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rPr>
              <a:t>▼</a:t>
            </a:r>
            <a:endParaRPr kumimoji="1" lang="ko-KR" altLang="en-US" sz="7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77" name="직사각형 76">
            <a:extLst>
              <a:ext uri="{FF2B5EF4-FFF2-40B4-BE49-F238E27FC236}">
                <a16:creationId xmlns:a16="http://schemas.microsoft.com/office/drawing/2014/main" id="{73858BAE-E42E-4FDE-A0DE-60FFEC8BB321}"/>
              </a:ext>
            </a:extLst>
          </p:cNvPr>
          <p:cNvSpPr/>
          <p:nvPr/>
        </p:nvSpPr>
        <p:spPr>
          <a:xfrm>
            <a:off x="8465311" y="1825358"/>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78" name="직사각형 77">
            <a:extLst>
              <a:ext uri="{FF2B5EF4-FFF2-40B4-BE49-F238E27FC236}">
                <a16:creationId xmlns:a16="http://schemas.microsoft.com/office/drawing/2014/main" id="{1F82FA95-FA0D-4B1F-A42D-3A7C5050EC55}"/>
              </a:ext>
            </a:extLst>
          </p:cNvPr>
          <p:cNvSpPr/>
          <p:nvPr/>
        </p:nvSpPr>
        <p:spPr>
          <a:xfrm>
            <a:off x="8465311" y="1962042"/>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79" name="직사각형 78">
            <a:extLst>
              <a:ext uri="{FF2B5EF4-FFF2-40B4-BE49-F238E27FC236}">
                <a16:creationId xmlns:a16="http://schemas.microsoft.com/office/drawing/2014/main" id="{F489AC6B-F771-4AF4-8ACC-57F5DAE19F45}"/>
              </a:ext>
            </a:extLst>
          </p:cNvPr>
          <p:cNvSpPr/>
          <p:nvPr/>
        </p:nvSpPr>
        <p:spPr>
          <a:xfrm>
            <a:off x="8465311" y="2098726"/>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0" name="직사각형 79">
            <a:extLst>
              <a:ext uri="{FF2B5EF4-FFF2-40B4-BE49-F238E27FC236}">
                <a16:creationId xmlns:a16="http://schemas.microsoft.com/office/drawing/2014/main" id="{62EE8917-9D07-4040-A18B-99A2D0E1B375}"/>
              </a:ext>
            </a:extLst>
          </p:cNvPr>
          <p:cNvSpPr/>
          <p:nvPr/>
        </p:nvSpPr>
        <p:spPr>
          <a:xfrm>
            <a:off x="8465311" y="2235410"/>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1" name="직사각형 80">
            <a:extLst>
              <a:ext uri="{FF2B5EF4-FFF2-40B4-BE49-F238E27FC236}">
                <a16:creationId xmlns:a16="http://schemas.microsoft.com/office/drawing/2014/main" id="{A7F8BA6F-48F0-4186-AB12-F6CA5E6C69C8}"/>
              </a:ext>
            </a:extLst>
          </p:cNvPr>
          <p:cNvSpPr/>
          <p:nvPr/>
        </p:nvSpPr>
        <p:spPr>
          <a:xfrm>
            <a:off x="8465311" y="2372094"/>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dirty="0">
                <a:solidFill>
                  <a:prstClr val="black">
                    <a:lumMod val="75000"/>
                    <a:lumOff val="25000"/>
                  </a:prstClr>
                </a:solidFill>
                <a:latin typeface="나눔고딕" panose="020D0604000000000000" pitchFamily="50" charset="-127"/>
                <a:ea typeface="나눔고딕" panose="020D0604000000000000" pitchFamily="50" charset="-127"/>
              </a:rPr>
              <a:t>V</a:t>
            </a: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2" name="직사각형 81">
            <a:extLst>
              <a:ext uri="{FF2B5EF4-FFF2-40B4-BE49-F238E27FC236}">
                <a16:creationId xmlns:a16="http://schemas.microsoft.com/office/drawing/2014/main" id="{433F1089-331E-4379-A940-9D7F48F5DE90}"/>
              </a:ext>
            </a:extLst>
          </p:cNvPr>
          <p:cNvSpPr/>
          <p:nvPr/>
        </p:nvSpPr>
        <p:spPr>
          <a:xfrm>
            <a:off x="8465311" y="2508776"/>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400" dirty="0">
                <a:solidFill>
                  <a:prstClr val="black">
                    <a:lumMod val="75000"/>
                    <a:lumOff val="25000"/>
                  </a:prstClr>
                </a:solidFill>
                <a:latin typeface="나눔고딕" panose="020D0604000000000000" pitchFamily="50" charset="-127"/>
                <a:ea typeface="나눔고딕" panose="020D0604000000000000" pitchFamily="50" charset="-127"/>
              </a:rPr>
              <a:t>V</a:t>
            </a: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3" name="직사각형 82">
            <a:extLst>
              <a:ext uri="{FF2B5EF4-FFF2-40B4-BE49-F238E27FC236}">
                <a16:creationId xmlns:a16="http://schemas.microsoft.com/office/drawing/2014/main" id="{A2559B5E-9A40-43AF-B1CC-47E6D1BA73B5}"/>
              </a:ext>
            </a:extLst>
          </p:cNvPr>
          <p:cNvSpPr/>
          <p:nvPr/>
        </p:nvSpPr>
        <p:spPr>
          <a:xfrm>
            <a:off x="8481186" y="4022911"/>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4" name="직사각형 83">
            <a:extLst>
              <a:ext uri="{FF2B5EF4-FFF2-40B4-BE49-F238E27FC236}">
                <a16:creationId xmlns:a16="http://schemas.microsoft.com/office/drawing/2014/main" id="{E6AAD97E-66CC-4F11-87E6-799598134053}"/>
              </a:ext>
            </a:extLst>
          </p:cNvPr>
          <p:cNvSpPr/>
          <p:nvPr/>
        </p:nvSpPr>
        <p:spPr>
          <a:xfrm>
            <a:off x="8481186" y="4294053"/>
            <a:ext cx="69509" cy="689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5" name="직사각형 84">
            <a:extLst>
              <a:ext uri="{FF2B5EF4-FFF2-40B4-BE49-F238E27FC236}">
                <a16:creationId xmlns:a16="http://schemas.microsoft.com/office/drawing/2014/main" id="{4FDC09D6-B6AE-419C-9742-AF77C00D4AB0}"/>
              </a:ext>
            </a:extLst>
          </p:cNvPr>
          <p:cNvSpPr/>
          <p:nvPr/>
        </p:nvSpPr>
        <p:spPr>
          <a:xfrm>
            <a:off x="9509603" y="3727335"/>
            <a:ext cx="116338" cy="115377"/>
          </a:xfrm>
          <a:prstGeom prst="rect">
            <a:avLst/>
          </a:prstGeom>
          <a:solidFill>
            <a:schemeClr val="tx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6" name="직사각형 85">
            <a:extLst>
              <a:ext uri="{FF2B5EF4-FFF2-40B4-BE49-F238E27FC236}">
                <a16:creationId xmlns:a16="http://schemas.microsoft.com/office/drawing/2014/main" id="{B284CB24-28F8-4D61-9672-74A4312D307F}"/>
              </a:ext>
            </a:extLst>
          </p:cNvPr>
          <p:cNvSpPr/>
          <p:nvPr/>
        </p:nvSpPr>
        <p:spPr>
          <a:xfrm>
            <a:off x="9509603" y="4003306"/>
            <a:ext cx="116338" cy="11537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7" name="직사각형 86">
            <a:extLst>
              <a:ext uri="{FF2B5EF4-FFF2-40B4-BE49-F238E27FC236}">
                <a16:creationId xmlns:a16="http://schemas.microsoft.com/office/drawing/2014/main" id="{CC021FE9-5D7C-4022-A385-267E4D919FDB}"/>
              </a:ext>
            </a:extLst>
          </p:cNvPr>
          <p:cNvSpPr/>
          <p:nvPr/>
        </p:nvSpPr>
        <p:spPr>
          <a:xfrm>
            <a:off x="9509603" y="4279278"/>
            <a:ext cx="116338" cy="115377"/>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4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8" name="직사각형 87">
            <a:extLst>
              <a:ext uri="{FF2B5EF4-FFF2-40B4-BE49-F238E27FC236}">
                <a16:creationId xmlns:a16="http://schemas.microsoft.com/office/drawing/2014/main" id="{B03A09B2-E630-41CA-B892-D07A1B3CA018}"/>
              </a:ext>
            </a:extLst>
          </p:cNvPr>
          <p:cNvSpPr/>
          <p:nvPr/>
        </p:nvSpPr>
        <p:spPr>
          <a:xfrm>
            <a:off x="8822879" y="3176654"/>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89" name="직사각형 88">
            <a:extLst>
              <a:ext uri="{FF2B5EF4-FFF2-40B4-BE49-F238E27FC236}">
                <a16:creationId xmlns:a16="http://schemas.microsoft.com/office/drawing/2014/main" id="{74FCC275-6A64-445B-8067-875D866FE5E5}"/>
              </a:ext>
            </a:extLst>
          </p:cNvPr>
          <p:cNvSpPr/>
          <p:nvPr/>
        </p:nvSpPr>
        <p:spPr>
          <a:xfrm>
            <a:off x="9287452" y="4953737"/>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endParaRPr>
          </a:p>
        </p:txBody>
      </p:sp>
      <p:sp>
        <p:nvSpPr>
          <p:cNvPr id="92" name="모서리가 둥근 직사각형 34">
            <a:extLst>
              <a:ext uri="{FF2B5EF4-FFF2-40B4-BE49-F238E27FC236}">
                <a16:creationId xmlns:a16="http://schemas.microsoft.com/office/drawing/2014/main" id="{0D99F459-3EED-445E-BFC4-D37714A80041}"/>
              </a:ext>
            </a:extLst>
          </p:cNvPr>
          <p:cNvSpPr/>
          <p:nvPr/>
        </p:nvSpPr>
        <p:spPr>
          <a:xfrm>
            <a:off x="8458200" y="4708674"/>
            <a:ext cx="1161624" cy="140554"/>
          </a:xfrm>
          <a:prstGeom prst="roundRect">
            <a:avLst>
              <a:gd name="adj" fmla="val 11713"/>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eaLnBrk="0" fontAlgn="base" latinLnBrk="0" hangingPunct="0">
              <a:spcBef>
                <a:spcPct val="0"/>
              </a:spcBef>
              <a:spcAft>
                <a:spcPct val="0"/>
              </a:spcAft>
            </a:pPr>
            <a:r>
              <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rPr>
              <a:t>기본</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rPr>
              <a:t>	    </a:t>
            </a:r>
            <a:r>
              <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rPr>
              <a:t>▼</a:t>
            </a:r>
            <a:endParaRPr kumimoji="1" lang="ko-KR" altLang="en-US" sz="700" dirty="0">
              <a:solidFill>
                <a:prstClr val="black">
                  <a:lumMod val="75000"/>
                  <a:lumOff val="25000"/>
                </a:prstClr>
              </a:solidFill>
              <a:latin typeface="나눔고딕" panose="020D0604000000000000" pitchFamily="50" charset="-127"/>
              <a:ea typeface="나눔고딕" panose="020D0604000000000000" pitchFamily="50" charset="-127"/>
            </a:endParaRPr>
          </a:p>
        </p:txBody>
      </p:sp>
      <p:grpSp>
        <p:nvGrpSpPr>
          <p:cNvPr id="31" name="그룹 30">
            <a:extLst>
              <a:ext uri="{FF2B5EF4-FFF2-40B4-BE49-F238E27FC236}">
                <a16:creationId xmlns:a16="http://schemas.microsoft.com/office/drawing/2014/main" id="{0F765CD3-14B5-4190-87FF-200D1AFE620C}"/>
              </a:ext>
            </a:extLst>
          </p:cNvPr>
          <p:cNvGrpSpPr/>
          <p:nvPr/>
        </p:nvGrpSpPr>
        <p:grpSpPr>
          <a:xfrm>
            <a:off x="9408170" y="1410331"/>
            <a:ext cx="216110" cy="88946"/>
            <a:chOff x="9387471" y="2502404"/>
            <a:chExt cx="216110" cy="88946"/>
          </a:xfrm>
        </p:grpSpPr>
        <p:sp>
          <p:nvSpPr>
            <p:cNvPr id="32" name="모서리가 둥근 직사각형 59">
              <a:extLst>
                <a:ext uri="{FF2B5EF4-FFF2-40B4-BE49-F238E27FC236}">
                  <a16:creationId xmlns:a16="http://schemas.microsoft.com/office/drawing/2014/main" id="{3DD0A42A-ABC0-4CE3-99DD-F6A65A16669B}"/>
                </a:ext>
              </a:extLst>
            </p:cNvPr>
            <p:cNvSpPr/>
            <p:nvPr/>
          </p:nvSpPr>
          <p:spPr>
            <a:xfrm>
              <a:off x="9387471" y="2521186"/>
              <a:ext cx="216110" cy="51383"/>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endParaRPr>
            </a:p>
          </p:txBody>
        </p:sp>
        <p:sp>
          <p:nvSpPr>
            <p:cNvPr id="33" name="타원 32">
              <a:extLst>
                <a:ext uri="{FF2B5EF4-FFF2-40B4-BE49-F238E27FC236}">
                  <a16:creationId xmlns:a16="http://schemas.microsoft.com/office/drawing/2014/main" id="{55BD4E9F-39D7-4183-97CC-9183558C1FC6}"/>
                </a:ext>
              </a:extLst>
            </p:cNvPr>
            <p:cNvSpPr/>
            <p:nvPr/>
          </p:nvSpPr>
          <p:spPr>
            <a:xfrm>
              <a:off x="9514635" y="2502404"/>
              <a:ext cx="88946" cy="88946"/>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grpSp>
      <p:sp>
        <p:nvSpPr>
          <p:cNvPr id="34" name="모서리가 둥근 직사각형 34">
            <a:extLst>
              <a:ext uri="{FF2B5EF4-FFF2-40B4-BE49-F238E27FC236}">
                <a16:creationId xmlns:a16="http://schemas.microsoft.com/office/drawing/2014/main" id="{DF3099BE-043E-45A6-BFEF-47C9150A980D}"/>
              </a:ext>
            </a:extLst>
          </p:cNvPr>
          <p:cNvSpPr/>
          <p:nvPr/>
        </p:nvSpPr>
        <p:spPr>
          <a:xfrm>
            <a:off x="8769350" y="5208573"/>
            <a:ext cx="850473" cy="346454"/>
          </a:xfrm>
          <a:prstGeom prst="roundRect">
            <a:avLst>
              <a:gd name="adj" fmla="val 8047"/>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algn="r" eaLnBrk="0" fontAlgn="base" latinLnBrk="0" hangingPunct="0">
              <a:spcBef>
                <a:spcPct val="0"/>
              </a:spcBef>
              <a:spcAft>
                <a:spcPct val="0"/>
              </a:spcAft>
            </a:pPr>
            <a:r>
              <a:rPr kumimoji="1" lang="en-US" altLang="ko-KR" sz="600" dirty="0">
                <a:solidFill>
                  <a:schemeClr val="bg1">
                    <a:lumMod val="50000"/>
                  </a:schemeClr>
                </a:solidFill>
                <a:latin typeface="나눔고딕" panose="020D0604000000000000" pitchFamily="50" charset="-127"/>
                <a:ea typeface="나눔고딕" panose="020D0604000000000000" pitchFamily="50" charset="-127"/>
              </a:rPr>
              <a:t>1,000.00</a:t>
            </a:r>
          </a:p>
          <a:p>
            <a:pPr algn="r" eaLnBrk="0" fontAlgn="base" latinLnBrk="0" hangingPunct="0">
              <a:spcBef>
                <a:spcPct val="0"/>
              </a:spcBef>
              <a:spcAft>
                <a:spcPct val="0"/>
              </a:spcAft>
            </a:pPr>
            <a:r>
              <a:rPr kumimoji="1" lang="en-US" altLang="ko-KR" sz="600" dirty="0">
                <a:solidFill>
                  <a:schemeClr val="bg1">
                    <a:lumMod val="50000"/>
                  </a:schemeClr>
                </a:solidFill>
                <a:latin typeface="나눔고딕" panose="020D0604000000000000" pitchFamily="50" charset="-127"/>
                <a:ea typeface="나눔고딕" panose="020D0604000000000000" pitchFamily="50" charset="-127"/>
              </a:rPr>
              <a:t>45%</a:t>
            </a:r>
            <a:endParaRPr kumimoji="1" lang="ko-KR" altLang="en-US" sz="600" dirty="0">
              <a:solidFill>
                <a:schemeClr val="bg1">
                  <a:lumMod val="50000"/>
                </a:schemeClr>
              </a:solidFill>
              <a:latin typeface="나눔고딕" panose="020D0604000000000000" pitchFamily="50" charset="-127"/>
              <a:ea typeface="나눔고딕" panose="020D0604000000000000" pitchFamily="50" charset="-127"/>
            </a:endParaRPr>
          </a:p>
        </p:txBody>
      </p:sp>
      <p:sp>
        <p:nvSpPr>
          <p:cNvPr id="35" name="직사각형 34">
            <a:extLst>
              <a:ext uri="{FF2B5EF4-FFF2-40B4-BE49-F238E27FC236}">
                <a16:creationId xmlns:a16="http://schemas.microsoft.com/office/drawing/2014/main" id="{57D6E010-524C-4291-AF9A-B54B589D3A2B}"/>
              </a:ext>
            </a:extLst>
          </p:cNvPr>
          <p:cNvSpPr/>
          <p:nvPr/>
        </p:nvSpPr>
        <p:spPr>
          <a:xfrm>
            <a:off x="1876563" y="2304345"/>
            <a:ext cx="2742244" cy="1903737"/>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36" name="제목 2">
            <a:extLst>
              <a:ext uri="{FF2B5EF4-FFF2-40B4-BE49-F238E27FC236}">
                <a16:creationId xmlns:a16="http://schemas.microsoft.com/office/drawing/2014/main" id="{2D18145B-D61A-4BCF-9B07-73833E8C4C67}"/>
              </a:ext>
            </a:extLst>
          </p:cNvPr>
          <p:cNvSpPr txBox="1">
            <a:spLocks/>
          </p:cNvSpPr>
          <p:nvPr/>
        </p:nvSpPr>
        <p:spPr bwMode="auto">
          <a:xfrm>
            <a:off x="1872776" y="2306914"/>
            <a:ext cx="334623" cy="17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36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250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200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150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100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0</a:t>
            </a:r>
          </a:p>
          <a:p>
            <a:pPr algn="r">
              <a:lnSpc>
                <a:spcPts val="2300"/>
              </a:lnSpc>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grpSp>
        <p:nvGrpSpPr>
          <p:cNvPr id="37" name="그룹 36">
            <a:extLst>
              <a:ext uri="{FF2B5EF4-FFF2-40B4-BE49-F238E27FC236}">
                <a16:creationId xmlns:a16="http://schemas.microsoft.com/office/drawing/2014/main" id="{BE6AF92B-4AF5-4FCD-95F6-52A6596FC58C}"/>
              </a:ext>
            </a:extLst>
          </p:cNvPr>
          <p:cNvGrpSpPr/>
          <p:nvPr/>
        </p:nvGrpSpPr>
        <p:grpSpPr>
          <a:xfrm>
            <a:off x="2264799" y="2304346"/>
            <a:ext cx="2342172" cy="1661609"/>
            <a:chOff x="2371725" y="2666064"/>
            <a:chExt cx="5590817" cy="3355224"/>
          </a:xfrm>
        </p:grpSpPr>
        <p:cxnSp>
          <p:nvCxnSpPr>
            <p:cNvPr id="51" name="직선 연결선 50">
              <a:extLst>
                <a:ext uri="{FF2B5EF4-FFF2-40B4-BE49-F238E27FC236}">
                  <a16:creationId xmlns:a16="http://schemas.microsoft.com/office/drawing/2014/main" id="{93DFF5FB-2833-4FF6-93EF-CDEEF49FDF9F}"/>
                </a:ext>
              </a:extLst>
            </p:cNvPr>
            <p:cNvCxnSpPr>
              <a:cxnSpLocks/>
            </p:cNvCxnSpPr>
            <p:nvPr/>
          </p:nvCxnSpPr>
          <p:spPr>
            <a:xfrm flipV="1">
              <a:off x="2371725" y="2666064"/>
              <a:ext cx="0" cy="335522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 51">
              <a:extLst>
                <a:ext uri="{FF2B5EF4-FFF2-40B4-BE49-F238E27FC236}">
                  <a16:creationId xmlns:a16="http://schemas.microsoft.com/office/drawing/2014/main" id="{0729F2CE-A5CB-4891-AC8E-4209DA0B262D}"/>
                </a:ext>
              </a:extLst>
            </p:cNvPr>
            <p:cNvCxnSpPr>
              <a:cxnSpLocks/>
            </p:cNvCxnSpPr>
            <p:nvPr/>
          </p:nvCxnSpPr>
          <p:spPr>
            <a:xfrm>
              <a:off x="2371726" y="6021288"/>
              <a:ext cx="558978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D5D927BE-690C-4972-8BEF-F945847D94E9}"/>
                </a:ext>
              </a:extLst>
            </p:cNvPr>
            <p:cNvCxnSpPr>
              <a:cxnSpLocks/>
            </p:cNvCxnSpPr>
            <p:nvPr/>
          </p:nvCxnSpPr>
          <p:spPr>
            <a:xfrm>
              <a:off x="2371726" y="5424367"/>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2A144259-9B21-4F29-9BD0-8198E4B9C43E}"/>
                </a:ext>
              </a:extLst>
            </p:cNvPr>
            <p:cNvCxnSpPr>
              <a:cxnSpLocks/>
            </p:cNvCxnSpPr>
            <p:nvPr/>
          </p:nvCxnSpPr>
          <p:spPr>
            <a:xfrm>
              <a:off x="2371726" y="4827448"/>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C87D3FB0-9EDC-4CFF-9A43-CF0D1DCDC924}"/>
                </a:ext>
              </a:extLst>
            </p:cNvPr>
            <p:cNvCxnSpPr>
              <a:cxnSpLocks/>
            </p:cNvCxnSpPr>
            <p:nvPr/>
          </p:nvCxnSpPr>
          <p:spPr>
            <a:xfrm>
              <a:off x="2371726" y="4230530"/>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직선 연결선 55">
              <a:extLst>
                <a:ext uri="{FF2B5EF4-FFF2-40B4-BE49-F238E27FC236}">
                  <a16:creationId xmlns:a16="http://schemas.microsoft.com/office/drawing/2014/main" id="{16F766A6-9D97-4F5D-BC42-189464888D33}"/>
                </a:ext>
              </a:extLst>
            </p:cNvPr>
            <p:cNvCxnSpPr>
              <a:cxnSpLocks/>
            </p:cNvCxnSpPr>
            <p:nvPr/>
          </p:nvCxnSpPr>
          <p:spPr>
            <a:xfrm>
              <a:off x="2371726" y="3633611"/>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 56">
              <a:extLst>
                <a:ext uri="{FF2B5EF4-FFF2-40B4-BE49-F238E27FC236}">
                  <a16:creationId xmlns:a16="http://schemas.microsoft.com/office/drawing/2014/main" id="{D9CA88A8-4D18-4058-9100-D7A8E26F7721}"/>
                </a:ext>
              </a:extLst>
            </p:cNvPr>
            <p:cNvCxnSpPr>
              <a:cxnSpLocks/>
            </p:cNvCxnSpPr>
            <p:nvPr/>
          </p:nvCxnSpPr>
          <p:spPr>
            <a:xfrm>
              <a:off x="2371726" y="3036692"/>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8" name="제목 2">
            <a:extLst>
              <a:ext uri="{FF2B5EF4-FFF2-40B4-BE49-F238E27FC236}">
                <a16:creationId xmlns:a16="http://schemas.microsoft.com/office/drawing/2014/main" id="{5EE0E95F-2108-485E-A982-8C6B5FBBA5B6}"/>
              </a:ext>
            </a:extLst>
          </p:cNvPr>
          <p:cNvSpPr txBox="1">
            <a:spLocks/>
          </p:cNvSpPr>
          <p:nvPr/>
        </p:nvSpPr>
        <p:spPr bwMode="auto">
          <a:xfrm>
            <a:off x="2492097" y="4009250"/>
            <a:ext cx="900800" cy="13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서울</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39" name="직사각형 38">
            <a:extLst>
              <a:ext uri="{FF2B5EF4-FFF2-40B4-BE49-F238E27FC236}">
                <a16:creationId xmlns:a16="http://schemas.microsoft.com/office/drawing/2014/main" id="{D1064D70-E2D8-4B9D-89BC-1090D198C6B4}"/>
              </a:ext>
            </a:extLst>
          </p:cNvPr>
          <p:cNvSpPr/>
          <p:nvPr/>
        </p:nvSpPr>
        <p:spPr>
          <a:xfrm>
            <a:off x="2594957" y="3290903"/>
            <a:ext cx="695078" cy="675052"/>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서울</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175</a:t>
            </a:r>
          </a:p>
          <a:p>
            <a:pPr algn="ctr"/>
            <a:r>
              <a:rPr lang="en-US" altLang="ko-KR" sz="600" dirty="0">
                <a:solidFill>
                  <a:schemeClr val="bg1"/>
                </a:solidFill>
                <a:latin typeface="나눔고딕" panose="020D0604000000000000" pitchFamily="50" charset="-127"/>
                <a:ea typeface="나눔고딕" panose="020D0604000000000000" pitchFamily="50" charset="-127"/>
              </a:rPr>
              <a:t>41%</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46" name="직사각형 45">
            <a:extLst>
              <a:ext uri="{FF2B5EF4-FFF2-40B4-BE49-F238E27FC236}">
                <a16:creationId xmlns:a16="http://schemas.microsoft.com/office/drawing/2014/main" id="{DDC1012A-24BA-426D-BB83-08B756FC218D}"/>
              </a:ext>
            </a:extLst>
          </p:cNvPr>
          <p:cNvSpPr/>
          <p:nvPr/>
        </p:nvSpPr>
        <p:spPr>
          <a:xfrm>
            <a:off x="2594957" y="2922495"/>
            <a:ext cx="695078" cy="368406"/>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서울</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175</a:t>
            </a:r>
          </a:p>
          <a:p>
            <a:pPr algn="ctr"/>
            <a:r>
              <a:rPr lang="en-US" altLang="ko-KR" sz="600" dirty="0">
                <a:solidFill>
                  <a:schemeClr val="bg1"/>
                </a:solidFill>
                <a:latin typeface="나눔고딕" panose="020D0604000000000000" pitchFamily="50" charset="-127"/>
                <a:ea typeface="나눔고딕" panose="020D0604000000000000" pitchFamily="50" charset="-127"/>
              </a:rPr>
              <a:t>41%</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40" name="제목 2">
            <a:extLst>
              <a:ext uri="{FF2B5EF4-FFF2-40B4-BE49-F238E27FC236}">
                <a16:creationId xmlns:a16="http://schemas.microsoft.com/office/drawing/2014/main" id="{350DFB1D-F756-40A9-83AB-AFA0FD8DFB77}"/>
              </a:ext>
            </a:extLst>
          </p:cNvPr>
          <p:cNvSpPr txBox="1">
            <a:spLocks/>
          </p:cNvSpPr>
          <p:nvPr/>
        </p:nvSpPr>
        <p:spPr bwMode="auto">
          <a:xfrm>
            <a:off x="3450297" y="4009250"/>
            <a:ext cx="902952" cy="13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뉴욕</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41" name="직사각형 40">
            <a:extLst>
              <a:ext uri="{FF2B5EF4-FFF2-40B4-BE49-F238E27FC236}">
                <a16:creationId xmlns:a16="http://schemas.microsoft.com/office/drawing/2014/main" id="{77066D39-8ABE-4850-83EA-191BFC2F8889}"/>
              </a:ext>
            </a:extLst>
          </p:cNvPr>
          <p:cNvSpPr/>
          <p:nvPr/>
        </p:nvSpPr>
        <p:spPr>
          <a:xfrm>
            <a:off x="3554230" y="3218263"/>
            <a:ext cx="695079" cy="7476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뉴욕</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250</a:t>
            </a:r>
          </a:p>
          <a:p>
            <a:pPr algn="ctr"/>
            <a:r>
              <a:rPr lang="en-US" altLang="ko-KR" sz="600" dirty="0">
                <a:solidFill>
                  <a:schemeClr val="bg1"/>
                </a:solidFill>
                <a:latin typeface="나눔고딕" panose="020D0604000000000000" pitchFamily="50" charset="-127"/>
                <a:ea typeface="나눔고딕" panose="020D0604000000000000" pitchFamily="50" charset="-127"/>
              </a:rPr>
              <a:t>59%</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47" name="직사각형 46">
            <a:extLst>
              <a:ext uri="{FF2B5EF4-FFF2-40B4-BE49-F238E27FC236}">
                <a16:creationId xmlns:a16="http://schemas.microsoft.com/office/drawing/2014/main" id="{83A6E91B-D703-430A-8271-02E832E078ED}"/>
              </a:ext>
            </a:extLst>
          </p:cNvPr>
          <p:cNvSpPr/>
          <p:nvPr/>
        </p:nvSpPr>
        <p:spPr>
          <a:xfrm>
            <a:off x="3554230" y="2487892"/>
            <a:ext cx="695079" cy="730370"/>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뉴욕</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250</a:t>
            </a:r>
          </a:p>
          <a:p>
            <a:pPr algn="ctr"/>
            <a:r>
              <a:rPr lang="en-US" altLang="ko-KR" sz="600" dirty="0">
                <a:solidFill>
                  <a:schemeClr val="bg1"/>
                </a:solidFill>
                <a:latin typeface="나눔고딕" panose="020D0604000000000000" pitchFamily="50" charset="-127"/>
                <a:ea typeface="나눔고딕" panose="020D0604000000000000" pitchFamily="50" charset="-127"/>
              </a:rPr>
              <a:t>59%</a:t>
            </a:r>
            <a:endParaRPr lang="ko-KR" altLang="en-US" sz="600" dirty="0">
              <a:solidFill>
                <a:schemeClr val="bg1"/>
              </a:solidFill>
              <a:latin typeface="나눔고딕" panose="020D0604000000000000" pitchFamily="50" charset="-127"/>
              <a:ea typeface="나눔고딕" panose="020D0604000000000000" pitchFamily="50" charset="-127"/>
            </a:endParaRPr>
          </a:p>
        </p:txBody>
      </p:sp>
      <p:grpSp>
        <p:nvGrpSpPr>
          <p:cNvPr id="9" name="그룹 8">
            <a:extLst>
              <a:ext uri="{FF2B5EF4-FFF2-40B4-BE49-F238E27FC236}">
                <a16:creationId xmlns:a16="http://schemas.microsoft.com/office/drawing/2014/main" id="{22B91262-F79B-4E45-8B3A-53E899BCA299}"/>
              </a:ext>
            </a:extLst>
          </p:cNvPr>
          <p:cNvGrpSpPr/>
          <p:nvPr/>
        </p:nvGrpSpPr>
        <p:grpSpPr>
          <a:xfrm>
            <a:off x="1872777" y="2126730"/>
            <a:ext cx="337663" cy="122646"/>
            <a:chOff x="1946739" y="2126730"/>
            <a:chExt cx="337663" cy="122646"/>
          </a:xfrm>
        </p:grpSpPr>
        <p:sp>
          <p:nvSpPr>
            <p:cNvPr id="59" name="직사각형 58">
              <a:extLst>
                <a:ext uri="{FF2B5EF4-FFF2-40B4-BE49-F238E27FC236}">
                  <a16:creationId xmlns:a16="http://schemas.microsoft.com/office/drawing/2014/main" id="{0F894DCC-6F60-4801-B899-611C8FC95AE7}"/>
                </a:ext>
              </a:extLst>
            </p:cNvPr>
            <p:cNvSpPr/>
            <p:nvPr/>
          </p:nvSpPr>
          <p:spPr>
            <a:xfrm>
              <a:off x="1946739" y="2126730"/>
              <a:ext cx="106647" cy="10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60" name="제목 2">
              <a:extLst>
                <a:ext uri="{FF2B5EF4-FFF2-40B4-BE49-F238E27FC236}">
                  <a16:creationId xmlns:a16="http://schemas.microsoft.com/office/drawing/2014/main" id="{DE0D5B58-362C-422E-ABE2-47196867BA5C}"/>
                </a:ext>
              </a:extLst>
            </p:cNvPr>
            <p:cNvSpPr txBox="1">
              <a:spLocks/>
            </p:cNvSpPr>
            <p:nvPr/>
          </p:nvSpPr>
          <p:spPr bwMode="auto">
            <a:xfrm>
              <a:off x="2087521" y="2126730"/>
              <a:ext cx="196881" cy="1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rPr>
                <a:t>매출</a:t>
              </a: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endParaRPr>
            </a:p>
          </p:txBody>
        </p:sp>
      </p:grpSp>
      <p:grpSp>
        <p:nvGrpSpPr>
          <p:cNvPr id="8" name="그룹 7">
            <a:extLst>
              <a:ext uri="{FF2B5EF4-FFF2-40B4-BE49-F238E27FC236}">
                <a16:creationId xmlns:a16="http://schemas.microsoft.com/office/drawing/2014/main" id="{ACAE17E4-C2C4-4F4B-BB07-6677B10DAA83}"/>
              </a:ext>
            </a:extLst>
          </p:cNvPr>
          <p:cNvGrpSpPr/>
          <p:nvPr/>
        </p:nvGrpSpPr>
        <p:grpSpPr>
          <a:xfrm>
            <a:off x="2228874" y="2126730"/>
            <a:ext cx="337663" cy="122646"/>
            <a:chOff x="2596037" y="2126730"/>
            <a:chExt cx="337663" cy="122646"/>
          </a:xfrm>
        </p:grpSpPr>
        <p:sp>
          <p:nvSpPr>
            <p:cNvPr id="62" name="직사각형 61">
              <a:extLst>
                <a:ext uri="{FF2B5EF4-FFF2-40B4-BE49-F238E27FC236}">
                  <a16:creationId xmlns:a16="http://schemas.microsoft.com/office/drawing/2014/main" id="{D9A0E3D8-4B34-4E76-BA07-FC2038B9C6E8}"/>
                </a:ext>
              </a:extLst>
            </p:cNvPr>
            <p:cNvSpPr/>
            <p:nvPr/>
          </p:nvSpPr>
          <p:spPr>
            <a:xfrm>
              <a:off x="2596037" y="2126730"/>
              <a:ext cx="106647" cy="108000"/>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63" name="제목 2">
              <a:extLst>
                <a:ext uri="{FF2B5EF4-FFF2-40B4-BE49-F238E27FC236}">
                  <a16:creationId xmlns:a16="http://schemas.microsoft.com/office/drawing/2014/main" id="{51FB5642-2850-4383-96CD-D660DA07D4CC}"/>
                </a:ext>
              </a:extLst>
            </p:cNvPr>
            <p:cNvSpPr txBox="1">
              <a:spLocks/>
            </p:cNvSpPr>
            <p:nvPr/>
          </p:nvSpPr>
          <p:spPr bwMode="auto">
            <a:xfrm>
              <a:off x="2736819" y="2126730"/>
              <a:ext cx="196881" cy="1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rPr>
                <a:t>수익</a:t>
              </a: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endParaRPr>
            </a:p>
          </p:txBody>
        </p:sp>
      </p:grpSp>
      <p:sp>
        <p:nvSpPr>
          <p:cNvPr id="67" name="직사각형 66">
            <a:extLst>
              <a:ext uri="{FF2B5EF4-FFF2-40B4-BE49-F238E27FC236}">
                <a16:creationId xmlns:a16="http://schemas.microsoft.com/office/drawing/2014/main" id="{A012DCC0-CA89-4563-8A8B-78CBF6767C9A}"/>
              </a:ext>
            </a:extLst>
          </p:cNvPr>
          <p:cNvSpPr/>
          <p:nvPr/>
        </p:nvSpPr>
        <p:spPr>
          <a:xfrm>
            <a:off x="1876563" y="4572135"/>
            <a:ext cx="2742244" cy="1903737"/>
          </a:xfrm>
          <a:prstGeom prst="rect">
            <a:avLst/>
          </a:prstGeom>
          <a:solidFill>
            <a:schemeClr val="bg1">
              <a:alpha val="50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69" name="제목 2">
            <a:extLst>
              <a:ext uri="{FF2B5EF4-FFF2-40B4-BE49-F238E27FC236}">
                <a16:creationId xmlns:a16="http://schemas.microsoft.com/office/drawing/2014/main" id="{2D1D7845-6F21-495A-B13B-A4DD13391007}"/>
              </a:ext>
            </a:extLst>
          </p:cNvPr>
          <p:cNvSpPr txBox="1">
            <a:spLocks/>
          </p:cNvSpPr>
          <p:nvPr/>
        </p:nvSpPr>
        <p:spPr bwMode="auto">
          <a:xfrm>
            <a:off x="1872776" y="4574704"/>
            <a:ext cx="334623" cy="17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36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250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200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150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100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50</a:t>
            </a:r>
          </a:p>
          <a:p>
            <a:pPr algn="r">
              <a:lnSpc>
                <a:spcPts val="2300"/>
              </a:lnSpc>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rPr>
              <a:t>0</a:t>
            </a:r>
          </a:p>
          <a:p>
            <a:pPr algn="r">
              <a:lnSpc>
                <a:spcPts val="2300"/>
              </a:lnSpc>
              <a:buClr>
                <a:srgbClr val="336699"/>
              </a:buClr>
            </a:pP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grpSp>
        <p:nvGrpSpPr>
          <p:cNvPr id="73" name="그룹 72">
            <a:extLst>
              <a:ext uri="{FF2B5EF4-FFF2-40B4-BE49-F238E27FC236}">
                <a16:creationId xmlns:a16="http://schemas.microsoft.com/office/drawing/2014/main" id="{F0D7C9AB-E4B4-46CF-8D2F-56E2F526C73C}"/>
              </a:ext>
            </a:extLst>
          </p:cNvPr>
          <p:cNvGrpSpPr/>
          <p:nvPr/>
        </p:nvGrpSpPr>
        <p:grpSpPr>
          <a:xfrm>
            <a:off x="2264799" y="4572136"/>
            <a:ext cx="2342172" cy="1661609"/>
            <a:chOff x="2371725" y="2666064"/>
            <a:chExt cx="5590817" cy="3355224"/>
          </a:xfrm>
        </p:grpSpPr>
        <p:cxnSp>
          <p:nvCxnSpPr>
            <p:cNvPr id="74" name="직선 연결선 73">
              <a:extLst>
                <a:ext uri="{FF2B5EF4-FFF2-40B4-BE49-F238E27FC236}">
                  <a16:creationId xmlns:a16="http://schemas.microsoft.com/office/drawing/2014/main" id="{2E4B286D-5166-4BCE-95A5-FC9CD0926399}"/>
                </a:ext>
              </a:extLst>
            </p:cNvPr>
            <p:cNvCxnSpPr>
              <a:cxnSpLocks/>
            </p:cNvCxnSpPr>
            <p:nvPr/>
          </p:nvCxnSpPr>
          <p:spPr>
            <a:xfrm flipV="1">
              <a:off x="2371725" y="2666064"/>
              <a:ext cx="0" cy="335522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5" name="직선 연결선 74">
              <a:extLst>
                <a:ext uri="{FF2B5EF4-FFF2-40B4-BE49-F238E27FC236}">
                  <a16:creationId xmlns:a16="http://schemas.microsoft.com/office/drawing/2014/main" id="{17945621-57D7-4E5F-8FA8-1BFB42ABD4EB}"/>
                </a:ext>
              </a:extLst>
            </p:cNvPr>
            <p:cNvCxnSpPr>
              <a:cxnSpLocks/>
            </p:cNvCxnSpPr>
            <p:nvPr/>
          </p:nvCxnSpPr>
          <p:spPr>
            <a:xfrm>
              <a:off x="2371726" y="6021288"/>
              <a:ext cx="558978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6" name="직선 연결선 75">
              <a:extLst>
                <a:ext uri="{FF2B5EF4-FFF2-40B4-BE49-F238E27FC236}">
                  <a16:creationId xmlns:a16="http://schemas.microsoft.com/office/drawing/2014/main" id="{56E921F8-FA50-42A2-9850-63A4F2EFF889}"/>
                </a:ext>
              </a:extLst>
            </p:cNvPr>
            <p:cNvCxnSpPr>
              <a:cxnSpLocks/>
            </p:cNvCxnSpPr>
            <p:nvPr/>
          </p:nvCxnSpPr>
          <p:spPr>
            <a:xfrm>
              <a:off x="2371726" y="5424367"/>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D0E95E0C-4144-4C22-A0D4-50026D14AC65}"/>
                </a:ext>
              </a:extLst>
            </p:cNvPr>
            <p:cNvCxnSpPr>
              <a:cxnSpLocks/>
            </p:cNvCxnSpPr>
            <p:nvPr/>
          </p:nvCxnSpPr>
          <p:spPr>
            <a:xfrm>
              <a:off x="2371726" y="4827448"/>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1" name="직선 연결선 90">
              <a:extLst>
                <a:ext uri="{FF2B5EF4-FFF2-40B4-BE49-F238E27FC236}">
                  <a16:creationId xmlns:a16="http://schemas.microsoft.com/office/drawing/2014/main" id="{60CA31D1-AE70-4A7E-A19D-D54AC13BEF9A}"/>
                </a:ext>
              </a:extLst>
            </p:cNvPr>
            <p:cNvCxnSpPr>
              <a:cxnSpLocks/>
            </p:cNvCxnSpPr>
            <p:nvPr/>
          </p:nvCxnSpPr>
          <p:spPr>
            <a:xfrm>
              <a:off x="2371726" y="4230530"/>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3" name="직선 연결선 92">
              <a:extLst>
                <a:ext uri="{FF2B5EF4-FFF2-40B4-BE49-F238E27FC236}">
                  <a16:creationId xmlns:a16="http://schemas.microsoft.com/office/drawing/2014/main" id="{4D9BC552-2C66-45B2-BC01-F4D372EE90D3}"/>
                </a:ext>
              </a:extLst>
            </p:cNvPr>
            <p:cNvCxnSpPr>
              <a:cxnSpLocks/>
            </p:cNvCxnSpPr>
            <p:nvPr/>
          </p:nvCxnSpPr>
          <p:spPr>
            <a:xfrm>
              <a:off x="2371726" y="3633611"/>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4" name="직선 연결선 93">
              <a:extLst>
                <a:ext uri="{FF2B5EF4-FFF2-40B4-BE49-F238E27FC236}">
                  <a16:creationId xmlns:a16="http://schemas.microsoft.com/office/drawing/2014/main" id="{D800B56E-2C74-40DA-9CED-D9EF6D5262F4}"/>
                </a:ext>
              </a:extLst>
            </p:cNvPr>
            <p:cNvCxnSpPr>
              <a:cxnSpLocks/>
            </p:cNvCxnSpPr>
            <p:nvPr/>
          </p:nvCxnSpPr>
          <p:spPr>
            <a:xfrm>
              <a:off x="2371726" y="3036692"/>
              <a:ext cx="5590816"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95" name="제목 2">
            <a:extLst>
              <a:ext uri="{FF2B5EF4-FFF2-40B4-BE49-F238E27FC236}">
                <a16:creationId xmlns:a16="http://schemas.microsoft.com/office/drawing/2014/main" id="{93584D83-9ACC-4697-93A5-1D7A99844B8C}"/>
              </a:ext>
            </a:extLst>
          </p:cNvPr>
          <p:cNvSpPr txBox="1">
            <a:spLocks/>
          </p:cNvSpPr>
          <p:nvPr/>
        </p:nvSpPr>
        <p:spPr bwMode="auto">
          <a:xfrm>
            <a:off x="2492097" y="6277040"/>
            <a:ext cx="900800" cy="13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서울</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96" name="직사각형 95">
            <a:extLst>
              <a:ext uri="{FF2B5EF4-FFF2-40B4-BE49-F238E27FC236}">
                <a16:creationId xmlns:a16="http://schemas.microsoft.com/office/drawing/2014/main" id="{60668AB0-354A-43AE-AE14-A967B897AA92}"/>
              </a:ext>
            </a:extLst>
          </p:cNvPr>
          <p:cNvSpPr/>
          <p:nvPr/>
        </p:nvSpPr>
        <p:spPr>
          <a:xfrm>
            <a:off x="2594957" y="5558693"/>
            <a:ext cx="695078" cy="675052"/>
          </a:xfrm>
          <a:prstGeom prst="rect">
            <a:avLst/>
          </a:prstGeom>
          <a:solidFill>
            <a:srgbClr val="8FA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매출</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120</a:t>
            </a:r>
          </a:p>
          <a:p>
            <a:pPr algn="ctr"/>
            <a:r>
              <a:rPr lang="en-US" altLang="ko-KR" sz="600" dirty="0">
                <a:solidFill>
                  <a:schemeClr val="bg1"/>
                </a:solidFill>
                <a:latin typeface="나눔고딕" panose="020D0604000000000000" pitchFamily="50" charset="-127"/>
                <a:ea typeface="나눔고딕" panose="020D0604000000000000" pitchFamily="50" charset="-127"/>
              </a:rPr>
              <a:t>69%</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97" name="직사각형 96">
            <a:extLst>
              <a:ext uri="{FF2B5EF4-FFF2-40B4-BE49-F238E27FC236}">
                <a16:creationId xmlns:a16="http://schemas.microsoft.com/office/drawing/2014/main" id="{081A7B2E-2948-464C-B65C-A7620E6F65B2}"/>
              </a:ext>
            </a:extLst>
          </p:cNvPr>
          <p:cNvSpPr/>
          <p:nvPr/>
        </p:nvSpPr>
        <p:spPr>
          <a:xfrm>
            <a:off x="2594957" y="5190285"/>
            <a:ext cx="695078" cy="368406"/>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수익</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55</a:t>
            </a:r>
          </a:p>
          <a:p>
            <a:pPr algn="ctr"/>
            <a:r>
              <a:rPr lang="en-US" altLang="ko-KR" sz="600" dirty="0">
                <a:solidFill>
                  <a:schemeClr val="bg1"/>
                </a:solidFill>
                <a:latin typeface="나눔고딕" panose="020D0604000000000000" pitchFamily="50" charset="-127"/>
                <a:ea typeface="나눔고딕" panose="020D0604000000000000" pitchFamily="50" charset="-127"/>
              </a:rPr>
              <a:t>31%</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98" name="제목 2">
            <a:extLst>
              <a:ext uri="{FF2B5EF4-FFF2-40B4-BE49-F238E27FC236}">
                <a16:creationId xmlns:a16="http://schemas.microsoft.com/office/drawing/2014/main" id="{20C04D78-AFB0-47B6-87C1-B1C34B8734F3}"/>
              </a:ext>
            </a:extLst>
          </p:cNvPr>
          <p:cNvSpPr txBox="1">
            <a:spLocks/>
          </p:cNvSpPr>
          <p:nvPr/>
        </p:nvSpPr>
        <p:spPr bwMode="auto">
          <a:xfrm>
            <a:off x="3450297" y="6277040"/>
            <a:ext cx="902952" cy="130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buClr>
                <a:srgbClr val="336699"/>
              </a:buClr>
            </a:pPr>
            <a:r>
              <a:rPr lang="ko-KR" altLang="en-US" sz="600" dirty="0">
                <a:solidFill>
                  <a:schemeClr val="tx1">
                    <a:lumMod val="75000"/>
                    <a:lumOff val="25000"/>
                  </a:schemeClr>
                </a:solidFill>
                <a:latin typeface="나눔고딕" panose="020D0604000000000000" pitchFamily="50" charset="-127"/>
                <a:ea typeface="나눔고딕" panose="020D0604000000000000" pitchFamily="50" charset="-127"/>
              </a:rPr>
              <a:t>뉴욕</a:t>
            </a:r>
            <a:endPar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endParaRPr>
          </a:p>
        </p:txBody>
      </p:sp>
      <p:sp>
        <p:nvSpPr>
          <p:cNvPr id="99" name="직사각형 98">
            <a:extLst>
              <a:ext uri="{FF2B5EF4-FFF2-40B4-BE49-F238E27FC236}">
                <a16:creationId xmlns:a16="http://schemas.microsoft.com/office/drawing/2014/main" id="{758B33F2-A43A-4C39-AB45-4B45B4492980}"/>
              </a:ext>
            </a:extLst>
          </p:cNvPr>
          <p:cNvSpPr/>
          <p:nvPr/>
        </p:nvSpPr>
        <p:spPr>
          <a:xfrm>
            <a:off x="3554230" y="5486053"/>
            <a:ext cx="695079" cy="747692"/>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매출</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125</a:t>
            </a:r>
          </a:p>
          <a:p>
            <a:pPr algn="ctr"/>
            <a:r>
              <a:rPr lang="en-US" altLang="ko-KR" sz="600" dirty="0">
                <a:solidFill>
                  <a:schemeClr val="bg1"/>
                </a:solidFill>
                <a:latin typeface="나눔고딕" panose="020D0604000000000000" pitchFamily="50" charset="-127"/>
                <a:ea typeface="나눔고딕" panose="020D0604000000000000" pitchFamily="50" charset="-127"/>
              </a:rPr>
              <a:t>50%</a:t>
            </a:r>
            <a:endParaRPr lang="ko-KR" altLang="en-US" sz="600" dirty="0">
              <a:solidFill>
                <a:schemeClr val="bg1"/>
              </a:solidFill>
              <a:latin typeface="나눔고딕" panose="020D0604000000000000" pitchFamily="50" charset="-127"/>
              <a:ea typeface="나눔고딕" panose="020D0604000000000000" pitchFamily="50" charset="-127"/>
            </a:endParaRPr>
          </a:p>
        </p:txBody>
      </p:sp>
      <p:sp>
        <p:nvSpPr>
          <p:cNvPr id="100" name="직사각형 99">
            <a:extLst>
              <a:ext uri="{FF2B5EF4-FFF2-40B4-BE49-F238E27FC236}">
                <a16:creationId xmlns:a16="http://schemas.microsoft.com/office/drawing/2014/main" id="{15413B3E-3162-404F-A87D-83F4DCA4D5BE}"/>
              </a:ext>
            </a:extLst>
          </p:cNvPr>
          <p:cNvSpPr/>
          <p:nvPr/>
        </p:nvSpPr>
        <p:spPr>
          <a:xfrm>
            <a:off x="3554230" y="4755682"/>
            <a:ext cx="695079" cy="730370"/>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dirty="0">
                <a:solidFill>
                  <a:schemeClr val="bg1"/>
                </a:solidFill>
                <a:latin typeface="나눔고딕" panose="020D0604000000000000" pitchFamily="50" charset="-127"/>
                <a:ea typeface="나눔고딕" panose="020D0604000000000000" pitchFamily="50" charset="-127"/>
              </a:rPr>
              <a:t>수익</a:t>
            </a:r>
            <a:endParaRPr lang="en-US" altLang="ko-KR" sz="600" dirty="0">
              <a:solidFill>
                <a:schemeClr val="bg1"/>
              </a:solidFill>
              <a:latin typeface="나눔고딕" panose="020D0604000000000000" pitchFamily="50" charset="-127"/>
              <a:ea typeface="나눔고딕" panose="020D0604000000000000" pitchFamily="50" charset="-127"/>
            </a:endParaRPr>
          </a:p>
          <a:p>
            <a:pPr algn="ctr"/>
            <a:r>
              <a:rPr lang="en-US" altLang="ko-KR" sz="600" dirty="0">
                <a:solidFill>
                  <a:schemeClr val="bg1"/>
                </a:solidFill>
                <a:latin typeface="나눔고딕" panose="020D0604000000000000" pitchFamily="50" charset="-127"/>
                <a:ea typeface="나눔고딕" panose="020D0604000000000000" pitchFamily="50" charset="-127"/>
              </a:rPr>
              <a:t>125</a:t>
            </a:r>
          </a:p>
          <a:p>
            <a:pPr algn="ctr"/>
            <a:r>
              <a:rPr lang="en-US" altLang="ko-KR" sz="600" dirty="0">
                <a:solidFill>
                  <a:schemeClr val="bg1"/>
                </a:solidFill>
                <a:latin typeface="나눔고딕" panose="020D0604000000000000" pitchFamily="50" charset="-127"/>
                <a:ea typeface="나눔고딕" panose="020D0604000000000000" pitchFamily="50" charset="-127"/>
              </a:rPr>
              <a:t>50%</a:t>
            </a:r>
            <a:endParaRPr lang="ko-KR" altLang="en-US" sz="600" dirty="0">
              <a:solidFill>
                <a:schemeClr val="bg1"/>
              </a:solidFill>
              <a:latin typeface="나눔고딕" panose="020D0604000000000000" pitchFamily="50" charset="-127"/>
              <a:ea typeface="나눔고딕" panose="020D0604000000000000" pitchFamily="50" charset="-127"/>
            </a:endParaRPr>
          </a:p>
        </p:txBody>
      </p:sp>
      <p:grpSp>
        <p:nvGrpSpPr>
          <p:cNvPr id="101" name="그룹 100">
            <a:extLst>
              <a:ext uri="{FF2B5EF4-FFF2-40B4-BE49-F238E27FC236}">
                <a16:creationId xmlns:a16="http://schemas.microsoft.com/office/drawing/2014/main" id="{6093225C-FEB8-4DB4-8864-D759F2B9AEAF}"/>
              </a:ext>
            </a:extLst>
          </p:cNvPr>
          <p:cNvGrpSpPr/>
          <p:nvPr/>
        </p:nvGrpSpPr>
        <p:grpSpPr>
          <a:xfrm>
            <a:off x="1872777" y="4394520"/>
            <a:ext cx="337663" cy="122646"/>
            <a:chOff x="1946739" y="2126730"/>
            <a:chExt cx="337663" cy="122646"/>
          </a:xfrm>
        </p:grpSpPr>
        <p:sp>
          <p:nvSpPr>
            <p:cNvPr id="102" name="직사각형 101">
              <a:extLst>
                <a:ext uri="{FF2B5EF4-FFF2-40B4-BE49-F238E27FC236}">
                  <a16:creationId xmlns:a16="http://schemas.microsoft.com/office/drawing/2014/main" id="{FCEC4336-3D3F-4CA8-BC00-CE88968E5B72}"/>
                </a:ext>
              </a:extLst>
            </p:cNvPr>
            <p:cNvSpPr/>
            <p:nvPr/>
          </p:nvSpPr>
          <p:spPr>
            <a:xfrm>
              <a:off x="1946739" y="2126730"/>
              <a:ext cx="106647" cy="108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103" name="제목 2">
              <a:extLst>
                <a:ext uri="{FF2B5EF4-FFF2-40B4-BE49-F238E27FC236}">
                  <a16:creationId xmlns:a16="http://schemas.microsoft.com/office/drawing/2014/main" id="{8460804C-9755-4630-973E-FC213A809E6A}"/>
                </a:ext>
              </a:extLst>
            </p:cNvPr>
            <p:cNvSpPr txBox="1">
              <a:spLocks/>
            </p:cNvSpPr>
            <p:nvPr/>
          </p:nvSpPr>
          <p:spPr bwMode="auto">
            <a:xfrm>
              <a:off x="2087521" y="2126730"/>
              <a:ext cx="196881" cy="1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rPr>
                <a:t>매출</a:t>
              </a: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endParaRPr>
            </a:p>
          </p:txBody>
        </p:sp>
      </p:grpSp>
      <p:grpSp>
        <p:nvGrpSpPr>
          <p:cNvPr id="104" name="그룹 103">
            <a:extLst>
              <a:ext uri="{FF2B5EF4-FFF2-40B4-BE49-F238E27FC236}">
                <a16:creationId xmlns:a16="http://schemas.microsoft.com/office/drawing/2014/main" id="{E0A74577-ABFD-4631-A1CB-3AE5D13AD96D}"/>
              </a:ext>
            </a:extLst>
          </p:cNvPr>
          <p:cNvGrpSpPr/>
          <p:nvPr/>
        </p:nvGrpSpPr>
        <p:grpSpPr>
          <a:xfrm>
            <a:off x="2228874" y="4394520"/>
            <a:ext cx="337663" cy="122646"/>
            <a:chOff x="2596037" y="2126730"/>
            <a:chExt cx="337663" cy="122646"/>
          </a:xfrm>
        </p:grpSpPr>
        <p:sp>
          <p:nvSpPr>
            <p:cNvPr id="105" name="직사각형 104">
              <a:extLst>
                <a:ext uri="{FF2B5EF4-FFF2-40B4-BE49-F238E27FC236}">
                  <a16:creationId xmlns:a16="http://schemas.microsoft.com/office/drawing/2014/main" id="{25D31B1F-F495-4F6D-8C55-87BE8522E97F}"/>
                </a:ext>
              </a:extLst>
            </p:cNvPr>
            <p:cNvSpPr/>
            <p:nvPr/>
          </p:nvSpPr>
          <p:spPr>
            <a:xfrm>
              <a:off x="2596037" y="2126730"/>
              <a:ext cx="106647" cy="108000"/>
            </a:xfrm>
            <a:prstGeom prst="rect">
              <a:avLst/>
            </a:prstGeom>
            <a:solidFill>
              <a:srgbClr val="E771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나눔고딕" panose="020D0604000000000000" pitchFamily="50" charset="-127"/>
                <a:ea typeface="나눔고딕" panose="020D0604000000000000" pitchFamily="50" charset="-127"/>
              </a:endParaRPr>
            </a:p>
          </p:txBody>
        </p:sp>
        <p:sp>
          <p:nvSpPr>
            <p:cNvPr id="106" name="제목 2">
              <a:extLst>
                <a:ext uri="{FF2B5EF4-FFF2-40B4-BE49-F238E27FC236}">
                  <a16:creationId xmlns:a16="http://schemas.microsoft.com/office/drawing/2014/main" id="{B972C2FB-70BC-4A65-BDA2-4D1C1FE747AF}"/>
                </a:ext>
              </a:extLst>
            </p:cNvPr>
            <p:cNvSpPr txBox="1">
              <a:spLocks/>
            </p:cNvSpPr>
            <p:nvPr/>
          </p:nvSpPr>
          <p:spPr bwMode="auto">
            <a:xfrm>
              <a:off x="2736819" y="2126730"/>
              <a:ext cx="196881" cy="122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chemeClr val="tx1">
                      <a:lumMod val="50000"/>
                      <a:lumOff val="50000"/>
                    </a:schemeClr>
                  </a:solidFill>
                  <a:latin typeface="나눔고딕" panose="020D0604000000000000" pitchFamily="50" charset="-127"/>
                  <a:ea typeface="나눔고딕" panose="020D0604000000000000" pitchFamily="50" charset="-127"/>
                </a:rPr>
                <a:t>수익</a:t>
              </a:r>
              <a:endParaRPr lang="en-US" altLang="ko-KR" sz="600" dirty="0">
                <a:solidFill>
                  <a:schemeClr val="tx1">
                    <a:lumMod val="50000"/>
                    <a:lumOff val="50000"/>
                  </a:schemeClr>
                </a:solidFill>
                <a:latin typeface="나눔고딕" panose="020D0604000000000000" pitchFamily="50" charset="-127"/>
                <a:ea typeface="나눔고딕" panose="020D0604000000000000" pitchFamily="50" charset="-127"/>
              </a:endParaRPr>
            </a:p>
          </p:txBody>
        </p:sp>
      </p:grpSp>
      <p:grpSp>
        <p:nvGrpSpPr>
          <p:cNvPr id="110" name="그룹 109">
            <a:extLst>
              <a:ext uri="{FF2B5EF4-FFF2-40B4-BE49-F238E27FC236}">
                <a16:creationId xmlns:a16="http://schemas.microsoft.com/office/drawing/2014/main" id="{78FC3530-4AEC-454E-A912-9C72E1A7241C}"/>
              </a:ext>
            </a:extLst>
          </p:cNvPr>
          <p:cNvGrpSpPr/>
          <p:nvPr/>
        </p:nvGrpSpPr>
        <p:grpSpPr>
          <a:xfrm>
            <a:off x="9408170" y="3467730"/>
            <a:ext cx="216110" cy="88946"/>
            <a:chOff x="9387471" y="2502404"/>
            <a:chExt cx="216110" cy="88946"/>
          </a:xfrm>
        </p:grpSpPr>
        <p:sp>
          <p:nvSpPr>
            <p:cNvPr id="111" name="모서리가 둥근 직사각형 59">
              <a:extLst>
                <a:ext uri="{FF2B5EF4-FFF2-40B4-BE49-F238E27FC236}">
                  <a16:creationId xmlns:a16="http://schemas.microsoft.com/office/drawing/2014/main" id="{DEA31266-8A4D-4B48-87D8-8140B29BC5BA}"/>
                </a:ext>
              </a:extLst>
            </p:cNvPr>
            <p:cNvSpPr/>
            <p:nvPr/>
          </p:nvSpPr>
          <p:spPr>
            <a:xfrm>
              <a:off x="9387471" y="2521186"/>
              <a:ext cx="216110" cy="51383"/>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endParaRPr>
            </a:p>
          </p:txBody>
        </p:sp>
        <p:sp>
          <p:nvSpPr>
            <p:cNvPr id="112" name="타원 111">
              <a:extLst>
                <a:ext uri="{FF2B5EF4-FFF2-40B4-BE49-F238E27FC236}">
                  <a16:creationId xmlns:a16="http://schemas.microsoft.com/office/drawing/2014/main" id="{BA264A1B-99BF-47A3-8EBD-D5A83972E260}"/>
                </a:ext>
              </a:extLst>
            </p:cNvPr>
            <p:cNvSpPr/>
            <p:nvPr/>
          </p:nvSpPr>
          <p:spPr>
            <a:xfrm>
              <a:off x="9514635" y="2502404"/>
              <a:ext cx="88946" cy="88946"/>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grpSp>
      <p:sp>
        <p:nvSpPr>
          <p:cNvPr id="113" name="직사각형 112">
            <a:extLst>
              <a:ext uri="{FF2B5EF4-FFF2-40B4-BE49-F238E27FC236}">
                <a16:creationId xmlns:a16="http://schemas.microsoft.com/office/drawing/2014/main" id="{5A0851F4-9AAB-F249-88DC-A7B9C9B77170}"/>
              </a:ext>
            </a:extLst>
          </p:cNvPr>
          <p:cNvSpPr/>
          <p:nvPr/>
        </p:nvSpPr>
        <p:spPr>
          <a:xfrm>
            <a:off x="2777851" y="2868114"/>
            <a:ext cx="364913" cy="954697"/>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4" name="타원 113">
            <a:extLst>
              <a:ext uri="{FF2B5EF4-FFF2-40B4-BE49-F238E27FC236}">
                <a16:creationId xmlns:a16="http://schemas.microsoft.com/office/drawing/2014/main" id="{DE507D2F-044C-1944-B01E-952F84CEFE31}"/>
              </a:ext>
            </a:extLst>
          </p:cNvPr>
          <p:cNvSpPr/>
          <p:nvPr/>
        </p:nvSpPr>
        <p:spPr>
          <a:xfrm>
            <a:off x="2711377" y="28016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115" name="직사각형 114">
            <a:extLst>
              <a:ext uri="{FF2B5EF4-FFF2-40B4-BE49-F238E27FC236}">
                <a16:creationId xmlns:a16="http://schemas.microsoft.com/office/drawing/2014/main" id="{C1C71087-4FB7-E441-8F57-12DC93319D38}"/>
              </a:ext>
            </a:extLst>
          </p:cNvPr>
          <p:cNvSpPr/>
          <p:nvPr/>
        </p:nvSpPr>
        <p:spPr>
          <a:xfrm>
            <a:off x="3721988" y="2384895"/>
            <a:ext cx="364913" cy="143791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6" name="타원 115">
            <a:extLst>
              <a:ext uri="{FF2B5EF4-FFF2-40B4-BE49-F238E27FC236}">
                <a16:creationId xmlns:a16="http://schemas.microsoft.com/office/drawing/2014/main" id="{1A3ADD8C-44AA-6142-8454-4961B9633316}"/>
              </a:ext>
            </a:extLst>
          </p:cNvPr>
          <p:cNvSpPr/>
          <p:nvPr/>
        </p:nvSpPr>
        <p:spPr>
          <a:xfrm>
            <a:off x="3655514" y="231841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pic>
        <p:nvPicPr>
          <p:cNvPr id="121" name="그림 120">
            <a:extLst>
              <a:ext uri="{FF2B5EF4-FFF2-40B4-BE49-F238E27FC236}">
                <a16:creationId xmlns:a16="http://schemas.microsoft.com/office/drawing/2014/main" id="{F3F2A279-806D-D545-B56E-5DCD9C8CA1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0724" y="5129397"/>
            <a:ext cx="167706" cy="167706"/>
          </a:xfrm>
          <a:prstGeom prst="rect">
            <a:avLst/>
          </a:prstGeom>
        </p:spPr>
      </p:pic>
      <p:sp>
        <p:nvSpPr>
          <p:cNvPr id="122" name="직사각형 121">
            <a:extLst>
              <a:ext uri="{FF2B5EF4-FFF2-40B4-BE49-F238E27FC236}">
                <a16:creationId xmlns:a16="http://schemas.microsoft.com/office/drawing/2014/main" id="{03E9C057-3779-2542-A087-1492E083BE51}"/>
              </a:ext>
            </a:extLst>
          </p:cNvPr>
          <p:cNvSpPr/>
          <p:nvPr/>
        </p:nvSpPr>
        <p:spPr>
          <a:xfrm>
            <a:off x="3774842" y="5403595"/>
            <a:ext cx="1462302" cy="542743"/>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Category Name</a:t>
            </a: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 </a:t>
            </a: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뉴욕</a:t>
            </a:r>
          </a:p>
          <a:p>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Category Value : 10,000(59%)</a:t>
            </a:r>
          </a:p>
          <a:p>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Series Name</a:t>
            </a: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 </a:t>
            </a: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수익</a:t>
            </a:r>
          </a:p>
          <a:p>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Series</a:t>
            </a:r>
            <a:r>
              <a:rPr kumimoji="1" lang="ko-KR" altLang="en-US" sz="600" dirty="0">
                <a:solidFill>
                  <a:schemeClr val="bg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schemeClr val="bg1"/>
                </a:solidFill>
                <a:latin typeface="나눔고딕" panose="020D0604000000000000" pitchFamily="50" charset="-127"/>
                <a:ea typeface="나눔고딕" panose="020D0604000000000000" pitchFamily="50" charset="-127"/>
                <a:cs typeface="Nanum Gothic" charset="-127"/>
              </a:rPr>
              <a:t>Value : 5,000(50%)</a:t>
            </a:r>
          </a:p>
        </p:txBody>
      </p:sp>
      <p:sp>
        <p:nvSpPr>
          <p:cNvPr id="123" name="이등변 삼각형 46">
            <a:extLst>
              <a:ext uri="{FF2B5EF4-FFF2-40B4-BE49-F238E27FC236}">
                <a16:creationId xmlns:a16="http://schemas.microsoft.com/office/drawing/2014/main" id="{B7482C47-DAAD-C646-B182-4CB10910D21E}"/>
              </a:ext>
            </a:extLst>
          </p:cNvPr>
          <p:cNvSpPr/>
          <p:nvPr/>
        </p:nvSpPr>
        <p:spPr>
          <a:xfrm>
            <a:off x="3896635" y="5346592"/>
            <a:ext cx="97243" cy="83830"/>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4" name="직사각형 123">
            <a:extLst>
              <a:ext uri="{FF2B5EF4-FFF2-40B4-BE49-F238E27FC236}">
                <a16:creationId xmlns:a16="http://schemas.microsoft.com/office/drawing/2014/main" id="{FB0C5EF6-5DA2-2143-B23A-1B7073F174B7}"/>
              </a:ext>
            </a:extLst>
          </p:cNvPr>
          <p:cNvSpPr/>
          <p:nvPr/>
        </p:nvSpPr>
        <p:spPr>
          <a:xfrm>
            <a:off x="3817960" y="5453725"/>
            <a:ext cx="604124" cy="44210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5" name="타원 124">
            <a:extLst>
              <a:ext uri="{FF2B5EF4-FFF2-40B4-BE49-F238E27FC236}">
                <a16:creationId xmlns:a16="http://schemas.microsoft.com/office/drawing/2014/main" id="{95CAC88B-CA59-E241-80F7-52D363543C54}"/>
              </a:ext>
            </a:extLst>
          </p:cNvPr>
          <p:cNvSpPr/>
          <p:nvPr/>
        </p:nvSpPr>
        <p:spPr>
          <a:xfrm>
            <a:off x="3751486" y="53872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126" name="직사각형 125">
            <a:extLst>
              <a:ext uri="{FF2B5EF4-FFF2-40B4-BE49-F238E27FC236}">
                <a16:creationId xmlns:a16="http://schemas.microsoft.com/office/drawing/2014/main" id="{B04F1B1D-8788-7E41-AF82-2F8F6FDE22F5}"/>
              </a:ext>
            </a:extLst>
          </p:cNvPr>
          <p:cNvSpPr/>
          <p:nvPr/>
        </p:nvSpPr>
        <p:spPr>
          <a:xfrm>
            <a:off x="4472165" y="5453725"/>
            <a:ext cx="604124" cy="442103"/>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7" name="타원 126">
            <a:extLst>
              <a:ext uri="{FF2B5EF4-FFF2-40B4-BE49-F238E27FC236}">
                <a16:creationId xmlns:a16="http://schemas.microsoft.com/office/drawing/2014/main" id="{947E160D-71F6-3A45-ADCD-C990554CA6CC}"/>
              </a:ext>
            </a:extLst>
          </p:cNvPr>
          <p:cNvSpPr/>
          <p:nvPr/>
        </p:nvSpPr>
        <p:spPr>
          <a:xfrm>
            <a:off x="4405691" y="53872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107" name="직사각형 106">
            <a:extLst>
              <a:ext uri="{FF2B5EF4-FFF2-40B4-BE49-F238E27FC236}">
                <a16:creationId xmlns:a16="http://schemas.microsoft.com/office/drawing/2014/main" id="{D4ECA52D-9815-1A41-B28B-134DEF49EE04}"/>
              </a:ext>
            </a:extLst>
          </p:cNvPr>
          <p:cNvSpPr/>
          <p:nvPr/>
        </p:nvSpPr>
        <p:spPr>
          <a:xfrm>
            <a:off x="7418735" y="1774648"/>
            <a:ext cx="149871" cy="149871"/>
          </a:xfrm>
          <a:prstGeom prst="rect">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P</a:t>
            </a:r>
            <a:endParaRPr kumimoji="1" lang="ko-KR" altLang="en-US" sz="700" dirty="0">
              <a:solidFill>
                <a:schemeClr val="tx1"/>
              </a:solidFill>
              <a:latin typeface="Nanum Gothic" charset="-127"/>
              <a:ea typeface="Nanum Gothic" charset="-127"/>
              <a:cs typeface="Nanum Gothic" charset="-127"/>
            </a:endParaRPr>
          </a:p>
        </p:txBody>
      </p:sp>
      <p:sp>
        <p:nvSpPr>
          <p:cNvPr id="108" name="직사각형 107">
            <a:extLst>
              <a:ext uri="{FF2B5EF4-FFF2-40B4-BE49-F238E27FC236}">
                <a16:creationId xmlns:a16="http://schemas.microsoft.com/office/drawing/2014/main" id="{CC2F19E3-D59C-5D41-8C32-65F1B2A5F4E2}"/>
              </a:ext>
            </a:extLst>
          </p:cNvPr>
          <p:cNvSpPr/>
          <p:nvPr/>
        </p:nvSpPr>
        <p:spPr>
          <a:xfrm>
            <a:off x="7577485" y="1774648"/>
            <a:ext cx="149871" cy="149871"/>
          </a:xfrm>
          <a:prstGeom prst="rect">
            <a:avLst/>
          </a:prstGeom>
          <a:solidFill>
            <a:schemeClr val="bg1">
              <a:lumMod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L</a:t>
            </a:r>
            <a:endParaRPr kumimoji="1" lang="ko-KR" altLang="en-US" sz="700" dirty="0">
              <a:solidFill>
                <a:schemeClr val="bg1"/>
              </a:solidFill>
              <a:latin typeface="Nanum Gothic" charset="-127"/>
              <a:ea typeface="Nanum Gothic" charset="-127"/>
              <a:cs typeface="Nanum Gothic" charset="-127"/>
            </a:endParaRPr>
          </a:p>
        </p:txBody>
      </p:sp>
      <p:sp>
        <p:nvSpPr>
          <p:cNvPr id="109" name="타원 108">
            <a:extLst>
              <a:ext uri="{FF2B5EF4-FFF2-40B4-BE49-F238E27FC236}">
                <a16:creationId xmlns:a16="http://schemas.microsoft.com/office/drawing/2014/main" id="{53DF5B13-59ED-204B-81F1-4F0112398A9C}"/>
              </a:ext>
            </a:extLst>
          </p:cNvPr>
          <p:cNvSpPr/>
          <p:nvPr/>
        </p:nvSpPr>
        <p:spPr>
          <a:xfrm>
            <a:off x="7321665" y="17082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17" name="직사각형 116">
            <a:extLst>
              <a:ext uri="{FF2B5EF4-FFF2-40B4-BE49-F238E27FC236}">
                <a16:creationId xmlns:a16="http://schemas.microsoft.com/office/drawing/2014/main" id="{46D46D2C-43D3-0549-9BE8-B0BEBAD65D08}"/>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개발 보류</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572143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그룹 151"/>
          <p:cNvGrpSpPr/>
          <p:nvPr/>
        </p:nvGrpSpPr>
        <p:grpSpPr>
          <a:xfrm>
            <a:off x="3425824" y="1193913"/>
            <a:ext cx="3492716" cy="4963645"/>
            <a:chOff x="1938266" y="430240"/>
            <a:chExt cx="4052215" cy="4373645"/>
          </a:xfrm>
        </p:grpSpPr>
        <p:sp>
          <p:nvSpPr>
            <p:cNvPr id="153" name="모서리가 둥근 직사각형 58"/>
            <p:cNvSpPr/>
            <p:nvPr/>
          </p:nvSpPr>
          <p:spPr>
            <a:xfrm>
              <a:off x="1946016" y="430240"/>
              <a:ext cx="4044465" cy="4373645"/>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156" name="직선 연결선[R] 155"/>
            <p:cNvCxnSpPr/>
            <p:nvPr/>
          </p:nvCxnSpPr>
          <p:spPr>
            <a:xfrm>
              <a:off x="1938266" y="4478797"/>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p:cNvGrpSpPr/>
          <p:nvPr/>
        </p:nvGrpSpPr>
        <p:grpSpPr>
          <a:xfrm>
            <a:off x="3783003" y="3657142"/>
            <a:ext cx="2968712" cy="2125296"/>
            <a:chOff x="6395381" y="1571897"/>
            <a:chExt cx="1173333" cy="2125296"/>
          </a:xfrm>
        </p:grpSpPr>
        <p:sp>
          <p:nvSpPr>
            <p:cNvPr id="190" name="직사각형 189"/>
            <p:cNvSpPr/>
            <p:nvPr/>
          </p:nvSpPr>
          <p:spPr>
            <a:xfrm>
              <a:off x="6395381" y="1596887"/>
              <a:ext cx="1173331" cy="210030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schemeClr val="tx1">
                      <a:lumMod val="75000"/>
                      <a:lumOff val="25000"/>
                    </a:schemeClr>
                  </a:solidFill>
                  <a:latin typeface="+mn-ea"/>
                </a:rPr>
                <a:t>Second</a:t>
              </a:r>
            </a:p>
            <a:p>
              <a:pPr indent="180975">
                <a:lnSpc>
                  <a:spcPct val="200000"/>
                </a:lnSpc>
                <a:buClr>
                  <a:srgbClr val="336699"/>
                </a:buClr>
              </a:pPr>
              <a:r>
                <a:rPr lang="en-US" altLang="ko-KR" sz="600" dirty="0">
                  <a:solidFill>
                    <a:schemeClr val="tx1">
                      <a:lumMod val="75000"/>
                      <a:lumOff val="25000"/>
                    </a:schemeClr>
                  </a:solidFill>
                  <a:latin typeface="+mn-ea"/>
                </a:rPr>
                <a:t>...</a:t>
              </a:r>
            </a:p>
            <a:p>
              <a:pPr indent="180975">
                <a:lnSpc>
                  <a:spcPct val="200000"/>
                </a:lnSpc>
                <a:buClr>
                  <a:srgbClr val="336699"/>
                </a:buClr>
              </a:pPr>
              <a:r>
                <a:rPr lang="en-US" altLang="ko-KR" sz="600" dirty="0">
                  <a:solidFill>
                    <a:schemeClr val="tx1">
                      <a:lumMod val="75000"/>
                      <a:lumOff val="25000"/>
                    </a:schemeClr>
                  </a:solidFill>
                  <a:latin typeface="+mn-ea"/>
                </a:rPr>
                <a:t>None</a:t>
              </a:r>
            </a:p>
            <a:p>
              <a:pPr indent="180975">
                <a:lnSpc>
                  <a:spcPct val="200000"/>
                </a:lnSpc>
                <a:buClr>
                  <a:srgbClr val="336699"/>
                </a:buClr>
              </a:pPr>
              <a:endParaRPr lang="en-US" altLang="ko-KR" sz="600" dirty="0">
                <a:solidFill>
                  <a:schemeClr val="tx1">
                    <a:lumMod val="75000"/>
                    <a:lumOff val="25000"/>
                  </a:schemeClr>
                </a:solidFill>
                <a:latin typeface="+mn-ea"/>
              </a:endParaRPr>
            </a:p>
            <a:p>
              <a:pPr indent="180975">
                <a:lnSpc>
                  <a:spcPct val="200000"/>
                </a:lnSpc>
                <a:buClr>
                  <a:srgbClr val="336699"/>
                </a:buClr>
              </a:pPr>
              <a:r>
                <a:rPr lang="en-US" altLang="ko-KR" sz="600" dirty="0">
                  <a:solidFill>
                    <a:schemeClr val="tx1">
                      <a:lumMod val="75000"/>
                      <a:lumOff val="25000"/>
                    </a:schemeClr>
                  </a:solidFill>
                  <a:latin typeface="+mn-ea"/>
                </a:rPr>
                <a:t>Second</a:t>
              </a:r>
              <a:r>
                <a:rPr lang="ko-KR" altLang="en-US" sz="600" dirty="0">
                  <a:solidFill>
                    <a:schemeClr val="tx1">
                      <a:lumMod val="75000"/>
                      <a:lumOff val="25000"/>
                    </a:schemeClr>
                  </a:solidFill>
                  <a:latin typeface="+mn-ea"/>
                </a:rPr>
                <a:t> </a:t>
              </a:r>
              <a:r>
                <a:rPr lang="en-US" altLang="ko-KR" sz="600" dirty="0">
                  <a:solidFill>
                    <a:schemeClr val="tx1">
                      <a:lumMod val="75000"/>
                      <a:lumOff val="25000"/>
                    </a:schemeClr>
                  </a:solidFill>
                  <a:latin typeface="+mn-ea"/>
                </a:rPr>
                <a:t>by minute</a:t>
              </a:r>
            </a:p>
            <a:p>
              <a:pPr indent="180975">
                <a:lnSpc>
                  <a:spcPct val="200000"/>
                </a:lnSpc>
                <a:buClr>
                  <a:srgbClr val="336699"/>
                </a:buClr>
              </a:pPr>
              <a:r>
                <a:rPr lang="en-US" altLang="ko-KR" sz="600" dirty="0">
                  <a:solidFill>
                    <a:schemeClr val="tx1">
                      <a:lumMod val="75000"/>
                      <a:lumOff val="25000"/>
                    </a:schemeClr>
                  </a:solidFill>
                  <a:latin typeface="+mn-ea"/>
                </a:rPr>
                <a:t>Minute by hour</a:t>
              </a:r>
            </a:p>
            <a:p>
              <a:pPr indent="180975">
                <a:lnSpc>
                  <a:spcPct val="200000"/>
                </a:lnSpc>
                <a:buClr>
                  <a:srgbClr val="336699"/>
                </a:buClr>
              </a:pPr>
              <a:r>
                <a:rPr lang="en-US" altLang="ko-KR" sz="600" dirty="0">
                  <a:solidFill>
                    <a:schemeClr val="tx1">
                      <a:lumMod val="75000"/>
                      <a:lumOff val="25000"/>
                    </a:schemeClr>
                  </a:solidFill>
                  <a:latin typeface="+mn-ea"/>
                </a:rPr>
                <a:t>Hour by day</a:t>
              </a:r>
            </a:p>
            <a:p>
              <a:pPr indent="180975">
                <a:lnSpc>
                  <a:spcPct val="200000"/>
                </a:lnSpc>
                <a:buClr>
                  <a:srgbClr val="336699"/>
                </a:buClr>
              </a:pPr>
              <a:r>
                <a:rPr lang="en-US" altLang="ko-KR" sz="600" dirty="0">
                  <a:solidFill>
                    <a:schemeClr val="tx1">
                      <a:lumMod val="75000"/>
                      <a:lumOff val="25000"/>
                    </a:schemeClr>
                  </a:solidFill>
                  <a:latin typeface="+mn-ea"/>
                </a:rPr>
                <a:t>Day by week</a:t>
              </a:r>
            </a:p>
            <a:p>
              <a:pPr indent="180975">
                <a:lnSpc>
                  <a:spcPct val="200000"/>
                </a:lnSpc>
                <a:buClr>
                  <a:srgbClr val="336699"/>
                </a:buClr>
              </a:pPr>
              <a:r>
                <a:rPr lang="en-US" altLang="ko-KR" sz="600" dirty="0">
                  <a:solidFill>
                    <a:schemeClr val="tx1">
                      <a:lumMod val="75000"/>
                      <a:lumOff val="25000"/>
                    </a:schemeClr>
                  </a:solidFill>
                  <a:latin typeface="+mn-ea"/>
                </a:rPr>
                <a:t>Day by month</a:t>
              </a:r>
            </a:p>
            <a:p>
              <a:pPr indent="180975">
                <a:lnSpc>
                  <a:spcPct val="200000"/>
                </a:lnSpc>
                <a:buClr>
                  <a:srgbClr val="336699"/>
                </a:buClr>
              </a:pPr>
              <a:r>
                <a:rPr lang="en-US" altLang="ko-KR" sz="600" dirty="0">
                  <a:solidFill>
                    <a:schemeClr val="tx1">
                      <a:lumMod val="75000"/>
                      <a:lumOff val="25000"/>
                    </a:schemeClr>
                  </a:solidFill>
                  <a:latin typeface="+mn-ea"/>
                </a:rPr>
                <a:t>Day by year</a:t>
              </a:r>
            </a:p>
            <a:p>
              <a:pPr indent="180975">
                <a:lnSpc>
                  <a:spcPct val="200000"/>
                </a:lnSpc>
                <a:buClr>
                  <a:srgbClr val="336699"/>
                </a:buClr>
              </a:pPr>
              <a:r>
                <a:rPr lang="en-US" altLang="ko-KR" sz="600" dirty="0">
                  <a:solidFill>
                    <a:schemeClr val="tx1">
                      <a:lumMod val="75000"/>
                      <a:lumOff val="25000"/>
                    </a:schemeClr>
                  </a:solidFill>
                  <a:latin typeface="+mn-ea"/>
                </a:rPr>
                <a:t>...</a:t>
              </a:r>
            </a:p>
          </p:txBody>
        </p:sp>
        <p:sp>
          <p:nvSpPr>
            <p:cNvPr id="191" name="직사각형 190"/>
            <p:cNvSpPr/>
            <p:nvPr/>
          </p:nvSpPr>
          <p:spPr>
            <a:xfrm>
              <a:off x="6395864" y="1571897"/>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Continuous type</a:t>
              </a:r>
              <a:endParaRPr lang="ko-KR" altLang="en-US" sz="500" dirty="0">
                <a:solidFill>
                  <a:schemeClr val="tx1">
                    <a:lumMod val="50000"/>
                    <a:lumOff val="50000"/>
                  </a:schemeClr>
                </a:solidFill>
                <a:latin typeface="+mn-ea"/>
                <a:cs typeface="Nanum Gothic" charset="-127"/>
              </a:endParaRPr>
            </a:p>
          </p:txBody>
        </p:sp>
        <p:sp>
          <p:nvSpPr>
            <p:cNvPr id="192" name="직사각형 191"/>
            <p:cNvSpPr/>
            <p:nvPr/>
          </p:nvSpPr>
          <p:spPr>
            <a:xfrm>
              <a:off x="6395864" y="2243495"/>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Discontinuous type</a:t>
              </a:r>
              <a:endParaRPr lang="ko-KR" altLang="en-US" sz="500" dirty="0">
                <a:solidFill>
                  <a:schemeClr val="tx1">
                    <a:lumMod val="50000"/>
                    <a:lumOff val="50000"/>
                  </a:schemeClr>
                </a:solidFill>
                <a:latin typeface="+mn-ea"/>
                <a:cs typeface="Nanum Gothic" charset="-127"/>
              </a:endParaRPr>
            </a:p>
          </p:txBody>
        </p:sp>
      </p:grpSp>
      <p:sp>
        <p:nvSpPr>
          <p:cNvPr id="66" name="직사각형 65"/>
          <p:cNvSpPr/>
          <p:nvPr/>
        </p:nvSpPr>
        <p:spPr>
          <a:xfrm>
            <a:off x="4327859" y="3704861"/>
            <a:ext cx="723074" cy="27806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36000" rtlCol="0" anchor="t"/>
          <a:lstStyle/>
          <a:p>
            <a:pPr>
              <a:lnSpc>
                <a:spcPct val="250000"/>
              </a:lnSpc>
              <a:buClr>
                <a:srgbClr val="336699"/>
              </a:buClr>
            </a:pPr>
            <a:r>
              <a:rPr lang="en-US" altLang="ko-KR" sz="500" dirty="0">
                <a:solidFill>
                  <a:prstClr val="white">
                    <a:lumMod val="75000"/>
                  </a:prstClr>
                </a:solidFill>
                <a:latin typeface="+mn-ea"/>
                <a:cs typeface="Nanum Gothic" charset="-127"/>
              </a:rPr>
              <a:t>May 8, 2015 14:05:30</a:t>
            </a:r>
            <a:endParaRPr lang="en-US" altLang="ko-KR" sz="300" dirty="0">
              <a:solidFill>
                <a:prstClr val="white">
                  <a:lumMod val="75000"/>
                </a:prstClr>
              </a:solidFill>
              <a:latin typeface="+mn-ea"/>
              <a:cs typeface="Nanum Gothic" charset="-127"/>
            </a:endParaRPr>
          </a:p>
        </p:txBody>
      </p:sp>
      <p:sp>
        <p:nvSpPr>
          <p:cNvPr id="67" name="직사각형 66"/>
          <p:cNvSpPr/>
          <p:nvPr/>
        </p:nvSpPr>
        <p:spPr>
          <a:xfrm>
            <a:off x="4697006" y="4435923"/>
            <a:ext cx="353926" cy="1379604"/>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nSpc>
                <a:spcPct val="250000"/>
              </a:lnSpc>
              <a:buClr>
                <a:srgbClr val="336699"/>
              </a:buClr>
            </a:pPr>
            <a:r>
              <a:rPr lang="en-US" altLang="ko-KR" sz="500" dirty="0">
                <a:solidFill>
                  <a:prstClr val="white">
                    <a:lumMod val="75000"/>
                  </a:prstClr>
                </a:solidFill>
                <a:latin typeface="+mn-ea"/>
                <a:cs typeface="Nanum Gothic" charset="-127"/>
              </a:rPr>
              <a:t>14:05:30</a:t>
            </a:r>
          </a:p>
          <a:p>
            <a:pPr>
              <a:lnSpc>
                <a:spcPct val="250000"/>
              </a:lnSpc>
              <a:buClr>
                <a:srgbClr val="336699"/>
              </a:buClr>
            </a:pPr>
            <a:r>
              <a:rPr lang="en-US" altLang="ko-KR" sz="500" dirty="0">
                <a:solidFill>
                  <a:prstClr val="white">
                    <a:lumMod val="75000"/>
                  </a:prstClr>
                </a:solidFill>
                <a:latin typeface="+mn-ea"/>
                <a:cs typeface="Nanum Gothic" charset="-127"/>
              </a:rPr>
              <a:t>14:05</a:t>
            </a:r>
          </a:p>
          <a:p>
            <a:pPr>
              <a:lnSpc>
                <a:spcPct val="250000"/>
              </a:lnSpc>
              <a:buClr>
                <a:srgbClr val="336699"/>
              </a:buClr>
            </a:pPr>
            <a:r>
              <a:rPr lang="en-US" altLang="ko-KR" sz="500" dirty="0">
                <a:solidFill>
                  <a:prstClr val="white">
                    <a:lumMod val="75000"/>
                  </a:prstClr>
                </a:solidFill>
                <a:latin typeface="+mn-ea"/>
                <a:cs typeface="Nanum Gothic" charset="-127"/>
              </a:rPr>
              <a:t>14:00</a:t>
            </a:r>
          </a:p>
          <a:p>
            <a:pPr>
              <a:lnSpc>
                <a:spcPct val="250000"/>
              </a:lnSpc>
              <a:buClr>
                <a:srgbClr val="336699"/>
              </a:buClr>
            </a:pPr>
            <a:r>
              <a:rPr lang="en-US" altLang="ko-KR" sz="500" dirty="0">
                <a:solidFill>
                  <a:prstClr val="white">
                    <a:lumMod val="75000"/>
                  </a:prstClr>
                </a:solidFill>
                <a:latin typeface="+mn-ea"/>
                <a:cs typeface="Nanum Gothic" charset="-127"/>
              </a:rPr>
              <a:t>Friday</a:t>
            </a:r>
          </a:p>
          <a:p>
            <a:pPr>
              <a:lnSpc>
                <a:spcPct val="250000"/>
              </a:lnSpc>
              <a:buClr>
                <a:srgbClr val="336699"/>
              </a:buClr>
            </a:pPr>
            <a:r>
              <a:rPr lang="en-US" altLang="ko-KR" sz="500" dirty="0">
                <a:solidFill>
                  <a:prstClr val="white">
                    <a:lumMod val="75000"/>
                  </a:prstClr>
                </a:solidFill>
                <a:latin typeface="+mn-ea"/>
                <a:cs typeface="Nanum Gothic" charset="-127"/>
              </a:rPr>
              <a:t>8</a:t>
            </a:r>
          </a:p>
          <a:p>
            <a:pPr>
              <a:lnSpc>
                <a:spcPct val="250000"/>
              </a:lnSpc>
              <a:buClr>
                <a:srgbClr val="336699"/>
              </a:buClr>
            </a:pPr>
            <a:r>
              <a:rPr lang="en-US" altLang="ko-KR" sz="500" dirty="0">
                <a:solidFill>
                  <a:prstClr val="white">
                    <a:lumMod val="75000"/>
                  </a:prstClr>
                </a:solidFill>
                <a:latin typeface="+mn-ea"/>
                <a:cs typeface="Nanum Gothic" charset="-127"/>
              </a:rPr>
              <a:t>130</a:t>
            </a:r>
          </a:p>
          <a:p>
            <a:pPr>
              <a:lnSpc>
                <a:spcPct val="250000"/>
              </a:lnSpc>
              <a:buClr>
                <a:srgbClr val="336699"/>
              </a:buClr>
            </a:pPr>
            <a:r>
              <a:rPr lang="en-US" altLang="ko-KR" sz="500" dirty="0">
                <a:solidFill>
                  <a:prstClr val="white">
                    <a:lumMod val="75000"/>
                  </a:prstClr>
                </a:solidFill>
                <a:latin typeface="+mn-ea"/>
                <a:cs typeface="Nanum Gothic" charset="-127"/>
              </a:rPr>
              <a:t>...</a:t>
            </a:r>
            <a:endParaRPr lang="en-US" altLang="ko-KR" sz="500" dirty="0">
              <a:solidFill>
                <a:srgbClr val="000000"/>
              </a:solidFill>
              <a:latin typeface="+mn-ea"/>
              <a:cs typeface="Nanum Gothic" charset="-127"/>
            </a:endParaRPr>
          </a:p>
        </p:txBody>
      </p:sp>
      <p:sp>
        <p:nvSpPr>
          <p:cNvPr id="5" name="텍스트 개체 틀 4"/>
          <p:cNvSpPr>
            <a:spLocks noGrp="1"/>
          </p:cNvSpPr>
          <p:nvPr>
            <p:ph type="body" sz="quarter" idx="13"/>
          </p:nvPr>
        </p:nvSpPr>
        <p:spPr/>
        <p:txBody>
          <a:bodyPr>
            <a:normAutofit/>
          </a:bodyPr>
          <a:lstStyle/>
          <a:p>
            <a:r>
              <a:rPr lang="ko-KR" altLang="en-US" dirty="0">
                <a:latin typeface="+mn-ea"/>
              </a:rPr>
              <a:t>논리 컬럼 명</a:t>
            </a:r>
            <a:endParaRPr lang="en-US" altLang="ko-KR" dirty="0">
              <a:latin typeface="+mn-ea"/>
            </a:endParaRPr>
          </a:p>
          <a:p>
            <a:pPr lvl="1"/>
            <a:r>
              <a:rPr lang="ko-KR" altLang="en-US" dirty="0">
                <a:latin typeface="+mn-ea"/>
              </a:rPr>
              <a:t>물리 컬럼 명 뒤에 괄호 안 논리 컬럼 명 추가</a:t>
            </a:r>
            <a:endParaRPr lang="en-US" altLang="ko-KR" dirty="0">
              <a:latin typeface="+mn-ea"/>
            </a:endParaRPr>
          </a:p>
          <a:p>
            <a:pPr lvl="1"/>
            <a:r>
              <a:rPr lang="ko-KR" altLang="en-US" dirty="0">
                <a:latin typeface="+mn-ea"/>
              </a:rPr>
              <a:t>메타데이터에 논리 컬럼 명 정보가 없을 경우 괄호 표시 안됨</a:t>
            </a:r>
            <a:endParaRPr lang="en-US" altLang="ko-KR" dirty="0">
              <a:latin typeface="+mn-ea"/>
            </a:endParaRPr>
          </a:p>
          <a:p>
            <a:pPr lvl="1"/>
            <a:r>
              <a:rPr lang="ko-KR" altLang="en-US" dirty="0">
                <a:latin typeface="+mn-ea"/>
              </a:rPr>
              <a:t>길 경우 </a:t>
            </a:r>
            <a:r>
              <a:rPr lang="ko-KR" altLang="en-US" dirty="0" err="1">
                <a:latin typeface="+mn-ea"/>
              </a:rPr>
              <a:t>말줄임</a:t>
            </a:r>
            <a:r>
              <a:rPr lang="ko-KR" altLang="en-US" dirty="0">
                <a:latin typeface="+mn-ea"/>
              </a:rPr>
              <a:t> 표시 후 마우스 </a:t>
            </a:r>
            <a:r>
              <a:rPr lang="en-US" altLang="ko-KR" dirty="0">
                <a:latin typeface="+mn-ea"/>
              </a:rPr>
              <a:t>hover</a:t>
            </a:r>
            <a:r>
              <a:rPr lang="ko-KR" altLang="en-US" dirty="0">
                <a:latin typeface="+mn-ea"/>
              </a:rPr>
              <a:t>시 </a:t>
            </a:r>
            <a:r>
              <a:rPr lang="ko-KR" altLang="en-US" dirty="0" err="1">
                <a:latin typeface="+mn-ea"/>
              </a:rPr>
              <a:t>툴팁으로</a:t>
            </a:r>
            <a:r>
              <a:rPr lang="ko-KR" altLang="en-US" dirty="0">
                <a:latin typeface="+mn-ea"/>
              </a:rPr>
              <a:t> 전체 표시</a:t>
            </a:r>
            <a:endParaRPr lang="en-US" altLang="ko-KR" dirty="0">
              <a:latin typeface="+mn-ea"/>
            </a:endParaRPr>
          </a:p>
        </p:txBody>
      </p:sp>
      <p:sp>
        <p:nvSpPr>
          <p:cNvPr id="3" name="텍스트 개체 틀 2"/>
          <p:cNvSpPr>
            <a:spLocks noGrp="1"/>
          </p:cNvSpPr>
          <p:nvPr>
            <p:ph type="body" sz="quarter" idx="11"/>
          </p:nvPr>
        </p:nvSpPr>
        <p:spPr/>
        <p:txBody>
          <a:bodyPr>
            <a:normAutofit/>
          </a:bodyPr>
          <a:lstStyle/>
          <a:p>
            <a:pPr marL="0" indent="0">
              <a:buNone/>
            </a:pPr>
            <a:r>
              <a:rPr kumimoji="1" lang="ko-KR" altLang="en-US" dirty="0">
                <a:latin typeface="+mn-ea"/>
                <a:ea typeface="+mn-ea"/>
              </a:rPr>
              <a:t>필터 추가 팝업</a:t>
            </a:r>
          </a:p>
        </p:txBody>
      </p: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139</a:t>
            </a:fld>
            <a:endParaRPr lang="ko-KR" altLang="en-US" dirty="0">
              <a:solidFill>
                <a:prstClr val="white">
                  <a:lumMod val="50000"/>
                </a:prstClr>
              </a:solidFill>
              <a:latin typeface="+mn-ea"/>
              <a:ea typeface="+mn-ea"/>
            </a:endParaRPr>
          </a:p>
        </p:txBody>
      </p:sp>
      <p:pic>
        <p:nvPicPr>
          <p:cNvPr id="157" name="그림 156"/>
          <p:cNvPicPr>
            <a:picLocks noChangeAspect="1"/>
          </p:cNvPicPr>
          <p:nvPr/>
        </p:nvPicPr>
        <p:blipFill rotWithShape="1">
          <a:blip r:embed="rId3">
            <a:extLst>
              <a:ext uri="{28A0092B-C50C-407E-A947-70E740481C1C}">
                <a14:useLocalDpi xmlns:a14="http://schemas.microsoft.com/office/drawing/2010/main" val="0"/>
              </a:ext>
            </a:extLst>
          </a:blip>
          <a:srcRect l="22250" t="32576" r="18694" b="49596"/>
          <a:stretch/>
        </p:blipFill>
        <p:spPr>
          <a:xfrm>
            <a:off x="3501204" y="1265339"/>
            <a:ext cx="127502" cy="122270"/>
          </a:xfrm>
          <a:prstGeom prst="rect">
            <a:avLst/>
          </a:prstGeom>
          <a:ln>
            <a:noFill/>
          </a:ln>
        </p:spPr>
      </p:pic>
      <p:cxnSp>
        <p:nvCxnSpPr>
          <p:cNvPr id="174" name="직선 연결선[R] 173"/>
          <p:cNvCxnSpPr/>
          <p:nvPr/>
        </p:nvCxnSpPr>
        <p:spPr>
          <a:xfrm>
            <a:off x="3441740" y="1447273"/>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7" name="직사각형 176"/>
          <p:cNvSpPr/>
          <p:nvPr/>
        </p:nvSpPr>
        <p:spPr>
          <a:xfrm>
            <a:off x="3697406" y="1228048"/>
            <a:ext cx="1122067"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Add filter</a:t>
            </a:r>
            <a:endParaRPr lang="en-US" altLang="ko-KR" sz="700" b="1" dirty="0">
              <a:solidFill>
                <a:prstClr val="black"/>
              </a:solidFill>
              <a:latin typeface="+mn-ea"/>
              <a:cs typeface="Nanum Gothic" charset="-127"/>
            </a:endParaRPr>
          </a:p>
        </p:txBody>
      </p:sp>
      <p:grpSp>
        <p:nvGrpSpPr>
          <p:cNvPr id="178" name="그룹 177"/>
          <p:cNvGrpSpPr/>
          <p:nvPr/>
        </p:nvGrpSpPr>
        <p:grpSpPr>
          <a:xfrm>
            <a:off x="4513444" y="5831565"/>
            <a:ext cx="1305332" cy="284559"/>
            <a:chOff x="2958860" y="4572000"/>
            <a:chExt cx="1503704" cy="327804"/>
          </a:xfrm>
        </p:grpSpPr>
        <p:pic>
          <p:nvPicPr>
            <p:cNvPr id="179" name="그림 178"/>
            <p:cNvPicPr>
              <a:picLocks noChangeAspect="1"/>
            </p:cNvPicPr>
            <p:nvPr/>
          </p:nvPicPr>
          <p:blipFill rotWithShape="1">
            <a:blip r:embed="rId4">
              <a:extLst>
                <a:ext uri="{28A0092B-C50C-407E-A947-70E740481C1C}">
                  <a14:useLocalDpi xmlns:a14="http://schemas.microsoft.com/office/drawing/2010/main" val="0"/>
                </a:ext>
              </a:extLst>
            </a:blip>
            <a:srcRect l="33887" t="65765" r="50007" b="29268"/>
            <a:stretch/>
          </p:blipFill>
          <p:spPr>
            <a:xfrm>
              <a:off x="2958860" y="4572000"/>
              <a:ext cx="1503704" cy="327804"/>
            </a:xfrm>
            <a:prstGeom prst="rect">
              <a:avLst/>
            </a:prstGeom>
          </p:spPr>
        </p:pic>
        <p:sp>
          <p:nvSpPr>
            <p:cNvPr id="182" name="직사각형 181"/>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sp>
        <p:nvSpPr>
          <p:cNvPr id="183" name="모서리가 둥근 직사각형 58"/>
          <p:cNvSpPr/>
          <p:nvPr/>
        </p:nvSpPr>
        <p:spPr>
          <a:xfrm>
            <a:off x="3615542" y="1807441"/>
            <a:ext cx="1100635" cy="181221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p:txBody>
      </p:sp>
      <p:pic>
        <p:nvPicPr>
          <p:cNvPr id="184" name="그림 183"/>
          <p:cNvPicPr>
            <a:picLocks noChangeAspect="1"/>
          </p:cNvPicPr>
          <p:nvPr/>
        </p:nvPicPr>
        <p:blipFill rotWithShape="1">
          <a:blip r:embed="rId5">
            <a:extLst>
              <a:ext uri="{28A0092B-C50C-407E-A947-70E740481C1C}">
                <a14:useLocalDpi xmlns:a14="http://schemas.microsoft.com/office/drawing/2010/main" val="0"/>
              </a:ext>
            </a:extLst>
          </a:blip>
          <a:srcRect r="11787" b="41079"/>
          <a:stretch/>
        </p:blipFill>
        <p:spPr>
          <a:xfrm>
            <a:off x="3783002" y="1807441"/>
            <a:ext cx="1328925" cy="1839961"/>
          </a:xfrm>
          <a:prstGeom prst="rect">
            <a:avLst/>
          </a:prstGeom>
        </p:spPr>
      </p:pic>
      <p:sp>
        <p:nvSpPr>
          <p:cNvPr id="186" name="직사각형 185"/>
          <p:cNvSpPr/>
          <p:nvPr/>
        </p:nvSpPr>
        <p:spPr>
          <a:xfrm>
            <a:off x="3560533" y="1544146"/>
            <a:ext cx="1599459" cy="131168"/>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lumMod val="50000"/>
                    <a:lumOff val="50000"/>
                  </a:schemeClr>
                </a:solidFill>
                <a:latin typeface="+mn-ea"/>
                <a:cs typeface="Nanum Gothic" charset="-127"/>
              </a:rPr>
              <a:t>Search by column name</a:t>
            </a:r>
            <a:endParaRPr kumimoji="1" lang="ko-KR" altLang="en-US" sz="600" dirty="0">
              <a:solidFill>
                <a:schemeClr val="tx1">
                  <a:lumMod val="50000"/>
                  <a:lumOff val="50000"/>
                </a:schemeClr>
              </a:solidFill>
              <a:latin typeface="+mn-ea"/>
              <a:cs typeface="Nanum Gothic" charset="-127"/>
            </a:endParaRPr>
          </a:p>
        </p:txBody>
      </p:sp>
      <p:sp>
        <p:nvSpPr>
          <p:cNvPr id="188" name="직사각형 187"/>
          <p:cNvSpPr/>
          <p:nvPr/>
        </p:nvSpPr>
        <p:spPr>
          <a:xfrm>
            <a:off x="6837486" y="1701376"/>
            <a:ext cx="45719" cy="114865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99" name="L 도형 198"/>
          <p:cNvSpPr/>
          <p:nvPr/>
        </p:nvSpPr>
        <p:spPr>
          <a:xfrm rot="8100000">
            <a:off x="6406324" y="3536998"/>
            <a:ext cx="97446" cy="97446"/>
          </a:xfrm>
          <a:prstGeom prst="corner">
            <a:avLst>
              <a:gd name="adj1" fmla="val 22414"/>
              <a:gd name="adj2" fmla="val 24138"/>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01" name="모서리가 둥근 직사각형 58"/>
          <p:cNvSpPr/>
          <p:nvPr/>
        </p:nvSpPr>
        <p:spPr>
          <a:xfrm>
            <a:off x="3805049" y="2924642"/>
            <a:ext cx="1100635" cy="230177"/>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err="1">
                <a:solidFill>
                  <a:schemeClr val="tx1">
                    <a:lumMod val="75000"/>
                    <a:lumOff val="25000"/>
                  </a:schemeClr>
                </a:solidFill>
                <a:latin typeface="+mn-ea"/>
                <a:cs typeface="Nanum Gothic" charset="-127"/>
              </a:rPr>
              <a:t>Orderdate</a:t>
            </a:r>
            <a:endParaRPr lang="en-US" altLang="ko-KR" sz="600" dirty="0">
              <a:solidFill>
                <a:schemeClr val="bg1">
                  <a:lumMod val="75000"/>
                </a:schemeClr>
              </a:solidFill>
              <a:latin typeface="+mn-ea"/>
              <a:cs typeface="Nanum Gothic" charset="-127"/>
            </a:endParaRPr>
          </a:p>
        </p:txBody>
      </p:sp>
      <p:cxnSp>
        <p:nvCxnSpPr>
          <p:cNvPr id="204" name="직선 연결선[R] 203"/>
          <p:cNvCxnSpPr/>
          <p:nvPr/>
        </p:nvCxnSpPr>
        <p:spPr>
          <a:xfrm>
            <a:off x="3784225" y="3654626"/>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R] 204"/>
          <p:cNvCxnSpPr/>
          <p:nvPr/>
        </p:nvCxnSpPr>
        <p:spPr>
          <a:xfrm>
            <a:off x="3784225" y="5788640"/>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6326659" y="2039832"/>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0" name="직사각형 229"/>
          <p:cNvSpPr/>
          <p:nvPr/>
        </p:nvSpPr>
        <p:spPr>
          <a:xfrm>
            <a:off x="6326659" y="2235240"/>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1" name="직사각형 230"/>
          <p:cNvSpPr/>
          <p:nvPr/>
        </p:nvSpPr>
        <p:spPr>
          <a:xfrm>
            <a:off x="6326659" y="242135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32" name="직사각형 231"/>
          <p:cNvSpPr/>
          <p:nvPr/>
        </p:nvSpPr>
        <p:spPr>
          <a:xfrm>
            <a:off x="6326659" y="2579374"/>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33" name="직사각형 232"/>
          <p:cNvSpPr/>
          <p:nvPr/>
        </p:nvSpPr>
        <p:spPr>
          <a:xfrm>
            <a:off x="6326659" y="277320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4" name="직사각형 233"/>
          <p:cNvSpPr/>
          <p:nvPr/>
        </p:nvSpPr>
        <p:spPr>
          <a:xfrm>
            <a:off x="6326659" y="3150127"/>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5" name="직사각형 234"/>
          <p:cNvSpPr/>
          <p:nvPr/>
        </p:nvSpPr>
        <p:spPr>
          <a:xfrm>
            <a:off x="6326659" y="3345535"/>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7" name="직사각형 236"/>
          <p:cNvSpPr/>
          <p:nvPr/>
        </p:nvSpPr>
        <p:spPr>
          <a:xfrm>
            <a:off x="6326659" y="3823018"/>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8" name="직사각형 237"/>
          <p:cNvSpPr/>
          <p:nvPr/>
        </p:nvSpPr>
        <p:spPr>
          <a:xfrm>
            <a:off x="6326659" y="4174870"/>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9" name="직사각형 238"/>
          <p:cNvSpPr/>
          <p:nvPr/>
        </p:nvSpPr>
        <p:spPr>
          <a:xfrm>
            <a:off x="6326659" y="4517440"/>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0" name="직사각형 239"/>
          <p:cNvSpPr/>
          <p:nvPr/>
        </p:nvSpPr>
        <p:spPr>
          <a:xfrm>
            <a:off x="6326659" y="4694474"/>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1" name="직사각형 240"/>
          <p:cNvSpPr/>
          <p:nvPr/>
        </p:nvSpPr>
        <p:spPr>
          <a:xfrm>
            <a:off x="6326659" y="485249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2" name="직사각형 241"/>
          <p:cNvSpPr/>
          <p:nvPr/>
        </p:nvSpPr>
        <p:spPr>
          <a:xfrm>
            <a:off x="6326659" y="5278611"/>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43" name="직사각형 242"/>
          <p:cNvSpPr/>
          <p:nvPr/>
        </p:nvSpPr>
        <p:spPr>
          <a:xfrm>
            <a:off x="6326659" y="5109834"/>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4" name="직사각형 243"/>
          <p:cNvSpPr/>
          <p:nvPr/>
        </p:nvSpPr>
        <p:spPr>
          <a:xfrm>
            <a:off x="6326659" y="547074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grpSp>
        <p:nvGrpSpPr>
          <p:cNvPr id="100" name="그룹 99"/>
          <p:cNvGrpSpPr/>
          <p:nvPr/>
        </p:nvGrpSpPr>
        <p:grpSpPr>
          <a:xfrm>
            <a:off x="5823136" y="2033561"/>
            <a:ext cx="445240" cy="111608"/>
            <a:chOff x="1482525" y="4435689"/>
            <a:chExt cx="445240" cy="111608"/>
          </a:xfrm>
        </p:grpSpPr>
        <p:sp>
          <p:nvSpPr>
            <p:cNvPr id="101" name="직사각형 100"/>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2"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103" name="그룹 102"/>
          <p:cNvGrpSpPr/>
          <p:nvPr/>
        </p:nvGrpSpPr>
        <p:grpSpPr>
          <a:xfrm>
            <a:off x="5823136" y="2233710"/>
            <a:ext cx="445240" cy="111608"/>
            <a:chOff x="1482525" y="4435689"/>
            <a:chExt cx="445240" cy="111608"/>
          </a:xfrm>
        </p:grpSpPr>
        <p:sp>
          <p:nvSpPr>
            <p:cNvPr id="104" name="직사각형 103"/>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5"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80" name="그림 79"/>
          <p:cNvPicPr>
            <a:picLocks noChangeAspect="1"/>
          </p:cNvPicPr>
          <p:nvPr/>
        </p:nvPicPr>
        <p:blipFill rotWithShape="1">
          <a:blip r:embed="rId6">
            <a:extLst>
              <a:ext uri="{28A0092B-C50C-407E-A947-70E740481C1C}">
                <a14:useLocalDpi xmlns:a14="http://schemas.microsoft.com/office/drawing/2010/main" val="0"/>
              </a:ext>
            </a:extLst>
          </a:blip>
          <a:srcRect l="757" t="6195" r="97195" b="91719"/>
          <a:stretch/>
        </p:blipFill>
        <p:spPr>
          <a:xfrm>
            <a:off x="3564532" y="2239401"/>
            <a:ext cx="95340" cy="95340"/>
          </a:xfrm>
          <a:prstGeom prst="rect">
            <a:avLst/>
          </a:prstGeom>
        </p:spPr>
      </p:pic>
      <p:sp>
        <p:nvSpPr>
          <p:cNvPr id="77" name="TextBox 76"/>
          <p:cNvSpPr txBox="1"/>
          <p:nvPr/>
        </p:nvSpPr>
        <p:spPr>
          <a:xfrm>
            <a:off x="3432504" y="1045210"/>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85" name="직사각형 184"/>
          <p:cNvSpPr/>
          <p:nvPr/>
        </p:nvSpPr>
        <p:spPr>
          <a:xfrm>
            <a:off x="3560533" y="2738062"/>
            <a:ext cx="3074047" cy="185480"/>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r"/>
            <a:endParaRPr lang="en-US" altLang="ko-KR" sz="1050" dirty="0">
              <a:solidFill>
                <a:srgbClr val="333333"/>
              </a:solidFill>
              <a:latin typeface="+mn-ea"/>
            </a:endParaRPr>
          </a:p>
        </p:txBody>
      </p:sp>
      <p:sp>
        <p:nvSpPr>
          <p:cNvPr id="87" name="모서리가 둥근 직사각형 86"/>
          <p:cNvSpPr/>
          <p:nvPr/>
        </p:nvSpPr>
        <p:spPr>
          <a:xfrm>
            <a:off x="3500309" y="1707213"/>
            <a:ext cx="3337177"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Dimension</a:t>
            </a:r>
          </a:p>
        </p:txBody>
      </p:sp>
      <p:sp>
        <p:nvSpPr>
          <p:cNvPr id="90" name="L 도형 89"/>
          <p:cNvSpPr/>
          <p:nvPr/>
        </p:nvSpPr>
        <p:spPr>
          <a:xfrm rot="18900000">
            <a:off x="6406324" y="2975099"/>
            <a:ext cx="97446" cy="97446"/>
          </a:xfrm>
          <a:prstGeom prst="corner">
            <a:avLst>
              <a:gd name="adj1" fmla="val 22414"/>
              <a:gd name="adj2" fmla="val 24138"/>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69" name="모서리가 둥근 직사각형 58"/>
          <p:cNvSpPr/>
          <p:nvPr/>
        </p:nvSpPr>
        <p:spPr>
          <a:xfrm>
            <a:off x="5280547" y="3156039"/>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50" name="모서리가 둥근 직사각형 58"/>
          <p:cNvSpPr/>
          <p:nvPr/>
        </p:nvSpPr>
        <p:spPr>
          <a:xfrm>
            <a:off x="5280547" y="3348254"/>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59" name="제목 2"/>
          <p:cNvSpPr txBox="1">
            <a:spLocks/>
          </p:cNvSpPr>
          <p:nvPr/>
        </p:nvSpPr>
        <p:spPr bwMode="auto">
          <a:xfrm>
            <a:off x="6080373" y="451675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60" name="모서리가 둥근 직사각형 58"/>
          <p:cNvSpPr/>
          <p:nvPr/>
        </p:nvSpPr>
        <p:spPr>
          <a:xfrm>
            <a:off x="5280547" y="5123754"/>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68" name="제목 2"/>
          <p:cNvSpPr txBox="1">
            <a:spLocks/>
          </p:cNvSpPr>
          <p:nvPr/>
        </p:nvSpPr>
        <p:spPr bwMode="auto">
          <a:xfrm>
            <a:off x="5564468" y="202486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69" name="제목 2"/>
          <p:cNvSpPr txBox="1">
            <a:spLocks/>
          </p:cNvSpPr>
          <p:nvPr/>
        </p:nvSpPr>
        <p:spPr bwMode="auto">
          <a:xfrm>
            <a:off x="5564468" y="2229339"/>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44" name="직사각형 143">
            <a:extLst>
              <a:ext uri="{FF2B5EF4-FFF2-40B4-BE49-F238E27FC236}">
                <a16:creationId xmlns:a16="http://schemas.microsoft.com/office/drawing/2014/main" id="{23FC16ED-DD17-8E41-857B-C4C3D9EEEF54}"/>
              </a:ext>
            </a:extLst>
          </p:cNvPr>
          <p:cNvSpPr/>
          <p:nvPr/>
        </p:nvSpPr>
        <p:spPr>
          <a:xfrm>
            <a:off x="4132807" y="1843166"/>
            <a:ext cx="900906" cy="1818771"/>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7" name="타원 146">
            <a:extLst>
              <a:ext uri="{FF2B5EF4-FFF2-40B4-BE49-F238E27FC236}">
                <a16:creationId xmlns:a16="http://schemas.microsoft.com/office/drawing/2014/main" id="{A0976504-CBD5-9442-93EC-776D56943216}"/>
              </a:ext>
            </a:extLst>
          </p:cNvPr>
          <p:cNvSpPr/>
          <p:nvPr/>
        </p:nvSpPr>
        <p:spPr>
          <a:xfrm>
            <a:off x="4074557" y="17766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71" name="제목 2">
            <a:extLst>
              <a:ext uri="{FF2B5EF4-FFF2-40B4-BE49-F238E27FC236}">
                <a16:creationId xmlns:a16="http://schemas.microsoft.com/office/drawing/2014/main" id="{57A1D99C-2E25-374D-9B7E-506867F61FD5}"/>
              </a:ext>
            </a:extLst>
          </p:cNvPr>
          <p:cNvSpPr txBox="1">
            <a:spLocks/>
          </p:cNvSpPr>
          <p:nvPr/>
        </p:nvSpPr>
        <p:spPr bwMode="auto">
          <a:xfrm>
            <a:off x="4109892" y="1850910"/>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 Name)</a:t>
            </a:r>
          </a:p>
        </p:txBody>
      </p:sp>
      <p:sp>
        <p:nvSpPr>
          <p:cNvPr id="72" name="제목 2">
            <a:extLst>
              <a:ext uri="{FF2B5EF4-FFF2-40B4-BE49-F238E27FC236}">
                <a16:creationId xmlns:a16="http://schemas.microsoft.com/office/drawing/2014/main" id="{A114C2E1-70E1-9145-BC22-5B5C85B572DF}"/>
              </a:ext>
            </a:extLst>
          </p:cNvPr>
          <p:cNvSpPr txBox="1">
            <a:spLocks/>
          </p:cNvSpPr>
          <p:nvPr/>
        </p:nvSpPr>
        <p:spPr bwMode="auto">
          <a:xfrm>
            <a:off x="4240520" y="2012531"/>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 …</a:t>
            </a:r>
          </a:p>
        </p:txBody>
      </p:sp>
      <p:sp>
        <p:nvSpPr>
          <p:cNvPr id="73" name="제목 2">
            <a:extLst>
              <a:ext uri="{FF2B5EF4-FFF2-40B4-BE49-F238E27FC236}">
                <a16:creationId xmlns:a16="http://schemas.microsoft.com/office/drawing/2014/main" id="{4BFA394B-034A-7D4A-B6C2-12D36F4F4BEA}"/>
              </a:ext>
            </a:extLst>
          </p:cNvPr>
          <p:cNvSpPr txBox="1">
            <a:spLocks/>
          </p:cNvSpPr>
          <p:nvPr/>
        </p:nvSpPr>
        <p:spPr bwMode="auto">
          <a:xfrm>
            <a:off x="4240520" y="2385197"/>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 …</a:t>
            </a:r>
          </a:p>
        </p:txBody>
      </p:sp>
      <p:sp>
        <p:nvSpPr>
          <p:cNvPr id="79" name="제목 2">
            <a:extLst>
              <a:ext uri="{FF2B5EF4-FFF2-40B4-BE49-F238E27FC236}">
                <a16:creationId xmlns:a16="http://schemas.microsoft.com/office/drawing/2014/main" id="{F022A8C6-BEA2-F44F-8B49-DE169A26C68B}"/>
              </a:ext>
            </a:extLst>
          </p:cNvPr>
          <p:cNvSpPr txBox="1">
            <a:spLocks/>
          </p:cNvSpPr>
          <p:nvPr/>
        </p:nvSpPr>
        <p:spPr bwMode="auto">
          <a:xfrm>
            <a:off x="4240520" y="2982257"/>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 …</a:t>
            </a:r>
          </a:p>
        </p:txBody>
      </p:sp>
      <p:sp>
        <p:nvSpPr>
          <p:cNvPr id="81" name="제목 2">
            <a:extLst>
              <a:ext uri="{FF2B5EF4-FFF2-40B4-BE49-F238E27FC236}">
                <a16:creationId xmlns:a16="http://schemas.microsoft.com/office/drawing/2014/main" id="{10E2AADD-8C49-3F4F-B870-95B0775FFC96}"/>
              </a:ext>
            </a:extLst>
          </p:cNvPr>
          <p:cNvSpPr txBox="1">
            <a:spLocks/>
          </p:cNvSpPr>
          <p:nvPr/>
        </p:nvSpPr>
        <p:spPr bwMode="auto">
          <a:xfrm>
            <a:off x="4258333" y="3143878"/>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a:t>
            </a:r>
          </a:p>
        </p:txBody>
      </p:sp>
      <p:sp>
        <p:nvSpPr>
          <p:cNvPr id="82" name="제목 2">
            <a:extLst>
              <a:ext uri="{FF2B5EF4-FFF2-40B4-BE49-F238E27FC236}">
                <a16:creationId xmlns:a16="http://schemas.microsoft.com/office/drawing/2014/main" id="{7817BBEC-76B0-9F45-9A91-7EBB32DEDF5D}"/>
              </a:ext>
            </a:extLst>
          </p:cNvPr>
          <p:cNvSpPr txBox="1">
            <a:spLocks/>
          </p:cNvSpPr>
          <p:nvPr/>
        </p:nvSpPr>
        <p:spPr bwMode="auto">
          <a:xfrm>
            <a:off x="4258333" y="3491831"/>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a:t>
            </a:r>
          </a:p>
        </p:txBody>
      </p:sp>
      <p:sp>
        <p:nvSpPr>
          <p:cNvPr id="84" name="제목 2">
            <a:extLst>
              <a:ext uri="{FF2B5EF4-FFF2-40B4-BE49-F238E27FC236}">
                <a16:creationId xmlns:a16="http://schemas.microsoft.com/office/drawing/2014/main" id="{70F76FD5-C0BA-144D-AE1A-63683CFA039C}"/>
              </a:ext>
            </a:extLst>
          </p:cNvPr>
          <p:cNvSpPr txBox="1">
            <a:spLocks/>
          </p:cNvSpPr>
          <p:nvPr/>
        </p:nvSpPr>
        <p:spPr bwMode="auto">
          <a:xfrm>
            <a:off x="4258333" y="3317855"/>
            <a:ext cx="848583" cy="121979"/>
          </a:xfrm>
          <a:prstGeom prst="rect">
            <a:avLst/>
          </a:prstGeom>
          <a:no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(Logical Column…</a:t>
            </a:r>
          </a:p>
        </p:txBody>
      </p:sp>
      <p:sp>
        <p:nvSpPr>
          <p:cNvPr id="70" name="직사각형 69">
            <a:extLst>
              <a:ext uri="{FF2B5EF4-FFF2-40B4-BE49-F238E27FC236}">
                <a16:creationId xmlns:a16="http://schemas.microsoft.com/office/drawing/2014/main" id="{3EEBC959-FC88-394E-9E84-A2765ABE64CD}"/>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개발 보류</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1967660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모서리가 둥근 직사각형 34"/>
          <p:cNvSpPr/>
          <p:nvPr/>
        </p:nvSpPr>
        <p:spPr>
          <a:xfrm>
            <a:off x="1551482" y="1641423"/>
            <a:ext cx="7052872" cy="4347147"/>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보드 열람 상태</a:t>
            </a:r>
            <a:endParaRPr lang="en-US" altLang="ko-KR" dirty="0">
              <a:solidFill>
                <a:srgbClr val="FF0000"/>
              </a:solidFill>
            </a:endParaRPr>
          </a:p>
          <a:p>
            <a:pPr lvl="0"/>
            <a:r>
              <a:rPr lang="ko-KR" altLang="en-US" dirty="0"/>
              <a:t>보드 위치 이동</a:t>
            </a:r>
            <a:endParaRPr lang="en-US" altLang="ko-KR" dirty="0"/>
          </a:p>
          <a:p>
            <a:pPr lvl="1"/>
            <a:r>
              <a:rPr lang="ko-KR" altLang="en-US" dirty="0"/>
              <a:t>기본적으로 보드 영역의 빈곳을 클릭 </a:t>
            </a:r>
            <a:r>
              <a:rPr lang="en-US" altLang="ko-KR" dirty="0"/>
              <a:t>&amp;</a:t>
            </a:r>
            <a:r>
              <a:rPr lang="ko-KR" altLang="en-US" dirty="0"/>
              <a:t> 홀드 </a:t>
            </a:r>
            <a:r>
              <a:rPr lang="en-US" altLang="ko-KR" dirty="0"/>
              <a:t>&amp;</a:t>
            </a:r>
            <a:r>
              <a:rPr lang="ko-KR" altLang="en-US" dirty="0"/>
              <a:t> 드래그하여 보드 자체의 위치를 이동할 수 있음</a:t>
            </a:r>
            <a:endParaRPr lang="en-US" altLang="ko-KR" dirty="0"/>
          </a:p>
          <a:p>
            <a:pPr lvl="1"/>
            <a:r>
              <a:rPr lang="ko-KR" altLang="en-US" dirty="0"/>
              <a:t>보드에서 숨겨진 맵의 부분이 있을 경우</a:t>
            </a:r>
            <a:r>
              <a:rPr lang="en-US" altLang="ko-KR" dirty="0"/>
              <a:t>,</a:t>
            </a:r>
            <a:r>
              <a:rPr lang="ko-KR" altLang="en-US" dirty="0"/>
              <a:t> 세로</a:t>
            </a:r>
            <a:r>
              <a:rPr lang="en-US" altLang="ko-KR" dirty="0"/>
              <a:t>/</a:t>
            </a:r>
            <a:r>
              <a:rPr lang="ko-KR" altLang="en-US" dirty="0"/>
              <a:t>가로 스크롤이 나타남</a:t>
            </a:r>
            <a:r>
              <a:rPr lang="en-US" altLang="ko-KR" dirty="0"/>
              <a:t>.</a:t>
            </a:r>
            <a:r>
              <a:rPr lang="ko-KR" altLang="en-US" dirty="0"/>
              <a:t> 스크롤을 움직여 보드의 위치를 이동할 수 있음</a:t>
            </a:r>
            <a:endParaRPr lang="en-US" altLang="ko-KR" dirty="0"/>
          </a:p>
          <a:p>
            <a:r>
              <a:rPr lang="ko-KR" altLang="en-US" dirty="0"/>
              <a:t>보드 확대 축소</a:t>
            </a:r>
            <a:endParaRPr lang="en-US" altLang="ko-KR" dirty="0"/>
          </a:p>
          <a:p>
            <a:pPr lvl="1"/>
            <a:r>
              <a:rPr lang="ko-KR" altLang="en-US" dirty="0"/>
              <a:t>줌인</a:t>
            </a:r>
            <a:r>
              <a:rPr lang="en-US" altLang="ko-KR" dirty="0"/>
              <a:t>,</a:t>
            </a:r>
            <a:r>
              <a:rPr lang="ko-KR" altLang="en-US" dirty="0"/>
              <a:t> 줌아웃 버튼으로 보드 확대 축소 가능</a:t>
            </a:r>
            <a:endParaRPr lang="en-US" altLang="ko-KR" dirty="0"/>
          </a:p>
          <a:p>
            <a:pPr lvl="1"/>
            <a:r>
              <a:rPr lang="ko-KR" altLang="en-US" dirty="0"/>
              <a:t>마우스 휠을 사용하여 같은 동작이 가능함</a:t>
            </a:r>
            <a:endParaRPr lang="en-US" altLang="ko-KR" dirty="0"/>
          </a:p>
          <a:p>
            <a:r>
              <a:rPr lang="ko-KR" altLang="en-US" dirty="0"/>
              <a:t>페이지에 맞추기</a:t>
            </a:r>
            <a:endParaRPr lang="en-US" altLang="ko-KR" dirty="0"/>
          </a:p>
          <a:p>
            <a:pPr lvl="1"/>
            <a:r>
              <a:rPr lang="ko-KR" altLang="en-US" dirty="0"/>
              <a:t>맵을 보드에 보기 좋게 맞추는 기능</a:t>
            </a:r>
            <a:endParaRPr lang="en-US" altLang="ko-KR" dirty="0"/>
          </a:p>
          <a:p>
            <a:pPr lvl="1"/>
            <a:r>
              <a:rPr lang="ko-KR" altLang="en-US" dirty="0"/>
              <a:t>클릭 시</a:t>
            </a:r>
            <a:r>
              <a:rPr lang="en-US" altLang="ko-KR" dirty="0"/>
              <a:t>,</a:t>
            </a:r>
            <a:r>
              <a:rPr lang="ko-KR" altLang="en-US" dirty="0"/>
              <a:t> 보드의 위치 및 크기 비율이 화면에 알맞게 보여짐</a:t>
            </a:r>
            <a:endParaRPr lang="en-US" altLang="ko-KR" dirty="0"/>
          </a:p>
          <a:p>
            <a:r>
              <a:rPr lang="ko-KR" altLang="en-US" dirty="0"/>
              <a:t>데이터소스</a:t>
            </a:r>
            <a:endParaRPr lang="en-US" altLang="ko-KR" dirty="0"/>
          </a:p>
          <a:p>
            <a:pPr lvl="1"/>
            <a:r>
              <a:rPr lang="ko-KR" altLang="en-US" dirty="0"/>
              <a:t>클릭 </a:t>
            </a:r>
            <a:r>
              <a:rPr lang="en-US" altLang="ko-KR" dirty="0"/>
              <a:t>&gt;</a:t>
            </a:r>
            <a:r>
              <a:rPr lang="ko-KR" altLang="en-US" dirty="0"/>
              <a:t> 해당 데이터소스의 상세 정보를 확인할 수 있고</a:t>
            </a:r>
            <a:r>
              <a:rPr lang="en-US" altLang="ko-KR" dirty="0"/>
              <a:t>,</a:t>
            </a:r>
            <a:r>
              <a:rPr lang="ko-KR" altLang="en-US" dirty="0"/>
              <a:t> 부가 기능을 수행할 수 있음 </a:t>
            </a:r>
            <a:r>
              <a:rPr lang="en-US" altLang="ko-KR" dirty="0">
                <a:solidFill>
                  <a:srgbClr val="00B0F0"/>
                </a:solidFill>
              </a:rPr>
              <a:t>☞</a:t>
            </a:r>
            <a:r>
              <a:rPr lang="mr-IN" altLang="ko-KR" dirty="0">
                <a:solidFill>
                  <a:srgbClr val="00B0F0"/>
                </a:solidFill>
              </a:rPr>
              <a:t>[</a:t>
            </a:r>
            <a:endParaRPr lang="en-US" altLang="ko-KR" dirty="0"/>
          </a:p>
          <a:p>
            <a:r>
              <a:rPr lang="ko-KR" altLang="en-US" dirty="0"/>
              <a:t>관계선</a:t>
            </a:r>
            <a:endParaRPr lang="en-US" altLang="ko-KR" dirty="0"/>
          </a:p>
          <a:p>
            <a:pPr lvl="1"/>
            <a:r>
              <a:rPr lang="ko-KR" altLang="en-US" dirty="0"/>
              <a:t>클릭 </a:t>
            </a:r>
            <a:r>
              <a:rPr lang="en-US" altLang="ko-KR" dirty="0"/>
              <a:t>&gt;</a:t>
            </a:r>
            <a:r>
              <a:rPr lang="ko-KR" altLang="en-US" dirty="0"/>
              <a:t> 데이터소스간의 관계를 삭제</a:t>
            </a:r>
            <a:r>
              <a:rPr lang="en-US" altLang="ko-KR" dirty="0"/>
              <a:t>,</a:t>
            </a:r>
            <a:r>
              <a:rPr lang="ko-KR" altLang="en-US" dirty="0"/>
              <a:t> 편집할 수 있음</a:t>
            </a:r>
            <a:endParaRPr lang="en-US" altLang="ko-KR" dirty="0"/>
          </a:p>
          <a:p>
            <a:r>
              <a:rPr lang="ko-KR" altLang="en-US" dirty="0"/>
              <a:t>데이터소스 추가</a:t>
            </a:r>
            <a:endParaRPr lang="en-US" altLang="ko-KR" dirty="0"/>
          </a:p>
          <a:p>
            <a:pPr lvl="1"/>
            <a:r>
              <a:rPr lang="ko-KR" altLang="en-US" dirty="0"/>
              <a:t>클릭 </a:t>
            </a:r>
            <a:r>
              <a:rPr lang="en-US" altLang="ko-KR" dirty="0"/>
              <a:t>&gt;</a:t>
            </a:r>
            <a:r>
              <a:rPr lang="ko-KR" altLang="en-US" dirty="0"/>
              <a:t> 데이터소스 선택 팝업 출력 </a:t>
            </a:r>
            <a:r>
              <a:rPr lang="en-US" altLang="ko-KR" dirty="0">
                <a:solidFill>
                  <a:srgbClr val="00B0F0"/>
                </a:solidFill>
              </a:rPr>
              <a:t>☞</a:t>
            </a:r>
            <a:r>
              <a:rPr lang="mr-IN" altLang="ko-KR" dirty="0">
                <a:solidFill>
                  <a:srgbClr val="00B0F0"/>
                </a:solidFill>
              </a:rPr>
              <a:t>[036.1]</a:t>
            </a:r>
            <a:endParaRPr lang="en-US" altLang="ko-KR" dirty="0">
              <a:solidFill>
                <a:srgbClr val="00B0F0"/>
              </a:solidFill>
            </a:endParaRPr>
          </a:p>
          <a:p>
            <a:r>
              <a:rPr lang="ko-KR" altLang="en-US" dirty="0"/>
              <a:t>관계 편집</a:t>
            </a:r>
            <a:endParaRPr lang="en-US" altLang="ko-KR" dirty="0"/>
          </a:p>
          <a:p>
            <a:pPr lvl="1"/>
            <a:r>
              <a:rPr lang="ko-KR" altLang="en-US" dirty="0"/>
              <a:t>데이터소스가 </a:t>
            </a:r>
            <a:r>
              <a:rPr lang="en-US" altLang="ko-KR" dirty="0"/>
              <a:t>2</a:t>
            </a:r>
            <a:r>
              <a:rPr lang="ko-KR" altLang="en-US" dirty="0"/>
              <a:t>개 이상일때 보임</a:t>
            </a:r>
            <a:endParaRPr lang="en-US" altLang="ko-KR" dirty="0"/>
          </a:p>
          <a:p>
            <a:pPr lvl="1"/>
            <a:r>
              <a:rPr lang="ko-KR" altLang="en-US" dirty="0"/>
              <a:t>클릭 </a:t>
            </a:r>
            <a:r>
              <a:rPr lang="en-US" altLang="ko-KR" dirty="0"/>
              <a:t>&gt;</a:t>
            </a:r>
            <a:r>
              <a:rPr lang="ko-KR" altLang="en-US" dirty="0"/>
              <a:t> 관계 편집 모드로 변경됨 </a:t>
            </a:r>
            <a:r>
              <a:rPr lang="en-US" altLang="ko-KR" dirty="0">
                <a:solidFill>
                  <a:srgbClr val="00B0F0"/>
                </a:solidFill>
              </a:rPr>
              <a:t>☞</a:t>
            </a:r>
            <a:r>
              <a:rPr lang="ko-KR" altLang="en-US" dirty="0">
                <a:solidFill>
                  <a:srgbClr val="00B0F0"/>
                </a:solidFill>
              </a:rPr>
              <a:t>앞페이지</a:t>
            </a:r>
            <a:endParaRPr lang="en-US" altLang="ko-KR" dirty="0">
              <a:solidFill>
                <a:srgbClr val="00B0F0"/>
              </a:solidFill>
            </a:endParaRPr>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[036.4]</a:t>
            </a:r>
            <a:endParaRPr lang="ko-KR" altLang="en-US" sz="500" b="1" dirty="0">
              <a:solidFill>
                <a:schemeClr val="bg1"/>
              </a:solidFill>
              <a:latin typeface="+mn-ea"/>
              <a:cs typeface="Nanum Gothic" charset="-127"/>
            </a:endParaRPr>
          </a:p>
        </p:txBody>
      </p:sp>
      <p:sp>
        <p:nvSpPr>
          <p:cNvPr id="36" name="모서리가 둥근 직사각형 35"/>
          <p:cNvSpPr/>
          <p:nvPr/>
        </p:nvSpPr>
        <p:spPr>
          <a:xfrm>
            <a:off x="5900168" y="4679430"/>
            <a:ext cx="1044372" cy="327284"/>
          </a:xfrm>
          <a:prstGeom prst="roundRect">
            <a:avLst>
              <a:gd name="adj" fmla="val 50000"/>
            </a:avLst>
          </a:prstGeom>
          <a:solidFill>
            <a:schemeClr val="bg1"/>
          </a:solidFill>
          <a:ln w="6350">
            <a:solidFill>
              <a:schemeClr val="tx1">
                <a:lumMod val="75000"/>
                <a:lumOff val="2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7" name="모서리가 둥근 직사각형 36"/>
          <p:cNvSpPr/>
          <p:nvPr/>
        </p:nvSpPr>
        <p:spPr>
          <a:xfrm>
            <a:off x="2947927" y="3347922"/>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267884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450932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pic>
        <p:nvPicPr>
          <p:cNvPr id="30" name="그림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6841312" y="4832666"/>
            <a:ext cx="189996" cy="189996"/>
          </a:xfrm>
          <a:prstGeom prst="rect">
            <a:avLst/>
          </a:prstGeom>
        </p:spPr>
      </p:pic>
      <p:sp>
        <p:nvSpPr>
          <p:cNvPr id="46" name="모서리가 둥근 직사각형 45"/>
          <p:cNvSpPr/>
          <p:nvPr/>
        </p:nvSpPr>
        <p:spPr>
          <a:xfrm rot="5400000" flipV="1">
            <a:off x="8193349" y="203743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47" name="모서리가 둥근 직사각형 46"/>
          <p:cNvSpPr/>
          <p:nvPr/>
        </p:nvSpPr>
        <p:spPr>
          <a:xfrm rot="10800000" flipV="1">
            <a:off x="1687061" y="588694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3" name="그룹 12"/>
          <p:cNvGrpSpPr/>
          <p:nvPr/>
        </p:nvGrpSpPr>
        <p:grpSpPr>
          <a:xfrm>
            <a:off x="8261604" y="1774560"/>
            <a:ext cx="152756" cy="152756"/>
            <a:chOff x="8723054" y="4474149"/>
            <a:chExt cx="268546" cy="268546"/>
          </a:xfrm>
        </p:grpSpPr>
        <p:sp>
          <p:nvSpPr>
            <p:cNvPr id="11" name="액자 10"/>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 name="직사각형 11"/>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8" name="직사각형 47"/>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cxnSp>
        <p:nvCxnSpPr>
          <p:cNvPr id="18" name="구부러진 연결선[U] 17"/>
          <p:cNvCxnSpPr>
            <a:stCxn id="37" idx="3"/>
            <a:endCxn id="38" idx="1"/>
          </p:cNvCxnSpPr>
          <p:nvPr/>
        </p:nvCxnSpPr>
        <p:spPr>
          <a:xfrm flipV="1">
            <a:off x="3992299" y="2842490"/>
            <a:ext cx="1084188" cy="669074"/>
          </a:xfrm>
          <a:prstGeom prst="curvedConnector3">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3511564"/>
            <a:ext cx="1907869" cy="1331508"/>
          </a:xfrm>
          <a:prstGeom prst="curvedConnector3">
            <a:avLst>
              <a:gd name="adj1" fmla="val 75147"/>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4672966"/>
            <a:ext cx="631902" cy="170106"/>
          </a:xfrm>
          <a:prstGeom prst="curved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3" name="그림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6274" y="1769835"/>
            <a:ext cx="132190" cy="132190"/>
          </a:xfrm>
          <a:prstGeom prst="rect">
            <a:avLst/>
          </a:prstGeom>
        </p:spPr>
      </p:pic>
      <p:pic>
        <p:nvPicPr>
          <p:cNvPr id="58" name="그림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5594" y="1774560"/>
            <a:ext cx="132190" cy="132190"/>
          </a:xfrm>
          <a:prstGeom prst="rect">
            <a:avLst/>
          </a:prstGeom>
        </p:spPr>
      </p:pic>
      <p:pic>
        <p:nvPicPr>
          <p:cNvPr id="60" name="그림 59"/>
          <p:cNvPicPr>
            <a:picLocks noChangeAspect="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rot="18900000">
            <a:off x="7799446" y="2577248"/>
            <a:ext cx="203200" cy="203200"/>
          </a:xfrm>
          <a:prstGeom prst="rect">
            <a:avLst/>
          </a:prstGeom>
        </p:spPr>
      </p:pic>
      <p:sp>
        <p:nvSpPr>
          <p:cNvPr id="49" name="모서리가 둥근 직사각형 48"/>
          <p:cNvSpPr/>
          <p:nvPr/>
        </p:nvSpPr>
        <p:spPr>
          <a:xfrm>
            <a:off x="1693347" y="1756203"/>
            <a:ext cx="1044372"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
        <p:nvSpPr>
          <p:cNvPr id="61" name="타원 60"/>
          <p:cNvSpPr/>
          <p:nvPr/>
        </p:nvSpPr>
        <p:spPr>
          <a:xfrm>
            <a:off x="7623327" y="25983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2" name="타원 61"/>
          <p:cNvSpPr/>
          <p:nvPr/>
        </p:nvSpPr>
        <p:spPr>
          <a:xfrm>
            <a:off x="5860502" y="46603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65" name="타원 64"/>
          <p:cNvSpPr/>
          <p:nvPr/>
        </p:nvSpPr>
        <p:spPr>
          <a:xfrm>
            <a:off x="7689800" y="160536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66" name="타원 65"/>
          <p:cNvSpPr/>
          <p:nvPr/>
        </p:nvSpPr>
        <p:spPr>
          <a:xfrm>
            <a:off x="8284511" y="160536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pic>
        <p:nvPicPr>
          <p:cNvPr id="67" name="그림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4560224" y="3045481"/>
            <a:ext cx="189996" cy="189996"/>
          </a:xfrm>
          <a:prstGeom prst="rect">
            <a:avLst/>
          </a:prstGeom>
        </p:spPr>
      </p:pic>
      <p:sp>
        <p:nvSpPr>
          <p:cNvPr id="2" name="타원 1"/>
          <p:cNvSpPr/>
          <p:nvPr/>
        </p:nvSpPr>
        <p:spPr>
          <a:xfrm>
            <a:off x="5036671" y="2795602"/>
            <a:ext cx="94129" cy="94129"/>
          </a:xfrm>
          <a:prstGeom prst="ellipse">
            <a:avLst/>
          </a:prstGeom>
          <a:solidFill>
            <a:schemeClr val="bg1">
              <a:lumMod val="9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8" name="타원 67"/>
          <p:cNvSpPr/>
          <p:nvPr/>
        </p:nvSpPr>
        <p:spPr>
          <a:xfrm>
            <a:off x="3944396" y="3464499"/>
            <a:ext cx="94129" cy="94129"/>
          </a:xfrm>
          <a:prstGeom prst="ellipse">
            <a:avLst/>
          </a:prstGeom>
          <a:solidFill>
            <a:schemeClr val="bg1">
              <a:lumMod val="95000"/>
            </a:schemeClr>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9" name="타원 68"/>
          <p:cNvSpPr/>
          <p:nvPr/>
        </p:nvSpPr>
        <p:spPr>
          <a:xfrm>
            <a:off x="4477920" y="28796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43" name="타원 42"/>
          <p:cNvSpPr/>
          <p:nvPr/>
        </p:nvSpPr>
        <p:spPr>
          <a:xfrm>
            <a:off x="1693347" y="16482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44" name="타원 43"/>
          <p:cNvSpPr/>
          <p:nvPr/>
        </p:nvSpPr>
        <p:spPr>
          <a:xfrm>
            <a:off x="2761611" y="16414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7</a:t>
            </a:r>
            <a:endParaRPr lang="ko-KR" altLang="en-US" sz="700" b="1" dirty="0">
              <a:solidFill>
                <a:schemeClr val="bg1"/>
              </a:solidFill>
              <a:latin typeface="+mn-ea"/>
              <a:cs typeface="Nanum Gothic" charset="-127"/>
            </a:endParaRPr>
          </a:p>
        </p:txBody>
      </p:sp>
      <p:sp>
        <p:nvSpPr>
          <p:cNvPr id="45" name="모서리가 둥근 직사각형 44"/>
          <p:cNvSpPr/>
          <p:nvPr/>
        </p:nvSpPr>
        <p:spPr>
          <a:xfrm>
            <a:off x="2864849" y="1749416"/>
            <a:ext cx="1044372" cy="199925"/>
          </a:xfrm>
          <a:prstGeom prst="roundRect">
            <a:avLst>
              <a:gd name="adj" fmla="val 50000"/>
            </a:avLst>
          </a:prstGeom>
          <a:solidFill>
            <a:srgbClr val="7030A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Edit</a:t>
            </a:r>
            <a:r>
              <a:rPr kumimoji="1" lang="ko-KR" altLang="en-US" sz="700" b="1" dirty="0">
                <a:solidFill>
                  <a:schemeClr val="bg1"/>
                </a:solidFill>
                <a:latin typeface="Nanum Gothic" charset="-127"/>
                <a:ea typeface="Nanum Gothic" charset="-127"/>
                <a:cs typeface="Nanum Gothic" charset="-127"/>
              </a:rPr>
              <a:t> </a:t>
            </a:r>
            <a:r>
              <a:rPr kumimoji="1" lang="en-US" altLang="ko-KR" sz="700" b="1" dirty="0">
                <a:solidFill>
                  <a:schemeClr val="bg1"/>
                </a:solidFill>
                <a:latin typeface="Nanum Gothic" charset="-127"/>
                <a:ea typeface="Nanum Gothic" charset="-127"/>
                <a:cs typeface="Nanum Gothic" charset="-127"/>
              </a:rPr>
              <a:t>associations</a:t>
            </a:r>
            <a:endParaRPr kumimoji="1" lang="ko-KR" altLang="en-US" sz="700" b="1" dirty="0">
              <a:solidFill>
                <a:schemeClr val="bg1"/>
              </a:solidFill>
              <a:latin typeface="Nanum Gothic" charset="-127"/>
              <a:ea typeface="Nanum Gothic" charset="-127"/>
              <a:cs typeface="Nanum Gothic" charset="-127"/>
            </a:endParaRPr>
          </a:p>
        </p:txBody>
      </p:sp>
      <p:sp>
        <p:nvSpPr>
          <p:cNvPr id="3" name="직사각형 2"/>
          <p:cNvSpPr/>
          <p:nvPr/>
        </p:nvSpPr>
        <p:spPr>
          <a:xfrm>
            <a:off x="3854875" y="1756203"/>
            <a:ext cx="4456853" cy="200055"/>
          </a:xfrm>
          <a:prstGeom prst="rect">
            <a:avLst/>
          </a:prstGeom>
        </p:spPr>
        <p:txBody>
          <a:bodyPr wrap="square">
            <a:spAutoFit/>
          </a:bodyPr>
          <a:lstStyle/>
          <a:p>
            <a:r>
              <a:rPr lang="en-US" altLang="ko-KR" sz="700"/>
              <a:t>You need to establish relationships between master </a:t>
            </a:r>
            <a:r>
              <a:rPr lang="en-US" altLang="ko-KR" sz="700" dirty="0" err="1"/>
              <a:t>datasources</a:t>
            </a:r>
            <a:r>
              <a:rPr lang="en-US" altLang="ko-KR" sz="700" dirty="0"/>
              <a:t> so that you can link charts</a:t>
            </a:r>
            <a:endParaRPr lang="ko-KR" altLang="en-US" sz="700" dirty="0"/>
          </a:p>
        </p:txBody>
      </p:sp>
    </p:spTree>
    <p:extLst>
      <p:ext uri="{BB962C8B-B14F-4D97-AF65-F5344CB8AC3E}">
        <p14:creationId xmlns:p14="http://schemas.microsoft.com/office/powerpoint/2010/main" val="205196784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모서리가 둥근 직사각형 58"/>
          <p:cNvSpPr/>
          <p:nvPr/>
        </p:nvSpPr>
        <p:spPr>
          <a:xfrm>
            <a:off x="260245" y="882615"/>
            <a:ext cx="3486036" cy="4628333"/>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grpSp>
        <p:nvGrpSpPr>
          <p:cNvPr id="136" name="그룹 135"/>
          <p:cNvGrpSpPr/>
          <p:nvPr/>
        </p:nvGrpSpPr>
        <p:grpSpPr>
          <a:xfrm>
            <a:off x="269063" y="1140126"/>
            <a:ext cx="3464916" cy="187198"/>
            <a:chOff x="362455" y="3239160"/>
            <a:chExt cx="3464916" cy="187198"/>
          </a:xfrm>
        </p:grpSpPr>
        <p:sp>
          <p:nvSpPr>
            <p:cNvPr id="139" name="직사각형 138"/>
            <p:cNvSpPr/>
            <p:nvPr/>
          </p:nvSpPr>
          <p:spPr>
            <a:xfrm>
              <a:off x="362455" y="3239160"/>
              <a:ext cx="3464916" cy="18719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21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nSpc>
                  <a:spcPct val="150000"/>
                </a:lnSpc>
              </a:pPr>
              <a:r>
                <a:rPr lang="en-US" altLang="ko-KR" sz="600" dirty="0">
                  <a:solidFill>
                    <a:schemeClr val="tx1"/>
                  </a:solidFill>
                  <a:latin typeface="+mn-ea"/>
                  <a:cs typeface="Nanum Gothic" charset="-127"/>
                </a:rPr>
                <a:t>Turn off global filter?</a:t>
              </a:r>
            </a:p>
          </p:txBody>
        </p:sp>
        <p:grpSp>
          <p:nvGrpSpPr>
            <p:cNvPr id="140" name="그룹 139"/>
            <p:cNvGrpSpPr/>
            <p:nvPr/>
          </p:nvGrpSpPr>
          <p:grpSpPr>
            <a:xfrm>
              <a:off x="1389626" y="3302937"/>
              <a:ext cx="127512" cy="67217"/>
              <a:chOff x="9166557" y="1940456"/>
              <a:chExt cx="256866" cy="135404"/>
            </a:xfrm>
          </p:grpSpPr>
          <p:sp>
            <p:nvSpPr>
              <p:cNvPr id="141"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42" name="타원 141"/>
              <p:cNvSpPr/>
              <p:nvPr/>
            </p:nvSpPr>
            <p:spPr>
              <a:xfrm>
                <a:off x="9288018" y="1940456"/>
                <a:ext cx="135405"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sp>
        <p:nvSpPr>
          <p:cNvPr id="101" name="직사각형 100"/>
          <p:cNvSpPr/>
          <p:nvPr/>
        </p:nvSpPr>
        <p:spPr>
          <a:xfrm>
            <a:off x="525147" y="916750"/>
            <a:ext cx="1715676"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item </a:t>
            </a:r>
            <a:r>
              <a:rPr lang="en-US" altLang="ko-KR" sz="700" dirty="0" err="1">
                <a:solidFill>
                  <a:prstClr val="black"/>
                </a:solidFill>
                <a:latin typeface="+mn-ea"/>
                <a:cs typeface="Nanum Gothic" charset="-127"/>
              </a:rPr>
              <a:t>colomn</a:t>
            </a:r>
            <a:r>
              <a:rPr lang="en-US" altLang="ko-KR" sz="700" dirty="0">
                <a:solidFill>
                  <a:prstClr val="black"/>
                </a:solidFill>
                <a:latin typeface="+mn-ea"/>
                <a:cs typeface="Nanum Gothic" charset="-127"/>
              </a:rPr>
              <a:t> name</a:t>
            </a:r>
            <a:r>
              <a:rPr lang="ko-KR" altLang="en-US" sz="700" dirty="0">
                <a:solidFill>
                  <a:prstClr val="black"/>
                </a:solidFill>
                <a:latin typeface="+mn-ea"/>
                <a:cs typeface="Nanum Gothic" charset="-127"/>
              </a:rPr>
              <a:t> </a:t>
            </a:r>
            <a:r>
              <a:rPr lang="en-US" altLang="ko-KR" sz="700" dirty="0">
                <a:solidFill>
                  <a:prstClr val="black"/>
                </a:solidFill>
                <a:latin typeface="+mn-ea"/>
                <a:cs typeface="Nanum Gothic" charset="-127"/>
              </a:rPr>
              <a:t>...</a:t>
            </a:r>
            <a:endParaRPr lang="en-US" altLang="ko-KR" sz="700" b="1" dirty="0">
              <a:solidFill>
                <a:prstClr val="black"/>
              </a:solidFill>
              <a:latin typeface="+mn-ea"/>
              <a:cs typeface="Nanum Gothic" charset="-127"/>
            </a:endParaRPr>
          </a:p>
        </p:txBody>
      </p:sp>
      <p:grpSp>
        <p:nvGrpSpPr>
          <p:cNvPr id="102" name="그룹 101"/>
          <p:cNvGrpSpPr/>
          <p:nvPr/>
        </p:nvGrpSpPr>
        <p:grpSpPr>
          <a:xfrm>
            <a:off x="682401" y="5121999"/>
            <a:ext cx="2635916" cy="284559"/>
            <a:chOff x="2958860" y="4572000"/>
            <a:chExt cx="3036498" cy="327804"/>
          </a:xfrm>
        </p:grpSpPr>
        <p:pic>
          <p:nvPicPr>
            <p:cNvPr id="103" name="그림 102"/>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04" name="그룹 103"/>
            <p:cNvGrpSpPr/>
            <p:nvPr/>
          </p:nvGrpSpPr>
          <p:grpSpPr>
            <a:xfrm>
              <a:off x="3308320" y="4635650"/>
              <a:ext cx="2335049" cy="198223"/>
              <a:chOff x="3308320" y="4635650"/>
              <a:chExt cx="2335049" cy="198223"/>
            </a:xfrm>
          </p:grpSpPr>
          <p:sp>
            <p:nvSpPr>
              <p:cNvPr id="105" name="직사각형 104"/>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06" name="직사각형 105"/>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pic>
        <p:nvPicPr>
          <p:cNvPr id="118" name="그림 117"/>
          <p:cNvPicPr>
            <a:picLocks noChangeAspect="1"/>
          </p:cNvPicPr>
          <p:nvPr/>
        </p:nvPicPr>
        <p:blipFill rotWithShape="1">
          <a:blip r:embed="rId4">
            <a:extLst>
              <a:ext uri="{28A0092B-C50C-407E-A947-70E740481C1C}">
                <a14:useLocalDpi xmlns:a14="http://schemas.microsoft.com/office/drawing/2010/main" val="0"/>
              </a:ext>
            </a:extLst>
          </a:blip>
          <a:srcRect l="72840" t="71070" r="25201" b="20575"/>
          <a:stretch/>
        </p:blipFill>
        <p:spPr>
          <a:xfrm>
            <a:off x="3318317" y="3587633"/>
            <a:ext cx="211147" cy="532965"/>
          </a:xfrm>
          <a:prstGeom prst="rect">
            <a:avLst/>
          </a:prstGeom>
          <a:ln>
            <a:noFill/>
          </a:ln>
          <a:effectLst/>
        </p:spPr>
      </p:pic>
      <p:sp>
        <p:nvSpPr>
          <p:cNvPr id="120" name="직사각형 119"/>
          <p:cNvSpPr/>
          <p:nvPr/>
        </p:nvSpPr>
        <p:spPr>
          <a:xfrm>
            <a:off x="3135829" y="1742974"/>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21" name="그룹 120"/>
          <p:cNvGrpSpPr/>
          <p:nvPr/>
        </p:nvGrpSpPr>
        <p:grpSpPr>
          <a:xfrm>
            <a:off x="468046" y="1891174"/>
            <a:ext cx="1638697" cy="2796184"/>
            <a:chOff x="6006944" y="3287739"/>
            <a:chExt cx="1638697" cy="1867096"/>
          </a:xfrm>
        </p:grpSpPr>
        <p:sp>
          <p:nvSpPr>
            <p:cNvPr id="122"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(Code table)1</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a:t>
              </a:r>
              <a:r>
                <a:rPr lang="en" altLang="ko-KR" sz="600" dirty="0">
                  <a:solidFill>
                    <a:schemeClr val="tx1">
                      <a:lumMod val="75000"/>
                      <a:lumOff val="25000"/>
                    </a:schemeClr>
                  </a:solidFill>
                  <a:latin typeface="+mn-ea"/>
                  <a:cs typeface="Nanum Gothic" charset="-127"/>
                </a:rPr>
                <a:t>Code table)</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a:t>
              </a:r>
              <a:r>
                <a:rPr lang="en" altLang="ko-KR" sz="600" dirty="0">
                  <a:solidFill>
                    <a:schemeClr val="tx1">
                      <a:lumMod val="75000"/>
                      <a:lumOff val="25000"/>
                    </a:schemeClr>
                  </a:solidFill>
                  <a:latin typeface="+mn-ea"/>
                  <a:cs typeface="Nanum Gothic" charset="-127"/>
                </a:rPr>
                <a:t>Code table)</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r>
                <a:rPr lang="en-US" altLang="ko-KR" sz="600" dirty="0">
                  <a:solidFill>
                    <a:prstClr val="black">
                      <a:lumMod val="75000"/>
                      <a:lumOff val="25000"/>
                    </a:prstClr>
                  </a:solidFill>
                  <a:latin typeface="+mn-ea"/>
                  <a:cs typeface="Nanum Gothic" charset="-127"/>
                </a:rPr>
                <a:t> 4</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5</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r>
                <a:rPr lang="en-US" altLang="ko-KR" sz="600" dirty="0">
                  <a:solidFill>
                    <a:prstClr val="black">
                      <a:lumMod val="75000"/>
                      <a:lumOff val="25000"/>
                    </a:prstClr>
                  </a:solidFill>
                  <a:latin typeface="+mn-ea"/>
                  <a:cs typeface="Nanum Gothic" charset="-127"/>
                </a:rPr>
                <a:t> 6</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r>
                <a:rPr lang="en-US" altLang="ko-KR" sz="600" dirty="0">
                  <a:solidFill>
                    <a:prstClr val="black">
                      <a:lumMod val="75000"/>
                      <a:lumOff val="25000"/>
                    </a:prstClr>
                  </a:solidFill>
                  <a:latin typeface="+mn-ea"/>
                  <a:cs typeface="Nanum Gothic" charset="-127"/>
                </a:rPr>
                <a:t> 7</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r>
                <a:rPr lang="en-US" altLang="ko-KR" sz="600" dirty="0">
                  <a:solidFill>
                    <a:prstClr val="black">
                      <a:lumMod val="75000"/>
                      <a:lumOff val="25000"/>
                    </a:prstClr>
                  </a:solidFill>
                  <a:latin typeface="+mn-ea"/>
                  <a:cs typeface="Nanum Gothic" charset="-127"/>
                </a:rPr>
                <a:t> 8</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9</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a:t>
              </a:r>
              <a:r>
                <a:rPr lang="en" altLang="ko-KR" sz="600" dirty="0">
                  <a:solidFill>
                    <a:prstClr val="black">
                      <a:lumMod val="75000"/>
                      <a:lumOff val="25000"/>
                    </a:prstClr>
                  </a:solidFill>
                  <a:latin typeface="+mn-ea"/>
                  <a:cs typeface="Nanum Gothic" charset="-127"/>
                </a:rPr>
                <a:t>Code table)</a:t>
              </a:r>
              <a:endParaRPr lang="en-US" altLang="ko-KR" sz="600" dirty="0">
                <a:solidFill>
                  <a:schemeClr val="bg1">
                    <a:lumMod val="75000"/>
                  </a:schemeClr>
                </a:solidFill>
                <a:latin typeface="+mn-ea"/>
                <a:cs typeface="Nanum Gothic" charset="-127"/>
              </a:endParaRPr>
            </a:p>
          </p:txBody>
        </p:sp>
        <p:sp>
          <p:nvSpPr>
            <p:cNvPr id="123" name="모서리가 둥근 직사각형 58"/>
            <p:cNvSpPr/>
            <p:nvPr/>
          </p:nvSpPr>
          <p:spPr>
            <a:xfrm>
              <a:off x="6847029"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grpSp>
      <p:pic>
        <p:nvPicPr>
          <p:cNvPr id="127" name="그림 126"/>
          <p:cNvPicPr>
            <a:picLocks noChangeAspect="1"/>
          </p:cNvPicPr>
          <p:nvPr/>
        </p:nvPicPr>
        <p:blipFill rotWithShape="1">
          <a:blip r:embed="rId4">
            <a:extLst>
              <a:ext uri="{28A0092B-C50C-407E-A947-70E740481C1C}">
                <a14:useLocalDpi xmlns:a14="http://schemas.microsoft.com/office/drawing/2010/main" val="0"/>
              </a:ext>
            </a:extLst>
          </a:blip>
          <a:srcRect l="44219" t="31935" r="23374" b="38776"/>
          <a:stretch/>
        </p:blipFill>
        <p:spPr>
          <a:xfrm>
            <a:off x="1279534" y="1922940"/>
            <a:ext cx="2053924" cy="1098304"/>
          </a:xfrm>
          <a:prstGeom prst="rect">
            <a:avLst/>
          </a:prstGeom>
          <a:ln w="3175">
            <a:solidFill>
              <a:schemeClr val="bg1">
                <a:lumMod val="75000"/>
              </a:schemeClr>
            </a:solidFill>
          </a:ln>
          <a:effectLst/>
        </p:spPr>
      </p:pic>
      <p:pic>
        <p:nvPicPr>
          <p:cNvPr id="128" name="그림 127"/>
          <p:cNvPicPr>
            <a:picLocks noChangeAspect="1"/>
          </p:cNvPicPr>
          <p:nvPr/>
        </p:nvPicPr>
        <p:blipFill rotWithShape="1">
          <a:blip r:embed="rId5">
            <a:extLst>
              <a:ext uri="{28A0092B-C50C-407E-A947-70E740481C1C}">
                <a14:useLocalDpi xmlns:a14="http://schemas.microsoft.com/office/drawing/2010/main" val="0"/>
              </a:ext>
            </a:extLst>
          </a:blip>
          <a:srcRect t="17745" b="7746"/>
          <a:stretch/>
        </p:blipFill>
        <p:spPr>
          <a:xfrm>
            <a:off x="3229909" y="4846723"/>
            <a:ext cx="423619" cy="107523"/>
          </a:xfrm>
          <a:prstGeom prst="rect">
            <a:avLst/>
          </a:prstGeom>
        </p:spPr>
      </p:pic>
      <p:sp>
        <p:nvSpPr>
          <p:cNvPr id="129" name="모서리가 둥근 직사각형 128"/>
          <p:cNvSpPr/>
          <p:nvPr/>
        </p:nvSpPr>
        <p:spPr>
          <a:xfrm>
            <a:off x="2766913" y="4804164"/>
            <a:ext cx="369134" cy="18651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sp>
        <p:nvSpPr>
          <p:cNvPr id="130" name="모서리가 둥근 직사각형 58"/>
          <p:cNvSpPr/>
          <p:nvPr/>
        </p:nvSpPr>
        <p:spPr>
          <a:xfrm>
            <a:off x="362078" y="1726598"/>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132" name="모서리가 둥근 직사각형 45"/>
          <p:cNvSpPr/>
          <p:nvPr/>
        </p:nvSpPr>
        <p:spPr>
          <a:xfrm>
            <a:off x="530210" y="4806429"/>
            <a:ext cx="2191378" cy="179707"/>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cxnSp>
        <p:nvCxnSpPr>
          <p:cNvPr id="144" name="직선 연결선[R] 143"/>
          <p:cNvCxnSpPr/>
          <p:nvPr/>
        </p:nvCxnSpPr>
        <p:spPr>
          <a:xfrm>
            <a:off x="310506" y="4716761"/>
            <a:ext cx="33585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0" name="그림 1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2655" y="1783055"/>
            <a:ext cx="90036" cy="90036"/>
          </a:xfrm>
          <a:prstGeom prst="rect">
            <a:avLst/>
          </a:prstGeom>
        </p:spPr>
      </p:pic>
      <p:pic>
        <p:nvPicPr>
          <p:cNvPr id="157" name="그림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5127" y="1783055"/>
            <a:ext cx="90036" cy="90036"/>
          </a:xfrm>
          <a:prstGeom prst="rect">
            <a:avLst/>
          </a:prstGeom>
        </p:spPr>
      </p:pic>
      <p:pic>
        <p:nvPicPr>
          <p:cNvPr id="167" name="그림 16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1762455"/>
            <a:ext cx="129661" cy="129661"/>
          </a:xfrm>
          <a:prstGeom prst="rect">
            <a:avLst/>
          </a:prstGeom>
        </p:spPr>
      </p:pic>
      <p:grpSp>
        <p:nvGrpSpPr>
          <p:cNvPr id="2" name="그룹 1"/>
          <p:cNvGrpSpPr/>
          <p:nvPr/>
        </p:nvGrpSpPr>
        <p:grpSpPr>
          <a:xfrm>
            <a:off x="3502898" y="1742974"/>
            <a:ext cx="1221450" cy="806200"/>
            <a:chOff x="3502898" y="2141242"/>
            <a:chExt cx="1221450" cy="806200"/>
          </a:xfrm>
        </p:grpSpPr>
        <p:grpSp>
          <p:nvGrpSpPr>
            <p:cNvPr id="176" name="그룹 175"/>
            <p:cNvGrpSpPr/>
            <p:nvPr/>
          </p:nvGrpSpPr>
          <p:grpSpPr>
            <a:xfrm>
              <a:off x="3502898" y="2317500"/>
              <a:ext cx="1221450" cy="629942"/>
              <a:chOff x="10259058" y="2719981"/>
              <a:chExt cx="972920" cy="629942"/>
            </a:xfrm>
          </p:grpSpPr>
          <p:sp>
            <p:nvSpPr>
              <p:cNvPr id="206" name="직사각형 205"/>
              <p:cNvSpPr/>
              <p:nvPr/>
            </p:nvSpPr>
            <p:spPr>
              <a:xfrm>
                <a:off x="10259058" y="2719981"/>
                <a:ext cx="972920" cy="62994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ascending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descending</a:t>
                </a:r>
              </a:p>
            </p:txBody>
          </p:sp>
          <p:sp>
            <p:nvSpPr>
              <p:cNvPr id="207" name="L 도형 206"/>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208" name="직사각형 207"/>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209" name="그룹 208"/>
            <p:cNvGrpSpPr/>
            <p:nvPr/>
          </p:nvGrpSpPr>
          <p:grpSpPr>
            <a:xfrm>
              <a:off x="3558330" y="2178645"/>
              <a:ext cx="68735" cy="88415"/>
              <a:chOff x="10621460" y="2581725"/>
              <a:chExt cx="141176" cy="122575"/>
            </a:xfrm>
            <a:solidFill>
              <a:schemeClr val="tx1">
                <a:lumMod val="75000"/>
                <a:lumOff val="25000"/>
              </a:schemeClr>
            </a:solidFill>
          </p:grpSpPr>
          <p:sp>
            <p:nvSpPr>
              <p:cNvPr id="210" name="아래쪽 화살표[D] 209"/>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211" name="아래쪽 화살표[D] 210"/>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grpSp>
        <p:nvGrpSpPr>
          <p:cNvPr id="212" name="그룹 211"/>
          <p:cNvGrpSpPr/>
          <p:nvPr/>
        </p:nvGrpSpPr>
        <p:grpSpPr>
          <a:xfrm>
            <a:off x="3561569" y="3791274"/>
            <a:ext cx="95967" cy="95967"/>
            <a:chOff x="2840966" y="2007781"/>
            <a:chExt cx="129589" cy="129589"/>
          </a:xfrm>
        </p:grpSpPr>
        <p:sp>
          <p:nvSpPr>
            <p:cNvPr id="213" name="타원 21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14" name="십자형[C] 21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215" name="그룹 214"/>
          <p:cNvGrpSpPr/>
          <p:nvPr/>
        </p:nvGrpSpPr>
        <p:grpSpPr>
          <a:xfrm>
            <a:off x="3561569" y="3978044"/>
            <a:ext cx="95967" cy="95967"/>
            <a:chOff x="2840966" y="2007781"/>
            <a:chExt cx="129589" cy="129589"/>
          </a:xfrm>
        </p:grpSpPr>
        <p:sp>
          <p:nvSpPr>
            <p:cNvPr id="216" name="타원 21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17" name="십자형[C] 21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18" name="모서리가 둥근 직사각형 58"/>
          <p:cNvSpPr/>
          <p:nvPr/>
        </p:nvSpPr>
        <p:spPr>
          <a:xfrm>
            <a:off x="463231" y="1210585"/>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35" name="직선 연결선[R] 234"/>
          <p:cNvCxnSpPr/>
          <p:nvPr/>
        </p:nvCxnSpPr>
        <p:spPr>
          <a:xfrm>
            <a:off x="269481" y="1135975"/>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제목 5"/>
          <p:cNvSpPr>
            <a:spLocks noGrp="1"/>
          </p:cNvSpPr>
          <p:nvPr>
            <p:ph type="title"/>
          </p:nvPr>
        </p:nvSpPr>
        <p:spPr/>
        <p:txBody>
          <a:bodyPr/>
          <a:lstStyle/>
          <a:p>
            <a:r>
              <a:rPr kumimoji="1" lang="en-US" altLang="ko-KR" dirty="0"/>
              <a:t>7.3</a:t>
            </a:r>
            <a:r>
              <a:rPr kumimoji="1" lang="ko-KR" altLang="en-US" dirty="0"/>
              <a:t> 차트 편집 화면 메타데이터 적용</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140</a:t>
            </a:fld>
            <a:endParaRPr lang="ko-KR" altLang="en-US" dirty="0">
              <a:solidFill>
                <a:prstClr val="white">
                  <a:lumMod val="50000"/>
                </a:prstClr>
              </a:solidFill>
              <a:latin typeface="+mn-ea"/>
              <a:ea typeface="+mn-ea"/>
            </a:endParaRPr>
          </a:p>
        </p:txBody>
      </p:sp>
      <p:sp>
        <p:nvSpPr>
          <p:cNvPr id="294" name="직사각형 293"/>
          <p:cNvSpPr/>
          <p:nvPr/>
        </p:nvSpPr>
        <p:spPr>
          <a:xfrm>
            <a:off x="311848" y="931783"/>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298" name="모서리가 둥근 직사각형 297"/>
          <p:cNvSpPr/>
          <p:nvPr/>
        </p:nvSpPr>
        <p:spPr>
          <a:xfrm>
            <a:off x="2266600"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99" name="모서리가 둥근 직사각형 298"/>
          <p:cNvSpPr/>
          <p:nvPr/>
        </p:nvSpPr>
        <p:spPr>
          <a:xfrm>
            <a:off x="2629146"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Text-type</a:t>
            </a:r>
            <a:endParaRPr lang="ko-KR" altLang="en-US" sz="400" b="1" dirty="0">
              <a:solidFill>
                <a:schemeClr val="accent5">
                  <a:lumMod val="75000"/>
                </a:schemeClr>
              </a:solidFill>
              <a:latin typeface="+mn-ea"/>
              <a:cs typeface="Nanum Gothic" charset="-127"/>
            </a:endParaRPr>
          </a:p>
        </p:txBody>
      </p:sp>
      <p:sp>
        <p:nvSpPr>
          <p:cNvPr id="300" name="제목 2"/>
          <p:cNvSpPr txBox="1">
            <a:spLocks/>
          </p:cNvSpPr>
          <p:nvPr/>
        </p:nvSpPr>
        <p:spPr bwMode="auto">
          <a:xfrm>
            <a:off x="2968638"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01" name="그룹 300"/>
          <p:cNvGrpSpPr/>
          <p:nvPr/>
        </p:nvGrpSpPr>
        <p:grpSpPr>
          <a:xfrm>
            <a:off x="3209474" y="943710"/>
            <a:ext cx="445240" cy="111608"/>
            <a:chOff x="1482525" y="4435689"/>
            <a:chExt cx="445240" cy="111608"/>
          </a:xfrm>
        </p:grpSpPr>
        <p:sp>
          <p:nvSpPr>
            <p:cNvPr id="302" name="직사각형 301"/>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303"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108" name="그룹 107"/>
          <p:cNvGrpSpPr/>
          <p:nvPr/>
        </p:nvGrpSpPr>
        <p:grpSpPr>
          <a:xfrm>
            <a:off x="453040" y="1465345"/>
            <a:ext cx="1522794" cy="151261"/>
            <a:chOff x="4465184" y="1361650"/>
            <a:chExt cx="334284" cy="132138"/>
          </a:xfrm>
        </p:grpSpPr>
        <p:sp>
          <p:nvSpPr>
            <p:cNvPr id="109" name="직사각형 108"/>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p>
          </p:txBody>
        </p:sp>
        <p:sp>
          <p:nvSpPr>
            <p:cNvPr id="110" name="직사각형 109"/>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Multiple</a:t>
              </a:r>
            </a:p>
          </p:txBody>
        </p:sp>
      </p:grpSp>
      <p:sp>
        <p:nvSpPr>
          <p:cNvPr id="115" name="TextBox 114"/>
          <p:cNvSpPr txBox="1"/>
          <p:nvPr/>
        </p:nvSpPr>
        <p:spPr>
          <a:xfrm>
            <a:off x="260177" y="734441"/>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9" name="그룹 8"/>
          <p:cNvGrpSpPr/>
          <p:nvPr/>
        </p:nvGrpSpPr>
        <p:grpSpPr>
          <a:xfrm>
            <a:off x="3358416" y="1926166"/>
            <a:ext cx="129661" cy="1606678"/>
            <a:chOff x="3358416" y="2324434"/>
            <a:chExt cx="129661" cy="1606678"/>
          </a:xfrm>
        </p:grpSpPr>
        <p:pic>
          <p:nvPicPr>
            <p:cNvPr id="174" name="그림 17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175" name="그림 174"/>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177" name="그림 17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178" name="그림 17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179" name="그림 17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180" name="그림 1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181" name="그림 1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182" name="그림 181"/>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183" name="그림 18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10" name="그룹 9"/>
          <p:cNvGrpSpPr/>
          <p:nvPr/>
        </p:nvGrpSpPr>
        <p:grpSpPr>
          <a:xfrm>
            <a:off x="3358415" y="4148361"/>
            <a:ext cx="129661" cy="498916"/>
            <a:chOff x="4701395" y="4522485"/>
            <a:chExt cx="129661" cy="498916"/>
          </a:xfrm>
        </p:grpSpPr>
        <p:pic>
          <p:nvPicPr>
            <p:cNvPr id="191" name="그림 19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192" name="그림 191"/>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193" name="그림 19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sp>
        <p:nvSpPr>
          <p:cNvPr id="13" name="텍스트 개체 틀 12"/>
          <p:cNvSpPr>
            <a:spLocks noGrp="1"/>
          </p:cNvSpPr>
          <p:nvPr>
            <p:ph type="body" sz="quarter" idx="11"/>
          </p:nvPr>
        </p:nvSpPr>
        <p:spPr/>
        <p:txBody>
          <a:bodyPr/>
          <a:lstStyle/>
          <a:p>
            <a:r>
              <a:rPr kumimoji="1" lang="ko-KR" altLang="en-US" sz="500" dirty="0">
                <a:latin typeface="+mn-ea"/>
              </a:rPr>
              <a:t>필터 편집 팝업</a:t>
            </a:r>
            <a:endParaRPr kumimoji="1" lang="ko-KR" altLang="en-US" dirty="0"/>
          </a:p>
        </p:txBody>
      </p:sp>
      <p:cxnSp>
        <p:nvCxnSpPr>
          <p:cNvPr id="153" name="직선 연결선[R] 152"/>
          <p:cNvCxnSpPr/>
          <p:nvPr/>
        </p:nvCxnSpPr>
        <p:spPr>
          <a:xfrm>
            <a:off x="253565" y="5066145"/>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6" name="직사각형 155">
            <a:extLst>
              <a:ext uri="{FF2B5EF4-FFF2-40B4-BE49-F238E27FC236}">
                <a16:creationId xmlns:a16="http://schemas.microsoft.com/office/drawing/2014/main" id="{2D2F2921-C4FF-AE46-999C-B559BEF1FF94}"/>
              </a:ext>
            </a:extLst>
          </p:cNvPr>
          <p:cNvSpPr/>
          <p:nvPr/>
        </p:nvSpPr>
        <p:spPr>
          <a:xfrm>
            <a:off x="803666" y="1903241"/>
            <a:ext cx="470268" cy="274403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58" name="타원 157">
            <a:extLst>
              <a:ext uri="{FF2B5EF4-FFF2-40B4-BE49-F238E27FC236}">
                <a16:creationId xmlns:a16="http://schemas.microsoft.com/office/drawing/2014/main" id="{02E7FA56-9BCA-B04A-877F-0E15ABC646DB}"/>
              </a:ext>
            </a:extLst>
          </p:cNvPr>
          <p:cNvSpPr/>
          <p:nvPr/>
        </p:nvSpPr>
        <p:spPr>
          <a:xfrm>
            <a:off x="710062" y="18367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159" name="텍스트 개체 틀 4">
            <a:extLst>
              <a:ext uri="{FF2B5EF4-FFF2-40B4-BE49-F238E27FC236}">
                <a16:creationId xmlns:a16="http://schemas.microsoft.com/office/drawing/2014/main" id="{49A69619-4268-DA4F-B273-67D179CC2FEC}"/>
              </a:ext>
            </a:extLst>
          </p:cNvPr>
          <p:cNvSpPr>
            <a:spLocks noGrp="1"/>
          </p:cNvSpPr>
          <p:nvPr>
            <p:ph type="body" sz="quarter" idx="13"/>
          </p:nvPr>
        </p:nvSpPr>
        <p:spPr>
          <a:xfrm>
            <a:off x="10080108" y="651623"/>
            <a:ext cx="1953784" cy="6206377"/>
          </a:xfrm>
        </p:spPr>
        <p:txBody>
          <a:bodyPr>
            <a:normAutofit/>
          </a:bodyPr>
          <a:lstStyle/>
          <a:p>
            <a:r>
              <a:rPr lang="ko-KR" altLang="en-US" dirty="0">
                <a:latin typeface="+mn-ea"/>
              </a:rPr>
              <a:t>코드 테이블</a:t>
            </a:r>
            <a:endParaRPr lang="en-US" altLang="ko-KR" dirty="0">
              <a:latin typeface="+mn-ea"/>
            </a:endParaRPr>
          </a:p>
          <a:p>
            <a:pPr lvl="1"/>
            <a:r>
              <a:rPr lang="ko-KR" altLang="en-US" dirty="0">
                <a:latin typeface="+mn-ea"/>
              </a:rPr>
              <a:t>실제 </a:t>
            </a:r>
            <a:r>
              <a:rPr lang="en-US" altLang="ko-KR" dirty="0">
                <a:latin typeface="+mn-ea"/>
              </a:rPr>
              <a:t>Druid</a:t>
            </a:r>
            <a:r>
              <a:rPr lang="ko-KR" altLang="en-US" dirty="0">
                <a:latin typeface="+mn-ea"/>
              </a:rPr>
              <a:t>에 적재된 데이터 뒤에 괄호 안 코드 테이블 값 추가</a:t>
            </a:r>
            <a:endParaRPr lang="en-US" altLang="ko-KR" dirty="0">
              <a:latin typeface="+mn-ea"/>
            </a:endParaRPr>
          </a:p>
          <a:p>
            <a:pPr lvl="1"/>
            <a:r>
              <a:rPr kumimoji="1" lang="ko-KR" altLang="en-US" dirty="0">
                <a:latin typeface="+mn-ea"/>
                <a:ea typeface="+mn-ea"/>
              </a:rPr>
              <a:t>코드 테이블 정보가 없을 경우 괄호도 표시 안됨</a:t>
            </a:r>
          </a:p>
        </p:txBody>
      </p:sp>
      <p:sp>
        <p:nvSpPr>
          <p:cNvPr id="76" name="직사각형 75">
            <a:extLst>
              <a:ext uri="{FF2B5EF4-FFF2-40B4-BE49-F238E27FC236}">
                <a16:creationId xmlns:a16="http://schemas.microsoft.com/office/drawing/2014/main" id="{052DFF1F-2E11-0F43-864E-BD7235662227}"/>
              </a:ext>
            </a:extLst>
          </p:cNvPr>
          <p:cNvSpPr/>
          <p:nvPr/>
        </p:nvSpPr>
        <p:spPr>
          <a:xfrm>
            <a:off x="158110" y="651417"/>
            <a:ext cx="9826196" cy="6083049"/>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개발 보류</a:t>
            </a:r>
            <a:r>
              <a:rPr kumimoji="1" lang="en-US" altLang="ko-KR" sz="1200" kern="0" dirty="0">
                <a:solidFill>
                  <a:schemeClr val="bg1"/>
                </a:solidFill>
                <a:latin typeface="+mn-ea"/>
                <a:cs typeface="Nanum Gothic" charset="-127"/>
              </a:rPr>
              <a:t>(2018.07.06)</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94046627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err="1">
                <a:latin typeface="+mn-ea"/>
              </a:rPr>
              <a:t>데이터소스</a:t>
            </a:r>
            <a:r>
              <a:rPr lang="ko-KR" altLang="en-US" dirty="0">
                <a:latin typeface="+mn-ea"/>
              </a:rPr>
              <a:t> 제목</a:t>
            </a:r>
            <a:endParaRPr lang="en-US" altLang="ko-KR" dirty="0">
              <a:latin typeface="+mn-ea"/>
            </a:endParaRPr>
          </a:p>
          <a:p>
            <a:pPr lvl="1"/>
            <a:r>
              <a:rPr lang="ko-KR" altLang="en-US" dirty="0">
                <a:latin typeface="+mn-ea"/>
              </a:rPr>
              <a:t>기본</a:t>
            </a:r>
            <a:r>
              <a:rPr lang="en-US" altLang="ko-KR" dirty="0">
                <a:latin typeface="+mn-ea"/>
              </a:rPr>
              <a:t>:</a:t>
            </a:r>
            <a:r>
              <a:rPr lang="ko-KR" altLang="en-US" dirty="0">
                <a:latin typeface="+mn-ea"/>
              </a:rPr>
              <a:t> 물리데이터소스명</a:t>
            </a:r>
            <a:r>
              <a:rPr lang="en-US" altLang="ko-KR" dirty="0">
                <a:latin typeface="+mn-ea"/>
              </a:rPr>
              <a:t>(</a:t>
            </a:r>
            <a:r>
              <a:rPr lang="ko-KR" altLang="en-US" dirty="0">
                <a:latin typeface="+mn-ea"/>
              </a:rPr>
              <a:t>논리데이터명</a:t>
            </a:r>
            <a:r>
              <a:rPr lang="en-US" altLang="ko-KR" dirty="0">
                <a:latin typeface="+mn-ea"/>
              </a:rPr>
              <a:t>)</a:t>
            </a:r>
          </a:p>
          <a:p>
            <a:pPr lvl="1"/>
            <a:r>
              <a:rPr lang="ko-KR" altLang="en-US" dirty="0">
                <a:latin typeface="+mn-ea"/>
              </a:rPr>
              <a:t>메타데이터 </a:t>
            </a:r>
            <a:r>
              <a:rPr lang="ko-KR" altLang="en-US" dirty="0" err="1">
                <a:latin typeface="+mn-ea"/>
              </a:rPr>
              <a:t>미정의시</a:t>
            </a:r>
            <a:r>
              <a:rPr lang="ko-KR" altLang="en-US" dirty="0">
                <a:latin typeface="+mn-ea"/>
              </a:rPr>
              <a:t> </a:t>
            </a:r>
            <a:r>
              <a:rPr lang="ko-KR" altLang="en-US" dirty="0" err="1">
                <a:latin typeface="+mn-ea"/>
              </a:rPr>
              <a:t>데이터소스</a:t>
            </a:r>
            <a:r>
              <a:rPr lang="en-US" altLang="ko-KR" dirty="0">
                <a:latin typeface="+mn-ea"/>
              </a:rPr>
              <a:t>(</a:t>
            </a:r>
            <a:r>
              <a:rPr lang="ko-KR" altLang="en-US" dirty="0">
                <a:latin typeface="+mn-ea"/>
              </a:rPr>
              <a:t>물리</a:t>
            </a:r>
            <a:r>
              <a:rPr lang="en-US" altLang="ko-KR" dirty="0">
                <a:latin typeface="+mn-ea"/>
              </a:rPr>
              <a:t>)</a:t>
            </a:r>
            <a:r>
              <a:rPr lang="ko-KR" altLang="en-US" dirty="0">
                <a:latin typeface="+mn-ea"/>
              </a:rPr>
              <a:t> 이름 노출</a:t>
            </a:r>
            <a:endParaRPr lang="en-US" altLang="ko-KR" dirty="0">
              <a:latin typeface="+mn-ea"/>
            </a:endParaRPr>
          </a:p>
          <a:p>
            <a:pPr lvl="1"/>
            <a:r>
              <a:rPr lang="ko-KR" altLang="en-US" dirty="0">
                <a:latin typeface="+mn-ea"/>
              </a:rPr>
              <a:t>길어질 경우 생략 처리</a:t>
            </a:r>
            <a:endParaRPr lang="en-US" altLang="ko-KR" dirty="0">
              <a:latin typeface="+mn-ea"/>
            </a:endParaRPr>
          </a:p>
          <a:p>
            <a:pPr lvl="1"/>
            <a:r>
              <a:rPr lang="en-US" altLang="ko-KR" strike="sngStrike" dirty="0">
                <a:latin typeface="+mn-ea"/>
              </a:rPr>
              <a:t>2</a:t>
            </a:r>
            <a:r>
              <a:rPr lang="ko-KR" altLang="en-US" strike="sngStrike" dirty="0">
                <a:latin typeface="+mn-ea"/>
              </a:rPr>
              <a:t>번에서 </a:t>
            </a:r>
            <a:r>
              <a:rPr lang="ko-KR" altLang="en-US" strike="sngStrike" dirty="0" err="1">
                <a:latin typeface="+mn-ea"/>
              </a:rPr>
              <a:t>논리명으로</a:t>
            </a:r>
            <a:r>
              <a:rPr lang="ko-KR" altLang="en-US" strike="sngStrike" dirty="0">
                <a:latin typeface="+mn-ea"/>
              </a:rPr>
              <a:t> </a:t>
            </a:r>
            <a:r>
              <a:rPr lang="ko-KR" altLang="en-US" strike="sngStrike" dirty="0" err="1">
                <a:latin typeface="+mn-ea"/>
              </a:rPr>
              <a:t>설정시</a:t>
            </a:r>
            <a:r>
              <a:rPr lang="ko-KR" altLang="en-US" strike="sngStrike" dirty="0">
                <a:latin typeface="+mn-ea"/>
              </a:rPr>
              <a:t> 메타데이터</a:t>
            </a:r>
            <a:r>
              <a:rPr lang="en-US" altLang="ko-KR" strike="sngStrike" dirty="0">
                <a:latin typeface="+mn-ea"/>
              </a:rPr>
              <a:t>(</a:t>
            </a:r>
            <a:r>
              <a:rPr lang="ko-KR" altLang="en-US" strike="sngStrike" dirty="0">
                <a:latin typeface="+mn-ea"/>
              </a:rPr>
              <a:t>논리</a:t>
            </a:r>
            <a:r>
              <a:rPr lang="en-US" altLang="ko-KR" strike="sngStrike" dirty="0">
                <a:latin typeface="+mn-ea"/>
              </a:rPr>
              <a:t>)</a:t>
            </a:r>
            <a:r>
              <a:rPr lang="ko-KR" altLang="en-US" strike="sngStrike" dirty="0">
                <a:latin typeface="+mn-ea"/>
              </a:rPr>
              <a:t> 이름 노출</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r>
              <a:rPr lang="ko-KR" altLang="en-US" strike="sngStrike" dirty="0">
                <a:latin typeface="+mn-ea"/>
              </a:rPr>
              <a:t>데이터 표시 형식 옵션</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pPr lvl="1"/>
            <a:r>
              <a:rPr lang="ko-KR" altLang="en-US" strike="sngStrike" dirty="0" err="1">
                <a:latin typeface="+mn-ea"/>
              </a:rPr>
              <a:t>이름타입을</a:t>
            </a:r>
            <a:r>
              <a:rPr lang="ko-KR" altLang="en-US" strike="sngStrike" dirty="0">
                <a:latin typeface="+mn-ea"/>
              </a:rPr>
              <a:t> </a:t>
            </a:r>
            <a:r>
              <a:rPr lang="ko-KR" altLang="en-US" strike="sngStrike" dirty="0" err="1">
                <a:latin typeface="+mn-ea"/>
              </a:rPr>
              <a:t>데이터소스</a:t>
            </a:r>
            <a:r>
              <a:rPr lang="en-US" altLang="ko-KR" strike="sngStrike" dirty="0">
                <a:latin typeface="+mn-ea"/>
              </a:rPr>
              <a:t>(</a:t>
            </a:r>
            <a:r>
              <a:rPr lang="ko-KR" altLang="en-US" strike="sngStrike" dirty="0">
                <a:latin typeface="+mn-ea"/>
              </a:rPr>
              <a:t>물리</a:t>
            </a:r>
            <a:r>
              <a:rPr lang="en-US" altLang="ko-KR" strike="sngStrike" dirty="0">
                <a:latin typeface="+mn-ea"/>
              </a:rPr>
              <a:t>)</a:t>
            </a:r>
            <a:r>
              <a:rPr lang="ko-KR" altLang="en-US" strike="sngStrike" dirty="0">
                <a:latin typeface="+mn-ea"/>
              </a:rPr>
              <a:t> 이름과 메타데이터</a:t>
            </a:r>
            <a:r>
              <a:rPr lang="en-US" altLang="ko-KR" strike="sngStrike" dirty="0">
                <a:latin typeface="+mn-ea"/>
              </a:rPr>
              <a:t>(</a:t>
            </a:r>
            <a:r>
              <a:rPr lang="ko-KR" altLang="en-US" strike="sngStrike" dirty="0">
                <a:latin typeface="+mn-ea"/>
              </a:rPr>
              <a:t>논리</a:t>
            </a:r>
            <a:r>
              <a:rPr lang="en-US" altLang="ko-KR" strike="sngStrike" dirty="0">
                <a:latin typeface="+mn-ea"/>
              </a:rPr>
              <a:t>)</a:t>
            </a:r>
            <a:r>
              <a:rPr lang="ko-KR" altLang="en-US" strike="sngStrike" dirty="0">
                <a:latin typeface="+mn-ea"/>
              </a:rPr>
              <a:t> 이름 선택</a:t>
            </a:r>
            <a:endParaRPr lang="en-US" altLang="ko-KR" strike="sngStrike" dirty="0">
              <a:latin typeface="+mn-ea"/>
            </a:endParaRPr>
          </a:p>
          <a:p>
            <a:pPr lvl="1"/>
            <a:r>
              <a:rPr lang="ko-KR" altLang="en-US" strike="sngStrike" dirty="0" err="1">
                <a:latin typeface="+mn-ea"/>
              </a:rPr>
              <a:t>기본타입</a:t>
            </a:r>
            <a:r>
              <a:rPr lang="en-US" altLang="ko-KR" strike="sngStrike" dirty="0">
                <a:latin typeface="+mn-ea"/>
              </a:rPr>
              <a:t>:</a:t>
            </a:r>
            <a:r>
              <a:rPr lang="ko-KR" altLang="en-US" strike="sngStrike" dirty="0">
                <a:latin typeface="+mn-ea"/>
              </a:rPr>
              <a:t> </a:t>
            </a:r>
            <a:r>
              <a:rPr lang="ko-KR" altLang="en-US" strike="sngStrike" dirty="0" err="1">
                <a:latin typeface="+mn-ea"/>
              </a:rPr>
              <a:t>물리명</a:t>
            </a:r>
            <a:endParaRPr lang="en-US" altLang="ko-KR" strike="sngStrike" dirty="0">
              <a:latin typeface="+mn-ea"/>
            </a:endParaRPr>
          </a:p>
          <a:p>
            <a:pPr lvl="1"/>
            <a:r>
              <a:rPr lang="ko-KR" altLang="en-US" strike="sngStrike" dirty="0">
                <a:latin typeface="+mn-ea"/>
              </a:rPr>
              <a:t>메타데이터 </a:t>
            </a:r>
            <a:r>
              <a:rPr lang="ko-KR" altLang="en-US" strike="sngStrike" dirty="0" err="1">
                <a:latin typeface="+mn-ea"/>
              </a:rPr>
              <a:t>미정의시</a:t>
            </a:r>
            <a:r>
              <a:rPr lang="ko-KR" altLang="en-US" strike="sngStrike" dirty="0">
                <a:latin typeface="+mn-ea"/>
              </a:rPr>
              <a:t> 이 영역은 노출되지 않음</a:t>
            </a:r>
            <a:endParaRPr lang="en-US" altLang="ko-KR" strike="sngStrike" dirty="0">
              <a:latin typeface="+mn-ea"/>
            </a:endParaRPr>
          </a:p>
          <a:p>
            <a:pPr lvl="1"/>
            <a:r>
              <a:rPr lang="ko-KR" altLang="en-US" strike="sngStrike" dirty="0">
                <a:latin typeface="+mn-ea"/>
              </a:rPr>
              <a:t>선택에 따라 </a:t>
            </a:r>
            <a:r>
              <a:rPr lang="ko-KR" altLang="en-US" strike="sngStrike" dirty="0" err="1">
                <a:latin typeface="+mn-ea"/>
              </a:rPr>
              <a:t>검색어</a:t>
            </a:r>
            <a:r>
              <a:rPr lang="ko-KR" altLang="en-US" strike="sngStrike" dirty="0">
                <a:latin typeface="+mn-ea"/>
              </a:rPr>
              <a:t> 범위 바뀜</a:t>
            </a:r>
            <a:endParaRPr lang="en-US" altLang="ko-KR" strike="sngStrike" dirty="0">
              <a:latin typeface="+mn-ea"/>
            </a:endParaRPr>
          </a:p>
          <a:p>
            <a:pPr lvl="2"/>
            <a:r>
              <a:rPr lang="ko-KR" altLang="en-US" strike="sngStrike" dirty="0">
                <a:latin typeface="+mn-ea"/>
              </a:rPr>
              <a:t>예</a:t>
            </a:r>
            <a:r>
              <a:rPr lang="en-US" altLang="ko-KR" strike="sngStrike" dirty="0">
                <a:latin typeface="+mn-ea"/>
              </a:rPr>
              <a:t>)</a:t>
            </a:r>
            <a:r>
              <a:rPr lang="ko-KR" altLang="en-US" strike="sngStrike" dirty="0">
                <a:latin typeface="+mn-ea"/>
              </a:rPr>
              <a:t> </a:t>
            </a:r>
            <a:r>
              <a:rPr lang="ko-KR" altLang="en-US" strike="sngStrike" dirty="0" err="1">
                <a:latin typeface="+mn-ea"/>
              </a:rPr>
              <a:t>논리명</a:t>
            </a:r>
            <a:r>
              <a:rPr lang="ko-KR" altLang="en-US" strike="sngStrike" dirty="0">
                <a:latin typeface="+mn-ea"/>
              </a:rPr>
              <a:t> </a:t>
            </a:r>
            <a:r>
              <a:rPr lang="ko-KR" altLang="en-US" strike="sngStrike" dirty="0" err="1">
                <a:latin typeface="+mn-ea"/>
              </a:rPr>
              <a:t>선택시</a:t>
            </a:r>
            <a:r>
              <a:rPr lang="ko-KR" altLang="en-US" strike="sngStrike" dirty="0">
                <a:latin typeface="+mn-ea"/>
              </a:rPr>
              <a:t> 논리이름으로 검색해야 함</a:t>
            </a:r>
            <a:endParaRPr lang="en-US" altLang="ko-KR" strike="sngStrike" dirty="0">
              <a:latin typeface="+mn-ea"/>
            </a:endParaRPr>
          </a:p>
          <a:p>
            <a:pPr lvl="1"/>
            <a:r>
              <a:rPr lang="ko-KR" altLang="en-US" strike="sngStrike" dirty="0">
                <a:latin typeface="+mn-ea"/>
              </a:rPr>
              <a:t>선택에 따라 데이터 이름</a:t>
            </a:r>
            <a:r>
              <a:rPr lang="en-US" altLang="ko-KR" strike="sngStrike" dirty="0">
                <a:latin typeface="+mn-ea"/>
              </a:rPr>
              <a:t>,</a:t>
            </a:r>
            <a:r>
              <a:rPr lang="ko-KR" altLang="en-US" strike="sngStrike" dirty="0">
                <a:latin typeface="+mn-ea"/>
              </a:rPr>
              <a:t> </a:t>
            </a:r>
            <a:r>
              <a:rPr lang="ko-KR" altLang="en-US" strike="sngStrike" dirty="0" err="1">
                <a:latin typeface="+mn-ea"/>
              </a:rPr>
              <a:t>컬럼명</a:t>
            </a:r>
            <a:r>
              <a:rPr lang="en-US" altLang="ko-KR" strike="sngStrike" dirty="0">
                <a:latin typeface="+mn-ea"/>
              </a:rPr>
              <a:t>,</a:t>
            </a:r>
            <a:r>
              <a:rPr lang="ko-KR" altLang="en-US" strike="sngStrike" dirty="0">
                <a:latin typeface="+mn-ea"/>
              </a:rPr>
              <a:t> </a:t>
            </a:r>
            <a:r>
              <a:rPr lang="ko-KR" altLang="en-US" strike="sngStrike" dirty="0" err="1">
                <a:latin typeface="+mn-ea"/>
              </a:rPr>
              <a:t>데이타값</a:t>
            </a:r>
            <a:r>
              <a:rPr lang="ko-KR" altLang="en-US" strike="sngStrike" dirty="0">
                <a:latin typeface="+mn-ea"/>
              </a:rPr>
              <a:t> 표현이 바뀜</a:t>
            </a:r>
            <a:endParaRPr lang="en-US" altLang="ko-KR" strike="sngStrike" dirty="0">
              <a:latin typeface="+mn-ea"/>
            </a:endParaRPr>
          </a:p>
          <a:p>
            <a:pPr lvl="1"/>
            <a:r>
              <a:rPr lang="ko-KR" altLang="en-US" strike="sngStrike" dirty="0">
                <a:latin typeface="+mn-ea"/>
              </a:rPr>
              <a:t>선택에 따라 데이터파일 </a:t>
            </a:r>
            <a:r>
              <a:rPr lang="ko-KR" altLang="en-US" strike="sngStrike" dirty="0" err="1">
                <a:latin typeface="+mn-ea"/>
              </a:rPr>
              <a:t>다운로드시</a:t>
            </a:r>
            <a:r>
              <a:rPr lang="ko-KR" altLang="en-US" strike="sngStrike" dirty="0">
                <a:latin typeface="+mn-ea"/>
              </a:rPr>
              <a:t> 파일명 바뀜</a:t>
            </a:r>
            <a:endParaRPr lang="en-US" altLang="ko-KR" strike="sngStrike" dirty="0">
              <a:latin typeface="+mn-ea"/>
            </a:endParaRPr>
          </a:p>
          <a:p>
            <a:pPr lvl="1"/>
            <a:r>
              <a:rPr lang="ko-KR" altLang="en-US" strike="sngStrike" dirty="0">
                <a:latin typeface="+mn-ea"/>
              </a:rPr>
              <a:t>선택에 따라 데이터파일 </a:t>
            </a:r>
            <a:r>
              <a:rPr lang="ko-KR" altLang="en-US" strike="sngStrike" dirty="0" err="1">
                <a:latin typeface="+mn-ea"/>
              </a:rPr>
              <a:t>다운로드시</a:t>
            </a:r>
            <a:r>
              <a:rPr lang="ko-KR" altLang="en-US" strike="sngStrike" dirty="0">
                <a:latin typeface="+mn-ea"/>
              </a:rPr>
              <a:t> 파일 내 데이터 표현이 바뀜</a:t>
            </a:r>
            <a:endParaRPr lang="en-US" altLang="ko-KR" strike="sngStrike" dirty="0">
              <a:latin typeface="+mn-ea"/>
            </a:endParaRPr>
          </a:p>
          <a:p>
            <a:pPr lvl="1"/>
            <a:r>
              <a:rPr lang="ko-KR" altLang="en-US" strike="sngStrike" dirty="0">
                <a:latin typeface="+mn-ea"/>
              </a:rPr>
              <a:t>현재 화면에서 데이터 표현을 달리할 뿐 이 설정이 이 </a:t>
            </a:r>
            <a:r>
              <a:rPr lang="ko-KR" altLang="en-US" strike="sngStrike" dirty="0" err="1">
                <a:latin typeface="+mn-ea"/>
              </a:rPr>
              <a:t>화면밖의</a:t>
            </a:r>
            <a:r>
              <a:rPr lang="ko-KR" altLang="en-US" strike="sngStrike" dirty="0">
                <a:latin typeface="+mn-ea"/>
              </a:rPr>
              <a:t> 차트 등에 영향을 끼치지 않음</a:t>
            </a:r>
            <a:endParaRPr lang="en-US" altLang="ko-KR" strike="sngStrike" dirty="0">
              <a:latin typeface="+mn-ea"/>
            </a:endParaRPr>
          </a:p>
          <a:p>
            <a:r>
              <a:rPr lang="ko-KR" altLang="en-US" dirty="0">
                <a:latin typeface="+mn-ea"/>
              </a:rPr>
              <a:t>다운로드 버튼</a:t>
            </a:r>
            <a:endParaRPr lang="en-US" altLang="ko-KR" dirty="0">
              <a:latin typeface="+mn-ea"/>
            </a:endParaRPr>
          </a:p>
          <a:p>
            <a:pPr lvl="1"/>
            <a:r>
              <a:rPr lang="ko-KR" altLang="en-US" dirty="0">
                <a:latin typeface="+mn-ea"/>
              </a:rPr>
              <a:t>아이콘 클릭 </a:t>
            </a:r>
            <a:r>
              <a:rPr lang="en-US" altLang="ko-KR" dirty="0">
                <a:latin typeface="+mn-ea"/>
              </a:rPr>
              <a:t>&gt;</a:t>
            </a:r>
            <a:r>
              <a:rPr lang="ko-KR" altLang="en-US" dirty="0">
                <a:latin typeface="+mn-ea"/>
              </a:rPr>
              <a:t> </a:t>
            </a:r>
            <a:r>
              <a:rPr kumimoji="1" lang="ko-KR" altLang="en-US" dirty="0">
                <a:solidFill>
                  <a:srgbClr val="00B0F0"/>
                </a:solidFill>
              </a:rPr>
              <a:t>☞</a:t>
            </a:r>
            <a:r>
              <a:rPr kumimoji="1" lang="en-US" altLang="ko-KR" dirty="0">
                <a:solidFill>
                  <a:srgbClr val="00B0F0"/>
                </a:solidFill>
              </a:rPr>
              <a:t>[074.4]</a:t>
            </a:r>
            <a:r>
              <a:rPr kumimoji="1" lang="ko-KR" altLang="en-US" dirty="0"/>
              <a:t> </a:t>
            </a:r>
            <a:endParaRPr lang="en-US" altLang="ko-KR" dirty="0">
              <a:latin typeface="+mn-ea"/>
            </a:endParaRPr>
          </a:p>
          <a:p>
            <a:r>
              <a:rPr lang="ko-KR" altLang="en-US" dirty="0" err="1">
                <a:latin typeface="+mn-ea"/>
              </a:rPr>
              <a:t>새창으로</a:t>
            </a:r>
            <a:r>
              <a:rPr lang="ko-KR" altLang="en-US" dirty="0">
                <a:latin typeface="+mn-ea"/>
              </a:rPr>
              <a:t> 열기 버튼</a:t>
            </a:r>
            <a:endParaRPr lang="en-US" altLang="ko-KR" dirty="0">
              <a:latin typeface="+mn-ea"/>
            </a:endParaRPr>
          </a:p>
          <a:p>
            <a:pPr lvl="1"/>
            <a:r>
              <a:rPr lang="ko-KR" altLang="en-US" dirty="0">
                <a:latin typeface="+mn-ea"/>
              </a:rPr>
              <a:t>아이콘 클릭 </a:t>
            </a:r>
            <a:r>
              <a:rPr lang="en-US" altLang="ko-KR" dirty="0">
                <a:latin typeface="+mn-ea"/>
              </a:rPr>
              <a:t>&gt;</a:t>
            </a:r>
            <a:r>
              <a:rPr lang="ko-KR" altLang="en-US" dirty="0">
                <a:latin typeface="+mn-ea"/>
              </a:rPr>
              <a:t> </a:t>
            </a:r>
            <a:r>
              <a:rPr kumimoji="1" lang="ko-KR" altLang="en-US" dirty="0">
                <a:solidFill>
                  <a:srgbClr val="00B0F0"/>
                </a:solidFill>
              </a:rPr>
              <a:t>☞</a:t>
            </a:r>
            <a:r>
              <a:rPr kumimoji="1" lang="en-US" altLang="ko-KR" dirty="0">
                <a:solidFill>
                  <a:srgbClr val="00B0F0"/>
                </a:solidFill>
              </a:rPr>
              <a:t>[074.3]</a:t>
            </a:r>
            <a:endParaRPr lang="en-US" altLang="ko-KR" dirty="0">
              <a:latin typeface="+mn-ea"/>
            </a:endParaRPr>
          </a:p>
          <a:p>
            <a:pPr lvl="1"/>
            <a:endParaRPr lang="en-US" altLang="ko-KR" dirty="0">
              <a:latin typeface="+mn-ea"/>
            </a:endParaRPr>
          </a:p>
          <a:p>
            <a:pPr lvl="1"/>
            <a:endParaRPr lang="en-US" altLang="ko-KR" dirty="0">
              <a:latin typeface="+mn-ea"/>
            </a:endParaRPr>
          </a:p>
        </p:txBody>
      </p:sp>
      <p:sp>
        <p:nvSpPr>
          <p:cNvPr id="6" name="제목 5"/>
          <p:cNvSpPr>
            <a:spLocks noGrp="1"/>
          </p:cNvSpPr>
          <p:nvPr>
            <p:ph type="title"/>
          </p:nvPr>
        </p:nvSpPr>
        <p:spPr/>
        <p:txBody>
          <a:bodyPr/>
          <a:lstStyle/>
          <a:p>
            <a:r>
              <a:rPr kumimoji="1" lang="en-US" altLang="ko-KR" dirty="0"/>
              <a:t>7.4</a:t>
            </a:r>
            <a:r>
              <a:rPr kumimoji="1" lang="ko-KR" altLang="en-US" dirty="0"/>
              <a:t> 데이터 소스 상세 팝업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141</a:t>
            </a:fld>
            <a:endParaRPr lang="ko-KR" altLang="en-US" dirty="0">
              <a:solidFill>
                <a:prstClr val="white">
                  <a:lumMod val="50000"/>
                </a:prstClr>
              </a:solidFill>
            </a:endParaRPr>
          </a:p>
        </p:txBody>
      </p:sp>
      <p:sp>
        <p:nvSpPr>
          <p:cNvPr id="19" name="TextBox 1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데이터 그리드</a:t>
            </a:r>
          </a:p>
        </p:txBody>
      </p:sp>
      <p:pic>
        <p:nvPicPr>
          <p:cNvPr id="5" name="그림 4">
            <a:extLst>
              <a:ext uri="{FF2B5EF4-FFF2-40B4-BE49-F238E27FC236}">
                <a16:creationId xmlns:a16="http://schemas.microsoft.com/office/drawing/2014/main" id="{5035823E-4B0C-C545-B56B-C11C21C341EA}"/>
              </a:ext>
            </a:extLst>
          </p:cNvPr>
          <p:cNvPicPr>
            <a:picLocks noChangeAspect="1"/>
          </p:cNvPicPr>
          <p:nvPr/>
        </p:nvPicPr>
        <p:blipFill>
          <a:blip r:embed="rId3"/>
          <a:stretch>
            <a:fillRect/>
          </a:stretch>
        </p:blipFill>
        <p:spPr>
          <a:xfrm>
            <a:off x="505038" y="1164217"/>
            <a:ext cx="9132339" cy="5041051"/>
          </a:xfrm>
          <a:prstGeom prst="rect">
            <a:avLst/>
          </a:prstGeom>
        </p:spPr>
      </p:pic>
      <p:grpSp>
        <p:nvGrpSpPr>
          <p:cNvPr id="22" name="그룹 21">
            <a:extLst>
              <a:ext uri="{FF2B5EF4-FFF2-40B4-BE49-F238E27FC236}">
                <a16:creationId xmlns:a16="http://schemas.microsoft.com/office/drawing/2014/main" id="{4119A852-8A4E-574C-B03B-E5EF351F8491}"/>
              </a:ext>
            </a:extLst>
          </p:cNvPr>
          <p:cNvGrpSpPr/>
          <p:nvPr/>
        </p:nvGrpSpPr>
        <p:grpSpPr>
          <a:xfrm>
            <a:off x="9290563" y="1225455"/>
            <a:ext cx="113093" cy="113852"/>
            <a:chOff x="5787267" y="1164217"/>
            <a:chExt cx="168143" cy="169272"/>
          </a:xfrm>
        </p:grpSpPr>
        <p:sp>
          <p:nvSpPr>
            <p:cNvPr id="23" name="직사각형 22">
              <a:extLst>
                <a:ext uri="{FF2B5EF4-FFF2-40B4-BE49-F238E27FC236}">
                  <a16:creationId xmlns:a16="http://schemas.microsoft.com/office/drawing/2014/main" id="{103C99B0-E262-ED4E-86AE-831411FC37FA}"/>
                </a:ext>
              </a:extLst>
            </p:cNvPr>
            <p:cNvSpPr/>
            <p:nvPr/>
          </p:nvSpPr>
          <p:spPr>
            <a:xfrm>
              <a:off x="5787267" y="1164217"/>
              <a:ext cx="140409" cy="140409"/>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4" name="직사각형 23">
              <a:extLst>
                <a:ext uri="{FF2B5EF4-FFF2-40B4-BE49-F238E27FC236}">
                  <a16:creationId xmlns:a16="http://schemas.microsoft.com/office/drawing/2014/main" id="{9C73857D-46E2-9C4E-AF2F-2FE07F9353B9}"/>
                </a:ext>
              </a:extLst>
            </p:cNvPr>
            <p:cNvSpPr/>
            <p:nvPr/>
          </p:nvSpPr>
          <p:spPr>
            <a:xfrm>
              <a:off x="5815001" y="1193080"/>
              <a:ext cx="140409" cy="140409"/>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25" name="타원 24">
            <a:extLst>
              <a:ext uri="{FF2B5EF4-FFF2-40B4-BE49-F238E27FC236}">
                <a16:creationId xmlns:a16="http://schemas.microsoft.com/office/drawing/2014/main" id="{824187E9-907D-5C48-BDAA-2278E88A30D4}"/>
              </a:ext>
            </a:extLst>
          </p:cNvPr>
          <p:cNvSpPr/>
          <p:nvPr/>
        </p:nvSpPr>
        <p:spPr>
          <a:xfrm>
            <a:off x="9162017" y="11034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7" name="직사각형 6">
            <a:extLst>
              <a:ext uri="{FF2B5EF4-FFF2-40B4-BE49-F238E27FC236}">
                <a16:creationId xmlns:a16="http://schemas.microsoft.com/office/drawing/2014/main" id="{036007F3-77DF-B949-AE2F-6DCDF03B471D}"/>
              </a:ext>
            </a:extLst>
          </p:cNvPr>
          <p:cNvSpPr/>
          <p:nvPr/>
        </p:nvSpPr>
        <p:spPr>
          <a:xfrm>
            <a:off x="1161232" y="1197405"/>
            <a:ext cx="3433207" cy="176999"/>
          </a:xfrm>
          <a:prstGeom prst="rect">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err="1">
                <a:solidFill>
                  <a:schemeClr val="bg1">
                    <a:lumMod val="95000"/>
                  </a:schemeClr>
                </a:solidFill>
                <a:latin typeface="Nanum Gothic" charset="-127"/>
                <a:ea typeface="Nanum Gothic" charset="-127"/>
                <a:cs typeface="Nanum Gothic" charset="-127"/>
              </a:rPr>
              <a:t>Datasource</a:t>
            </a:r>
            <a:r>
              <a:rPr kumimoji="1" lang="en-US" altLang="ko-KR" sz="700" b="1" dirty="0">
                <a:solidFill>
                  <a:schemeClr val="bg1">
                    <a:lumMod val="95000"/>
                  </a:schemeClr>
                </a:solidFill>
                <a:latin typeface="Nanum Gothic" charset="-127"/>
                <a:ea typeface="Nanum Gothic" charset="-127"/>
                <a:cs typeface="Nanum Gothic" charset="-127"/>
              </a:rPr>
              <a:t> Name (Metadata Name) </a:t>
            </a:r>
            <a:r>
              <a:rPr kumimoji="1" lang="en-US" altLang="ko-KR" sz="700" dirty="0">
                <a:solidFill>
                  <a:schemeClr val="bg1">
                    <a:lumMod val="95000"/>
                  </a:schemeClr>
                </a:solidFill>
                <a:latin typeface="Nanum Gothic" charset="-127"/>
                <a:ea typeface="Nanum Gothic" charset="-127"/>
                <a:cs typeface="Nanum Gothic" charset="-127"/>
              </a:rPr>
              <a:t>– use in [dashboard name] </a:t>
            </a:r>
            <a:endParaRPr kumimoji="1" lang="ko-KR" altLang="en-US" sz="700" dirty="0">
              <a:solidFill>
                <a:schemeClr val="bg1">
                  <a:lumMod val="95000"/>
                </a:schemeClr>
              </a:solidFill>
              <a:latin typeface="Nanum Gothic" charset="-127"/>
              <a:ea typeface="Nanum Gothic" charset="-127"/>
              <a:cs typeface="Nanum Gothic" charset="-127"/>
            </a:endParaRPr>
          </a:p>
        </p:txBody>
      </p:sp>
      <p:sp>
        <p:nvSpPr>
          <p:cNvPr id="26" name="타원 25">
            <a:extLst>
              <a:ext uri="{FF2B5EF4-FFF2-40B4-BE49-F238E27FC236}">
                <a16:creationId xmlns:a16="http://schemas.microsoft.com/office/drawing/2014/main" id="{91461192-99AC-0547-B948-6ADCB6D65744}"/>
              </a:ext>
            </a:extLst>
          </p:cNvPr>
          <p:cNvSpPr/>
          <p:nvPr/>
        </p:nvSpPr>
        <p:spPr>
          <a:xfrm>
            <a:off x="1148952" y="11384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2" name="직사각형 1">
            <a:extLst>
              <a:ext uri="{FF2B5EF4-FFF2-40B4-BE49-F238E27FC236}">
                <a16:creationId xmlns:a16="http://schemas.microsoft.com/office/drawing/2014/main" id="{016280BA-8856-2741-9A32-BFE7E42D8E00}"/>
              </a:ext>
            </a:extLst>
          </p:cNvPr>
          <p:cNvSpPr/>
          <p:nvPr/>
        </p:nvSpPr>
        <p:spPr>
          <a:xfrm>
            <a:off x="3039762"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 name="직사각형 16">
            <a:extLst>
              <a:ext uri="{FF2B5EF4-FFF2-40B4-BE49-F238E27FC236}">
                <a16:creationId xmlns:a16="http://schemas.microsoft.com/office/drawing/2014/main" id="{D4BAE34D-ECF5-1B4D-9AA9-47D0E8041DC9}"/>
              </a:ext>
            </a:extLst>
          </p:cNvPr>
          <p:cNvSpPr/>
          <p:nvPr/>
        </p:nvSpPr>
        <p:spPr>
          <a:xfrm>
            <a:off x="5801497"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 name="직사각형 17">
            <a:extLst>
              <a:ext uri="{FF2B5EF4-FFF2-40B4-BE49-F238E27FC236}">
                <a16:creationId xmlns:a16="http://schemas.microsoft.com/office/drawing/2014/main" id="{E41D9D55-783E-2145-9394-33E785B19F6D}"/>
              </a:ext>
            </a:extLst>
          </p:cNvPr>
          <p:cNvSpPr/>
          <p:nvPr/>
        </p:nvSpPr>
        <p:spPr>
          <a:xfrm>
            <a:off x="4485503"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 name="직사각형 19">
            <a:extLst>
              <a:ext uri="{FF2B5EF4-FFF2-40B4-BE49-F238E27FC236}">
                <a16:creationId xmlns:a16="http://schemas.microsoft.com/office/drawing/2014/main" id="{8CE90786-82D1-754F-BCDD-E4DE2422C338}"/>
              </a:ext>
            </a:extLst>
          </p:cNvPr>
          <p:cNvSpPr/>
          <p:nvPr/>
        </p:nvSpPr>
        <p:spPr>
          <a:xfrm>
            <a:off x="6610866"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aphicFrame>
        <p:nvGraphicFramePr>
          <p:cNvPr id="12" name="표 11">
            <a:extLst>
              <a:ext uri="{FF2B5EF4-FFF2-40B4-BE49-F238E27FC236}">
                <a16:creationId xmlns:a16="http://schemas.microsoft.com/office/drawing/2014/main" id="{69A6B83B-1BCB-9F48-A61C-4117BF48E0D3}"/>
              </a:ext>
            </a:extLst>
          </p:cNvPr>
          <p:cNvGraphicFramePr>
            <a:graphicFrameLocks noGrp="1"/>
          </p:cNvGraphicFramePr>
          <p:nvPr>
            <p:extLst>
              <p:ext uri="{D42A27DB-BD31-4B8C-83A1-F6EECF244321}">
                <p14:modId xmlns:p14="http://schemas.microsoft.com/office/powerpoint/2010/main" val="928662646"/>
              </p:ext>
            </p:extLst>
          </p:nvPr>
        </p:nvGraphicFramePr>
        <p:xfrm>
          <a:off x="510504" y="1877431"/>
          <a:ext cx="9121406" cy="395347"/>
        </p:xfrm>
        <a:graphic>
          <a:graphicData uri="http://schemas.openxmlformats.org/drawingml/2006/table">
            <a:tbl>
              <a:tblPr firstRow="1" bandRow="1">
                <a:tableStyleId>{5C22544A-7EE6-4342-B048-85BDC9FD1C3A}</a:tableStyleId>
              </a:tblPr>
              <a:tblGrid>
                <a:gridCol w="667557">
                  <a:extLst>
                    <a:ext uri="{9D8B030D-6E8A-4147-A177-3AD203B41FA5}">
                      <a16:colId xmlns:a16="http://schemas.microsoft.com/office/drawing/2014/main" val="4102669368"/>
                    </a:ext>
                  </a:extLst>
                </a:gridCol>
                <a:gridCol w="611470">
                  <a:extLst>
                    <a:ext uri="{9D8B030D-6E8A-4147-A177-3AD203B41FA5}">
                      <a16:colId xmlns:a16="http://schemas.microsoft.com/office/drawing/2014/main" val="3462753087"/>
                    </a:ext>
                  </a:extLst>
                </a:gridCol>
                <a:gridCol w="606003">
                  <a:extLst>
                    <a:ext uri="{9D8B030D-6E8A-4147-A177-3AD203B41FA5}">
                      <a16:colId xmlns:a16="http://schemas.microsoft.com/office/drawing/2014/main" val="1314556248"/>
                    </a:ext>
                  </a:extLst>
                </a:gridCol>
                <a:gridCol w="605860">
                  <a:extLst>
                    <a:ext uri="{9D8B030D-6E8A-4147-A177-3AD203B41FA5}">
                      <a16:colId xmlns:a16="http://schemas.microsoft.com/office/drawing/2014/main" val="94584594"/>
                    </a:ext>
                  </a:extLst>
                </a:gridCol>
                <a:gridCol w="852692">
                  <a:extLst>
                    <a:ext uri="{9D8B030D-6E8A-4147-A177-3AD203B41FA5}">
                      <a16:colId xmlns:a16="http://schemas.microsoft.com/office/drawing/2014/main" val="4292871795"/>
                    </a:ext>
                  </a:extLst>
                </a:gridCol>
                <a:gridCol w="611327">
                  <a:extLst>
                    <a:ext uri="{9D8B030D-6E8A-4147-A177-3AD203B41FA5}">
                      <a16:colId xmlns:a16="http://schemas.microsoft.com/office/drawing/2014/main" val="1601785565"/>
                    </a:ext>
                  </a:extLst>
                </a:gridCol>
                <a:gridCol w="605794">
                  <a:extLst>
                    <a:ext uri="{9D8B030D-6E8A-4147-A177-3AD203B41FA5}">
                      <a16:colId xmlns:a16="http://schemas.microsoft.com/office/drawing/2014/main" val="1196361333"/>
                    </a:ext>
                  </a:extLst>
                </a:gridCol>
                <a:gridCol w="734953">
                  <a:extLst>
                    <a:ext uri="{9D8B030D-6E8A-4147-A177-3AD203B41FA5}">
                      <a16:colId xmlns:a16="http://schemas.microsoft.com/office/drawing/2014/main" val="3043819174"/>
                    </a:ext>
                  </a:extLst>
                </a:gridCol>
                <a:gridCol w="790984">
                  <a:extLst>
                    <a:ext uri="{9D8B030D-6E8A-4147-A177-3AD203B41FA5}">
                      <a16:colId xmlns:a16="http://schemas.microsoft.com/office/drawing/2014/main" val="562584771"/>
                    </a:ext>
                  </a:extLst>
                </a:gridCol>
                <a:gridCol w="606002">
                  <a:extLst>
                    <a:ext uri="{9D8B030D-6E8A-4147-A177-3AD203B41FA5}">
                      <a16:colId xmlns:a16="http://schemas.microsoft.com/office/drawing/2014/main" val="3260525787"/>
                    </a:ext>
                  </a:extLst>
                </a:gridCol>
                <a:gridCol w="611328">
                  <a:extLst>
                    <a:ext uri="{9D8B030D-6E8A-4147-A177-3AD203B41FA5}">
                      <a16:colId xmlns:a16="http://schemas.microsoft.com/office/drawing/2014/main" val="708056951"/>
                    </a:ext>
                  </a:extLst>
                </a:gridCol>
                <a:gridCol w="606003">
                  <a:extLst>
                    <a:ext uri="{9D8B030D-6E8A-4147-A177-3AD203B41FA5}">
                      <a16:colId xmlns:a16="http://schemas.microsoft.com/office/drawing/2014/main" val="1221523296"/>
                    </a:ext>
                  </a:extLst>
                </a:gridCol>
                <a:gridCol w="605860">
                  <a:extLst>
                    <a:ext uri="{9D8B030D-6E8A-4147-A177-3AD203B41FA5}">
                      <a16:colId xmlns:a16="http://schemas.microsoft.com/office/drawing/2014/main" val="1018568521"/>
                    </a:ext>
                  </a:extLst>
                </a:gridCol>
                <a:gridCol w="605573">
                  <a:extLst>
                    <a:ext uri="{9D8B030D-6E8A-4147-A177-3AD203B41FA5}">
                      <a16:colId xmlns:a16="http://schemas.microsoft.com/office/drawing/2014/main" val="2582236006"/>
                    </a:ext>
                  </a:extLst>
                </a:gridCol>
              </a:tblGrid>
              <a:tr h="395347">
                <a:tc>
                  <a:txBody>
                    <a:bodyPr/>
                    <a:lstStyle/>
                    <a:p>
                      <a:pPr algn="ctr" latinLnBrk="1"/>
                      <a:r>
                        <a:rPr lang="en-US" altLang="ko-KR" sz="600" b="0" dirty="0">
                          <a:solidFill>
                            <a:schemeClr val="tx1">
                              <a:lumMod val="50000"/>
                              <a:lumOff val="50000"/>
                            </a:schemeClr>
                          </a:solidFill>
                        </a:rPr>
                        <a:t>(Logical Colum…</a:t>
                      </a:r>
                      <a:endParaRPr lang="ko-KR" altLang="en-US" sz="600" b="0" dirty="0">
                        <a:solidFill>
                          <a:schemeClr val="tx1">
                            <a:lumMod val="50000"/>
                            <a:lumOff val="50000"/>
                          </a:schemeClr>
                        </a:solidFill>
                      </a:endParaRPr>
                    </a:p>
                  </a:txBody>
                  <a:tcPr marL="0" marR="0" marT="0" marB="72000" anchor="b">
                    <a:lnL w="3175" cap="flat" cmpd="sng" algn="ctr">
                      <a:solidFill>
                        <a:schemeClr val="tx1"/>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243431"/>
                  </a:ext>
                </a:extLst>
              </a:tr>
            </a:tbl>
          </a:graphicData>
        </a:graphic>
      </p:graphicFrame>
      <p:pic>
        <p:nvPicPr>
          <p:cNvPr id="15" name="그림 14">
            <a:extLst>
              <a:ext uri="{FF2B5EF4-FFF2-40B4-BE49-F238E27FC236}">
                <a16:creationId xmlns:a16="http://schemas.microsoft.com/office/drawing/2014/main" id="{80C36333-A82D-104D-97D9-06AD2093BAEA}"/>
              </a:ext>
            </a:extLst>
          </p:cNvPr>
          <p:cNvPicPr>
            <a:picLocks noChangeAspect="1"/>
          </p:cNvPicPr>
          <p:nvPr/>
        </p:nvPicPr>
        <p:blipFill rotWithShape="1">
          <a:blip r:embed="rId3"/>
          <a:srcRect l="566" t="14209" r="473" b="83094"/>
          <a:stretch/>
        </p:blipFill>
        <p:spPr>
          <a:xfrm>
            <a:off x="552605" y="1903013"/>
            <a:ext cx="9037413" cy="135930"/>
          </a:xfrm>
          <a:prstGeom prst="rect">
            <a:avLst/>
          </a:prstGeom>
        </p:spPr>
      </p:pic>
      <p:grpSp>
        <p:nvGrpSpPr>
          <p:cNvPr id="9" name="그룹 8">
            <a:extLst>
              <a:ext uri="{FF2B5EF4-FFF2-40B4-BE49-F238E27FC236}">
                <a16:creationId xmlns:a16="http://schemas.microsoft.com/office/drawing/2014/main" id="{52F90CDE-D4F0-ED4C-8E86-576B128DFD03}"/>
              </a:ext>
            </a:extLst>
          </p:cNvPr>
          <p:cNvGrpSpPr/>
          <p:nvPr/>
        </p:nvGrpSpPr>
        <p:grpSpPr>
          <a:xfrm>
            <a:off x="510504" y="1583676"/>
            <a:ext cx="9109294" cy="293755"/>
            <a:chOff x="510504" y="1583676"/>
            <a:chExt cx="9109294" cy="293755"/>
          </a:xfrm>
        </p:grpSpPr>
        <p:sp>
          <p:nvSpPr>
            <p:cNvPr id="11" name="직사각형 10">
              <a:extLst>
                <a:ext uri="{FF2B5EF4-FFF2-40B4-BE49-F238E27FC236}">
                  <a16:creationId xmlns:a16="http://schemas.microsoft.com/office/drawing/2014/main" id="{A8E6DFFF-B361-904D-A76B-637025A858DF}"/>
                </a:ext>
              </a:extLst>
            </p:cNvPr>
            <p:cNvSpPr/>
            <p:nvPr/>
          </p:nvSpPr>
          <p:spPr>
            <a:xfrm>
              <a:off x="510504" y="1597152"/>
              <a:ext cx="9109294" cy="280279"/>
            </a:xfrm>
            <a:prstGeom prst="rect">
              <a:avLst/>
            </a:prstGeom>
            <a:solidFill>
              <a:srgbClr val="F6F6F7"/>
            </a:solidFill>
            <a:ln w="6350">
              <a:solidFill>
                <a:srgbClr val="D9D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4" name="그림 13">
              <a:extLst>
                <a:ext uri="{FF2B5EF4-FFF2-40B4-BE49-F238E27FC236}">
                  <a16:creationId xmlns:a16="http://schemas.microsoft.com/office/drawing/2014/main" id="{959593DB-DD1E-3942-BB53-AF535E79A769}"/>
                </a:ext>
              </a:extLst>
            </p:cNvPr>
            <p:cNvPicPr>
              <a:picLocks noChangeAspect="1"/>
            </p:cNvPicPr>
            <p:nvPr/>
          </p:nvPicPr>
          <p:blipFill rotWithShape="1">
            <a:blip r:embed="rId4"/>
            <a:srcRect l="601" t="-141" r="64858" b="27311"/>
            <a:stretch/>
          </p:blipFill>
          <p:spPr>
            <a:xfrm>
              <a:off x="552604" y="1594143"/>
              <a:ext cx="2408301" cy="221986"/>
            </a:xfrm>
            <a:prstGeom prst="rect">
              <a:avLst/>
            </a:prstGeom>
          </p:spPr>
        </p:pic>
        <p:pic>
          <p:nvPicPr>
            <p:cNvPr id="28" name="그림 27">
              <a:extLst>
                <a:ext uri="{FF2B5EF4-FFF2-40B4-BE49-F238E27FC236}">
                  <a16:creationId xmlns:a16="http://schemas.microsoft.com/office/drawing/2014/main" id="{2A2EBC52-EB46-D247-A97B-24B9996E53EF}"/>
                </a:ext>
              </a:extLst>
            </p:cNvPr>
            <p:cNvPicPr>
              <a:picLocks noChangeAspect="1"/>
            </p:cNvPicPr>
            <p:nvPr/>
          </p:nvPicPr>
          <p:blipFill rotWithShape="1">
            <a:blip r:embed="rId4"/>
            <a:srcRect l="36136" t="-3571"/>
            <a:stretch/>
          </p:blipFill>
          <p:spPr>
            <a:xfrm>
              <a:off x="5476363" y="1583676"/>
              <a:ext cx="4143435" cy="293753"/>
            </a:xfrm>
            <a:prstGeom prst="rect">
              <a:avLst/>
            </a:prstGeom>
          </p:spPr>
        </p:pic>
        <p:grpSp>
          <p:nvGrpSpPr>
            <p:cNvPr id="32" name="그룹 31">
              <a:extLst>
                <a:ext uri="{FF2B5EF4-FFF2-40B4-BE49-F238E27FC236}">
                  <a16:creationId xmlns:a16="http://schemas.microsoft.com/office/drawing/2014/main" id="{F110D86B-381D-214E-8779-5F491A3AFC06}"/>
                </a:ext>
              </a:extLst>
            </p:cNvPr>
            <p:cNvGrpSpPr/>
            <p:nvPr/>
          </p:nvGrpSpPr>
          <p:grpSpPr>
            <a:xfrm>
              <a:off x="3353155" y="1652652"/>
              <a:ext cx="2012089" cy="184666"/>
              <a:chOff x="2562386" y="1652652"/>
              <a:chExt cx="2012089" cy="184666"/>
            </a:xfrm>
          </p:grpSpPr>
          <p:sp>
            <p:nvSpPr>
              <p:cNvPr id="30" name="TextBox 29">
                <a:extLst>
                  <a:ext uri="{FF2B5EF4-FFF2-40B4-BE49-F238E27FC236}">
                    <a16:creationId xmlns:a16="http://schemas.microsoft.com/office/drawing/2014/main" id="{023C7C1F-87A8-354F-9424-0A61A905ECAB}"/>
                  </a:ext>
                </a:extLst>
              </p:cNvPr>
              <p:cNvSpPr txBox="1"/>
              <p:nvPr/>
            </p:nvSpPr>
            <p:spPr>
              <a:xfrm>
                <a:off x="2562386" y="1652652"/>
                <a:ext cx="2012089" cy="184666"/>
              </a:xfrm>
              <a:prstGeom prst="rect">
                <a:avLst/>
              </a:prstGeom>
              <a:noFill/>
            </p:spPr>
            <p:txBody>
              <a:bodyPr wrap="none" rtlCol="0">
                <a:spAutoFit/>
              </a:bodyPr>
              <a:lstStyle/>
              <a:p>
                <a:r>
                  <a:rPr kumimoji="1" lang="en-US" altLang="ko-KR" sz="600" dirty="0">
                    <a:solidFill>
                      <a:schemeClr val="bg1">
                        <a:lumMod val="65000"/>
                      </a:schemeClr>
                    </a:solidFill>
                  </a:rPr>
                  <a:t>Data display Format</a:t>
                </a:r>
                <a:r>
                  <a:rPr kumimoji="1" lang="ko-KR" altLang="en-US" sz="600" dirty="0">
                    <a:solidFill>
                      <a:schemeClr val="tx1">
                        <a:lumMod val="50000"/>
                        <a:lumOff val="50000"/>
                      </a:schemeClr>
                    </a:solidFill>
                  </a:rPr>
                  <a:t> </a:t>
                </a:r>
                <a:r>
                  <a:rPr kumimoji="1" lang="en-US" altLang="ko-KR" sz="600" dirty="0">
                    <a:solidFill>
                      <a:schemeClr val="tx1">
                        <a:lumMod val="50000"/>
                        <a:lumOff val="50000"/>
                      </a:schemeClr>
                    </a:solidFill>
                  </a:rPr>
                  <a:t>          </a:t>
                </a:r>
                <a:r>
                  <a:rPr kumimoji="1" lang="en-US" altLang="ko-KR" sz="600" dirty="0">
                    <a:solidFill>
                      <a:schemeClr val="tx1">
                        <a:lumMod val="95000"/>
                        <a:lumOff val="5000"/>
                      </a:schemeClr>
                    </a:solidFill>
                  </a:rPr>
                  <a:t>Physical    </a:t>
                </a:r>
                <a:r>
                  <a:rPr kumimoji="1" lang="ko-KR" altLang="en-US" sz="600" dirty="0">
                    <a:solidFill>
                      <a:schemeClr val="tx1">
                        <a:lumMod val="95000"/>
                        <a:lumOff val="5000"/>
                      </a:schemeClr>
                    </a:solidFill>
                  </a:rPr>
                  <a:t>       </a:t>
                </a:r>
                <a:r>
                  <a:rPr kumimoji="1" lang="en-US" altLang="ko-KR" sz="600" dirty="0">
                    <a:solidFill>
                      <a:schemeClr val="tx1">
                        <a:lumMod val="95000"/>
                        <a:lumOff val="5000"/>
                      </a:schemeClr>
                    </a:solidFill>
                  </a:rPr>
                  <a:t>Logical</a:t>
                </a:r>
                <a:endParaRPr kumimoji="1" lang="ko-KR" altLang="en-US" sz="600" dirty="0">
                  <a:solidFill>
                    <a:schemeClr val="tx1">
                      <a:lumMod val="95000"/>
                      <a:lumOff val="5000"/>
                    </a:schemeClr>
                  </a:solidFill>
                </a:endParaRPr>
              </a:p>
            </p:txBody>
          </p:sp>
          <p:sp>
            <p:nvSpPr>
              <p:cNvPr id="34" name="타원 33">
                <a:extLst>
                  <a:ext uri="{FF2B5EF4-FFF2-40B4-BE49-F238E27FC236}">
                    <a16:creationId xmlns:a16="http://schemas.microsoft.com/office/drawing/2014/main" id="{82A316D6-BA60-9E48-B901-8C316A817BBA}"/>
                  </a:ext>
                </a:extLst>
              </p:cNvPr>
              <p:cNvSpPr/>
              <p:nvPr/>
            </p:nvSpPr>
            <p:spPr>
              <a:xfrm>
                <a:off x="4045263"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nvGrpSpPr>
              <p:cNvPr id="31" name="그룹 30">
                <a:extLst>
                  <a:ext uri="{FF2B5EF4-FFF2-40B4-BE49-F238E27FC236}">
                    <a16:creationId xmlns:a16="http://schemas.microsoft.com/office/drawing/2014/main" id="{AD5A0D81-EDC7-BF46-8FA8-A55E570E494D}"/>
                  </a:ext>
                </a:extLst>
              </p:cNvPr>
              <p:cNvGrpSpPr/>
              <p:nvPr/>
            </p:nvGrpSpPr>
            <p:grpSpPr>
              <a:xfrm>
                <a:off x="3496557" y="1689258"/>
                <a:ext cx="104458" cy="104458"/>
                <a:chOff x="3496557" y="1689258"/>
                <a:chExt cx="104458" cy="104458"/>
              </a:xfrm>
            </p:grpSpPr>
            <p:sp>
              <p:nvSpPr>
                <p:cNvPr id="33" name="타원 32">
                  <a:extLst>
                    <a:ext uri="{FF2B5EF4-FFF2-40B4-BE49-F238E27FC236}">
                      <a16:creationId xmlns:a16="http://schemas.microsoft.com/office/drawing/2014/main" id="{340F6CD7-2E90-EC43-BDDD-33345D0CD0D8}"/>
                    </a:ext>
                  </a:extLst>
                </p:cNvPr>
                <p:cNvSpPr/>
                <p:nvPr/>
              </p:nvSpPr>
              <p:spPr>
                <a:xfrm>
                  <a:off x="3496557"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35" name="타원 34">
                  <a:extLst>
                    <a:ext uri="{FF2B5EF4-FFF2-40B4-BE49-F238E27FC236}">
                      <a16:creationId xmlns:a16="http://schemas.microsoft.com/office/drawing/2014/main" id="{DC1F3ABE-18AC-C342-9CE0-7AD34CE60320}"/>
                    </a:ext>
                  </a:extLst>
                </p:cNvPr>
                <p:cNvSpPr/>
                <p:nvPr/>
              </p:nvSpPr>
              <p:spPr>
                <a:xfrm>
                  <a:off x="3512786" y="1705487"/>
                  <a:ext cx="72000" cy="72000"/>
                </a:xfrm>
                <a:prstGeom prst="ellipse">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grpSp>
      </p:grpSp>
      <p:sp>
        <p:nvSpPr>
          <p:cNvPr id="39" name="직사각형 38">
            <a:extLst>
              <a:ext uri="{FF2B5EF4-FFF2-40B4-BE49-F238E27FC236}">
                <a16:creationId xmlns:a16="http://schemas.microsoft.com/office/drawing/2014/main" id="{1E3AD755-26FF-4B43-9332-5B887933E2B4}"/>
              </a:ext>
            </a:extLst>
          </p:cNvPr>
          <p:cNvSpPr/>
          <p:nvPr/>
        </p:nvSpPr>
        <p:spPr>
          <a:xfrm>
            <a:off x="3353155" y="1631840"/>
            <a:ext cx="2027852" cy="202791"/>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7" name="타원 36">
            <a:extLst>
              <a:ext uri="{FF2B5EF4-FFF2-40B4-BE49-F238E27FC236}">
                <a16:creationId xmlns:a16="http://schemas.microsoft.com/office/drawing/2014/main" id="{4A7BC241-F635-D244-B541-6270A1A876DB}"/>
              </a:ext>
            </a:extLst>
          </p:cNvPr>
          <p:cNvSpPr/>
          <p:nvPr/>
        </p:nvSpPr>
        <p:spPr>
          <a:xfrm>
            <a:off x="3727877" y="157200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40" name="타원 39">
            <a:extLst>
              <a:ext uri="{FF2B5EF4-FFF2-40B4-BE49-F238E27FC236}">
                <a16:creationId xmlns:a16="http://schemas.microsoft.com/office/drawing/2014/main" id="{53685EF4-19E0-FB4E-B915-A3A6AB283E43}"/>
              </a:ext>
            </a:extLst>
          </p:cNvPr>
          <p:cNvSpPr/>
          <p:nvPr/>
        </p:nvSpPr>
        <p:spPr>
          <a:xfrm>
            <a:off x="9350382" y="14337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pic>
        <p:nvPicPr>
          <p:cNvPr id="42" name="그림 41">
            <a:extLst>
              <a:ext uri="{FF2B5EF4-FFF2-40B4-BE49-F238E27FC236}">
                <a16:creationId xmlns:a16="http://schemas.microsoft.com/office/drawing/2014/main" id="{F5D7AED3-F161-D04D-B2E0-36F73BF3159E}"/>
              </a:ext>
            </a:extLst>
          </p:cNvPr>
          <p:cNvPicPr>
            <a:picLocks noChangeAspect="1"/>
          </p:cNvPicPr>
          <p:nvPr/>
        </p:nvPicPr>
        <p:blipFill>
          <a:blip r:embed="rId5"/>
          <a:stretch>
            <a:fillRect/>
          </a:stretch>
        </p:blipFill>
        <p:spPr>
          <a:xfrm>
            <a:off x="1451720" y="1594143"/>
            <a:ext cx="1525414" cy="1054747"/>
          </a:xfrm>
          <a:prstGeom prst="rect">
            <a:avLst/>
          </a:prstGeom>
        </p:spPr>
      </p:pic>
      <p:sp>
        <p:nvSpPr>
          <p:cNvPr id="45" name="TextBox 44">
            <a:extLst>
              <a:ext uri="{FF2B5EF4-FFF2-40B4-BE49-F238E27FC236}">
                <a16:creationId xmlns:a16="http://schemas.microsoft.com/office/drawing/2014/main" id="{549B6AEB-4249-864B-BB92-0FE2AC3AF208}"/>
              </a:ext>
            </a:extLst>
          </p:cNvPr>
          <p:cNvSpPr txBox="1"/>
          <p:nvPr/>
        </p:nvSpPr>
        <p:spPr>
          <a:xfrm>
            <a:off x="505038" y="1014569"/>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74</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46" name="직사각형 45">
            <a:extLst>
              <a:ext uri="{FF2B5EF4-FFF2-40B4-BE49-F238E27FC236}">
                <a16:creationId xmlns:a16="http://schemas.microsoft.com/office/drawing/2014/main" id="{6E1471B6-74B8-1940-A7A6-095E63EDD118}"/>
              </a:ext>
            </a:extLst>
          </p:cNvPr>
          <p:cNvSpPr/>
          <p:nvPr/>
        </p:nvSpPr>
        <p:spPr>
          <a:xfrm>
            <a:off x="3298291" y="1583676"/>
            <a:ext cx="2178072" cy="314290"/>
          </a:xfrm>
          <a:prstGeom prst="rect">
            <a:avLst/>
          </a:prstGeom>
          <a:solidFill>
            <a:srgbClr val="C0000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삭제</a:t>
            </a:r>
          </a:p>
        </p:txBody>
      </p:sp>
      <p:sp>
        <p:nvSpPr>
          <p:cNvPr id="47" name="직사각형 46">
            <a:extLst>
              <a:ext uri="{FF2B5EF4-FFF2-40B4-BE49-F238E27FC236}">
                <a16:creationId xmlns:a16="http://schemas.microsoft.com/office/drawing/2014/main" id="{24255F0B-6F68-1B45-92E1-0C8AE2E394CA}"/>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350162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a:latin typeface="+mn-ea"/>
              </a:rPr>
              <a:t>컬럼 명</a:t>
            </a:r>
            <a:endParaRPr lang="en-US" altLang="ko-KR" dirty="0">
              <a:latin typeface="+mn-ea"/>
            </a:endParaRPr>
          </a:p>
          <a:p>
            <a:pPr lvl="1"/>
            <a:r>
              <a:rPr lang="ko-KR" altLang="en-US" dirty="0">
                <a:latin typeface="+mn-ea"/>
              </a:rPr>
              <a:t>상단 </a:t>
            </a:r>
            <a:r>
              <a:rPr lang="en-US" altLang="ko-KR" dirty="0">
                <a:latin typeface="+mn-ea"/>
              </a:rPr>
              <a:t>‘</a:t>
            </a:r>
            <a:r>
              <a:rPr lang="ko-KR" altLang="en-US" dirty="0">
                <a:latin typeface="+mn-ea"/>
              </a:rPr>
              <a:t>데이터 표시 형식 옵션</a:t>
            </a:r>
            <a:r>
              <a:rPr lang="en-US" altLang="ko-KR" dirty="0">
                <a:latin typeface="+mn-ea"/>
              </a:rPr>
              <a:t>’</a:t>
            </a:r>
            <a:r>
              <a:rPr lang="ko-KR" altLang="en-US" dirty="0">
                <a:latin typeface="+mn-ea"/>
              </a:rPr>
              <a:t>에 따라 </a:t>
            </a:r>
            <a:r>
              <a:rPr lang="en-US" altLang="ko-KR" dirty="0">
                <a:latin typeface="+mn-ea"/>
              </a:rPr>
              <a:t>Physical/Logical column name</a:t>
            </a:r>
            <a:r>
              <a:rPr lang="ko-KR" altLang="en-US" dirty="0" err="1">
                <a:latin typeface="+mn-ea"/>
              </a:rPr>
              <a:t>으로</a:t>
            </a:r>
            <a:r>
              <a:rPr lang="ko-KR" altLang="en-US" dirty="0">
                <a:latin typeface="+mn-ea"/>
              </a:rPr>
              <a:t> 노출</a:t>
            </a:r>
            <a:endParaRPr lang="en-US" altLang="ko-KR" dirty="0">
              <a:latin typeface="+mn-ea"/>
            </a:endParaRPr>
          </a:p>
          <a:p>
            <a:r>
              <a:rPr lang="ko-KR" altLang="en-US" strike="sngStrike" dirty="0">
                <a:latin typeface="+mn-ea"/>
              </a:rPr>
              <a:t>요약</a:t>
            </a:r>
            <a:r>
              <a:rPr lang="ko-KR" altLang="en-US" dirty="0">
                <a:latin typeface="+mn-ea"/>
              </a:rPr>
              <a:t> </a:t>
            </a:r>
            <a:r>
              <a:rPr lang="en-US" altLang="ko-KR" dirty="0">
                <a:latin typeface="+mn-ea"/>
              </a:rPr>
              <a:t>(2018.11.02 </a:t>
            </a:r>
            <a:r>
              <a:rPr lang="ko-KR" altLang="en-US" dirty="0">
                <a:latin typeface="+mn-ea"/>
              </a:rPr>
              <a:t>삭제</a:t>
            </a:r>
            <a:r>
              <a:rPr lang="en-US" altLang="ko-KR" dirty="0">
                <a:latin typeface="+mn-ea"/>
              </a:rPr>
              <a:t>)</a:t>
            </a:r>
          </a:p>
          <a:p>
            <a:pPr lvl="1"/>
            <a:r>
              <a:rPr lang="ko-KR" altLang="en-US" strike="sngStrike" dirty="0">
                <a:latin typeface="+mn-ea"/>
              </a:rPr>
              <a:t>물리 정보</a:t>
            </a:r>
            <a:endParaRPr lang="en-US" altLang="ko-KR" strike="sngStrike" dirty="0">
              <a:latin typeface="+mn-ea"/>
            </a:endParaRPr>
          </a:p>
          <a:p>
            <a:pPr lvl="2"/>
            <a:r>
              <a:rPr lang="ko-KR" altLang="en-US" strike="sngStrike" dirty="0">
                <a:latin typeface="+mn-ea"/>
              </a:rPr>
              <a:t>물리 </a:t>
            </a:r>
            <a:r>
              <a:rPr lang="ko-KR" altLang="en-US" strike="sngStrike" dirty="0" err="1">
                <a:latin typeface="+mn-ea"/>
              </a:rPr>
              <a:t>컬럼명</a:t>
            </a:r>
            <a:r>
              <a:rPr lang="en-US" altLang="ko-KR" strike="sngStrike" dirty="0">
                <a:latin typeface="+mn-ea"/>
              </a:rPr>
              <a:t>,</a:t>
            </a:r>
            <a:r>
              <a:rPr lang="ko-KR" altLang="en-US" strike="sngStrike" dirty="0">
                <a:latin typeface="+mn-ea"/>
              </a:rPr>
              <a:t> 물리 롤</a:t>
            </a:r>
            <a:r>
              <a:rPr lang="en-US" altLang="ko-KR" strike="sngStrike" dirty="0">
                <a:latin typeface="+mn-ea"/>
              </a:rPr>
              <a:t>,</a:t>
            </a:r>
            <a:r>
              <a:rPr lang="ko-KR" altLang="en-US" strike="sngStrike" dirty="0">
                <a:latin typeface="+mn-ea"/>
              </a:rPr>
              <a:t> 물리 타입</a:t>
            </a:r>
            <a:endParaRPr lang="en-US" altLang="ko-KR" strike="sngStrike" dirty="0">
              <a:latin typeface="+mn-ea"/>
            </a:endParaRPr>
          </a:p>
          <a:p>
            <a:pPr lvl="1"/>
            <a:r>
              <a:rPr lang="ko-KR" altLang="en-US" strike="sngStrike" dirty="0">
                <a:latin typeface="+mn-ea"/>
              </a:rPr>
              <a:t>컬럼 세팅</a:t>
            </a:r>
            <a:endParaRPr lang="en-US" altLang="ko-KR" strike="sngStrike" dirty="0">
              <a:latin typeface="+mn-ea"/>
            </a:endParaRPr>
          </a:p>
          <a:p>
            <a:pPr lvl="2"/>
            <a:r>
              <a:rPr lang="ko-KR" altLang="en-US" strike="sngStrike" dirty="0">
                <a:latin typeface="+mn-ea"/>
              </a:rPr>
              <a:t>설정된 값</a:t>
            </a:r>
            <a:endParaRPr lang="en-US" altLang="ko-KR" strike="sngStrike" dirty="0">
              <a:latin typeface="+mn-ea"/>
            </a:endParaRPr>
          </a:p>
          <a:p>
            <a:pPr lvl="1"/>
            <a:r>
              <a:rPr lang="ko-KR" altLang="en-US" strike="sngStrike" dirty="0">
                <a:latin typeface="+mn-ea"/>
              </a:rPr>
              <a:t>메타데이터</a:t>
            </a:r>
            <a:r>
              <a:rPr lang="en-US" altLang="ko-KR" strike="sngStrike" dirty="0">
                <a:latin typeface="+mn-ea"/>
              </a:rPr>
              <a:t>(</a:t>
            </a:r>
            <a:r>
              <a:rPr lang="ko-KR" altLang="en-US" strike="sngStrike" dirty="0">
                <a:latin typeface="+mn-ea"/>
              </a:rPr>
              <a:t>논리 정보</a:t>
            </a:r>
            <a:r>
              <a:rPr lang="en-US" altLang="ko-KR" strike="sngStrike" dirty="0">
                <a:latin typeface="+mn-ea"/>
              </a:rPr>
              <a:t>)</a:t>
            </a:r>
          </a:p>
          <a:p>
            <a:pPr lvl="2"/>
            <a:r>
              <a:rPr lang="ko-KR" altLang="en-US" strike="sngStrike" dirty="0">
                <a:latin typeface="+mn-ea"/>
              </a:rPr>
              <a:t>논리 </a:t>
            </a:r>
            <a:r>
              <a:rPr lang="ko-KR" altLang="en-US" strike="sngStrike" dirty="0" err="1">
                <a:latin typeface="+mn-ea"/>
              </a:rPr>
              <a:t>컬럼명</a:t>
            </a:r>
            <a:r>
              <a:rPr lang="en-US" altLang="ko-KR" strike="sngStrike" dirty="0">
                <a:latin typeface="+mn-ea"/>
              </a:rPr>
              <a:t>,</a:t>
            </a:r>
            <a:r>
              <a:rPr lang="ko-KR" altLang="en-US" strike="sngStrike" dirty="0">
                <a:latin typeface="+mn-ea"/>
              </a:rPr>
              <a:t> 논리 타입</a:t>
            </a:r>
            <a:r>
              <a:rPr lang="en-US" altLang="ko-KR" strike="sngStrike" dirty="0">
                <a:latin typeface="+mn-ea"/>
              </a:rPr>
              <a:t>,</a:t>
            </a:r>
            <a:r>
              <a:rPr lang="ko-KR" altLang="en-US" strike="sngStrike" dirty="0">
                <a:latin typeface="+mn-ea"/>
              </a:rPr>
              <a:t> 용어사전 값</a:t>
            </a:r>
            <a:r>
              <a:rPr lang="en-US" altLang="ko-KR" strike="sngStrike" dirty="0">
                <a:latin typeface="+mn-ea"/>
              </a:rPr>
              <a:t>,</a:t>
            </a:r>
            <a:r>
              <a:rPr lang="ko-KR" altLang="en-US" strike="sngStrike" dirty="0">
                <a:latin typeface="+mn-ea"/>
              </a:rPr>
              <a:t> </a:t>
            </a:r>
            <a:r>
              <a:rPr lang="ko-KR" altLang="en-US" strike="sngStrike" dirty="0" err="1">
                <a:latin typeface="+mn-ea"/>
              </a:rPr>
              <a:t>코드테이블</a:t>
            </a:r>
            <a:r>
              <a:rPr lang="ko-KR" altLang="en-US" strike="sngStrike" dirty="0">
                <a:latin typeface="+mn-ea"/>
              </a:rPr>
              <a:t> 값</a:t>
            </a:r>
            <a:r>
              <a:rPr lang="en-US" altLang="ko-KR" strike="sngStrike" dirty="0">
                <a:latin typeface="+mn-ea"/>
              </a:rPr>
              <a:t>,</a:t>
            </a:r>
            <a:r>
              <a:rPr lang="ko-KR" altLang="en-US" strike="sngStrike" dirty="0">
                <a:latin typeface="+mn-ea"/>
              </a:rPr>
              <a:t> 설명</a:t>
            </a:r>
            <a:endParaRPr lang="en-US" altLang="ko-KR" strike="sngStrike" dirty="0">
              <a:latin typeface="+mn-ea"/>
            </a:endParaRPr>
          </a:p>
          <a:p>
            <a:r>
              <a:rPr lang="ko-KR" altLang="en-US" dirty="0" err="1">
                <a:latin typeface="+mn-ea"/>
              </a:rPr>
              <a:t>새창으로</a:t>
            </a:r>
            <a:r>
              <a:rPr lang="ko-KR" altLang="en-US" dirty="0">
                <a:latin typeface="+mn-ea"/>
              </a:rPr>
              <a:t> 열기 버튼</a:t>
            </a:r>
            <a:endParaRPr lang="en-US" altLang="ko-KR" dirty="0">
              <a:latin typeface="+mn-ea"/>
            </a:endParaRPr>
          </a:p>
          <a:p>
            <a:r>
              <a:rPr lang="ko-KR" altLang="en-US" dirty="0">
                <a:solidFill>
                  <a:srgbClr val="7030A0"/>
                </a:solidFill>
                <a:latin typeface="+mn-ea"/>
              </a:rPr>
              <a:t>메타데이터 정보</a:t>
            </a:r>
            <a:r>
              <a:rPr lang="en-US" altLang="ko-KR" dirty="0">
                <a:solidFill>
                  <a:srgbClr val="7030A0"/>
                </a:solidFill>
                <a:latin typeface="+mn-ea"/>
              </a:rPr>
              <a:t>(</a:t>
            </a:r>
            <a:r>
              <a:rPr lang="ko-KR" altLang="en-US" dirty="0">
                <a:solidFill>
                  <a:srgbClr val="7030A0"/>
                </a:solidFill>
                <a:latin typeface="+mn-ea"/>
              </a:rPr>
              <a:t>논리 정보</a:t>
            </a:r>
            <a:r>
              <a:rPr lang="en-US" altLang="ko-KR" dirty="0">
                <a:solidFill>
                  <a:srgbClr val="7030A0"/>
                </a:solidFill>
                <a:latin typeface="+mn-ea"/>
              </a:rPr>
              <a:t>)</a:t>
            </a:r>
          </a:p>
          <a:p>
            <a:pPr lvl="1"/>
            <a:r>
              <a:rPr lang="ko-KR" altLang="en-US" dirty="0">
                <a:solidFill>
                  <a:srgbClr val="7030A0"/>
                </a:solidFill>
                <a:latin typeface="+mn-ea"/>
              </a:rPr>
              <a:t>메타데이터가 정의 되지 않았을 경우 노출되지 않음</a:t>
            </a:r>
            <a:endParaRPr lang="en-US" altLang="ko-KR" dirty="0">
              <a:solidFill>
                <a:srgbClr val="7030A0"/>
              </a:solidFill>
              <a:latin typeface="+mn-ea"/>
            </a:endParaRPr>
          </a:p>
        </p:txBody>
      </p:sp>
      <p:sp>
        <p:nvSpPr>
          <p:cNvPr id="6" name="제목 5"/>
          <p:cNvSpPr>
            <a:spLocks noGrp="1"/>
          </p:cNvSpPr>
          <p:nvPr>
            <p:ph type="title"/>
          </p:nvPr>
        </p:nvSpPr>
        <p:spPr/>
        <p:txBody>
          <a:bodyPr/>
          <a:lstStyle/>
          <a:p>
            <a:r>
              <a:rPr kumimoji="1" lang="en-US" altLang="ko-KR" dirty="0"/>
              <a:t>7.4</a:t>
            </a:r>
            <a:r>
              <a:rPr kumimoji="1" lang="ko-KR" altLang="en-US" dirty="0"/>
              <a:t> 데이터 소스 상세 팝업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142</a:t>
            </a:fld>
            <a:endParaRPr lang="ko-KR" altLang="en-US" dirty="0">
              <a:solidFill>
                <a:prstClr val="white">
                  <a:lumMod val="50000"/>
                </a:prstClr>
              </a:solidFill>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컬럼 상세</a:t>
            </a:r>
          </a:p>
        </p:txBody>
      </p:sp>
      <p:pic>
        <p:nvPicPr>
          <p:cNvPr id="7" name="그림 6">
            <a:extLst>
              <a:ext uri="{FF2B5EF4-FFF2-40B4-BE49-F238E27FC236}">
                <a16:creationId xmlns:a16="http://schemas.microsoft.com/office/drawing/2014/main" id="{082D365F-7E88-D44F-B979-4F0E13F9B795}"/>
              </a:ext>
            </a:extLst>
          </p:cNvPr>
          <p:cNvPicPr>
            <a:picLocks noChangeAspect="1"/>
          </p:cNvPicPr>
          <p:nvPr/>
        </p:nvPicPr>
        <p:blipFill>
          <a:blip r:embed="rId3"/>
          <a:stretch>
            <a:fillRect/>
          </a:stretch>
        </p:blipFill>
        <p:spPr>
          <a:xfrm>
            <a:off x="505038" y="1164217"/>
            <a:ext cx="9132338" cy="5041051"/>
          </a:xfrm>
          <a:prstGeom prst="rect">
            <a:avLst/>
          </a:prstGeom>
        </p:spPr>
      </p:pic>
      <p:sp>
        <p:nvSpPr>
          <p:cNvPr id="2" name="직사각형 1">
            <a:extLst>
              <a:ext uri="{FF2B5EF4-FFF2-40B4-BE49-F238E27FC236}">
                <a16:creationId xmlns:a16="http://schemas.microsoft.com/office/drawing/2014/main" id="{8C926A16-0588-F44B-8735-94B815740E9B}"/>
              </a:ext>
            </a:extLst>
          </p:cNvPr>
          <p:cNvSpPr/>
          <p:nvPr/>
        </p:nvSpPr>
        <p:spPr>
          <a:xfrm>
            <a:off x="2288805" y="1896118"/>
            <a:ext cx="7279891" cy="428807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5" name="그룹 4">
            <a:extLst>
              <a:ext uri="{FF2B5EF4-FFF2-40B4-BE49-F238E27FC236}">
                <a16:creationId xmlns:a16="http://schemas.microsoft.com/office/drawing/2014/main" id="{066D2810-8991-7B48-9E03-D9F9D997D94F}"/>
              </a:ext>
            </a:extLst>
          </p:cNvPr>
          <p:cNvGrpSpPr/>
          <p:nvPr/>
        </p:nvGrpSpPr>
        <p:grpSpPr>
          <a:xfrm>
            <a:off x="4201236" y="5385617"/>
            <a:ext cx="5252688" cy="273018"/>
            <a:chOff x="4201236" y="5152513"/>
            <a:chExt cx="5252688" cy="273018"/>
          </a:xfrm>
        </p:grpSpPr>
        <p:sp>
          <p:nvSpPr>
            <p:cNvPr id="36" name="직사각형 35">
              <a:extLst>
                <a:ext uri="{FF2B5EF4-FFF2-40B4-BE49-F238E27FC236}">
                  <a16:creationId xmlns:a16="http://schemas.microsoft.com/office/drawing/2014/main" id="{286A9BC4-D72D-B449-AE1C-C3CB824AD48C}"/>
                </a:ext>
              </a:extLst>
            </p:cNvPr>
            <p:cNvSpPr/>
            <p:nvPr/>
          </p:nvSpPr>
          <p:spPr>
            <a:xfrm>
              <a:off x="4201236" y="5192454"/>
              <a:ext cx="1116568" cy="233077"/>
            </a:xfrm>
            <a:prstGeom prst="rect">
              <a:avLst/>
            </a:prstGeom>
          </p:spPr>
          <p:txBody>
            <a:bodyPr wrap="square">
              <a:spAutoFit/>
            </a:bodyPr>
            <a:lstStyle/>
            <a:p>
              <a:pPr latinLnBrk="1">
                <a:lnSpc>
                  <a:spcPct val="150000"/>
                </a:lnSpc>
                <a:buClr>
                  <a:srgbClr val="336699"/>
                </a:buClr>
              </a:pPr>
              <a:r>
                <a:rPr lang="en-US" altLang="ko-KR" sz="700" b="1" dirty="0">
                  <a:solidFill>
                    <a:schemeClr val="tx1">
                      <a:lumMod val="75000"/>
                      <a:lumOff val="25000"/>
                    </a:schemeClr>
                  </a:solidFill>
                  <a:latin typeface="+mn-ea"/>
                  <a:cs typeface="Nanum Gothic" charset="-127"/>
                </a:rPr>
                <a:t>Statistic</a:t>
              </a:r>
            </a:p>
          </p:txBody>
        </p:sp>
        <p:cxnSp>
          <p:nvCxnSpPr>
            <p:cNvPr id="46" name="직선 연결선[R] 45">
              <a:extLst>
                <a:ext uri="{FF2B5EF4-FFF2-40B4-BE49-F238E27FC236}">
                  <a16:creationId xmlns:a16="http://schemas.microsoft.com/office/drawing/2014/main" id="{06269755-94B9-FC46-BE93-7B56B6D4066E}"/>
                </a:ext>
              </a:extLst>
            </p:cNvPr>
            <p:cNvCxnSpPr/>
            <p:nvPr/>
          </p:nvCxnSpPr>
          <p:spPr>
            <a:xfrm>
              <a:off x="4218744" y="5152513"/>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 name="그림 8">
            <a:extLst>
              <a:ext uri="{FF2B5EF4-FFF2-40B4-BE49-F238E27FC236}">
                <a16:creationId xmlns:a16="http://schemas.microsoft.com/office/drawing/2014/main" id="{05803DC3-B71D-7145-B138-08CBCE1AEB8C}"/>
              </a:ext>
            </a:extLst>
          </p:cNvPr>
          <p:cNvPicPr>
            <a:picLocks noChangeAspect="1"/>
          </p:cNvPicPr>
          <p:nvPr/>
        </p:nvPicPr>
        <p:blipFill>
          <a:blip r:embed="rId4"/>
          <a:stretch>
            <a:fillRect/>
          </a:stretch>
        </p:blipFill>
        <p:spPr>
          <a:xfrm>
            <a:off x="3924132" y="1896118"/>
            <a:ext cx="112658" cy="4303540"/>
          </a:xfrm>
          <a:prstGeom prst="rect">
            <a:avLst/>
          </a:prstGeom>
        </p:spPr>
      </p:pic>
      <p:graphicFrame>
        <p:nvGraphicFramePr>
          <p:cNvPr id="10" name="표 9">
            <a:extLst>
              <a:ext uri="{FF2B5EF4-FFF2-40B4-BE49-F238E27FC236}">
                <a16:creationId xmlns:a16="http://schemas.microsoft.com/office/drawing/2014/main" id="{BBCE15E5-56F4-F549-A6AB-37F3A5837068}"/>
              </a:ext>
            </a:extLst>
          </p:cNvPr>
          <p:cNvGraphicFramePr>
            <a:graphicFrameLocks noGrp="1"/>
          </p:cNvGraphicFramePr>
          <p:nvPr>
            <p:extLst/>
          </p:nvPr>
        </p:nvGraphicFramePr>
        <p:xfrm>
          <a:off x="2288805" y="2212600"/>
          <a:ext cx="1639280" cy="3890876"/>
        </p:xfrm>
        <a:graphic>
          <a:graphicData uri="http://schemas.openxmlformats.org/drawingml/2006/table">
            <a:tbl>
              <a:tblPr bandRow="1">
                <a:tableStyleId>{1FECB4D8-DB02-4DC6-A0A2-4F2EBAE1DC90}</a:tableStyleId>
              </a:tblPr>
              <a:tblGrid>
                <a:gridCol w="1639280">
                  <a:extLst>
                    <a:ext uri="{9D8B030D-6E8A-4147-A177-3AD203B41FA5}">
                      <a16:colId xmlns:a16="http://schemas.microsoft.com/office/drawing/2014/main" val="1367915714"/>
                    </a:ext>
                  </a:extLst>
                </a:gridCol>
              </a:tblGrid>
              <a:tr h="176858">
                <a:tc>
                  <a:txBody>
                    <a:bodyPr/>
                    <a:lstStyle/>
                    <a:p>
                      <a:pPr algn="l" latinLnBrk="1"/>
                      <a:endParaRPr lang="ko-KR" altLang="en-US" sz="6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490078982"/>
                  </a:ext>
                </a:extLst>
              </a:tr>
              <a:tr h="176858">
                <a:tc>
                  <a:txBody>
                    <a:bodyPr/>
                    <a:lstStyle/>
                    <a:p>
                      <a:pPr algn="l" latinLnBrk="1"/>
                      <a:r>
                        <a:rPr lang="en-US" altLang="ko-KR" sz="600" dirty="0"/>
                        <a:t>Logical Column Name</a:t>
                      </a:r>
                      <a:endParaRPr lang="ko-KR" altLang="en-US" sz="600" dirty="0"/>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74076172"/>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819382095"/>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996099111"/>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5481090"/>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7735049"/>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2164058727"/>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0136137"/>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629605306"/>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3791812"/>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3936474920"/>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37820437"/>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041828590"/>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738049111"/>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4153041804"/>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12389625"/>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3991590061"/>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8717998"/>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2393151918"/>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28668308"/>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9F9F9"/>
                    </a:solidFill>
                  </a:tcPr>
                </a:tc>
                <a:extLst>
                  <a:ext uri="{0D108BD9-81ED-4DB2-BD59-A6C34878D82A}">
                    <a16:rowId xmlns:a16="http://schemas.microsoft.com/office/drawing/2014/main" val="1162786839"/>
                  </a:ext>
                </a:extLst>
              </a:tr>
              <a:tr h="176858">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rPr>
                        <a:t>Logical Column Name</a:t>
                      </a:r>
                      <a:endParaRPr kumimoji="0" lang="ko-KR" altLang="en-US" sz="600" b="0" i="0" u="none" strike="noStrike" kern="1200" cap="none" spc="0" normalizeH="0" baseline="0" noProof="0" dirty="0">
                        <a:ln>
                          <a:noFill/>
                        </a:ln>
                        <a:solidFill>
                          <a:prstClr val="black"/>
                        </a:solidFill>
                        <a:effectLst/>
                        <a:uLnTx/>
                        <a:uFillTx/>
                        <a:latin typeface="맑은 고딕" panose="020F0502020204030204"/>
                        <a:ea typeface="맑은 고딕" panose="020B0503020000020004" pitchFamily="34" charset="-127"/>
                        <a:cs typeface="+mn-cs"/>
                      </a:endParaRPr>
                    </a:p>
                  </a:txBody>
                  <a:tcPr marL="7200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10320445"/>
                  </a:ext>
                </a:extLst>
              </a:tr>
            </a:tbl>
          </a:graphicData>
        </a:graphic>
      </p:graphicFrame>
      <p:graphicFrame>
        <p:nvGraphicFramePr>
          <p:cNvPr id="11" name="표 10">
            <a:extLst>
              <a:ext uri="{FF2B5EF4-FFF2-40B4-BE49-F238E27FC236}">
                <a16:creationId xmlns:a16="http://schemas.microsoft.com/office/drawing/2014/main" id="{E230B4F4-4972-D348-B691-E61FB40F73EA}"/>
              </a:ext>
            </a:extLst>
          </p:cNvPr>
          <p:cNvGraphicFramePr>
            <a:graphicFrameLocks noGrp="1"/>
          </p:cNvGraphicFramePr>
          <p:nvPr>
            <p:extLst/>
          </p:nvPr>
        </p:nvGraphicFramePr>
        <p:xfrm>
          <a:off x="510648" y="2211355"/>
          <a:ext cx="3446838" cy="178427"/>
        </p:xfrm>
        <a:graphic>
          <a:graphicData uri="http://schemas.openxmlformats.org/drawingml/2006/table">
            <a:tbl>
              <a:tblPr firstRow="1" bandRow="1">
                <a:tableStyleId>{5C22544A-7EE6-4342-B048-85BDC9FD1C3A}</a:tableStyleId>
              </a:tblPr>
              <a:tblGrid>
                <a:gridCol w="1723419">
                  <a:extLst>
                    <a:ext uri="{9D8B030D-6E8A-4147-A177-3AD203B41FA5}">
                      <a16:colId xmlns:a16="http://schemas.microsoft.com/office/drawing/2014/main" val="990782761"/>
                    </a:ext>
                  </a:extLst>
                </a:gridCol>
                <a:gridCol w="1723419">
                  <a:extLst>
                    <a:ext uri="{9D8B030D-6E8A-4147-A177-3AD203B41FA5}">
                      <a16:colId xmlns:a16="http://schemas.microsoft.com/office/drawing/2014/main" val="4169002485"/>
                    </a:ext>
                  </a:extLst>
                </a:gridCol>
              </a:tblGrid>
              <a:tr h="178427">
                <a:tc>
                  <a:txBody>
                    <a:bodyPr/>
                    <a:lstStyle/>
                    <a:p>
                      <a:pPr algn="ctr" latinLnBrk="1"/>
                      <a:r>
                        <a:rPr lang="en-US" altLang="ko-KR" sz="700" dirty="0">
                          <a:solidFill>
                            <a:schemeClr val="tx1"/>
                          </a:solidFill>
                        </a:rPr>
                        <a:t>Physical Column Name</a:t>
                      </a:r>
                      <a:endParaRPr lang="ko-KR" altLang="en-US" sz="700" dirty="0">
                        <a:solidFill>
                          <a:schemeClr val="tx1"/>
                        </a:solidFill>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latinLnBrk="1"/>
                      <a:r>
                        <a:rPr lang="en-US" altLang="ko-KR" sz="700" dirty="0">
                          <a:solidFill>
                            <a:schemeClr val="tx1"/>
                          </a:solidFill>
                        </a:rPr>
                        <a:t>Logical Column Name</a:t>
                      </a:r>
                      <a:endParaRPr lang="ko-KR" altLang="en-US" sz="700" dirty="0">
                        <a:solidFill>
                          <a:schemeClr val="tx1"/>
                        </a:solidFill>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475102"/>
                  </a:ext>
                </a:extLst>
              </a:tr>
            </a:tbl>
          </a:graphicData>
        </a:graphic>
      </p:graphicFrame>
      <p:sp>
        <p:nvSpPr>
          <p:cNvPr id="24" name="타원 23">
            <a:extLst>
              <a:ext uri="{FF2B5EF4-FFF2-40B4-BE49-F238E27FC236}">
                <a16:creationId xmlns:a16="http://schemas.microsoft.com/office/drawing/2014/main" id="{48860FC4-FFD0-D84F-8474-196EDD659194}"/>
              </a:ext>
            </a:extLst>
          </p:cNvPr>
          <p:cNvSpPr/>
          <p:nvPr/>
        </p:nvSpPr>
        <p:spPr>
          <a:xfrm>
            <a:off x="1973904" y="21121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grpSp>
        <p:nvGrpSpPr>
          <p:cNvPr id="18" name="그룹 17">
            <a:extLst>
              <a:ext uri="{FF2B5EF4-FFF2-40B4-BE49-F238E27FC236}">
                <a16:creationId xmlns:a16="http://schemas.microsoft.com/office/drawing/2014/main" id="{DD4DDD14-57C0-4E4A-B9AD-4D7A5C9BF0F2}"/>
              </a:ext>
            </a:extLst>
          </p:cNvPr>
          <p:cNvGrpSpPr/>
          <p:nvPr/>
        </p:nvGrpSpPr>
        <p:grpSpPr>
          <a:xfrm>
            <a:off x="9290563" y="1225455"/>
            <a:ext cx="113093" cy="113852"/>
            <a:chOff x="5787267" y="1164217"/>
            <a:chExt cx="168143" cy="169272"/>
          </a:xfrm>
        </p:grpSpPr>
        <p:sp>
          <p:nvSpPr>
            <p:cNvPr id="14" name="직사각형 13">
              <a:extLst>
                <a:ext uri="{FF2B5EF4-FFF2-40B4-BE49-F238E27FC236}">
                  <a16:creationId xmlns:a16="http://schemas.microsoft.com/office/drawing/2014/main" id="{4FBA4B75-DE21-F649-B337-04BBC8829000}"/>
                </a:ext>
              </a:extLst>
            </p:cNvPr>
            <p:cNvSpPr/>
            <p:nvPr/>
          </p:nvSpPr>
          <p:spPr>
            <a:xfrm>
              <a:off x="5787267" y="1164217"/>
              <a:ext cx="140409" cy="140409"/>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0" name="직사각형 29">
              <a:extLst>
                <a:ext uri="{FF2B5EF4-FFF2-40B4-BE49-F238E27FC236}">
                  <a16:creationId xmlns:a16="http://schemas.microsoft.com/office/drawing/2014/main" id="{E152D778-750A-5B49-A8F7-64B753BB4E69}"/>
                </a:ext>
              </a:extLst>
            </p:cNvPr>
            <p:cNvSpPr/>
            <p:nvPr/>
          </p:nvSpPr>
          <p:spPr>
            <a:xfrm>
              <a:off x="5815001" y="1193080"/>
              <a:ext cx="140409" cy="140409"/>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32" name="타원 31">
            <a:extLst>
              <a:ext uri="{FF2B5EF4-FFF2-40B4-BE49-F238E27FC236}">
                <a16:creationId xmlns:a16="http://schemas.microsoft.com/office/drawing/2014/main" id="{A9267EC2-50AF-3A4A-8A14-B19644D9CDE4}"/>
              </a:ext>
            </a:extLst>
          </p:cNvPr>
          <p:cNvSpPr/>
          <p:nvPr/>
        </p:nvSpPr>
        <p:spPr>
          <a:xfrm>
            <a:off x="9162017" y="11034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19" name="직사각형 18">
            <a:extLst>
              <a:ext uri="{FF2B5EF4-FFF2-40B4-BE49-F238E27FC236}">
                <a16:creationId xmlns:a16="http://schemas.microsoft.com/office/drawing/2014/main" id="{4A1D3899-3038-4F44-8735-5D1393487F36}"/>
              </a:ext>
            </a:extLst>
          </p:cNvPr>
          <p:cNvSpPr/>
          <p:nvPr/>
        </p:nvSpPr>
        <p:spPr>
          <a:xfrm>
            <a:off x="510648" y="3268243"/>
            <a:ext cx="3413484" cy="171081"/>
          </a:xfrm>
          <a:prstGeom prst="rect">
            <a:avLst/>
          </a:prstGeom>
          <a:solidFill>
            <a:srgbClr val="000000">
              <a:alpha val="2117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4" name="직사각형 33">
            <a:extLst>
              <a:ext uri="{FF2B5EF4-FFF2-40B4-BE49-F238E27FC236}">
                <a16:creationId xmlns:a16="http://schemas.microsoft.com/office/drawing/2014/main" id="{E6949937-D459-2140-970F-037B5F9272DB}"/>
              </a:ext>
            </a:extLst>
          </p:cNvPr>
          <p:cNvSpPr/>
          <p:nvPr/>
        </p:nvSpPr>
        <p:spPr>
          <a:xfrm>
            <a:off x="1161232" y="1197405"/>
            <a:ext cx="3433207" cy="176999"/>
          </a:xfrm>
          <a:prstGeom prst="rect">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err="1">
                <a:solidFill>
                  <a:schemeClr val="bg1">
                    <a:lumMod val="95000"/>
                  </a:schemeClr>
                </a:solidFill>
                <a:latin typeface="Nanum Gothic" charset="-127"/>
                <a:ea typeface="Nanum Gothic" charset="-127"/>
                <a:cs typeface="Nanum Gothic" charset="-127"/>
              </a:rPr>
              <a:t>Datasource</a:t>
            </a:r>
            <a:r>
              <a:rPr kumimoji="1" lang="en-US" altLang="ko-KR" sz="700" b="1" dirty="0">
                <a:solidFill>
                  <a:schemeClr val="bg1">
                    <a:lumMod val="95000"/>
                  </a:schemeClr>
                </a:solidFill>
                <a:latin typeface="Nanum Gothic" charset="-127"/>
                <a:ea typeface="Nanum Gothic" charset="-127"/>
                <a:cs typeface="Nanum Gothic" charset="-127"/>
              </a:rPr>
              <a:t> Name (Metadata Name) </a:t>
            </a:r>
            <a:r>
              <a:rPr kumimoji="1" lang="en-US" altLang="ko-KR" sz="700" dirty="0">
                <a:solidFill>
                  <a:schemeClr val="bg1">
                    <a:lumMod val="95000"/>
                  </a:schemeClr>
                </a:solidFill>
                <a:latin typeface="Nanum Gothic" charset="-127"/>
                <a:ea typeface="Nanum Gothic" charset="-127"/>
                <a:cs typeface="Nanum Gothic" charset="-127"/>
              </a:rPr>
              <a:t>– use in [dashboard name] </a:t>
            </a:r>
            <a:endParaRPr kumimoji="1" lang="ko-KR" altLang="en-US" sz="700" dirty="0">
              <a:solidFill>
                <a:schemeClr val="bg1">
                  <a:lumMod val="95000"/>
                </a:schemeClr>
              </a:solidFill>
              <a:latin typeface="Nanum Gothic" charset="-127"/>
              <a:ea typeface="Nanum Gothic" charset="-127"/>
              <a:cs typeface="Nanum Gothic" charset="-127"/>
            </a:endParaRPr>
          </a:p>
        </p:txBody>
      </p:sp>
      <p:grpSp>
        <p:nvGrpSpPr>
          <p:cNvPr id="37" name="그룹 15">
            <a:extLst>
              <a:ext uri="{FF2B5EF4-FFF2-40B4-BE49-F238E27FC236}">
                <a16:creationId xmlns:a16="http://schemas.microsoft.com/office/drawing/2014/main" id="{FBA53856-5C35-1941-8555-3F107751B606}"/>
              </a:ext>
            </a:extLst>
          </p:cNvPr>
          <p:cNvGrpSpPr/>
          <p:nvPr/>
        </p:nvGrpSpPr>
        <p:grpSpPr>
          <a:xfrm>
            <a:off x="4036790" y="5843659"/>
            <a:ext cx="5600586" cy="190417"/>
            <a:chOff x="1991360" y="4044266"/>
            <a:chExt cx="6156960" cy="312325"/>
          </a:xfrm>
        </p:grpSpPr>
        <p:sp>
          <p:nvSpPr>
            <p:cNvPr id="39" name="자유형 16">
              <a:extLst>
                <a:ext uri="{FF2B5EF4-FFF2-40B4-BE49-F238E27FC236}">
                  <a16:creationId xmlns:a16="http://schemas.microsoft.com/office/drawing/2014/main" id="{21E5901C-5D96-C647-87F8-4AB201EC92CB}"/>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40" name="자유형 17">
              <a:extLst>
                <a:ext uri="{FF2B5EF4-FFF2-40B4-BE49-F238E27FC236}">
                  <a16:creationId xmlns:a16="http://schemas.microsoft.com/office/drawing/2014/main" id="{93D5D2D1-790E-D945-9853-EADCCF2195F7}"/>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grpSp>
        <p:nvGrpSpPr>
          <p:cNvPr id="48" name="그룹 47">
            <a:extLst>
              <a:ext uri="{FF2B5EF4-FFF2-40B4-BE49-F238E27FC236}">
                <a16:creationId xmlns:a16="http://schemas.microsoft.com/office/drawing/2014/main" id="{0E7B49E8-2977-CC4F-933F-ABF5F569EB73}"/>
              </a:ext>
            </a:extLst>
          </p:cNvPr>
          <p:cNvGrpSpPr/>
          <p:nvPr/>
        </p:nvGrpSpPr>
        <p:grpSpPr>
          <a:xfrm>
            <a:off x="510504" y="1583676"/>
            <a:ext cx="9109294" cy="293755"/>
            <a:chOff x="510504" y="1583676"/>
            <a:chExt cx="9109294" cy="293755"/>
          </a:xfrm>
        </p:grpSpPr>
        <p:sp>
          <p:nvSpPr>
            <p:cNvPr id="49" name="직사각형 48">
              <a:extLst>
                <a:ext uri="{FF2B5EF4-FFF2-40B4-BE49-F238E27FC236}">
                  <a16:creationId xmlns:a16="http://schemas.microsoft.com/office/drawing/2014/main" id="{111BD71A-ACE7-A04F-888B-2A66D4C17D1B}"/>
                </a:ext>
              </a:extLst>
            </p:cNvPr>
            <p:cNvSpPr/>
            <p:nvPr/>
          </p:nvSpPr>
          <p:spPr>
            <a:xfrm>
              <a:off x="510504" y="1597152"/>
              <a:ext cx="9109294" cy="280279"/>
            </a:xfrm>
            <a:prstGeom prst="rect">
              <a:avLst/>
            </a:prstGeom>
            <a:solidFill>
              <a:srgbClr val="F6F6F7"/>
            </a:solidFill>
            <a:ln w="6350">
              <a:solidFill>
                <a:srgbClr val="D9D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50" name="그림 49">
              <a:extLst>
                <a:ext uri="{FF2B5EF4-FFF2-40B4-BE49-F238E27FC236}">
                  <a16:creationId xmlns:a16="http://schemas.microsoft.com/office/drawing/2014/main" id="{CE719563-B414-4147-BAFC-A2445B309E2C}"/>
                </a:ext>
              </a:extLst>
            </p:cNvPr>
            <p:cNvPicPr>
              <a:picLocks noChangeAspect="1"/>
            </p:cNvPicPr>
            <p:nvPr/>
          </p:nvPicPr>
          <p:blipFill rotWithShape="1">
            <a:blip r:embed="rId5"/>
            <a:srcRect l="601" t="-141" r="64858" b="27311"/>
            <a:stretch/>
          </p:blipFill>
          <p:spPr>
            <a:xfrm>
              <a:off x="552604" y="1594143"/>
              <a:ext cx="2408301" cy="221986"/>
            </a:xfrm>
            <a:prstGeom prst="rect">
              <a:avLst/>
            </a:prstGeom>
          </p:spPr>
        </p:pic>
        <p:pic>
          <p:nvPicPr>
            <p:cNvPr id="51" name="그림 50">
              <a:extLst>
                <a:ext uri="{FF2B5EF4-FFF2-40B4-BE49-F238E27FC236}">
                  <a16:creationId xmlns:a16="http://schemas.microsoft.com/office/drawing/2014/main" id="{7C4C6F86-F096-CD48-A887-6C5785A5CDF6}"/>
                </a:ext>
              </a:extLst>
            </p:cNvPr>
            <p:cNvPicPr>
              <a:picLocks noChangeAspect="1"/>
            </p:cNvPicPr>
            <p:nvPr/>
          </p:nvPicPr>
          <p:blipFill rotWithShape="1">
            <a:blip r:embed="rId5"/>
            <a:srcRect l="36136" t="-3571"/>
            <a:stretch/>
          </p:blipFill>
          <p:spPr>
            <a:xfrm>
              <a:off x="5476363" y="1583676"/>
              <a:ext cx="4143435" cy="293753"/>
            </a:xfrm>
            <a:prstGeom prst="rect">
              <a:avLst/>
            </a:prstGeom>
          </p:spPr>
        </p:pic>
        <p:grpSp>
          <p:nvGrpSpPr>
            <p:cNvPr id="52" name="그룹 51">
              <a:extLst>
                <a:ext uri="{FF2B5EF4-FFF2-40B4-BE49-F238E27FC236}">
                  <a16:creationId xmlns:a16="http://schemas.microsoft.com/office/drawing/2014/main" id="{C7375BBC-1886-6947-A0A8-2E87C49FEFC7}"/>
                </a:ext>
              </a:extLst>
            </p:cNvPr>
            <p:cNvGrpSpPr/>
            <p:nvPr/>
          </p:nvGrpSpPr>
          <p:grpSpPr>
            <a:xfrm>
              <a:off x="3410386" y="1652652"/>
              <a:ext cx="1930337" cy="184666"/>
              <a:chOff x="2619617" y="1652652"/>
              <a:chExt cx="1930337" cy="184666"/>
            </a:xfrm>
          </p:grpSpPr>
          <p:sp>
            <p:nvSpPr>
              <p:cNvPr id="53" name="TextBox 52">
                <a:extLst>
                  <a:ext uri="{FF2B5EF4-FFF2-40B4-BE49-F238E27FC236}">
                    <a16:creationId xmlns:a16="http://schemas.microsoft.com/office/drawing/2014/main" id="{79BCE537-7179-A546-A389-CB39FBEE1C8D}"/>
                  </a:ext>
                </a:extLst>
              </p:cNvPr>
              <p:cNvSpPr txBox="1"/>
              <p:nvPr/>
            </p:nvSpPr>
            <p:spPr>
              <a:xfrm>
                <a:off x="2619617" y="1652652"/>
                <a:ext cx="1930337" cy="184666"/>
              </a:xfrm>
              <a:prstGeom prst="rect">
                <a:avLst/>
              </a:prstGeom>
              <a:noFill/>
            </p:spPr>
            <p:txBody>
              <a:bodyPr wrap="none" rtlCol="0">
                <a:spAutoFit/>
              </a:bodyPr>
              <a:lstStyle/>
              <a:p>
                <a:r>
                  <a:rPr kumimoji="1" lang="en-US" altLang="ko-KR" sz="600" dirty="0">
                    <a:solidFill>
                      <a:schemeClr val="bg1">
                        <a:lumMod val="65000"/>
                      </a:schemeClr>
                    </a:solidFill>
                  </a:rPr>
                  <a:t>Data display Format</a:t>
                </a:r>
                <a:r>
                  <a:rPr kumimoji="1" lang="ko-KR" altLang="en-US" sz="600" dirty="0">
                    <a:solidFill>
                      <a:schemeClr val="tx1">
                        <a:lumMod val="50000"/>
                        <a:lumOff val="50000"/>
                      </a:schemeClr>
                    </a:solidFill>
                  </a:rPr>
                  <a:t> </a:t>
                </a:r>
                <a:r>
                  <a:rPr kumimoji="1" lang="en-US" altLang="ko-KR" sz="600" dirty="0">
                    <a:solidFill>
                      <a:schemeClr val="tx1">
                        <a:lumMod val="50000"/>
                        <a:lumOff val="50000"/>
                      </a:schemeClr>
                    </a:solidFill>
                  </a:rPr>
                  <a:t>       </a:t>
                </a:r>
                <a:r>
                  <a:rPr kumimoji="1" lang="en-US" altLang="ko-KR" sz="600" dirty="0">
                    <a:solidFill>
                      <a:schemeClr val="tx1">
                        <a:lumMod val="95000"/>
                        <a:lumOff val="5000"/>
                      </a:schemeClr>
                    </a:solidFill>
                  </a:rPr>
                  <a:t>Physical    </a:t>
                </a:r>
                <a:r>
                  <a:rPr kumimoji="1" lang="ko-KR" altLang="en-US" sz="600" dirty="0">
                    <a:solidFill>
                      <a:schemeClr val="tx1">
                        <a:lumMod val="95000"/>
                        <a:lumOff val="5000"/>
                      </a:schemeClr>
                    </a:solidFill>
                  </a:rPr>
                  <a:t>       </a:t>
                </a:r>
                <a:r>
                  <a:rPr kumimoji="1" lang="en-US" altLang="ko-KR" sz="600" dirty="0">
                    <a:solidFill>
                      <a:schemeClr val="tx1">
                        <a:lumMod val="95000"/>
                        <a:lumOff val="5000"/>
                      </a:schemeClr>
                    </a:solidFill>
                  </a:rPr>
                  <a:t>Logical</a:t>
                </a:r>
                <a:endParaRPr kumimoji="1" lang="ko-KR" altLang="en-US" sz="600" dirty="0">
                  <a:solidFill>
                    <a:schemeClr val="tx1">
                      <a:lumMod val="95000"/>
                      <a:lumOff val="5000"/>
                    </a:schemeClr>
                  </a:solidFill>
                </a:endParaRPr>
              </a:p>
            </p:txBody>
          </p:sp>
          <p:sp>
            <p:nvSpPr>
              <p:cNvPr id="54" name="타원 53">
                <a:extLst>
                  <a:ext uri="{FF2B5EF4-FFF2-40B4-BE49-F238E27FC236}">
                    <a16:creationId xmlns:a16="http://schemas.microsoft.com/office/drawing/2014/main" id="{AB3354C2-C3D8-4A4B-97CC-626A23904F07}"/>
                  </a:ext>
                </a:extLst>
              </p:cNvPr>
              <p:cNvSpPr/>
              <p:nvPr/>
            </p:nvSpPr>
            <p:spPr>
              <a:xfrm>
                <a:off x="4045263"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nvGrpSpPr>
              <p:cNvPr id="55" name="그룹 54">
                <a:extLst>
                  <a:ext uri="{FF2B5EF4-FFF2-40B4-BE49-F238E27FC236}">
                    <a16:creationId xmlns:a16="http://schemas.microsoft.com/office/drawing/2014/main" id="{7100EAA5-0B89-294C-8950-92D4E12B0CCC}"/>
                  </a:ext>
                </a:extLst>
              </p:cNvPr>
              <p:cNvGrpSpPr/>
              <p:nvPr/>
            </p:nvGrpSpPr>
            <p:grpSpPr>
              <a:xfrm>
                <a:off x="3496557" y="1689258"/>
                <a:ext cx="104458" cy="104458"/>
                <a:chOff x="3496557" y="1689258"/>
                <a:chExt cx="104458" cy="104458"/>
              </a:xfrm>
            </p:grpSpPr>
            <p:sp>
              <p:nvSpPr>
                <p:cNvPr id="56" name="타원 55">
                  <a:extLst>
                    <a:ext uri="{FF2B5EF4-FFF2-40B4-BE49-F238E27FC236}">
                      <a16:creationId xmlns:a16="http://schemas.microsoft.com/office/drawing/2014/main" id="{D8C7C0CF-D2D9-2D47-8FD6-C30AE2D32276}"/>
                    </a:ext>
                  </a:extLst>
                </p:cNvPr>
                <p:cNvSpPr/>
                <p:nvPr/>
              </p:nvSpPr>
              <p:spPr>
                <a:xfrm>
                  <a:off x="3496557"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57" name="타원 56">
                  <a:extLst>
                    <a:ext uri="{FF2B5EF4-FFF2-40B4-BE49-F238E27FC236}">
                      <a16:creationId xmlns:a16="http://schemas.microsoft.com/office/drawing/2014/main" id="{E67EF54A-F143-AB46-A68E-BA24EEDB5724}"/>
                    </a:ext>
                  </a:extLst>
                </p:cNvPr>
                <p:cNvSpPr/>
                <p:nvPr/>
              </p:nvSpPr>
              <p:spPr>
                <a:xfrm>
                  <a:off x="3512786" y="1705487"/>
                  <a:ext cx="72000" cy="72000"/>
                </a:xfrm>
                <a:prstGeom prst="ellipse">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grpSp>
      </p:grpSp>
      <p:sp>
        <p:nvSpPr>
          <p:cNvPr id="58" name="직사각형 57">
            <a:extLst>
              <a:ext uri="{FF2B5EF4-FFF2-40B4-BE49-F238E27FC236}">
                <a16:creationId xmlns:a16="http://schemas.microsoft.com/office/drawing/2014/main" id="{B4909F7F-C1D2-014A-AE37-3D0FD26AF781}"/>
              </a:ext>
            </a:extLst>
          </p:cNvPr>
          <p:cNvSpPr/>
          <p:nvPr/>
        </p:nvSpPr>
        <p:spPr>
          <a:xfrm>
            <a:off x="3410386" y="1631840"/>
            <a:ext cx="1970621" cy="202791"/>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9" name="타원 58">
            <a:extLst>
              <a:ext uri="{FF2B5EF4-FFF2-40B4-BE49-F238E27FC236}">
                <a16:creationId xmlns:a16="http://schemas.microsoft.com/office/drawing/2014/main" id="{C9CE81E6-342A-6846-B9C1-A2BD6825DF0B}"/>
              </a:ext>
            </a:extLst>
          </p:cNvPr>
          <p:cNvSpPr/>
          <p:nvPr/>
        </p:nvSpPr>
        <p:spPr>
          <a:xfrm>
            <a:off x="2368250" y="21605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grpSp>
        <p:nvGrpSpPr>
          <p:cNvPr id="61" name="그룹 60">
            <a:extLst>
              <a:ext uri="{FF2B5EF4-FFF2-40B4-BE49-F238E27FC236}">
                <a16:creationId xmlns:a16="http://schemas.microsoft.com/office/drawing/2014/main" id="{2E240626-04ED-ED41-AF27-B9CD60F210EF}"/>
              </a:ext>
            </a:extLst>
          </p:cNvPr>
          <p:cNvGrpSpPr/>
          <p:nvPr/>
        </p:nvGrpSpPr>
        <p:grpSpPr>
          <a:xfrm>
            <a:off x="4218744" y="2047331"/>
            <a:ext cx="5045543" cy="1151655"/>
            <a:chOff x="4201236" y="2047331"/>
            <a:chExt cx="5045543" cy="1151655"/>
          </a:xfrm>
        </p:grpSpPr>
        <p:sp>
          <p:nvSpPr>
            <p:cNvPr id="62" name="직사각형 61">
              <a:extLst>
                <a:ext uri="{FF2B5EF4-FFF2-40B4-BE49-F238E27FC236}">
                  <a16:creationId xmlns:a16="http://schemas.microsoft.com/office/drawing/2014/main" id="{82B28B4B-70C3-F341-BAC1-E40117A7D7D1}"/>
                </a:ext>
              </a:extLst>
            </p:cNvPr>
            <p:cNvSpPr/>
            <p:nvPr/>
          </p:nvSpPr>
          <p:spPr>
            <a:xfrm>
              <a:off x="5371033" y="2293532"/>
              <a:ext cx="3875746" cy="5562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kumimoji="1" lang="en-US" altLang="ko-KR" sz="700" dirty="0" err="1">
                  <a:solidFill>
                    <a:schemeClr val="tx1"/>
                  </a:solidFill>
                  <a:latin typeface="+mn-ea"/>
                  <a:cs typeface="Nanum Gothic" charset="-127"/>
                </a:rPr>
                <a:t>orderdate</a:t>
              </a:r>
              <a:endParaRPr kumimoji="1" lang="en-US" altLang="ko-KR" sz="700" dirty="0">
                <a:solidFill>
                  <a:schemeClr val="tx1"/>
                </a:solidFill>
                <a:latin typeface="+mn-ea"/>
                <a:cs typeface="Nanum Gothic" charset="-127"/>
              </a:endParaRPr>
            </a:p>
            <a:p>
              <a:pPr>
                <a:lnSpc>
                  <a:spcPct val="150000"/>
                </a:lnSpc>
              </a:pPr>
              <a:r>
                <a:rPr kumimoji="1" lang="en-US" altLang="ko-KR" sz="700" dirty="0">
                  <a:solidFill>
                    <a:schemeClr val="tx1"/>
                  </a:solidFill>
                  <a:latin typeface="+mn-ea"/>
                  <a:cs typeface="Nanum Gothic" charset="-127"/>
                </a:rPr>
                <a:t>Dimension</a:t>
              </a:r>
            </a:p>
            <a:p>
              <a:pPr>
                <a:lnSpc>
                  <a:spcPct val="150000"/>
                </a:lnSpc>
              </a:pPr>
              <a:r>
                <a:rPr kumimoji="1" lang="en-US" altLang="ko-KR" sz="700" dirty="0">
                  <a:solidFill>
                    <a:schemeClr val="tx1"/>
                  </a:solidFill>
                  <a:latin typeface="+mn-ea"/>
                  <a:cs typeface="Nanum Gothic" charset="-127"/>
                </a:rPr>
                <a:t>Date/Time</a:t>
              </a:r>
              <a:endParaRPr kumimoji="1" lang="ko-KR" altLang="en-US" sz="700" dirty="0">
                <a:solidFill>
                  <a:schemeClr val="tx1"/>
                </a:solidFill>
                <a:latin typeface="+mn-ea"/>
                <a:cs typeface="Nanum Gothic" charset="-127"/>
              </a:endParaRPr>
            </a:p>
          </p:txBody>
        </p:sp>
        <p:sp>
          <p:nvSpPr>
            <p:cNvPr id="63" name="직사각형 62">
              <a:extLst>
                <a:ext uri="{FF2B5EF4-FFF2-40B4-BE49-F238E27FC236}">
                  <a16:creationId xmlns:a16="http://schemas.microsoft.com/office/drawing/2014/main" id="{FCB6B7FE-5344-324C-9453-048A36E818B8}"/>
                </a:ext>
              </a:extLst>
            </p:cNvPr>
            <p:cNvSpPr/>
            <p:nvPr/>
          </p:nvSpPr>
          <p:spPr>
            <a:xfrm>
              <a:off x="4297926" y="2285926"/>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dirty="0">
                  <a:solidFill>
                    <a:schemeClr val="tx1"/>
                  </a:solidFill>
                  <a:latin typeface="+mn-ea"/>
                  <a:cs typeface="Nanum Gothic" charset="-127"/>
                </a:rPr>
                <a:t>Physical Column Name</a:t>
              </a:r>
            </a:p>
            <a:p>
              <a:pPr>
                <a:lnSpc>
                  <a:spcPct val="150000"/>
                </a:lnSpc>
              </a:pPr>
              <a:r>
                <a:rPr kumimoji="1" lang="en-US" altLang="ko-KR" sz="700" dirty="0">
                  <a:solidFill>
                    <a:schemeClr val="tx1"/>
                  </a:solidFill>
                  <a:latin typeface="+mn-ea"/>
                  <a:cs typeface="Nanum Gothic" charset="-127"/>
                </a:rPr>
                <a:t>Physical Role</a:t>
              </a:r>
            </a:p>
            <a:p>
              <a:pPr>
                <a:lnSpc>
                  <a:spcPct val="150000"/>
                </a:lnSpc>
              </a:pPr>
              <a:r>
                <a:rPr kumimoji="1" lang="en-US" altLang="ko-KR" sz="700" dirty="0">
                  <a:solidFill>
                    <a:schemeClr val="tx1"/>
                  </a:solidFill>
                  <a:latin typeface="+mn-ea"/>
                  <a:cs typeface="Nanum Gothic" charset="-127"/>
                </a:rPr>
                <a:t>Physical type</a:t>
              </a:r>
              <a:endParaRPr kumimoji="1" lang="ko-KR" altLang="en-US" sz="700" dirty="0">
                <a:solidFill>
                  <a:schemeClr val="tx1"/>
                </a:solidFill>
                <a:latin typeface="+mn-ea"/>
                <a:cs typeface="Nanum Gothic" charset="-127"/>
              </a:endParaRPr>
            </a:p>
          </p:txBody>
        </p:sp>
        <p:sp>
          <p:nvSpPr>
            <p:cNvPr id="64" name="직사각형 63">
              <a:extLst>
                <a:ext uri="{FF2B5EF4-FFF2-40B4-BE49-F238E27FC236}">
                  <a16:creationId xmlns:a16="http://schemas.microsoft.com/office/drawing/2014/main" id="{BC49C888-F6A4-7F48-94E6-0C1C9A1E64F4}"/>
                </a:ext>
              </a:extLst>
            </p:cNvPr>
            <p:cNvSpPr/>
            <p:nvPr/>
          </p:nvSpPr>
          <p:spPr>
            <a:xfrm>
              <a:off x="4201236" y="2047331"/>
              <a:ext cx="1116568" cy="233077"/>
            </a:xfrm>
            <a:prstGeom prst="rect">
              <a:avLst/>
            </a:prstGeom>
          </p:spPr>
          <p:txBody>
            <a:bodyPr wrap="square">
              <a:spAutoFit/>
            </a:bodyPr>
            <a:lstStyle/>
            <a:p>
              <a:pPr>
                <a:lnSpc>
                  <a:spcPct val="150000"/>
                </a:lnSpc>
                <a:buClr>
                  <a:srgbClr val="336699"/>
                </a:buClr>
              </a:pPr>
              <a:r>
                <a:rPr lang="en-US" altLang="ko-KR" sz="700" b="1" dirty="0">
                  <a:solidFill>
                    <a:schemeClr val="tx1">
                      <a:lumMod val="75000"/>
                      <a:lumOff val="25000"/>
                    </a:schemeClr>
                  </a:solidFill>
                  <a:latin typeface="+mn-ea"/>
                  <a:cs typeface="Nanum Gothic" charset="-127"/>
                </a:rPr>
                <a:t>Column information</a:t>
              </a:r>
            </a:p>
          </p:txBody>
        </p:sp>
      </p:grpSp>
      <p:grpSp>
        <p:nvGrpSpPr>
          <p:cNvPr id="65" name="그룹 64">
            <a:extLst>
              <a:ext uri="{FF2B5EF4-FFF2-40B4-BE49-F238E27FC236}">
                <a16:creationId xmlns:a16="http://schemas.microsoft.com/office/drawing/2014/main" id="{C71274B4-6EAE-7040-A59C-78F80D083E4B}"/>
              </a:ext>
            </a:extLst>
          </p:cNvPr>
          <p:cNvGrpSpPr/>
          <p:nvPr/>
        </p:nvGrpSpPr>
        <p:grpSpPr>
          <a:xfrm>
            <a:off x="4218744" y="3039361"/>
            <a:ext cx="5045543" cy="1151655"/>
            <a:chOff x="4201236" y="3198169"/>
            <a:chExt cx="5045543" cy="1151655"/>
          </a:xfrm>
        </p:grpSpPr>
        <p:sp>
          <p:nvSpPr>
            <p:cNvPr id="66" name="직사각형 65">
              <a:extLst>
                <a:ext uri="{FF2B5EF4-FFF2-40B4-BE49-F238E27FC236}">
                  <a16:creationId xmlns:a16="http://schemas.microsoft.com/office/drawing/2014/main" id="{27934A08-B21B-154D-BF12-A17412730478}"/>
                </a:ext>
              </a:extLst>
            </p:cNvPr>
            <p:cNvSpPr/>
            <p:nvPr/>
          </p:nvSpPr>
          <p:spPr>
            <a:xfrm>
              <a:off x="5371033" y="3444370"/>
              <a:ext cx="3875746" cy="3946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kumimoji="1" lang="en-US" altLang="ko-KR" sz="700" dirty="0" err="1">
                  <a:solidFill>
                    <a:schemeClr val="tx1"/>
                  </a:solidFill>
                  <a:latin typeface="+mn-ea"/>
                  <a:cs typeface="Nanum Gothic" charset="-127"/>
                </a:rPr>
                <a:t>yyyy</a:t>
              </a:r>
              <a:r>
                <a:rPr kumimoji="1" lang="en-US" altLang="ko-KR" sz="700" dirty="0">
                  <a:solidFill>
                    <a:schemeClr val="tx1"/>
                  </a:solidFill>
                  <a:latin typeface="+mn-ea"/>
                  <a:cs typeface="Nanum Gothic" charset="-127"/>
                </a:rPr>
                <a:t>-MM-</a:t>
              </a:r>
              <a:r>
                <a:rPr kumimoji="1" lang="en-US" altLang="ko-KR" sz="700" dirty="0" err="1">
                  <a:solidFill>
                    <a:schemeClr val="tx1"/>
                  </a:solidFill>
                  <a:latin typeface="+mn-ea"/>
                  <a:cs typeface="Nanum Gothic" charset="-127"/>
                </a:rPr>
                <a:t>dd</a:t>
              </a:r>
              <a:r>
                <a:rPr kumimoji="1" lang="en-US" altLang="ko-KR" sz="700" dirty="0">
                  <a:solidFill>
                    <a:schemeClr val="tx1"/>
                  </a:solidFill>
                  <a:latin typeface="+mn-ea"/>
                  <a:cs typeface="Nanum Gothic" charset="-127"/>
                </a:rPr>
                <a:t> </a:t>
              </a:r>
              <a:r>
                <a:rPr kumimoji="1" lang="en-US" altLang="ko-KR" sz="700" dirty="0" err="1">
                  <a:solidFill>
                    <a:schemeClr val="tx1"/>
                  </a:solidFill>
                  <a:latin typeface="+mn-ea"/>
                  <a:cs typeface="Nanum Gothic" charset="-127"/>
                </a:rPr>
                <a:t>HH:mm:ss.SSSSSS</a:t>
              </a:r>
              <a:endParaRPr kumimoji="1" lang="en-US" altLang="ko-KR" sz="700" dirty="0">
                <a:solidFill>
                  <a:schemeClr val="tx1"/>
                </a:solidFill>
                <a:latin typeface="+mn-ea"/>
                <a:cs typeface="Nanum Gothic" charset="-127"/>
              </a:endParaRPr>
            </a:p>
            <a:p>
              <a:pPr>
                <a:lnSpc>
                  <a:spcPct val="150000"/>
                </a:lnSpc>
              </a:pPr>
              <a:r>
                <a:rPr kumimoji="1" lang="en-US" altLang="ko-KR" sz="700" dirty="0">
                  <a:solidFill>
                    <a:schemeClr val="tx1"/>
                  </a:solidFill>
                  <a:latin typeface="+mn-ea"/>
                  <a:cs typeface="Nanum Gothic" charset="-127"/>
                </a:rPr>
                <a:t>Do not set</a:t>
              </a:r>
            </a:p>
          </p:txBody>
        </p:sp>
        <p:sp>
          <p:nvSpPr>
            <p:cNvPr id="67" name="직사각형 66">
              <a:extLst>
                <a:ext uri="{FF2B5EF4-FFF2-40B4-BE49-F238E27FC236}">
                  <a16:creationId xmlns:a16="http://schemas.microsoft.com/office/drawing/2014/main" id="{BC07B80D-9C16-3144-B23B-7A319B05EF26}"/>
                </a:ext>
              </a:extLst>
            </p:cNvPr>
            <p:cNvSpPr/>
            <p:nvPr/>
          </p:nvSpPr>
          <p:spPr>
            <a:xfrm>
              <a:off x="4297926" y="3436764"/>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dirty="0">
                  <a:solidFill>
                    <a:schemeClr val="tx1"/>
                  </a:solidFill>
                  <a:latin typeface="+mn-ea"/>
                  <a:cs typeface="Nanum Gothic" charset="-127"/>
                </a:rPr>
                <a:t>Time display format</a:t>
              </a:r>
            </a:p>
            <a:p>
              <a:pPr>
                <a:lnSpc>
                  <a:spcPct val="150000"/>
                </a:lnSpc>
              </a:pPr>
              <a:r>
                <a:rPr kumimoji="1" lang="en-US" altLang="ko-KR" sz="700" dirty="0">
                  <a:solidFill>
                    <a:schemeClr val="tx1"/>
                  </a:solidFill>
                  <a:latin typeface="+mn-ea"/>
                  <a:cs typeface="Nanum Gothic" charset="-127"/>
                </a:rPr>
                <a:t>Missing</a:t>
              </a:r>
              <a:endParaRPr kumimoji="1" lang="ko-KR" altLang="en-US" sz="700" dirty="0">
                <a:solidFill>
                  <a:schemeClr val="tx1"/>
                </a:solidFill>
                <a:latin typeface="+mn-ea"/>
                <a:cs typeface="Nanum Gothic" charset="-127"/>
              </a:endParaRPr>
            </a:p>
          </p:txBody>
        </p:sp>
        <p:sp>
          <p:nvSpPr>
            <p:cNvPr id="68" name="직사각형 67">
              <a:extLst>
                <a:ext uri="{FF2B5EF4-FFF2-40B4-BE49-F238E27FC236}">
                  <a16:creationId xmlns:a16="http://schemas.microsoft.com/office/drawing/2014/main" id="{E57157F0-3404-9948-980A-E00141C37339}"/>
                </a:ext>
              </a:extLst>
            </p:cNvPr>
            <p:cNvSpPr/>
            <p:nvPr/>
          </p:nvSpPr>
          <p:spPr>
            <a:xfrm>
              <a:off x="4201236" y="3198169"/>
              <a:ext cx="1116568" cy="233077"/>
            </a:xfrm>
            <a:prstGeom prst="rect">
              <a:avLst/>
            </a:prstGeom>
          </p:spPr>
          <p:txBody>
            <a:bodyPr wrap="square">
              <a:spAutoFit/>
            </a:bodyPr>
            <a:lstStyle/>
            <a:p>
              <a:pPr>
                <a:lnSpc>
                  <a:spcPct val="150000"/>
                </a:lnSpc>
                <a:buClr>
                  <a:srgbClr val="336699"/>
                </a:buClr>
              </a:pPr>
              <a:r>
                <a:rPr lang="en-US" altLang="ko-KR" sz="700" b="1" dirty="0">
                  <a:solidFill>
                    <a:schemeClr val="tx1">
                      <a:lumMod val="75000"/>
                      <a:lumOff val="25000"/>
                    </a:schemeClr>
                  </a:solidFill>
                  <a:latin typeface="+mn-ea"/>
                  <a:cs typeface="Nanum Gothic" charset="-127"/>
                </a:rPr>
                <a:t>Column Settings</a:t>
              </a:r>
            </a:p>
          </p:txBody>
        </p:sp>
      </p:grpSp>
      <p:sp>
        <p:nvSpPr>
          <p:cNvPr id="73" name="직사각형 72">
            <a:extLst>
              <a:ext uri="{FF2B5EF4-FFF2-40B4-BE49-F238E27FC236}">
                <a16:creationId xmlns:a16="http://schemas.microsoft.com/office/drawing/2014/main" id="{FC12FD82-AF64-A749-BC6A-E2983874CB8E}"/>
              </a:ext>
            </a:extLst>
          </p:cNvPr>
          <p:cNvSpPr/>
          <p:nvPr/>
        </p:nvSpPr>
        <p:spPr>
          <a:xfrm>
            <a:off x="5476362" y="4170482"/>
            <a:ext cx="3835251" cy="8794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kumimoji="1" lang="en-US" altLang="ko-KR" sz="700" dirty="0" err="1">
                <a:solidFill>
                  <a:schemeClr val="tx1"/>
                </a:solidFill>
                <a:latin typeface="+mn-ea"/>
                <a:cs typeface="Nanum Gothic" charset="-127"/>
              </a:rPr>
              <a:t>orderdate</a:t>
            </a:r>
            <a:endParaRPr kumimoji="1" lang="en-US" altLang="ko-KR" sz="700" dirty="0">
              <a:solidFill>
                <a:schemeClr val="tx1"/>
              </a:solidFill>
              <a:latin typeface="+mn-ea"/>
              <a:cs typeface="Nanum Gothic" charset="-127"/>
            </a:endParaRPr>
          </a:p>
          <a:p>
            <a:pPr>
              <a:lnSpc>
                <a:spcPct val="150000"/>
              </a:lnSpc>
            </a:pPr>
            <a:r>
              <a:rPr kumimoji="1" lang="en-US" altLang="ko-KR" sz="700" dirty="0">
                <a:solidFill>
                  <a:schemeClr val="tx1"/>
                </a:solidFill>
                <a:latin typeface="+mn-ea"/>
                <a:cs typeface="Nanum Gothic" charset="-127"/>
              </a:rPr>
              <a:t>Dimension</a:t>
            </a:r>
          </a:p>
          <a:p>
            <a:pPr>
              <a:lnSpc>
                <a:spcPct val="150000"/>
              </a:lnSpc>
            </a:pPr>
            <a:r>
              <a:rPr kumimoji="1" lang="en-US" altLang="ko-KR" sz="700" dirty="0">
                <a:solidFill>
                  <a:schemeClr val="tx1"/>
                </a:solidFill>
                <a:latin typeface="+mn-ea"/>
                <a:cs typeface="Nanum Gothic" charset="-127"/>
              </a:rPr>
              <a:t>Dictionary</a:t>
            </a:r>
          </a:p>
          <a:p>
            <a:pPr>
              <a:lnSpc>
                <a:spcPct val="150000"/>
              </a:lnSpc>
            </a:pPr>
            <a:r>
              <a:rPr kumimoji="1" lang="en-US" altLang="ko-KR" sz="700" dirty="0">
                <a:solidFill>
                  <a:schemeClr val="tx1"/>
                </a:solidFill>
                <a:latin typeface="+mn-ea"/>
                <a:cs typeface="Nanum Gothic" charset="-127"/>
              </a:rPr>
              <a:t>code0001</a:t>
            </a:r>
          </a:p>
          <a:p>
            <a:pPr>
              <a:lnSpc>
                <a:spcPct val="150000"/>
              </a:lnSpc>
            </a:pPr>
            <a:r>
              <a:rPr kumimoji="1" lang="ko-KR" altLang="en-US" sz="700" dirty="0">
                <a:solidFill>
                  <a:schemeClr val="tx1"/>
                </a:solidFill>
                <a:latin typeface="+mn-ea"/>
                <a:cs typeface="Nanum Gothic" charset="-127"/>
              </a:rPr>
              <a:t>설명이 들어갑니다</a:t>
            </a:r>
            <a:r>
              <a:rPr kumimoji="1" lang="en-US" altLang="ko-KR" sz="700" dirty="0">
                <a:solidFill>
                  <a:schemeClr val="tx1"/>
                </a:solidFill>
                <a:latin typeface="+mn-ea"/>
                <a:cs typeface="Nanum Gothic" charset="-127"/>
              </a:rPr>
              <a:t>.</a:t>
            </a:r>
            <a:endParaRPr kumimoji="1" lang="ko-KR" altLang="en-US" sz="700" dirty="0">
              <a:solidFill>
                <a:schemeClr val="tx1"/>
              </a:solidFill>
              <a:latin typeface="+mn-ea"/>
              <a:cs typeface="Nanum Gothic" charset="-127"/>
            </a:endParaRPr>
          </a:p>
        </p:txBody>
      </p:sp>
      <p:sp>
        <p:nvSpPr>
          <p:cNvPr id="74" name="직사각형 73">
            <a:extLst>
              <a:ext uri="{FF2B5EF4-FFF2-40B4-BE49-F238E27FC236}">
                <a16:creationId xmlns:a16="http://schemas.microsoft.com/office/drawing/2014/main" id="{4B628445-9A7B-744B-8B00-65B5F5ABAF36}"/>
              </a:ext>
            </a:extLst>
          </p:cNvPr>
          <p:cNvSpPr/>
          <p:nvPr/>
        </p:nvSpPr>
        <p:spPr>
          <a:xfrm>
            <a:off x="4362761" y="4162876"/>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dirty="0">
                <a:solidFill>
                  <a:schemeClr val="tx1"/>
                </a:solidFill>
                <a:latin typeface="+mn-ea"/>
                <a:cs typeface="Nanum Gothic" charset="-127"/>
              </a:rPr>
              <a:t>Logical Column Name	</a:t>
            </a:r>
          </a:p>
          <a:p>
            <a:pPr>
              <a:lnSpc>
                <a:spcPct val="150000"/>
              </a:lnSpc>
            </a:pPr>
            <a:r>
              <a:rPr kumimoji="1" lang="en-US" altLang="ko-KR" sz="700" dirty="0">
                <a:solidFill>
                  <a:schemeClr val="tx1"/>
                </a:solidFill>
                <a:latin typeface="+mn-ea"/>
                <a:cs typeface="Nanum Gothic" charset="-127"/>
              </a:rPr>
              <a:t>Logical type	</a:t>
            </a:r>
          </a:p>
          <a:p>
            <a:pPr>
              <a:lnSpc>
                <a:spcPct val="150000"/>
              </a:lnSpc>
            </a:pPr>
            <a:r>
              <a:rPr kumimoji="1" lang="en-US" altLang="ko-KR" sz="700" dirty="0">
                <a:solidFill>
                  <a:schemeClr val="tx1"/>
                </a:solidFill>
                <a:latin typeface="+mn-ea"/>
                <a:cs typeface="Nanum Gothic" charset="-127"/>
              </a:rPr>
              <a:t>Dictionary	</a:t>
            </a:r>
          </a:p>
          <a:p>
            <a:pPr>
              <a:lnSpc>
                <a:spcPct val="150000"/>
              </a:lnSpc>
            </a:pPr>
            <a:r>
              <a:rPr kumimoji="1" lang="en-US" altLang="ko-KR" sz="700" dirty="0">
                <a:solidFill>
                  <a:schemeClr val="tx1"/>
                </a:solidFill>
                <a:latin typeface="+mn-ea"/>
                <a:cs typeface="Nanum Gothic" charset="-127"/>
              </a:rPr>
              <a:t>Code table	</a:t>
            </a:r>
          </a:p>
          <a:p>
            <a:pPr>
              <a:lnSpc>
                <a:spcPct val="150000"/>
              </a:lnSpc>
            </a:pPr>
            <a:r>
              <a:rPr kumimoji="1" lang="en-US" altLang="ko-KR" sz="700" dirty="0">
                <a:solidFill>
                  <a:schemeClr val="tx1"/>
                </a:solidFill>
                <a:latin typeface="+mn-ea"/>
                <a:cs typeface="Nanum Gothic" charset="-127"/>
              </a:rPr>
              <a:t>Description</a:t>
            </a:r>
            <a:endParaRPr kumimoji="1" lang="ko-KR" altLang="en-US" sz="700" dirty="0">
              <a:solidFill>
                <a:schemeClr val="tx1"/>
              </a:solidFill>
              <a:latin typeface="+mn-ea"/>
              <a:cs typeface="Nanum Gothic" charset="-127"/>
            </a:endParaRPr>
          </a:p>
        </p:txBody>
      </p:sp>
      <p:sp>
        <p:nvSpPr>
          <p:cNvPr id="75" name="직사각형 74">
            <a:extLst>
              <a:ext uri="{FF2B5EF4-FFF2-40B4-BE49-F238E27FC236}">
                <a16:creationId xmlns:a16="http://schemas.microsoft.com/office/drawing/2014/main" id="{12C9052E-7D1B-EE4B-8B83-19B8677FD79E}"/>
              </a:ext>
            </a:extLst>
          </p:cNvPr>
          <p:cNvSpPr/>
          <p:nvPr/>
        </p:nvSpPr>
        <p:spPr>
          <a:xfrm>
            <a:off x="4266071" y="3924281"/>
            <a:ext cx="1116568" cy="233077"/>
          </a:xfrm>
          <a:prstGeom prst="rect">
            <a:avLst/>
          </a:prstGeom>
        </p:spPr>
        <p:txBody>
          <a:bodyPr wrap="square">
            <a:spAutoFit/>
          </a:bodyPr>
          <a:lstStyle/>
          <a:p>
            <a:pPr>
              <a:lnSpc>
                <a:spcPct val="150000"/>
              </a:lnSpc>
              <a:buClr>
                <a:srgbClr val="336699"/>
              </a:buClr>
            </a:pPr>
            <a:r>
              <a:rPr lang="en-US" altLang="ko-KR" sz="700" b="1" dirty="0">
                <a:solidFill>
                  <a:schemeClr val="tx1">
                    <a:lumMod val="75000"/>
                    <a:lumOff val="25000"/>
                  </a:schemeClr>
                </a:solidFill>
                <a:latin typeface="+mn-ea"/>
                <a:cs typeface="Nanum Gothic" charset="-127"/>
              </a:rPr>
              <a:t>Metadata</a:t>
            </a:r>
          </a:p>
        </p:txBody>
      </p:sp>
      <p:sp>
        <p:nvSpPr>
          <p:cNvPr id="70" name="TextBox 69">
            <a:extLst>
              <a:ext uri="{FF2B5EF4-FFF2-40B4-BE49-F238E27FC236}">
                <a16:creationId xmlns:a16="http://schemas.microsoft.com/office/drawing/2014/main" id="{EAB55721-EBE2-5048-A627-70B5BCFA5158}"/>
              </a:ext>
            </a:extLst>
          </p:cNvPr>
          <p:cNvSpPr txBox="1"/>
          <p:nvPr/>
        </p:nvSpPr>
        <p:spPr>
          <a:xfrm>
            <a:off x="505038" y="10145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74</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endParaRPr lang="ko-KR" altLang="en-US" sz="500" b="1" dirty="0">
              <a:solidFill>
                <a:schemeClr val="bg1"/>
              </a:solidFill>
              <a:latin typeface="+mn-ea"/>
              <a:cs typeface="Nanum Gothic" charset="-127"/>
            </a:endParaRPr>
          </a:p>
        </p:txBody>
      </p:sp>
      <p:sp>
        <p:nvSpPr>
          <p:cNvPr id="71" name="직사각형 70">
            <a:extLst>
              <a:ext uri="{FF2B5EF4-FFF2-40B4-BE49-F238E27FC236}">
                <a16:creationId xmlns:a16="http://schemas.microsoft.com/office/drawing/2014/main" id="{F9CFAFDD-CD76-8847-868C-BD516FD4AB54}"/>
              </a:ext>
            </a:extLst>
          </p:cNvPr>
          <p:cNvSpPr/>
          <p:nvPr/>
        </p:nvSpPr>
        <p:spPr>
          <a:xfrm>
            <a:off x="3298291" y="1583676"/>
            <a:ext cx="2178072" cy="314290"/>
          </a:xfrm>
          <a:prstGeom prst="rect">
            <a:avLst/>
          </a:prstGeom>
          <a:solidFill>
            <a:srgbClr val="C0000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삭제</a:t>
            </a:r>
          </a:p>
        </p:txBody>
      </p:sp>
      <p:sp>
        <p:nvSpPr>
          <p:cNvPr id="76" name="직사각형 75">
            <a:extLst>
              <a:ext uri="{FF2B5EF4-FFF2-40B4-BE49-F238E27FC236}">
                <a16:creationId xmlns:a16="http://schemas.microsoft.com/office/drawing/2014/main" id="{C16721D0-73A5-7446-9C6C-6943B31D4FF4}"/>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
        <p:nvSpPr>
          <p:cNvPr id="60" name="직사각형 59">
            <a:extLst>
              <a:ext uri="{FF2B5EF4-FFF2-40B4-BE49-F238E27FC236}">
                <a16:creationId xmlns:a16="http://schemas.microsoft.com/office/drawing/2014/main" id="{A527DD3E-3F39-9C49-9232-4343BCF0FEDE}"/>
              </a:ext>
            </a:extLst>
          </p:cNvPr>
          <p:cNvSpPr/>
          <p:nvPr/>
        </p:nvSpPr>
        <p:spPr>
          <a:xfrm>
            <a:off x="2205461" y="2107238"/>
            <a:ext cx="1708874" cy="4076959"/>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9" name="직사각형 68">
            <a:extLst>
              <a:ext uri="{FF2B5EF4-FFF2-40B4-BE49-F238E27FC236}">
                <a16:creationId xmlns:a16="http://schemas.microsoft.com/office/drawing/2014/main" id="{5F378AD6-44A9-D34A-9810-26AD7829E6D1}"/>
              </a:ext>
            </a:extLst>
          </p:cNvPr>
          <p:cNvSpPr/>
          <p:nvPr/>
        </p:nvSpPr>
        <p:spPr>
          <a:xfrm>
            <a:off x="4298227" y="3946836"/>
            <a:ext cx="2868179" cy="1307530"/>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258362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a:latin typeface="+mn-ea"/>
              </a:rPr>
              <a:t>논리데이터가 없는 경우</a:t>
            </a:r>
            <a:endParaRPr lang="en-US" altLang="ko-KR" dirty="0">
              <a:latin typeface="+mn-ea"/>
            </a:endParaRPr>
          </a:p>
          <a:p>
            <a:pPr lvl="1"/>
            <a:r>
              <a:rPr lang="ko-KR" altLang="en-US" dirty="0">
                <a:latin typeface="+mn-ea"/>
              </a:rPr>
              <a:t>물리 컬럼 명</a:t>
            </a:r>
            <a:endParaRPr lang="en-US" altLang="ko-KR" dirty="0">
              <a:latin typeface="+mn-ea"/>
            </a:endParaRPr>
          </a:p>
          <a:p>
            <a:pPr lvl="1"/>
            <a:r>
              <a:rPr lang="ko-KR" altLang="en-US" dirty="0">
                <a:latin typeface="+mn-ea"/>
              </a:rPr>
              <a:t>물리 롤</a:t>
            </a:r>
            <a:endParaRPr lang="en-US" altLang="ko-KR" dirty="0">
              <a:latin typeface="+mn-ea"/>
            </a:endParaRPr>
          </a:p>
          <a:p>
            <a:pPr lvl="1"/>
            <a:r>
              <a:rPr lang="ko-KR" altLang="en-US" dirty="0">
                <a:latin typeface="+mn-ea"/>
              </a:rPr>
              <a:t>물리 타입</a:t>
            </a:r>
            <a:endParaRPr lang="en-US" altLang="ko-KR" dirty="0">
              <a:latin typeface="+mn-ea"/>
            </a:endParaRPr>
          </a:p>
          <a:p>
            <a:pPr lvl="1"/>
            <a:r>
              <a:rPr lang="ko-KR" altLang="en-US" dirty="0">
                <a:latin typeface="+mn-ea"/>
              </a:rPr>
              <a:t>표시 형식</a:t>
            </a:r>
            <a:endParaRPr lang="en-US" altLang="ko-KR" dirty="0">
              <a:latin typeface="+mn-ea"/>
            </a:endParaRPr>
          </a:p>
        </p:txBody>
      </p:sp>
      <p:sp>
        <p:nvSpPr>
          <p:cNvPr id="6" name="제목 5"/>
          <p:cNvSpPr>
            <a:spLocks noGrp="1"/>
          </p:cNvSpPr>
          <p:nvPr>
            <p:ph type="title"/>
          </p:nvPr>
        </p:nvSpPr>
        <p:spPr/>
        <p:txBody>
          <a:bodyPr/>
          <a:lstStyle/>
          <a:p>
            <a:r>
              <a:rPr kumimoji="1" lang="en-US" altLang="ko-KR" dirty="0"/>
              <a:t>7.4</a:t>
            </a:r>
            <a:r>
              <a:rPr kumimoji="1" lang="ko-KR" altLang="en-US" dirty="0"/>
              <a:t> 데이터 소스 상세 팝업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143</a:t>
            </a:fld>
            <a:endParaRPr lang="ko-KR" altLang="en-US" dirty="0">
              <a:solidFill>
                <a:prstClr val="white">
                  <a:lumMod val="50000"/>
                </a:prstClr>
              </a:solidFill>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컬럼 상세 </a:t>
            </a:r>
            <a:r>
              <a:rPr lang="en-US" altLang="ko-KR" dirty="0"/>
              <a:t>(</a:t>
            </a:r>
            <a:r>
              <a:rPr lang="ko-KR" altLang="en-US" dirty="0"/>
              <a:t>논리데이터가 없는 경우</a:t>
            </a:r>
            <a:r>
              <a:rPr lang="en-US" altLang="ko-KR" dirty="0"/>
              <a:t>)</a:t>
            </a:r>
            <a:endParaRPr lang="ko-KR" altLang="en-US" dirty="0"/>
          </a:p>
        </p:txBody>
      </p:sp>
      <p:pic>
        <p:nvPicPr>
          <p:cNvPr id="7" name="그림 6">
            <a:extLst>
              <a:ext uri="{FF2B5EF4-FFF2-40B4-BE49-F238E27FC236}">
                <a16:creationId xmlns:a16="http://schemas.microsoft.com/office/drawing/2014/main" id="{082D365F-7E88-D44F-B979-4F0E13F9B795}"/>
              </a:ext>
            </a:extLst>
          </p:cNvPr>
          <p:cNvPicPr>
            <a:picLocks noChangeAspect="1"/>
          </p:cNvPicPr>
          <p:nvPr/>
        </p:nvPicPr>
        <p:blipFill>
          <a:blip r:embed="rId3"/>
          <a:stretch>
            <a:fillRect/>
          </a:stretch>
        </p:blipFill>
        <p:spPr>
          <a:xfrm>
            <a:off x="505038" y="1164217"/>
            <a:ext cx="9132338" cy="5041051"/>
          </a:xfrm>
          <a:prstGeom prst="rect">
            <a:avLst/>
          </a:prstGeom>
        </p:spPr>
      </p:pic>
      <p:sp>
        <p:nvSpPr>
          <p:cNvPr id="2" name="직사각형 1">
            <a:extLst>
              <a:ext uri="{FF2B5EF4-FFF2-40B4-BE49-F238E27FC236}">
                <a16:creationId xmlns:a16="http://schemas.microsoft.com/office/drawing/2014/main" id="{8C926A16-0588-F44B-8735-94B815740E9B}"/>
              </a:ext>
            </a:extLst>
          </p:cNvPr>
          <p:cNvSpPr/>
          <p:nvPr/>
        </p:nvSpPr>
        <p:spPr>
          <a:xfrm>
            <a:off x="2436435" y="1896118"/>
            <a:ext cx="7132262" cy="428807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1" name="제목 2">
            <a:extLst>
              <a:ext uri="{FF2B5EF4-FFF2-40B4-BE49-F238E27FC236}">
                <a16:creationId xmlns:a16="http://schemas.microsoft.com/office/drawing/2014/main" id="{20FAC5D7-C7BB-EE45-B70C-71AE2F1E4405}"/>
              </a:ext>
            </a:extLst>
          </p:cNvPr>
          <p:cNvSpPr txBox="1">
            <a:spLocks/>
          </p:cNvSpPr>
          <p:nvPr/>
        </p:nvSpPr>
        <p:spPr bwMode="auto">
          <a:xfrm>
            <a:off x="2784025" y="4324137"/>
            <a:ext cx="773256" cy="859778"/>
          </a:xfrm>
          <a:prstGeom prst="rect">
            <a:avLst/>
          </a:prstGeom>
          <a:noFill/>
          <a:ln w="3175">
            <a:noFill/>
          </a:ln>
          <a:extLst/>
        </p:spPr>
        <p:txBody>
          <a:bodyPr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Row count</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Valid</a:t>
            </a:r>
          </a:p>
          <a:p>
            <a:pPr>
              <a:lnSpc>
                <a:spcPct val="150000"/>
              </a:lnSpc>
              <a:buClr>
                <a:srgbClr val="336699"/>
              </a:buClr>
            </a:pPr>
            <a:r>
              <a:rPr lang="ko-KR" altLang="en-US" sz="700" dirty="0">
                <a:solidFill>
                  <a:schemeClr val="tx1">
                    <a:lumMod val="75000"/>
                    <a:lumOff val="25000"/>
                  </a:schemeClr>
                </a:solidFill>
                <a:latin typeface="+mn-ea"/>
                <a:ea typeface="+mn-ea"/>
                <a:cs typeface="Nanum Gothic" charset="-127"/>
              </a:rPr>
              <a:t>     </a:t>
            </a:r>
            <a:r>
              <a:rPr lang="en-US" altLang="ko-KR" sz="700" dirty="0">
                <a:solidFill>
                  <a:schemeClr val="tx1">
                    <a:lumMod val="75000"/>
                    <a:lumOff val="25000"/>
                  </a:schemeClr>
                </a:solidFill>
                <a:latin typeface="+mn-ea"/>
                <a:cs typeface="Nanum Gothic" charset="-127"/>
              </a:rPr>
              <a:t>Unique</a:t>
            </a:r>
          </a:p>
          <a:p>
            <a:pPr>
              <a:lnSpc>
                <a:spcPct val="150000"/>
              </a:lnSpc>
              <a:buClr>
                <a:srgbClr val="336699"/>
              </a:buClr>
            </a:pPr>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Outliers</a:t>
            </a:r>
            <a:endParaRPr lang="en-US" altLang="ko-KR" sz="700" dirty="0">
              <a:solidFill>
                <a:schemeClr val="tx1">
                  <a:lumMod val="75000"/>
                  <a:lumOff val="25000"/>
                </a:schemeClr>
              </a:solidFill>
              <a:latin typeface="+mn-ea"/>
              <a:ea typeface="+mn-ea"/>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Missing</a:t>
            </a:r>
          </a:p>
        </p:txBody>
      </p:sp>
      <p:sp>
        <p:nvSpPr>
          <p:cNvPr id="36" name="직사각형 35">
            <a:extLst>
              <a:ext uri="{FF2B5EF4-FFF2-40B4-BE49-F238E27FC236}">
                <a16:creationId xmlns:a16="http://schemas.microsoft.com/office/drawing/2014/main" id="{286A9BC4-D72D-B449-AE1C-C3CB824AD48C}"/>
              </a:ext>
            </a:extLst>
          </p:cNvPr>
          <p:cNvSpPr/>
          <p:nvPr/>
        </p:nvSpPr>
        <p:spPr>
          <a:xfrm>
            <a:off x="2643806" y="4137140"/>
            <a:ext cx="1116568" cy="233077"/>
          </a:xfrm>
          <a:prstGeom prst="rect">
            <a:avLst/>
          </a:prstGeom>
        </p:spPr>
        <p:txBody>
          <a:bodyPr wrap="square">
            <a:spAutoFit/>
          </a:bodyPr>
          <a:lstStyle/>
          <a:p>
            <a:pPr latinLnBrk="1">
              <a:lnSpc>
                <a:spcPct val="150000"/>
              </a:lnSpc>
              <a:buClr>
                <a:srgbClr val="336699"/>
              </a:buClr>
            </a:pPr>
            <a:r>
              <a:rPr lang="en-US" altLang="ko-KR" sz="700" b="1" dirty="0">
                <a:solidFill>
                  <a:schemeClr val="tx1">
                    <a:lumMod val="75000"/>
                    <a:lumOff val="25000"/>
                  </a:schemeClr>
                </a:solidFill>
                <a:latin typeface="+mn-ea"/>
                <a:cs typeface="Nanum Gothic" charset="-127"/>
              </a:rPr>
              <a:t>Statistic</a:t>
            </a:r>
          </a:p>
        </p:txBody>
      </p:sp>
      <p:cxnSp>
        <p:nvCxnSpPr>
          <p:cNvPr id="38" name="직선 연결선[R] 37">
            <a:extLst>
              <a:ext uri="{FF2B5EF4-FFF2-40B4-BE49-F238E27FC236}">
                <a16:creationId xmlns:a16="http://schemas.microsoft.com/office/drawing/2014/main" id="{2C717349-59D1-B14D-93FE-8DE8FA3E5470}"/>
              </a:ext>
            </a:extLst>
          </p:cNvPr>
          <p:cNvCxnSpPr/>
          <p:nvPr/>
        </p:nvCxnSpPr>
        <p:spPr>
          <a:xfrm>
            <a:off x="2661314" y="5698893"/>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직사각형 40">
            <a:extLst>
              <a:ext uri="{FF2B5EF4-FFF2-40B4-BE49-F238E27FC236}">
                <a16:creationId xmlns:a16="http://schemas.microsoft.com/office/drawing/2014/main" id="{2508B7A8-6DD1-7148-8EEE-8960B8ECB0A9}"/>
              </a:ext>
            </a:extLst>
          </p:cNvPr>
          <p:cNvSpPr/>
          <p:nvPr/>
        </p:nvSpPr>
        <p:spPr>
          <a:xfrm>
            <a:off x="3813603" y="2293532"/>
            <a:ext cx="3875746" cy="7178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kumimoji="1" lang="en-US" altLang="ko-KR" sz="700" dirty="0">
                <a:solidFill>
                  <a:schemeClr val="tx1"/>
                </a:solidFill>
                <a:latin typeface="+mn-ea"/>
                <a:cs typeface="Nanum Gothic" charset="-127"/>
              </a:rPr>
              <a:t>ORG_ID</a:t>
            </a:r>
          </a:p>
          <a:p>
            <a:pPr>
              <a:lnSpc>
                <a:spcPct val="150000"/>
              </a:lnSpc>
            </a:pPr>
            <a:r>
              <a:rPr kumimoji="1" lang="en-US" altLang="ko-KR" sz="700" dirty="0">
                <a:solidFill>
                  <a:schemeClr val="tx1"/>
                </a:solidFill>
                <a:latin typeface="+mn-ea"/>
                <a:cs typeface="Nanum Gothic" charset="-127"/>
              </a:rPr>
              <a:t>Dimension</a:t>
            </a:r>
          </a:p>
          <a:p>
            <a:pPr>
              <a:lnSpc>
                <a:spcPct val="150000"/>
              </a:lnSpc>
            </a:pPr>
            <a:r>
              <a:rPr kumimoji="1" lang="en-US" altLang="ko-KR" sz="700" dirty="0">
                <a:solidFill>
                  <a:schemeClr val="tx1"/>
                </a:solidFill>
                <a:latin typeface="+mn-ea"/>
                <a:cs typeface="Nanum Gothic" charset="-127"/>
              </a:rPr>
              <a:t>STRING</a:t>
            </a:r>
          </a:p>
          <a:p>
            <a:pPr>
              <a:lnSpc>
                <a:spcPct val="150000"/>
              </a:lnSpc>
            </a:pPr>
            <a:r>
              <a:rPr kumimoji="1" lang="en-US" altLang="ko-KR" sz="700" dirty="0" err="1">
                <a:solidFill>
                  <a:schemeClr val="tx1"/>
                </a:solidFill>
                <a:latin typeface="+mn-ea"/>
                <a:cs typeface="Nanum Gothic" charset="-127"/>
              </a:rPr>
              <a:t>yyyy</a:t>
            </a:r>
            <a:r>
              <a:rPr kumimoji="1" lang="en-US" altLang="ko-KR" sz="700" dirty="0">
                <a:solidFill>
                  <a:schemeClr val="tx1"/>
                </a:solidFill>
                <a:latin typeface="+mn-ea"/>
                <a:cs typeface="Nanum Gothic" charset="-127"/>
              </a:rPr>
              <a:t>-MM-</a:t>
            </a:r>
            <a:r>
              <a:rPr kumimoji="1" lang="en-US" altLang="ko-KR" sz="700" dirty="0" err="1">
                <a:solidFill>
                  <a:schemeClr val="tx1"/>
                </a:solidFill>
                <a:latin typeface="+mn-ea"/>
                <a:cs typeface="Nanum Gothic" charset="-127"/>
              </a:rPr>
              <a:t>dd</a:t>
            </a:r>
            <a:r>
              <a:rPr kumimoji="1" lang="en-US" altLang="ko-KR" sz="700" dirty="0">
                <a:solidFill>
                  <a:schemeClr val="tx1"/>
                </a:solidFill>
                <a:latin typeface="+mn-ea"/>
                <a:cs typeface="Nanum Gothic" charset="-127"/>
              </a:rPr>
              <a:t> </a:t>
            </a:r>
            <a:r>
              <a:rPr kumimoji="1" lang="en-US" altLang="ko-KR" sz="700" dirty="0" err="1">
                <a:solidFill>
                  <a:schemeClr val="tx1"/>
                </a:solidFill>
                <a:latin typeface="+mn-ea"/>
                <a:cs typeface="Nanum Gothic" charset="-127"/>
              </a:rPr>
              <a:t>hh:mm:ss</a:t>
            </a:r>
            <a:endParaRPr kumimoji="1" lang="en-US" altLang="ko-KR" sz="700" dirty="0">
              <a:solidFill>
                <a:schemeClr val="tx1"/>
              </a:solidFill>
              <a:latin typeface="+mn-ea"/>
              <a:cs typeface="Nanum Gothic" charset="-127"/>
            </a:endParaRPr>
          </a:p>
        </p:txBody>
      </p:sp>
      <p:sp>
        <p:nvSpPr>
          <p:cNvPr id="42" name="직사각형 41">
            <a:extLst>
              <a:ext uri="{FF2B5EF4-FFF2-40B4-BE49-F238E27FC236}">
                <a16:creationId xmlns:a16="http://schemas.microsoft.com/office/drawing/2014/main" id="{C3394010-AF44-6C42-879E-22C87D0253B9}"/>
              </a:ext>
            </a:extLst>
          </p:cNvPr>
          <p:cNvSpPr/>
          <p:nvPr/>
        </p:nvSpPr>
        <p:spPr>
          <a:xfrm>
            <a:off x="2740496" y="2285926"/>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dirty="0">
                <a:solidFill>
                  <a:schemeClr val="tx1"/>
                </a:solidFill>
                <a:latin typeface="+mn-ea"/>
                <a:cs typeface="Nanum Gothic" charset="-127"/>
              </a:rPr>
              <a:t>Physical Column Name</a:t>
            </a:r>
          </a:p>
          <a:p>
            <a:pPr>
              <a:lnSpc>
                <a:spcPct val="150000"/>
              </a:lnSpc>
            </a:pPr>
            <a:r>
              <a:rPr kumimoji="1" lang="en-US" altLang="ko-KR" sz="700" dirty="0">
                <a:solidFill>
                  <a:schemeClr val="tx1"/>
                </a:solidFill>
                <a:latin typeface="+mn-ea"/>
                <a:cs typeface="Nanum Gothic" charset="-127"/>
              </a:rPr>
              <a:t>Physical Role</a:t>
            </a:r>
          </a:p>
          <a:p>
            <a:pPr>
              <a:lnSpc>
                <a:spcPct val="150000"/>
              </a:lnSpc>
            </a:pPr>
            <a:r>
              <a:rPr kumimoji="1" lang="en-US" altLang="ko-KR" sz="700" dirty="0">
                <a:solidFill>
                  <a:schemeClr val="tx1"/>
                </a:solidFill>
                <a:latin typeface="+mn-ea"/>
                <a:cs typeface="Nanum Gothic" charset="-127"/>
              </a:rPr>
              <a:t>Physical type</a:t>
            </a:r>
          </a:p>
          <a:p>
            <a:pPr>
              <a:lnSpc>
                <a:spcPct val="150000"/>
              </a:lnSpc>
            </a:pPr>
            <a:r>
              <a:rPr kumimoji="1" lang="en-US" altLang="ko-KR" sz="700" dirty="0">
                <a:solidFill>
                  <a:schemeClr val="tx1"/>
                </a:solidFill>
                <a:latin typeface="+mn-ea"/>
                <a:cs typeface="Nanum Gothic" charset="-127"/>
              </a:rPr>
              <a:t>Format</a:t>
            </a:r>
          </a:p>
        </p:txBody>
      </p:sp>
      <p:sp>
        <p:nvSpPr>
          <p:cNvPr id="43" name="제목 2">
            <a:extLst>
              <a:ext uri="{FF2B5EF4-FFF2-40B4-BE49-F238E27FC236}">
                <a16:creationId xmlns:a16="http://schemas.microsoft.com/office/drawing/2014/main" id="{786B5DEA-7CA9-8E4B-BE2B-4320D97E8A6A}"/>
              </a:ext>
            </a:extLst>
          </p:cNvPr>
          <p:cNvSpPr txBox="1">
            <a:spLocks/>
          </p:cNvSpPr>
          <p:nvPr/>
        </p:nvSpPr>
        <p:spPr bwMode="auto">
          <a:xfrm>
            <a:off x="3721040" y="4328599"/>
            <a:ext cx="1579753" cy="859778"/>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1965</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1965</a:t>
            </a:r>
            <a:r>
              <a:rPr lang="ko-KR" altLang="en-US" sz="700" dirty="0">
                <a:solidFill>
                  <a:schemeClr val="tx1">
                    <a:lumMod val="75000"/>
                    <a:lumOff val="25000"/>
                  </a:schemeClr>
                </a:solidFill>
                <a:latin typeface="+mn-ea"/>
                <a:ea typeface="+mn-ea"/>
                <a:cs typeface="Nanum Gothic" charset="-127"/>
              </a:rPr>
              <a:t> </a:t>
            </a:r>
            <a:r>
              <a:rPr lang="en-US" altLang="ko-KR" sz="700" dirty="0">
                <a:solidFill>
                  <a:schemeClr val="tx1">
                    <a:lumMod val="75000"/>
                    <a:lumOff val="25000"/>
                  </a:schemeClr>
                </a:solidFill>
                <a:latin typeface="+mn-ea"/>
                <a:ea typeface="+mn-ea"/>
                <a:cs typeface="Nanum Gothic" charset="-127"/>
              </a:rPr>
              <a:t>(100%)</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1 (10%)</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0 (0%)</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0 (0%)</a:t>
            </a:r>
          </a:p>
        </p:txBody>
      </p:sp>
      <p:sp>
        <p:nvSpPr>
          <p:cNvPr id="44" name="제목 2">
            <a:extLst>
              <a:ext uri="{FF2B5EF4-FFF2-40B4-BE49-F238E27FC236}">
                <a16:creationId xmlns:a16="http://schemas.microsoft.com/office/drawing/2014/main" id="{A94C5AF2-D320-1442-A103-A1B901480271}"/>
              </a:ext>
            </a:extLst>
          </p:cNvPr>
          <p:cNvSpPr txBox="1">
            <a:spLocks/>
          </p:cNvSpPr>
          <p:nvPr/>
        </p:nvSpPr>
        <p:spPr bwMode="auto">
          <a:xfrm>
            <a:off x="5419649" y="4324137"/>
            <a:ext cx="966158" cy="1344526"/>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Minimum</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Lower Quartile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Median</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Upper Quartile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Maximum</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Average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Standard deviation</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Skewness</a:t>
            </a:r>
          </a:p>
        </p:txBody>
      </p:sp>
      <p:sp>
        <p:nvSpPr>
          <p:cNvPr id="45" name="제목 2">
            <a:extLst>
              <a:ext uri="{FF2B5EF4-FFF2-40B4-BE49-F238E27FC236}">
                <a16:creationId xmlns:a16="http://schemas.microsoft.com/office/drawing/2014/main" id="{3D46CEF4-B02F-7A4F-A428-BFF0BA44BC01}"/>
              </a:ext>
            </a:extLst>
          </p:cNvPr>
          <p:cNvSpPr txBox="1">
            <a:spLocks/>
          </p:cNvSpPr>
          <p:nvPr/>
        </p:nvSpPr>
        <p:spPr bwMode="auto">
          <a:xfrm>
            <a:off x="6356664" y="4328599"/>
            <a:ext cx="1579753" cy="1344526"/>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11</a:t>
            </a:r>
          </a:p>
        </p:txBody>
      </p:sp>
      <p:cxnSp>
        <p:nvCxnSpPr>
          <p:cNvPr id="46" name="직선 연결선[R] 45">
            <a:extLst>
              <a:ext uri="{FF2B5EF4-FFF2-40B4-BE49-F238E27FC236}">
                <a16:creationId xmlns:a16="http://schemas.microsoft.com/office/drawing/2014/main" id="{06269755-94B9-FC46-BE93-7B56B6D4066E}"/>
              </a:ext>
            </a:extLst>
          </p:cNvPr>
          <p:cNvCxnSpPr/>
          <p:nvPr/>
        </p:nvCxnSpPr>
        <p:spPr>
          <a:xfrm>
            <a:off x="2661314" y="4097199"/>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7" name="직사각형 46">
            <a:extLst>
              <a:ext uri="{FF2B5EF4-FFF2-40B4-BE49-F238E27FC236}">
                <a16:creationId xmlns:a16="http://schemas.microsoft.com/office/drawing/2014/main" id="{A6B2B319-8F47-FD4C-AAD7-61D6C11D3414}"/>
              </a:ext>
            </a:extLst>
          </p:cNvPr>
          <p:cNvSpPr/>
          <p:nvPr/>
        </p:nvSpPr>
        <p:spPr>
          <a:xfrm>
            <a:off x="2643806" y="2047331"/>
            <a:ext cx="1116568" cy="233077"/>
          </a:xfrm>
          <a:prstGeom prst="rect">
            <a:avLst/>
          </a:prstGeom>
        </p:spPr>
        <p:txBody>
          <a:bodyPr wrap="square">
            <a:spAutoFit/>
          </a:bodyPr>
          <a:lstStyle/>
          <a:p>
            <a:pPr latinLnBrk="1">
              <a:lnSpc>
                <a:spcPct val="150000"/>
              </a:lnSpc>
              <a:buClr>
                <a:srgbClr val="336699"/>
              </a:buClr>
            </a:pPr>
            <a:r>
              <a:rPr lang="en-US" altLang="ko-KR" sz="700" b="1" dirty="0">
                <a:solidFill>
                  <a:schemeClr val="tx1">
                    <a:lumMod val="75000"/>
                    <a:lumOff val="25000"/>
                  </a:schemeClr>
                </a:solidFill>
                <a:latin typeface="+mn-ea"/>
                <a:cs typeface="Nanum Gothic" charset="-127"/>
              </a:rPr>
              <a:t>Summary</a:t>
            </a:r>
          </a:p>
        </p:txBody>
      </p:sp>
      <p:sp>
        <p:nvSpPr>
          <p:cNvPr id="15" name="직사각형 14">
            <a:extLst>
              <a:ext uri="{FF2B5EF4-FFF2-40B4-BE49-F238E27FC236}">
                <a16:creationId xmlns:a16="http://schemas.microsoft.com/office/drawing/2014/main" id="{0478DA3C-2F11-C24D-9539-D9698B7631B7}"/>
              </a:ext>
            </a:extLst>
          </p:cNvPr>
          <p:cNvSpPr/>
          <p:nvPr/>
        </p:nvSpPr>
        <p:spPr>
          <a:xfrm>
            <a:off x="2667596" y="2062132"/>
            <a:ext cx="4715921" cy="1826656"/>
          </a:xfrm>
          <a:prstGeom prst="rect">
            <a:avLst/>
          </a:prstGeom>
          <a:noFill/>
          <a:ln w="127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6" name="타원 15">
            <a:extLst>
              <a:ext uri="{FF2B5EF4-FFF2-40B4-BE49-F238E27FC236}">
                <a16:creationId xmlns:a16="http://schemas.microsoft.com/office/drawing/2014/main" id="{C3227B6A-DBEA-9F44-9F22-CB829C02AF38}"/>
              </a:ext>
            </a:extLst>
          </p:cNvPr>
          <p:cNvSpPr/>
          <p:nvPr/>
        </p:nvSpPr>
        <p:spPr>
          <a:xfrm>
            <a:off x="2548840" y="20001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graphicFrame>
        <p:nvGraphicFramePr>
          <p:cNvPr id="11" name="표 10">
            <a:extLst>
              <a:ext uri="{FF2B5EF4-FFF2-40B4-BE49-F238E27FC236}">
                <a16:creationId xmlns:a16="http://schemas.microsoft.com/office/drawing/2014/main" id="{E230B4F4-4972-D348-B691-E61FB40F73EA}"/>
              </a:ext>
            </a:extLst>
          </p:cNvPr>
          <p:cNvGraphicFramePr>
            <a:graphicFrameLocks noGrp="1"/>
          </p:cNvGraphicFramePr>
          <p:nvPr>
            <p:extLst/>
          </p:nvPr>
        </p:nvGraphicFramePr>
        <p:xfrm>
          <a:off x="510648" y="2211355"/>
          <a:ext cx="1772402" cy="178427"/>
        </p:xfrm>
        <a:graphic>
          <a:graphicData uri="http://schemas.openxmlformats.org/drawingml/2006/table">
            <a:tbl>
              <a:tblPr firstRow="1" bandRow="1">
                <a:tableStyleId>{5C22544A-7EE6-4342-B048-85BDC9FD1C3A}</a:tableStyleId>
              </a:tblPr>
              <a:tblGrid>
                <a:gridCol w="1772402">
                  <a:extLst>
                    <a:ext uri="{9D8B030D-6E8A-4147-A177-3AD203B41FA5}">
                      <a16:colId xmlns:a16="http://schemas.microsoft.com/office/drawing/2014/main" val="990782761"/>
                    </a:ext>
                  </a:extLst>
                </a:gridCol>
              </a:tblGrid>
              <a:tr h="178427">
                <a:tc>
                  <a:txBody>
                    <a:bodyPr/>
                    <a:lstStyle/>
                    <a:p>
                      <a:pPr algn="ctr" latinLnBrk="1"/>
                      <a:r>
                        <a:rPr lang="en-US" altLang="ko-KR" sz="700" dirty="0">
                          <a:solidFill>
                            <a:schemeClr val="tx1"/>
                          </a:solidFill>
                        </a:rPr>
                        <a:t>Physical Column Name</a:t>
                      </a:r>
                      <a:endParaRPr lang="ko-KR" altLang="en-US" sz="700" dirty="0">
                        <a:solidFill>
                          <a:schemeClr val="tx1"/>
                        </a:solidFill>
                      </a:endParaRPr>
                    </a:p>
                  </a:txBody>
                  <a:tcPr marL="0" marR="0" marT="0"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53475102"/>
                  </a:ext>
                </a:extLst>
              </a:tr>
            </a:tbl>
          </a:graphicData>
        </a:graphic>
      </p:graphicFrame>
      <p:grpSp>
        <p:nvGrpSpPr>
          <p:cNvPr id="18" name="그룹 17">
            <a:extLst>
              <a:ext uri="{FF2B5EF4-FFF2-40B4-BE49-F238E27FC236}">
                <a16:creationId xmlns:a16="http://schemas.microsoft.com/office/drawing/2014/main" id="{DD4DDD14-57C0-4E4A-B9AD-4D7A5C9BF0F2}"/>
              </a:ext>
            </a:extLst>
          </p:cNvPr>
          <p:cNvGrpSpPr/>
          <p:nvPr/>
        </p:nvGrpSpPr>
        <p:grpSpPr>
          <a:xfrm>
            <a:off x="9290563" y="1225455"/>
            <a:ext cx="113093" cy="113852"/>
            <a:chOff x="5787267" y="1164217"/>
            <a:chExt cx="168143" cy="169272"/>
          </a:xfrm>
        </p:grpSpPr>
        <p:sp>
          <p:nvSpPr>
            <p:cNvPr id="14" name="직사각형 13">
              <a:extLst>
                <a:ext uri="{FF2B5EF4-FFF2-40B4-BE49-F238E27FC236}">
                  <a16:creationId xmlns:a16="http://schemas.microsoft.com/office/drawing/2014/main" id="{4FBA4B75-DE21-F649-B337-04BBC8829000}"/>
                </a:ext>
              </a:extLst>
            </p:cNvPr>
            <p:cNvSpPr/>
            <p:nvPr/>
          </p:nvSpPr>
          <p:spPr>
            <a:xfrm>
              <a:off x="5787267" y="1164217"/>
              <a:ext cx="140409" cy="140409"/>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0" name="직사각형 29">
              <a:extLst>
                <a:ext uri="{FF2B5EF4-FFF2-40B4-BE49-F238E27FC236}">
                  <a16:creationId xmlns:a16="http://schemas.microsoft.com/office/drawing/2014/main" id="{E152D778-750A-5B49-A8F7-64B753BB4E69}"/>
                </a:ext>
              </a:extLst>
            </p:cNvPr>
            <p:cNvSpPr/>
            <p:nvPr/>
          </p:nvSpPr>
          <p:spPr>
            <a:xfrm>
              <a:off x="5815001" y="1193080"/>
              <a:ext cx="140409" cy="140409"/>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33" name="TextBox 32">
            <a:extLst>
              <a:ext uri="{FF2B5EF4-FFF2-40B4-BE49-F238E27FC236}">
                <a16:creationId xmlns:a16="http://schemas.microsoft.com/office/drawing/2014/main" id="{7F285EAD-DFFF-224E-9B59-0A8AA6148C29}"/>
              </a:ext>
            </a:extLst>
          </p:cNvPr>
          <p:cNvSpPr txBox="1"/>
          <p:nvPr/>
        </p:nvSpPr>
        <p:spPr>
          <a:xfrm>
            <a:off x="516836" y="1029409"/>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[070.</a:t>
            </a:r>
            <a:r>
              <a:rPr lang="en-US" altLang="ko-KR" sz="500" b="1" dirty="0">
                <a:solidFill>
                  <a:schemeClr val="bg1"/>
                </a:solidFill>
                <a:latin typeface="Nanum Gothic" charset="-127"/>
                <a:ea typeface="Nanum Gothic" charset="-127"/>
                <a:cs typeface="Nanum Gothic" charset="-127"/>
              </a:rPr>
              <a:t>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19" name="직사각형 18">
            <a:extLst>
              <a:ext uri="{FF2B5EF4-FFF2-40B4-BE49-F238E27FC236}">
                <a16:creationId xmlns:a16="http://schemas.microsoft.com/office/drawing/2014/main" id="{4A1D3899-3038-4F44-8735-5D1393487F36}"/>
              </a:ext>
            </a:extLst>
          </p:cNvPr>
          <p:cNvSpPr/>
          <p:nvPr/>
        </p:nvSpPr>
        <p:spPr>
          <a:xfrm>
            <a:off x="510648" y="3268243"/>
            <a:ext cx="1772402" cy="171081"/>
          </a:xfrm>
          <a:prstGeom prst="rect">
            <a:avLst/>
          </a:prstGeom>
          <a:solidFill>
            <a:srgbClr val="000000">
              <a:alpha val="21176"/>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4" name="직사각형 33">
            <a:extLst>
              <a:ext uri="{FF2B5EF4-FFF2-40B4-BE49-F238E27FC236}">
                <a16:creationId xmlns:a16="http://schemas.microsoft.com/office/drawing/2014/main" id="{E6949937-D459-2140-970F-037B5F9272DB}"/>
              </a:ext>
            </a:extLst>
          </p:cNvPr>
          <p:cNvSpPr/>
          <p:nvPr/>
        </p:nvSpPr>
        <p:spPr>
          <a:xfrm>
            <a:off x="1161232" y="1197405"/>
            <a:ext cx="3433207" cy="176999"/>
          </a:xfrm>
          <a:prstGeom prst="rect">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err="1">
                <a:solidFill>
                  <a:schemeClr val="bg1">
                    <a:lumMod val="95000"/>
                  </a:schemeClr>
                </a:solidFill>
                <a:latin typeface="Nanum Gothic" charset="-127"/>
                <a:ea typeface="Nanum Gothic" charset="-127"/>
                <a:cs typeface="Nanum Gothic" charset="-127"/>
              </a:rPr>
              <a:t>Datasource</a:t>
            </a:r>
            <a:r>
              <a:rPr kumimoji="1" lang="en-US" altLang="ko-KR" sz="700" b="1" dirty="0">
                <a:solidFill>
                  <a:schemeClr val="bg1">
                    <a:lumMod val="95000"/>
                  </a:schemeClr>
                </a:solidFill>
                <a:latin typeface="Nanum Gothic" charset="-127"/>
                <a:ea typeface="Nanum Gothic" charset="-127"/>
                <a:cs typeface="Nanum Gothic" charset="-127"/>
              </a:rPr>
              <a:t> Name (Metadata Name) </a:t>
            </a:r>
            <a:r>
              <a:rPr kumimoji="1" lang="en-US" altLang="ko-KR" sz="700" dirty="0">
                <a:solidFill>
                  <a:schemeClr val="bg1">
                    <a:lumMod val="95000"/>
                  </a:schemeClr>
                </a:solidFill>
                <a:latin typeface="Nanum Gothic" charset="-127"/>
                <a:ea typeface="Nanum Gothic" charset="-127"/>
                <a:cs typeface="Nanum Gothic" charset="-127"/>
              </a:rPr>
              <a:t>– use in [dashboard name] </a:t>
            </a:r>
            <a:endParaRPr kumimoji="1" lang="ko-KR" altLang="en-US" sz="700" dirty="0">
              <a:solidFill>
                <a:schemeClr val="bg1">
                  <a:lumMod val="95000"/>
                </a:schemeClr>
              </a:solidFill>
              <a:latin typeface="Nanum Gothic" charset="-127"/>
              <a:ea typeface="Nanum Gothic" charset="-127"/>
              <a:cs typeface="Nanum Gothic" charset="-127"/>
            </a:endParaRPr>
          </a:p>
        </p:txBody>
      </p:sp>
      <p:grpSp>
        <p:nvGrpSpPr>
          <p:cNvPr id="35" name="그룹 15">
            <a:extLst>
              <a:ext uri="{FF2B5EF4-FFF2-40B4-BE49-F238E27FC236}">
                <a16:creationId xmlns:a16="http://schemas.microsoft.com/office/drawing/2014/main" id="{62F20244-EBB7-1E46-9AAE-7F6C0CD081CF}"/>
              </a:ext>
            </a:extLst>
          </p:cNvPr>
          <p:cNvGrpSpPr/>
          <p:nvPr/>
        </p:nvGrpSpPr>
        <p:grpSpPr>
          <a:xfrm>
            <a:off x="2877835" y="5843659"/>
            <a:ext cx="4047488" cy="190417"/>
            <a:chOff x="1991360" y="4044266"/>
            <a:chExt cx="6156960" cy="312325"/>
          </a:xfrm>
        </p:grpSpPr>
        <p:sp>
          <p:nvSpPr>
            <p:cNvPr id="37" name="자유형 16">
              <a:extLst>
                <a:ext uri="{FF2B5EF4-FFF2-40B4-BE49-F238E27FC236}">
                  <a16:creationId xmlns:a16="http://schemas.microsoft.com/office/drawing/2014/main" id="{F6474BBC-FE71-3541-B5FE-A58F045602FB}"/>
                </a:ext>
              </a:extLst>
            </p:cNvPr>
            <p:cNvSpPr/>
            <p:nvPr/>
          </p:nvSpPr>
          <p:spPr>
            <a:xfrm>
              <a:off x="1991360" y="4044266"/>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39" name="자유형 17">
              <a:extLst>
                <a:ext uri="{FF2B5EF4-FFF2-40B4-BE49-F238E27FC236}">
                  <a16:creationId xmlns:a16="http://schemas.microsoft.com/office/drawing/2014/main" id="{E54A1572-4B09-8B42-97C2-F581EB4A8098}"/>
                </a:ext>
              </a:extLst>
            </p:cNvPr>
            <p:cNvSpPr/>
            <p:nvPr/>
          </p:nvSpPr>
          <p:spPr>
            <a:xfrm>
              <a:off x="1991360" y="4098762"/>
              <a:ext cx="6156960" cy="257829"/>
            </a:xfrm>
            <a:custGeom>
              <a:avLst/>
              <a:gdLst>
                <a:gd name="connsiteX0" fmla="*/ 0 w 6156960"/>
                <a:gd name="connsiteY0" fmla="*/ 101014 h 257829"/>
                <a:gd name="connsiteX1" fmla="*/ 1435947 w 6156960"/>
                <a:gd name="connsiteY1" fmla="*/ 6187 h 257829"/>
                <a:gd name="connsiteX2" fmla="*/ 4639733 w 6156960"/>
                <a:gd name="connsiteY2" fmla="*/ 256801 h 257829"/>
                <a:gd name="connsiteX3" fmla="*/ 6156960 w 6156960"/>
                <a:gd name="connsiteY3" fmla="*/ 101014 h 257829"/>
                <a:gd name="connsiteX4" fmla="*/ 6156960 w 6156960"/>
                <a:gd name="connsiteY4" fmla="*/ 101014 h 257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56960" h="257829">
                  <a:moveTo>
                    <a:pt x="0" y="101014"/>
                  </a:moveTo>
                  <a:cubicBezTo>
                    <a:pt x="331329" y="40618"/>
                    <a:pt x="662658" y="-19777"/>
                    <a:pt x="1435947" y="6187"/>
                  </a:cubicBezTo>
                  <a:cubicBezTo>
                    <a:pt x="2209236" y="32151"/>
                    <a:pt x="3852898" y="240997"/>
                    <a:pt x="4639733" y="256801"/>
                  </a:cubicBezTo>
                  <a:cubicBezTo>
                    <a:pt x="5426568" y="272605"/>
                    <a:pt x="6156960" y="101014"/>
                    <a:pt x="6156960" y="101014"/>
                  </a:cubicBezTo>
                  <a:lnTo>
                    <a:pt x="6156960" y="101014"/>
                  </a:ln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grpSp>
    </p:spTree>
    <p:extLst>
      <p:ext uri="{BB962C8B-B14F-4D97-AF65-F5344CB8AC3E}">
        <p14:creationId xmlns:p14="http://schemas.microsoft.com/office/powerpoint/2010/main" val="401027300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40D10DD6-0A93-8542-80DB-4B796965B0EA}"/>
              </a:ext>
            </a:extLst>
          </p:cNvPr>
          <p:cNvSpPr/>
          <p:nvPr/>
        </p:nvSpPr>
        <p:spPr>
          <a:xfrm>
            <a:off x="482598" y="986212"/>
            <a:ext cx="9177504" cy="5240683"/>
          </a:xfrm>
          <a:prstGeom prst="rect">
            <a:avLst/>
          </a:prstGeom>
          <a:solidFill>
            <a:schemeClr val="bg1">
              <a:lumMod val="95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a:latin typeface="+mn-ea"/>
              </a:rPr>
              <a:t>시스템 창 도구 모음</a:t>
            </a:r>
            <a:endParaRPr lang="en-US" altLang="ko-KR" dirty="0">
              <a:latin typeface="+mn-ea"/>
            </a:endParaRPr>
          </a:p>
          <a:p>
            <a:pPr lvl="1"/>
            <a:r>
              <a:rPr lang="ko-KR" altLang="en-US" dirty="0">
                <a:latin typeface="+mn-ea"/>
              </a:rPr>
              <a:t>최소화</a:t>
            </a:r>
            <a:endParaRPr lang="en-US" altLang="ko-KR" dirty="0">
              <a:latin typeface="+mn-ea"/>
            </a:endParaRPr>
          </a:p>
          <a:p>
            <a:pPr lvl="1"/>
            <a:r>
              <a:rPr lang="ko-KR" altLang="en-US" dirty="0">
                <a:latin typeface="+mn-ea"/>
              </a:rPr>
              <a:t>최대화</a:t>
            </a:r>
            <a:endParaRPr lang="en-US" altLang="ko-KR" dirty="0">
              <a:latin typeface="+mn-ea"/>
            </a:endParaRPr>
          </a:p>
          <a:p>
            <a:pPr lvl="1"/>
            <a:r>
              <a:rPr lang="ko-KR" altLang="en-US" dirty="0">
                <a:latin typeface="+mn-ea"/>
              </a:rPr>
              <a:t>닫기</a:t>
            </a:r>
            <a:endParaRPr lang="en-US" altLang="ko-KR" dirty="0">
              <a:latin typeface="+mn-ea"/>
            </a:endParaRPr>
          </a:p>
        </p:txBody>
      </p:sp>
      <p:sp>
        <p:nvSpPr>
          <p:cNvPr id="6" name="제목 5"/>
          <p:cNvSpPr>
            <a:spLocks noGrp="1"/>
          </p:cNvSpPr>
          <p:nvPr>
            <p:ph type="title"/>
          </p:nvPr>
        </p:nvSpPr>
        <p:spPr/>
        <p:txBody>
          <a:bodyPr/>
          <a:lstStyle/>
          <a:p>
            <a:r>
              <a:rPr kumimoji="1" lang="en-US" altLang="ko-KR" dirty="0"/>
              <a:t>7.4</a:t>
            </a:r>
            <a:r>
              <a:rPr kumimoji="1" lang="ko-KR" altLang="en-US" dirty="0"/>
              <a:t> 데이터 소스 상세 </a:t>
            </a:r>
            <a:r>
              <a:rPr kumimoji="1" lang="ko-KR" altLang="en-US" dirty="0" err="1"/>
              <a:t>새창</a:t>
            </a:r>
            <a:r>
              <a:rPr kumimoji="1" lang="ko-KR" altLang="en-US" dirty="0"/>
              <a:t> 팝업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144</a:t>
            </a:fld>
            <a:endParaRPr lang="ko-KR" altLang="en-US" dirty="0">
              <a:solidFill>
                <a:prstClr val="white">
                  <a:lumMod val="50000"/>
                </a:prstClr>
              </a:solidFill>
            </a:endParaRPr>
          </a:p>
        </p:txBody>
      </p:sp>
      <p:sp>
        <p:nvSpPr>
          <p:cNvPr id="19" name="TextBox 1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데이터 그리드</a:t>
            </a:r>
          </a:p>
        </p:txBody>
      </p:sp>
      <p:pic>
        <p:nvPicPr>
          <p:cNvPr id="5" name="그림 4">
            <a:extLst>
              <a:ext uri="{FF2B5EF4-FFF2-40B4-BE49-F238E27FC236}">
                <a16:creationId xmlns:a16="http://schemas.microsoft.com/office/drawing/2014/main" id="{5035823E-4B0C-C545-B56B-C11C21C341EA}"/>
              </a:ext>
            </a:extLst>
          </p:cNvPr>
          <p:cNvPicPr>
            <a:picLocks noChangeAspect="1"/>
          </p:cNvPicPr>
          <p:nvPr/>
        </p:nvPicPr>
        <p:blipFill>
          <a:blip r:embed="rId3"/>
          <a:stretch>
            <a:fillRect/>
          </a:stretch>
        </p:blipFill>
        <p:spPr>
          <a:xfrm>
            <a:off x="505038" y="1164217"/>
            <a:ext cx="9132339" cy="5041051"/>
          </a:xfrm>
          <a:prstGeom prst="rect">
            <a:avLst/>
          </a:prstGeom>
        </p:spPr>
      </p:pic>
      <p:sp>
        <p:nvSpPr>
          <p:cNvPr id="2" name="직사각형 1">
            <a:extLst>
              <a:ext uri="{FF2B5EF4-FFF2-40B4-BE49-F238E27FC236}">
                <a16:creationId xmlns:a16="http://schemas.microsoft.com/office/drawing/2014/main" id="{016280BA-8856-2741-9A32-BFE7E42D8E00}"/>
              </a:ext>
            </a:extLst>
          </p:cNvPr>
          <p:cNvSpPr/>
          <p:nvPr/>
        </p:nvSpPr>
        <p:spPr>
          <a:xfrm>
            <a:off x="3039762"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 name="직사각형 16">
            <a:extLst>
              <a:ext uri="{FF2B5EF4-FFF2-40B4-BE49-F238E27FC236}">
                <a16:creationId xmlns:a16="http://schemas.microsoft.com/office/drawing/2014/main" id="{D4BAE34D-ECF5-1B4D-9AA9-47D0E8041DC9}"/>
              </a:ext>
            </a:extLst>
          </p:cNvPr>
          <p:cNvSpPr/>
          <p:nvPr/>
        </p:nvSpPr>
        <p:spPr>
          <a:xfrm>
            <a:off x="5801497"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 name="직사각형 17">
            <a:extLst>
              <a:ext uri="{FF2B5EF4-FFF2-40B4-BE49-F238E27FC236}">
                <a16:creationId xmlns:a16="http://schemas.microsoft.com/office/drawing/2014/main" id="{E41D9D55-783E-2145-9394-33E785B19F6D}"/>
              </a:ext>
            </a:extLst>
          </p:cNvPr>
          <p:cNvSpPr/>
          <p:nvPr/>
        </p:nvSpPr>
        <p:spPr>
          <a:xfrm>
            <a:off x="4485503"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 name="직사각형 19">
            <a:extLst>
              <a:ext uri="{FF2B5EF4-FFF2-40B4-BE49-F238E27FC236}">
                <a16:creationId xmlns:a16="http://schemas.microsoft.com/office/drawing/2014/main" id="{8CE90786-82D1-754F-BCDD-E4DE2422C338}"/>
              </a:ext>
            </a:extLst>
          </p:cNvPr>
          <p:cNvSpPr/>
          <p:nvPr/>
        </p:nvSpPr>
        <p:spPr>
          <a:xfrm>
            <a:off x="6610866"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5" name="그림 14">
            <a:extLst>
              <a:ext uri="{FF2B5EF4-FFF2-40B4-BE49-F238E27FC236}">
                <a16:creationId xmlns:a16="http://schemas.microsoft.com/office/drawing/2014/main" id="{80C36333-A82D-104D-97D9-06AD2093BAEA}"/>
              </a:ext>
            </a:extLst>
          </p:cNvPr>
          <p:cNvPicPr>
            <a:picLocks noChangeAspect="1"/>
          </p:cNvPicPr>
          <p:nvPr/>
        </p:nvPicPr>
        <p:blipFill rotWithShape="1">
          <a:blip r:embed="rId3"/>
          <a:srcRect l="566" t="14209" r="473" b="83094"/>
          <a:stretch/>
        </p:blipFill>
        <p:spPr>
          <a:xfrm>
            <a:off x="552605" y="1903013"/>
            <a:ext cx="9037413" cy="135930"/>
          </a:xfrm>
          <a:prstGeom prst="rect">
            <a:avLst/>
          </a:prstGeom>
        </p:spPr>
      </p:pic>
      <p:sp>
        <p:nvSpPr>
          <p:cNvPr id="7" name="직사각형 6">
            <a:extLst>
              <a:ext uri="{FF2B5EF4-FFF2-40B4-BE49-F238E27FC236}">
                <a16:creationId xmlns:a16="http://schemas.microsoft.com/office/drawing/2014/main" id="{036007F3-77DF-B949-AE2F-6DCDF03B471D}"/>
              </a:ext>
            </a:extLst>
          </p:cNvPr>
          <p:cNvSpPr/>
          <p:nvPr/>
        </p:nvSpPr>
        <p:spPr>
          <a:xfrm>
            <a:off x="1161232" y="1197405"/>
            <a:ext cx="3433207" cy="176999"/>
          </a:xfrm>
          <a:prstGeom prst="rect">
            <a:avLst/>
          </a:prstGeom>
          <a:solidFill>
            <a:srgbClr val="4C506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err="1">
                <a:solidFill>
                  <a:schemeClr val="bg1">
                    <a:lumMod val="95000"/>
                  </a:schemeClr>
                </a:solidFill>
                <a:latin typeface="Nanum Gothic" charset="-127"/>
                <a:ea typeface="Nanum Gothic" charset="-127"/>
                <a:cs typeface="Nanum Gothic" charset="-127"/>
              </a:rPr>
              <a:t>Datasource</a:t>
            </a:r>
            <a:r>
              <a:rPr kumimoji="1" lang="en-US" altLang="ko-KR" sz="700" b="1" dirty="0">
                <a:solidFill>
                  <a:schemeClr val="bg1">
                    <a:lumMod val="95000"/>
                  </a:schemeClr>
                </a:solidFill>
                <a:latin typeface="Nanum Gothic" charset="-127"/>
                <a:ea typeface="Nanum Gothic" charset="-127"/>
                <a:cs typeface="Nanum Gothic" charset="-127"/>
              </a:rPr>
              <a:t> Name (Metadata Name) </a:t>
            </a:r>
            <a:r>
              <a:rPr kumimoji="1" lang="en-US" altLang="ko-KR" sz="700" dirty="0">
                <a:solidFill>
                  <a:schemeClr val="bg1">
                    <a:lumMod val="95000"/>
                  </a:schemeClr>
                </a:solidFill>
                <a:latin typeface="Nanum Gothic" charset="-127"/>
                <a:ea typeface="Nanum Gothic" charset="-127"/>
                <a:cs typeface="Nanum Gothic" charset="-127"/>
              </a:rPr>
              <a:t>– use in [dashboard name] </a:t>
            </a:r>
            <a:endParaRPr kumimoji="1" lang="ko-KR" altLang="en-US" sz="700" dirty="0">
              <a:solidFill>
                <a:schemeClr val="bg1">
                  <a:lumMod val="95000"/>
                </a:schemeClr>
              </a:solidFill>
              <a:latin typeface="Nanum Gothic" charset="-127"/>
              <a:ea typeface="Nanum Gothic" charset="-127"/>
              <a:cs typeface="Nanum Gothic" charset="-127"/>
            </a:endParaRPr>
          </a:p>
        </p:txBody>
      </p:sp>
      <p:sp>
        <p:nvSpPr>
          <p:cNvPr id="27" name="직사각형 26">
            <a:extLst>
              <a:ext uri="{FF2B5EF4-FFF2-40B4-BE49-F238E27FC236}">
                <a16:creationId xmlns:a16="http://schemas.microsoft.com/office/drawing/2014/main" id="{B6314E12-A552-EA4D-8774-B30FFFA5E0ED}"/>
              </a:ext>
            </a:extLst>
          </p:cNvPr>
          <p:cNvSpPr/>
          <p:nvPr/>
        </p:nvSpPr>
        <p:spPr>
          <a:xfrm>
            <a:off x="9317904" y="1197405"/>
            <a:ext cx="280491" cy="176999"/>
          </a:xfrm>
          <a:prstGeom prst="rect">
            <a:avLst/>
          </a:prstGeom>
          <a:solidFill>
            <a:srgbClr val="4C506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chemeClr val="bg1">
                  <a:lumMod val="95000"/>
                </a:schemeClr>
              </a:solidFill>
              <a:latin typeface="Nanum Gothic" charset="-127"/>
              <a:ea typeface="Nanum Gothic" charset="-127"/>
              <a:cs typeface="Nanum Gothic" charset="-127"/>
            </a:endParaRPr>
          </a:p>
        </p:txBody>
      </p:sp>
      <p:pic>
        <p:nvPicPr>
          <p:cNvPr id="11" name="그래픽 10" descr="닫기">
            <a:extLst>
              <a:ext uri="{FF2B5EF4-FFF2-40B4-BE49-F238E27FC236}">
                <a16:creationId xmlns:a16="http://schemas.microsoft.com/office/drawing/2014/main" id="{62DD82D4-D976-6742-A002-46F3CFA160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3544" y="1011077"/>
            <a:ext cx="141342" cy="141342"/>
          </a:xfrm>
          <a:prstGeom prst="rect">
            <a:avLst/>
          </a:prstGeom>
        </p:spPr>
      </p:pic>
      <p:sp>
        <p:nvSpPr>
          <p:cNvPr id="13" name="직사각형 12">
            <a:extLst>
              <a:ext uri="{FF2B5EF4-FFF2-40B4-BE49-F238E27FC236}">
                <a16:creationId xmlns:a16="http://schemas.microsoft.com/office/drawing/2014/main" id="{B6372D5E-4ECA-DB42-ADF9-335E3985F72F}"/>
              </a:ext>
            </a:extLst>
          </p:cNvPr>
          <p:cNvSpPr/>
          <p:nvPr/>
        </p:nvSpPr>
        <p:spPr>
          <a:xfrm>
            <a:off x="9379975" y="1034673"/>
            <a:ext cx="84074" cy="84074"/>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cxnSp>
        <p:nvCxnSpPr>
          <p:cNvPr id="16" name="직선 연결선[R] 15">
            <a:extLst>
              <a:ext uri="{FF2B5EF4-FFF2-40B4-BE49-F238E27FC236}">
                <a16:creationId xmlns:a16="http://schemas.microsoft.com/office/drawing/2014/main" id="{B9F68282-5C38-F540-A7BE-3C034BDD0B67}"/>
              </a:ext>
            </a:extLst>
          </p:cNvPr>
          <p:cNvCxnSpPr/>
          <p:nvPr/>
        </p:nvCxnSpPr>
        <p:spPr>
          <a:xfrm>
            <a:off x="9235364" y="1075967"/>
            <a:ext cx="886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타원 29">
            <a:extLst>
              <a:ext uri="{FF2B5EF4-FFF2-40B4-BE49-F238E27FC236}">
                <a16:creationId xmlns:a16="http://schemas.microsoft.com/office/drawing/2014/main" id="{C3774F01-9407-1244-A2C6-6AF9756D41E5}"/>
              </a:ext>
            </a:extLst>
          </p:cNvPr>
          <p:cNvSpPr/>
          <p:nvPr/>
        </p:nvSpPr>
        <p:spPr>
          <a:xfrm>
            <a:off x="9102417" y="9302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grpSp>
        <p:nvGrpSpPr>
          <p:cNvPr id="23" name="그룹 22">
            <a:extLst>
              <a:ext uri="{FF2B5EF4-FFF2-40B4-BE49-F238E27FC236}">
                <a16:creationId xmlns:a16="http://schemas.microsoft.com/office/drawing/2014/main" id="{A795B5B6-15C5-0743-9553-0F4E2009DA49}"/>
              </a:ext>
            </a:extLst>
          </p:cNvPr>
          <p:cNvGrpSpPr/>
          <p:nvPr/>
        </p:nvGrpSpPr>
        <p:grpSpPr>
          <a:xfrm>
            <a:off x="510504" y="1583676"/>
            <a:ext cx="9109294" cy="293755"/>
            <a:chOff x="510504" y="1583676"/>
            <a:chExt cx="9109294" cy="293755"/>
          </a:xfrm>
        </p:grpSpPr>
        <p:sp>
          <p:nvSpPr>
            <p:cNvPr id="24" name="직사각형 23">
              <a:extLst>
                <a:ext uri="{FF2B5EF4-FFF2-40B4-BE49-F238E27FC236}">
                  <a16:creationId xmlns:a16="http://schemas.microsoft.com/office/drawing/2014/main" id="{EAB838A7-DD83-2641-9F88-98BCF84404C5}"/>
                </a:ext>
              </a:extLst>
            </p:cNvPr>
            <p:cNvSpPr/>
            <p:nvPr/>
          </p:nvSpPr>
          <p:spPr>
            <a:xfrm>
              <a:off x="510504" y="1597152"/>
              <a:ext cx="9109294" cy="280279"/>
            </a:xfrm>
            <a:prstGeom prst="rect">
              <a:avLst/>
            </a:prstGeom>
            <a:solidFill>
              <a:srgbClr val="F6F6F7"/>
            </a:solidFill>
            <a:ln w="6350">
              <a:solidFill>
                <a:srgbClr val="D9D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25" name="그림 24">
              <a:extLst>
                <a:ext uri="{FF2B5EF4-FFF2-40B4-BE49-F238E27FC236}">
                  <a16:creationId xmlns:a16="http://schemas.microsoft.com/office/drawing/2014/main" id="{70C08E0F-5C73-DF4C-AC91-18B68A6DED71}"/>
                </a:ext>
              </a:extLst>
            </p:cNvPr>
            <p:cNvPicPr>
              <a:picLocks noChangeAspect="1"/>
            </p:cNvPicPr>
            <p:nvPr/>
          </p:nvPicPr>
          <p:blipFill rotWithShape="1">
            <a:blip r:embed="rId6"/>
            <a:srcRect l="601" t="-141" r="64858" b="27311"/>
            <a:stretch/>
          </p:blipFill>
          <p:spPr>
            <a:xfrm>
              <a:off x="552604" y="1594143"/>
              <a:ext cx="2408301" cy="221986"/>
            </a:xfrm>
            <a:prstGeom prst="rect">
              <a:avLst/>
            </a:prstGeom>
          </p:spPr>
        </p:pic>
        <p:pic>
          <p:nvPicPr>
            <p:cNvPr id="26" name="그림 25">
              <a:extLst>
                <a:ext uri="{FF2B5EF4-FFF2-40B4-BE49-F238E27FC236}">
                  <a16:creationId xmlns:a16="http://schemas.microsoft.com/office/drawing/2014/main" id="{D5AA33FC-E5C2-234F-89FB-D5553F0CBBC0}"/>
                </a:ext>
              </a:extLst>
            </p:cNvPr>
            <p:cNvPicPr>
              <a:picLocks noChangeAspect="1"/>
            </p:cNvPicPr>
            <p:nvPr/>
          </p:nvPicPr>
          <p:blipFill rotWithShape="1">
            <a:blip r:embed="rId6"/>
            <a:srcRect l="36136" t="-3571"/>
            <a:stretch/>
          </p:blipFill>
          <p:spPr>
            <a:xfrm>
              <a:off x="5476363" y="1583676"/>
              <a:ext cx="4143435" cy="293753"/>
            </a:xfrm>
            <a:prstGeom prst="rect">
              <a:avLst/>
            </a:prstGeom>
          </p:spPr>
        </p:pic>
        <p:grpSp>
          <p:nvGrpSpPr>
            <p:cNvPr id="28" name="그룹 27">
              <a:extLst>
                <a:ext uri="{FF2B5EF4-FFF2-40B4-BE49-F238E27FC236}">
                  <a16:creationId xmlns:a16="http://schemas.microsoft.com/office/drawing/2014/main" id="{C1FD3F71-B7D3-5249-AF86-B322A2A0EA45}"/>
                </a:ext>
              </a:extLst>
            </p:cNvPr>
            <p:cNvGrpSpPr/>
            <p:nvPr/>
          </p:nvGrpSpPr>
          <p:grpSpPr>
            <a:xfrm>
              <a:off x="3438580" y="1645157"/>
              <a:ext cx="1903085" cy="184666"/>
              <a:chOff x="2647811" y="1645157"/>
              <a:chExt cx="1903085" cy="184666"/>
            </a:xfrm>
          </p:grpSpPr>
          <p:sp>
            <p:nvSpPr>
              <p:cNvPr id="29" name="TextBox 28">
                <a:extLst>
                  <a:ext uri="{FF2B5EF4-FFF2-40B4-BE49-F238E27FC236}">
                    <a16:creationId xmlns:a16="http://schemas.microsoft.com/office/drawing/2014/main" id="{00833BFB-A94E-B14D-88C2-C78EE3EE53DB}"/>
                  </a:ext>
                </a:extLst>
              </p:cNvPr>
              <p:cNvSpPr txBox="1"/>
              <p:nvPr/>
            </p:nvSpPr>
            <p:spPr>
              <a:xfrm>
                <a:off x="2647811" y="1645157"/>
                <a:ext cx="1903085" cy="184666"/>
              </a:xfrm>
              <a:prstGeom prst="rect">
                <a:avLst/>
              </a:prstGeom>
              <a:noFill/>
            </p:spPr>
            <p:txBody>
              <a:bodyPr wrap="none" rtlCol="0">
                <a:spAutoFit/>
              </a:bodyPr>
              <a:lstStyle/>
              <a:p>
                <a:r>
                  <a:rPr kumimoji="1" lang="en-US" altLang="ko-KR" sz="600" dirty="0">
                    <a:solidFill>
                      <a:schemeClr val="bg1">
                        <a:lumMod val="65000"/>
                      </a:schemeClr>
                    </a:solidFill>
                  </a:rPr>
                  <a:t>Data display Format</a:t>
                </a:r>
                <a:r>
                  <a:rPr kumimoji="1" lang="ko-KR" altLang="en-US" sz="600" dirty="0">
                    <a:solidFill>
                      <a:schemeClr val="tx1">
                        <a:lumMod val="50000"/>
                        <a:lumOff val="50000"/>
                      </a:schemeClr>
                    </a:solidFill>
                  </a:rPr>
                  <a:t>       </a:t>
                </a:r>
                <a:r>
                  <a:rPr kumimoji="1" lang="en-US" altLang="ko-KR" sz="600" dirty="0">
                    <a:solidFill>
                      <a:schemeClr val="tx1">
                        <a:lumMod val="95000"/>
                        <a:lumOff val="5000"/>
                      </a:schemeClr>
                    </a:solidFill>
                  </a:rPr>
                  <a:t>Physical    </a:t>
                </a:r>
                <a:r>
                  <a:rPr kumimoji="1" lang="ko-KR" altLang="en-US" sz="600" dirty="0">
                    <a:solidFill>
                      <a:schemeClr val="tx1">
                        <a:lumMod val="95000"/>
                        <a:lumOff val="5000"/>
                      </a:schemeClr>
                    </a:solidFill>
                  </a:rPr>
                  <a:t>       </a:t>
                </a:r>
                <a:r>
                  <a:rPr kumimoji="1" lang="en-US" altLang="ko-KR" sz="600" dirty="0">
                    <a:solidFill>
                      <a:schemeClr val="tx1">
                        <a:lumMod val="95000"/>
                        <a:lumOff val="5000"/>
                      </a:schemeClr>
                    </a:solidFill>
                  </a:rPr>
                  <a:t>Logical</a:t>
                </a:r>
                <a:endParaRPr kumimoji="1" lang="ko-KR" altLang="en-US" sz="600" dirty="0">
                  <a:solidFill>
                    <a:schemeClr val="tx1">
                      <a:lumMod val="95000"/>
                      <a:lumOff val="5000"/>
                    </a:schemeClr>
                  </a:solidFill>
                </a:endParaRPr>
              </a:p>
            </p:txBody>
          </p:sp>
          <p:sp>
            <p:nvSpPr>
              <p:cNvPr id="31" name="타원 30">
                <a:extLst>
                  <a:ext uri="{FF2B5EF4-FFF2-40B4-BE49-F238E27FC236}">
                    <a16:creationId xmlns:a16="http://schemas.microsoft.com/office/drawing/2014/main" id="{FB1315EE-2D3E-874F-AB24-E52DD1719366}"/>
                  </a:ext>
                </a:extLst>
              </p:cNvPr>
              <p:cNvSpPr/>
              <p:nvPr/>
            </p:nvSpPr>
            <p:spPr>
              <a:xfrm>
                <a:off x="4045263"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nvGrpSpPr>
              <p:cNvPr id="32" name="그룹 31">
                <a:extLst>
                  <a:ext uri="{FF2B5EF4-FFF2-40B4-BE49-F238E27FC236}">
                    <a16:creationId xmlns:a16="http://schemas.microsoft.com/office/drawing/2014/main" id="{3DCD480E-D216-CF49-813F-7817FEAB84E5}"/>
                  </a:ext>
                </a:extLst>
              </p:cNvPr>
              <p:cNvGrpSpPr/>
              <p:nvPr/>
            </p:nvGrpSpPr>
            <p:grpSpPr>
              <a:xfrm>
                <a:off x="3496557" y="1689258"/>
                <a:ext cx="104458" cy="104458"/>
                <a:chOff x="3496557" y="1689258"/>
                <a:chExt cx="104458" cy="104458"/>
              </a:xfrm>
            </p:grpSpPr>
            <p:sp>
              <p:nvSpPr>
                <p:cNvPr id="33" name="타원 32">
                  <a:extLst>
                    <a:ext uri="{FF2B5EF4-FFF2-40B4-BE49-F238E27FC236}">
                      <a16:creationId xmlns:a16="http://schemas.microsoft.com/office/drawing/2014/main" id="{E0A11383-4079-084B-A5CE-2D64028BFD5C}"/>
                    </a:ext>
                  </a:extLst>
                </p:cNvPr>
                <p:cNvSpPr/>
                <p:nvPr/>
              </p:nvSpPr>
              <p:spPr>
                <a:xfrm>
                  <a:off x="3496557"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34" name="타원 33">
                  <a:extLst>
                    <a:ext uri="{FF2B5EF4-FFF2-40B4-BE49-F238E27FC236}">
                      <a16:creationId xmlns:a16="http://schemas.microsoft.com/office/drawing/2014/main" id="{629AA78F-F503-DC4A-A83B-76A9493C789F}"/>
                    </a:ext>
                  </a:extLst>
                </p:cNvPr>
                <p:cNvSpPr/>
                <p:nvPr/>
              </p:nvSpPr>
              <p:spPr>
                <a:xfrm>
                  <a:off x="3512786" y="1705487"/>
                  <a:ext cx="72000" cy="72000"/>
                </a:xfrm>
                <a:prstGeom prst="ellipse">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grpSp>
      </p:grpSp>
      <p:graphicFrame>
        <p:nvGraphicFramePr>
          <p:cNvPr id="35" name="표 34">
            <a:extLst>
              <a:ext uri="{FF2B5EF4-FFF2-40B4-BE49-F238E27FC236}">
                <a16:creationId xmlns:a16="http://schemas.microsoft.com/office/drawing/2014/main" id="{478D6D6F-8E53-9D4E-980B-EE8160C36ECD}"/>
              </a:ext>
            </a:extLst>
          </p:cNvPr>
          <p:cNvGraphicFramePr>
            <a:graphicFrameLocks noGrp="1"/>
          </p:cNvGraphicFramePr>
          <p:nvPr>
            <p:extLst>
              <p:ext uri="{D42A27DB-BD31-4B8C-83A1-F6EECF244321}">
                <p14:modId xmlns:p14="http://schemas.microsoft.com/office/powerpoint/2010/main" val="2923781032"/>
              </p:ext>
            </p:extLst>
          </p:nvPr>
        </p:nvGraphicFramePr>
        <p:xfrm>
          <a:off x="510504" y="1877431"/>
          <a:ext cx="9121406" cy="395347"/>
        </p:xfrm>
        <a:graphic>
          <a:graphicData uri="http://schemas.openxmlformats.org/drawingml/2006/table">
            <a:tbl>
              <a:tblPr firstRow="1" bandRow="1">
                <a:tableStyleId>{5C22544A-7EE6-4342-B048-85BDC9FD1C3A}</a:tableStyleId>
              </a:tblPr>
              <a:tblGrid>
                <a:gridCol w="667557">
                  <a:extLst>
                    <a:ext uri="{9D8B030D-6E8A-4147-A177-3AD203B41FA5}">
                      <a16:colId xmlns:a16="http://schemas.microsoft.com/office/drawing/2014/main" val="4102669368"/>
                    </a:ext>
                  </a:extLst>
                </a:gridCol>
                <a:gridCol w="611470">
                  <a:extLst>
                    <a:ext uri="{9D8B030D-6E8A-4147-A177-3AD203B41FA5}">
                      <a16:colId xmlns:a16="http://schemas.microsoft.com/office/drawing/2014/main" val="3462753087"/>
                    </a:ext>
                  </a:extLst>
                </a:gridCol>
                <a:gridCol w="606003">
                  <a:extLst>
                    <a:ext uri="{9D8B030D-6E8A-4147-A177-3AD203B41FA5}">
                      <a16:colId xmlns:a16="http://schemas.microsoft.com/office/drawing/2014/main" val="1314556248"/>
                    </a:ext>
                  </a:extLst>
                </a:gridCol>
                <a:gridCol w="605860">
                  <a:extLst>
                    <a:ext uri="{9D8B030D-6E8A-4147-A177-3AD203B41FA5}">
                      <a16:colId xmlns:a16="http://schemas.microsoft.com/office/drawing/2014/main" val="94584594"/>
                    </a:ext>
                  </a:extLst>
                </a:gridCol>
                <a:gridCol w="852692">
                  <a:extLst>
                    <a:ext uri="{9D8B030D-6E8A-4147-A177-3AD203B41FA5}">
                      <a16:colId xmlns:a16="http://schemas.microsoft.com/office/drawing/2014/main" val="4292871795"/>
                    </a:ext>
                  </a:extLst>
                </a:gridCol>
                <a:gridCol w="611327">
                  <a:extLst>
                    <a:ext uri="{9D8B030D-6E8A-4147-A177-3AD203B41FA5}">
                      <a16:colId xmlns:a16="http://schemas.microsoft.com/office/drawing/2014/main" val="1601785565"/>
                    </a:ext>
                  </a:extLst>
                </a:gridCol>
                <a:gridCol w="605794">
                  <a:extLst>
                    <a:ext uri="{9D8B030D-6E8A-4147-A177-3AD203B41FA5}">
                      <a16:colId xmlns:a16="http://schemas.microsoft.com/office/drawing/2014/main" val="1196361333"/>
                    </a:ext>
                  </a:extLst>
                </a:gridCol>
                <a:gridCol w="734953">
                  <a:extLst>
                    <a:ext uri="{9D8B030D-6E8A-4147-A177-3AD203B41FA5}">
                      <a16:colId xmlns:a16="http://schemas.microsoft.com/office/drawing/2014/main" val="3043819174"/>
                    </a:ext>
                  </a:extLst>
                </a:gridCol>
                <a:gridCol w="790984">
                  <a:extLst>
                    <a:ext uri="{9D8B030D-6E8A-4147-A177-3AD203B41FA5}">
                      <a16:colId xmlns:a16="http://schemas.microsoft.com/office/drawing/2014/main" val="562584771"/>
                    </a:ext>
                  </a:extLst>
                </a:gridCol>
                <a:gridCol w="606002">
                  <a:extLst>
                    <a:ext uri="{9D8B030D-6E8A-4147-A177-3AD203B41FA5}">
                      <a16:colId xmlns:a16="http://schemas.microsoft.com/office/drawing/2014/main" val="3260525787"/>
                    </a:ext>
                  </a:extLst>
                </a:gridCol>
                <a:gridCol w="611328">
                  <a:extLst>
                    <a:ext uri="{9D8B030D-6E8A-4147-A177-3AD203B41FA5}">
                      <a16:colId xmlns:a16="http://schemas.microsoft.com/office/drawing/2014/main" val="708056951"/>
                    </a:ext>
                  </a:extLst>
                </a:gridCol>
                <a:gridCol w="606003">
                  <a:extLst>
                    <a:ext uri="{9D8B030D-6E8A-4147-A177-3AD203B41FA5}">
                      <a16:colId xmlns:a16="http://schemas.microsoft.com/office/drawing/2014/main" val="1221523296"/>
                    </a:ext>
                  </a:extLst>
                </a:gridCol>
                <a:gridCol w="605860">
                  <a:extLst>
                    <a:ext uri="{9D8B030D-6E8A-4147-A177-3AD203B41FA5}">
                      <a16:colId xmlns:a16="http://schemas.microsoft.com/office/drawing/2014/main" val="1018568521"/>
                    </a:ext>
                  </a:extLst>
                </a:gridCol>
                <a:gridCol w="605573">
                  <a:extLst>
                    <a:ext uri="{9D8B030D-6E8A-4147-A177-3AD203B41FA5}">
                      <a16:colId xmlns:a16="http://schemas.microsoft.com/office/drawing/2014/main" val="2582236006"/>
                    </a:ext>
                  </a:extLst>
                </a:gridCol>
              </a:tblGrid>
              <a:tr h="395347">
                <a:tc>
                  <a:txBody>
                    <a:bodyPr/>
                    <a:lstStyle/>
                    <a:p>
                      <a:pPr algn="ctr" latinLnBrk="1"/>
                      <a:r>
                        <a:rPr lang="en-US" altLang="ko-KR" sz="600" b="0" dirty="0">
                          <a:solidFill>
                            <a:schemeClr val="tx1">
                              <a:lumMod val="50000"/>
                              <a:lumOff val="50000"/>
                            </a:schemeClr>
                          </a:solidFill>
                        </a:rPr>
                        <a:t>(Logical Colum…</a:t>
                      </a:r>
                      <a:endParaRPr lang="ko-KR" altLang="en-US" sz="600" b="0" dirty="0">
                        <a:solidFill>
                          <a:schemeClr val="tx1">
                            <a:lumMod val="50000"/>
                            <a:lumOff val="50000"/>
                          </a:schemeClr>
                        </a:solidFill>
                      </a:endParaRPr>
                    </a:p>
                  </a:txBody>
                  <a:tcPr marL="0" marR="0" marT="0" marB="72000" anchor="b">
                    <a:lnL w="3175" cap="flat" cmpd="sng" algn="ctr">
                      <a:solidFill>
                        <a:schemeClr val="tx1"/>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rgbClr val="DEE0E5"/>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kumimoji="0" lang="en-US" altLang="ko-KR"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rPr>
                        <a:t>(Logical Colum…</a:t>
                      </a:r>
                      <a:endParaRPr kumimoji="0" lang="ko-KR" altLang="en-US" sz="600" b="0" i="0" u="none" strike="noStrike" kern="1200" cap="none" spc="0" normalizeH="0" baseline="0" noProof="0" dirty="0">
                        <a:ln>
                          <a:noFill/>
                        </a:ln>
                        <a:solidFill>
                          <a:prstClr val="black">
                            <a:lumMod val="50000"/>
                            <a:lumOff val="50000"/>
                          </a:prstClr>
                        </a:solidFill>
                        <a:effectLst/>
                        <a:uLnTx/>
                        <a:uFillTx/>
                        <a:latin typeface="맑은 고딕" panose="020F0502020204030204"/>
                        <a:ea typeface="맑은 고딕" panose="020B0503020000020004" pitchFamily="34" charset="-127"/>
                        <a:cs typeface="+mn-cs"/>
                      </a:endParaRPr>
                    </a:p>
                  </a:txBody>
                  <a:tcPr marL="0" marR="0" marT="0" marB="72000" anchor="b">
                    <a:lnL w="3175" cap="flat" cmpd="sng" algn="ctr">
                      <a:solidFill>
                        <a:srgbClr val="DEE0E5"/>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7243431"/>
                  </a:ext>
                </a:extLst>
              </a:tr>
            </a:tbl>
          </a:graphicData>
        </a:graphic>
      </p:graphicFrame>
      <p:pic>
        <p:nvPicPr>
          <p:cNvPr id="36" name="그림 35">
            <a:extLst>
              <a:ext uri="{FF2B5EF4-FFF2-40B4-BE49-F238E27FC236}">
                <a16:creationId xmlns:a16="http://schemas.microsoft.com/office/drawing/2014/main" id="{AEB71810-F301-9C4B-9166-0672B299FCE7}"/>
              </a:ext>
            </a:extLst>
          </p:cNvPr>
          <p:cNvPicPr>
            <a:picLocks noChangeAspect="1"/>
          </p:cNvPicPr>
          <p:nvPr/>
        </p:nvPicPr>
        <p:blipFill rotWithShape="1">
          <a:blip r:embed="rId3"/>
          <a:srcRect l="566" t="14209" r="473" b="83094"/>
          <a:stretch/>
        </p:blipFill>
        <p:spPr>
          <a:xfrm>
            <a:off x="552605" y="1903013"/>
            <a:ext cx="9037413" cy="135930"/>
          </a:xfrm>
          <a:prstGeom prst="rect">
            <a:avLst/>
          </a:prstGeom>
        </p:spPr>
      </p:pic>
      <p:sp>
        <p:nvSpPr>
          <p:cNvPr id="39" name="직사각형 38">
            <a:extLst>
              <a:ext uri="{FF2B5EF4-FFF2-40B4-BE49-F238E27FC236}">
                <a16:creationId xmlns:a16="http://schemas.microsoft.com/office/drawing/2014/main" id="{1B1D55E3-B851-0A42-8B67-8E38993E38EA}"/>
              </a:ext>
            </a:extLst>
          </p:cNvPr>
          <p:cNvSpPr/>
          <p:nvPr/>
        </p:nvSpPr>
        <p:spPr>
          <a:xfrm>
            <a:off x="3432466" y="1592455"/>
            <a:ext cx="2038430" cy="280278"/>
          </a:xfrm>
          <a:prstGeom prst="rect">
            <a:avLst/>
          </a:prstGeom>
          <a:solidFill>
            <a:srgbClr val="C0000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삭제</a:t>
            </a:r>
          </a:p>
        </p:txBody>
      </p:sp>
      <p:sp>
        <p:nvSpPr>
          <p:cNvPr id="38" name="TextBox 37">
            <a:extLst>
              <a:ext uri="{FF2B5EF4-FFF2-40B4-BE49-F238E27FC236}">
                <a16:creationId xmlns:a16="http://schemas.microsoft.com/office/drawing/2014/main" id="{7BBC8FB5-5FC1-444A-84CE-7AE697BD2AE1}"/>
              </a:ext>
            </a:extLst>
          </p:cNvPr>
          <p:cNvSpPr txBox="1"/>
          <p:nvPr/>
        </p:nvSpPr>
        <p:spPr>
          <a:xfrm>
            <a:off x="505038" y="845071"/>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74</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endParaRPr lang="ko-KR" altLang="en-US" sz="500" b="1" dirty="0">
              <a:solidFill>
                <a:schemeClr val="bg1"/>
              </a:solidFill>
              <a:latin typeface="+mn-ea"/>
              <a:cs typeface="Nanum Gothic" charset="-127"/>
            </a:endParaRPr>
          </a:p>
        </p:txBody>
      </p:sp>
      <p:sp>
        <p:nvSpPr>
          <p:cNvPr id="40" name="직사각형 39">
            <a:extLst>
              <a:ext uri="{FF2B5EF4-FFF2-40B4-BE49-F238E27FC236}">
                <a16:creationId xmlns:a16="http://schemas.microsoft.com/office/drawing/2014/main" id="{B4AE2B2C-75C3-B841-ABE5-BE254E09FDC1}"/>
              </a:ext>
            </a:extLst>
          </p:cNvPr>
          <p:cNvSpPr/>
          <p:nvPr/>
        </p:nvSpPr>
        <p:spPr>
          <a:xfrm>
            <a:off x="9840686" y="148889"/>
            <a:ext cx="2351314" cy="370959"/>
          </a:xfrm>
          <a:prstGeom prst="rect">
            <a:avLst/>
          </a:prstGeom>
          <a:solidFill>
            <a:srgbClr val="7030A0">
              <a:alpha val="60000"/>
            </a:srgbClr>
          </a:solidFill>
          <a:ln w="12700">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2018.11.02</a:t>
            </a:r>
            <a:r>
              <a:rPr kumimoji="1" lang="ko-KR" altLang="en-US" sz="700" dirty="0">
                <a:solidFill>
                  <a:schemeClr val="bg1"/>
                </a:solidFill>
                <a:latin typeface="Nanum Gothic" charset="-127"/>
                <a:ea typeface="Nanum Gothic" charset="-127"/>
                <a:cs typeface="Nanum Gothic" charset="-127"/>
              </a:rPr>
              <a:t> 수정</a:t>
            </a:r>
          </a:p>
        </p:txBody>
      </p:sp>
    </p:spTree>
    <p:extLst>
      <p:ext uri="{BB962C8B-B14F-4D97-AF65-F5344CB8AC3E}">
        <p14:creationId xmlns:p14="http://schemas.microsoft.com/office/powerpoint/2010/main" val="350419656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5035823E-4B0C-C545-B56B-C11C21C341EA}"/>
              </a:ext>
            </a:extLst>
          </p:cNvPr>
          <p:cNvPicPr>
            <a:picLocks noChangeAspect="1"/>
          </p:cNvPicPr>
          <p:nvPr/>
        </p:nvPicPr>
        <p:blipFill>
          <a:blip r:embed="rId3"/>
          <a:stretch>
            <a:fillRect/>
          </a:stretch>
        </p:blipFill>
        <p:spPr>
          <a:xfrm>
            <a:off x="505038" y="1164217"/>
            <a:ext cx="9132339" cy="5041051"/>
          </a:xfrm>
          <a:prstGeom prst="rect">
            <a:avLst/>
          </a:prstGeom>
        </p:spPr>
      </p:pic>
      <p:sp>
        <p:nvSpPr>
          <p:cNvPr id="45" name="TextBox 44">
            <a:extLst>
              <a:ext uri="{FF2B5EF4-FFF2-40B4-BE49-F238E27FC236}">
                <a16:creationId xmlns:a16="http://schemas.microsoft.com/office/drawing/2014/main" id="{C49238C2-EA5B-E140-A778-AF2BA9826BDD}"/>
              </a:ext>
            </a:extLst>
          </p:cNvPr>
          <p:cNvSpPr txBox="1"/>
          <p:nvPr/>
        </p:nvSpPr>
        <p:spPr>
          <a:xfrm>
            <a:off x="505038" y="10145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74</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4]</a:t>
            </a:r>
            <a:endParaRPr lang="ko-KR" altLang="en-US" sz="500" b="1" dirty="0">
              <a:solidFill>
                <a:schemeClr val="bg1"/>
              </a:solidFill>
              <a:latin typeface="+mn-ea"/>
              <a:cs typeface="Nanum Gothic" charset="-127"/>
            </a:endParaRPr>
          </a:p>
        </p:txBody>
      </p:sp>
      <p:sp>
        <p:nvSpPr>
          <p:cNvPr id="4" name="텍스트 개체 틀 3">
            <a:extLst>
              <a:ext uri="{FF2B5EF4-FFF2-40B4-BE49-F238E27FC236}">
                <a16:creationId xmlns:a16="http://schemas.microsoft.com/office/drawing/2014/main" id="{E8C2D3A7-35EC-0F40-8DCB-83F604DF4B1B}"/>
              </a:ext>
            </a:extLst>
          </p:cNvPr>
          <p:cNvSpPr>
            <a:spLocks noGrp="1"/>
          </p:cNvSpPr>
          <p:nvPr>
            <p:ph type="body" sz="quarter" idx="13"/>
          </p:nvPr>
        </p:nvSpPr>
        <p:spPr/>
        <p:txBody>
          <a:bodyPr>
            <a:normAutofit/>
          </a:bodyPr>
          <a:lstStyle/>
          <a:p>
            <a:r>
              <a:rPr lang="ko-KR" altLang="en-US" dirty="0">
                <a:latin typeface="+mn-ea"/>
              </a:rPr>
              <a:t>다운로드 버튼</a:t>
            </a:r>
            <a:endParaRPr lang="en-US" altLang="ko-KR" dirty="0">
              <a:latin typeface="+mn-ea"/>
            </a:endParaRPr>
          </a:p>
          <a:p>
            <a:pPr lvl="1"/>
            <a:r>
              <a:rPr lang="ko-KR" altLang="en-US" dirty="0" err="1">
                <a:latin typeface="+mn-ea"/>
              </a:rPr>
              <a:t>클릭시</a:t>
            </a:r>
            <a:r>
              <a:rPr lang="ko-KR" altLang="en-US" dirty="0">
                <a:latin typeface="+mn-ea"/>
              </a:rPr>
              <a:t> 파일 </a:t>
            </a:r>
            <a:r>
              <a:rPr lang="ko-KR" altLang="en-US" dirty="0" err="1">
                <a:latin typeface="+mn-ea"/>
              </a:rPr>
              <a:t>확장자</a:t>
            </a:r>
            <a:r>
              <a:rPr lang="ko-KR" altLang="en-US" dirty="0">
                <a:latin typeface="+mn-ea"/>
              </a:rPr>
              <a:t> 선택 레이어 노출</a:t>
            </a:r>
            <a:endParaRPr lang="en-US" altLang="ko-KR" dirty="0">
              <a:latin typeface="+mn-ea"/>
            </a:endParaRPr>
          </a:p>
          <a:p>
            <a:r>
              <a:rPr lang="ko-KR" altLang="en-US" dirty="0">
                <a:latin typeface="+mn-ea"/>
              </a:rPr>
              <a:t> 파일 </a:t>
            </a:r>
            <a:r>
              <a:rPr lang="ko-KR" altLang="en-US" dirty="0" err="1">
                <a:latin typeface="+mn-ea"/>
              </a:rPr>
              <a:t>확장자</a:t>
            </a:r>
            <a:r>
              <a:rPr lang="ko-KR" altLang="en-US" dirty="0">
                <a:latin typeface="+mn-ea"/>
              </a:rPr>
              <a:t> 선택</a:t>
            </a:r>
            <a:endParaRPr lang="en-US" altLang="ko-KR" dirty="0">
              <a:latin typeface="+mn-ea"/>
            </a:endParaRPr>
          </a:p>
          <a:p>
            <a:r>
              <a:rPr lang="ko-KR" altLang="en-US" dirty="0">
                <a:latin typeface="+mn-ea"/>
              </a:rPr>
              <a:t> 파일 다운로드 칭</a:t>
            </a:r>
            <a:endParaRPr lang="en-US" altLang="ko-KR" dirty="0">
              <a:latin typeface="+mn-ea"/>
            </a:endParaRPr>
          </a:p>
          <a:p>
            <a:pPr lvl="1"/>
            <a:r>
              <a:rPr lang="ko-KR" altLang="en-US" dirty="0" err="1">
                <a:latin typeface="+mn-ea"/>
              </a:rPr>
              <a:t>부모창의</a:t>
            </a:r>
            <a:r>
              <a:rPr lang="ko-KR" altLang="en-US" dirty="0">
                <a:latin typeface="+mn-ea"/>
              </a:rPr>
              <a:t> </a:t>
            </a:r>
            <a:r>
              <a:rPr lang="en-US" altLang="ko-KR" dirty="0">
                <a:latin typeface="+mn-ea"/>
              </a:rPr>
              <a:t>‘</a:t>
            </a:r>
            <a:r>
              <a:rPr lang="ko-KR" altLang="en-US" dirty="0">
                <a:latin typeface="+mn-ea"/>
              </a:rPr>
              <a:t>데이터 표시 형식 옵션</a:t>
            </a:r>
            <a:r>
              <a:rPr lang="en-US" altLang="ko-KR" dirty="0">
                <a:latin typeface="+mn-ea"/>
              </a:rPr>
              <a:t>’</a:t>
            </a:r>
            <a:r>
              <a:rPr lang="ko-KR" altLang="en-US" dirty="0">
                <a:latin typeface="+mn-ea"/>
              </a:rPr>
              <a:t>에 설정된 이름 타입에 따라 표현</a:t>
            </a:r>
            <a:endParaRPr lang="en-US" altLang="ko-KR" dirty="0">
              <a:latin typeface="+mn-ea"/>
            </a:endParaRPr>
          </a:p>
          <a:p>
            <a:pPr lvl="1"/>
            <a:r>
              <a:rPr lang="ko-KR" altLang="en-US" dirty="0" err="1">
                <a:latin typeface="+mn-ea"/>
              </a:rPr>
              <a:t>물리명</a:t>
            </a:r>
            <a:r>
              <a:rPr lang="ko-KR" altLang="en-US" dirty="0">
                <a:latin typeface="+mn-ea"/>
              </a:rPr>
              <a:t> </a:t>
            </a:r>
            <a:r>
              <a:rPr lang="ko-KR" altLang="en-US" dirty="0" err="1">
                <a:latin typeface="+mn-ea"/>
              </a:rPr>
              <a:t>선택시</a:t>
            </a:r>
            <a:r>
              <a:rPr lang="ko-KR" altLang="en-US" dirty="0">
                <a:latin typeface="+mn-ea"/>
              </a:rPr>
              <a:t> 데이터소스명으로 파일이름 설정됨</a:t>
            </a:r>
            <a:endParaRPr lang="en-US" altLang="ko-KR" dirty="0">
              <a:latin typeface="+mn-ea"/>
            </a:endParaRPr>
          </a:p>
          <a:p>
            <a:pPr lvl="1"/>
            <a:r>
              <a:rPr lang="ko-KR" altLang="en-US" dirty="0" err="1">
                <a:latin typeface="+mn-ea"/>
              </a:rPr>
              <a:t>논리명</a:t>
            </a:r>
            <a:r>
              <a:rPr lang="ko-KR" altLang="en-US" dirty="0">
                <a:latin typeface="+mn-ea"/>
              </a:rPr>
              <a:t> </a:t>
            </a:r>
            <a:r>
              <a:rPr lang="ko-KR" altLang="en-US" dirty="0" err="1">
                <a:latin typeface="+mn-ea"/>
              </a:rPr>
              <a:t>선택시</a:t>
            </a:r>
            <a:r>
              <a:rPr lang="ko-KR" altLang="en-US" dirty="0">
                <a:latin typeface="+mn-ea"/>
              </a:rPr>
              <a:t> 메타데이터 명으로 파일이름 설정됨</a:t>
            </a:r>
            <a:endParaRPr lang="en-US" altLang="ko-KR" dirty="0">
              <a:latin typeface="+mn-ea"/>
            </a:endParaRPr>
          </a:p>
          <a:p>
            <a:pPr lvl="1"/>
            <a:r>
              <a:rPr lang="ko-KR" altLang="en-US" dirty="0">
                <a:latin typeface="+mn-ea"/>
              </a:rPr>
              <a:t>메타데이터 </a:t>
            </a:r>
            <a:r>
              <a:rPr lang="ko-KR" altLang="en-US" dirty="0" err="1">
                <a:latin typeface="+mn-ea"/>
              </a:rPr>
              <a:t>미정의시</a:t>
            </a:r>
            <a:r>
              <a:rPr lang="ko-KR" altLang="en-US" dirty="0">
                <a:latin typeface="+mn-ea"/>
              </a:rPr>
              <a:t> </a:t>
            </a:r>
            <a:r>
              <a:rPr lang="ko-KR" altLang="en-US" dirty="0" err="1">
                <a:latin typeface="+mn-ea"/>
              </a:rPr>
              <a:t>물리명으로</a:t>
            </a:r>
            <a:r>
              <a:rPr lang="ko-KR" altLang="en-US" dirty="0">
                <a:latin typeface="+mn-ea"/>
              </a:rPr>
              <a:t> 파일이름 설정됨</a:t>
            </a:r>
            <a:endParaRPr lang="en-US" altLang="ko-KR" dirty="0">
              <a:latin typeface="+mn-ea"/>
            </a:endParaRPr>
          </a:p>
          <a:p>
            <a:r>
              <a:rPr lang="ko-KR" altLang="en-US" dirty="0">
                <a:latin typeface="+mn-ea"/>
              </a:rPr>
              <a:t>다운로드 파일</a:t>
            </a:r>
            <a:r>
              <a:rPr lang="en-US" altLang="ko-KR" dirty="0">
                <a:latin typeface="+mn-ea"/>
              </a:rPr>
              <a:t>-</a:t>
            </a:r>
            <a:r>
              <a:rPr lang="ko-KR" altLang="en-US" dirty="0" err="1">
                <a:latin typeface="+mn-ea"/>
              </a:rPr>
              <a:t>컬럼명</a:t>
            </a:r>
            <a:endParaRPr lang="en-US" altLang="ko-KR" dirty="0">
              <a:latin typeface="+mn-ea"/>
            </a:endParaRPr>
          </a:p>
          <a:p>
            <a:pPr lvl="1"/>
            <a:r>
              <a:rPr lang="en-US" altLang="ko-KR" dirty="0">
                <a:latin typeface="+mn-ea"/>
              </a:rPr>
              <a:t>3</a:t>
            </a:r>
            <a:r>
              <a:rPr lang="ko-KR" altLang="en-US" dirty="0">
                <a:latin typeface="+mn-ea"/>
              </a:rPr>
              <a:t>번을 통해 다운로드 된 파일</a:t>
            </a:r>
            <a:endParaRPr lang="en-US" altLang="ko-KR" dirty="0">
              <a:latin typeface="+mn-ea"/>
            </a:endParaRPr>
          </a:p>
          <a:p>
            <a:pPr lvl="1"/>
            <a:r>
              <a:rPr lang="ko-KR" altLang="en-US" dirty="0" err="1">
                <a:latin typeface="+mn-ea"/>
              </a:rPr>
              <a:t>부모창의</a:t>
            </a:r>
            <a:r>
              <a:rPr lang="ko-KR" altLang="en-US" dirty="0">
                <a:latin typeface="+mn-ea"/>
              </a:rPr>
              <a:t> </a:t>
            </a:r>
            <a:r>
              <a:rPr lang="en-US" altLang="ko-KR" dirty="0">
                <a:latin typeface="+mn-ea"/>
              </a:rPr>
              <a:t>‘</a:t>
            </a:r>
            <a:r>
              <a:rPr lang="ko-KR" altLang="en-US" dirty="0">
                <a:latin typeface="+mn-ea"/>
              </a:rPr>
              <a:t>데이터 표시 형식 옵션</a:t>
            </a:r>
            <a:r>
              <a:rPr lang="en-US" altLang="ko-KR" dirty="0">
                <a:latin typeface="+mn-ea"/>
              </a:rPr>
              <a:t>’</a:t>
            </a:r>
            <a:r>
              <a:rPr lang="ko-KR" altLang="en-US" dirty="0">
                <a:latin typeface="+mn-ea"/>
              </a:rPr>
              <a:t>에 설정된 이름 타입에 따라 컬럼 이름 표현</a:t>
            </a:r>
            <a:endParaRPr lang="en-US" altLang="ko-KR" dirty="0">
              <a:latin typeface="+mn-ea"/>
            </a:endParaRPr>
          </a:p>
          <a:p>
            <a:pPr lvl="1"/>
            <a:r>
              <a:rPr lang="ko-KR" altLang="en-US" dirty="0" err="1">
                <a:latin typeface="+mn-ea"/>
              </a:rPr>
              <a:t>물리명</a:t>
            </a:r>
            <a:r>
              <a:rPr lang="ko-KR" altLang="en-US" dirty="0">
                <a:latin typeface="+mn-ea"/>
              </a:rPr>
              <a:t> </a:t>
            </a:r>
            <a:r>
              <a:rPr lang="ko-KR" altLang="en-US" dirty="0" err="1">
                <a:latin typeface="+mn-ea"/>
              </a:rPr>
              <a:t>선택시</a:t>
            </a:r>
            <a:r>
              <a:rPr lang="ko-KR" altLang="en-US" dirty="0">
                <a:latin typeface="+mn-ea"/>
              </a:rPr>
              <a:t> 물리 </a:t>
            </a:r>
            <a:r>
              <a:rPr lang="ko-KR" altLang="en-US" dirty="0" err="1">
                <a:latin typeface="+mn-ea"/>
              </a:rPr>
              <a:t>컬럼명으로</a:t>
            </a:r>
            <a:r>
              <a:rPr lang="ko-KR" altLang="en-US" dirty="0">
                <a:latin typeface="+mn-ea"/>
              </a:rPr>
              <a:t> 표현됨</a:t>
            </a:r>
            <a:endParaRPr lang="en-US" altLang="ko-KR" dirty="0">
              <a:latin typeface="+mn-ea"/>
            </a:endParaRPr>
          </a:p>
          <a:p>
            <a:pPr lvl="1"/>
            <a:r>
              <a:rPr lang="ko-KR" altLang="en-US" dirty="0" err="1">
                <a:latin typeface="+mn-ea"/>
              </a:rPr>
              <a:t>논리명</a:t>
            </a:r>
            <a:r>
              <a:rPr lang="ko-KR" altLang="en-US" dirty="0">
                <a:latin typeface="+mn-ea"/>
              </a:rPr>
              <a:t> </a:t>
            </a:r>
            <a:r>
              <a:rPr lang="ko-KR" altLang="en-US" dirty="0" err="1">
                <a:latin typeface="+mn-ea"/>
              </a:rPr>
              <a:t>선택시</a:t>
            </a:r>
            <a:r>
              <a:rPr lang="ko-KR" altLang="en-US" dirty="0">
                <a:latin typeface="+mn-ea"/>
              </a:rPr>
              <a:t> 논리 </a:t>
            </a:r>
            <a:r>
              <a:rPr lang="ko-KR" altLang="en-US" dirty="0" err="1">
                <a:latin typeface="+mn-ea"/>
              </a:rPr>
              <a:t>컬럼명으로</a:t>
            </a:r>
            <a:r>
              <a:rPr lang="ko-KR" altLang="en-US" dirty="0">
                <a:latin typeface="+mn-ea"/>
              </a:rPr>
              <a:t> 표현됨</a:t>
            </a:r>
            <a:endParaRPr lang="en-US" altLang="ko-KR" dirty="0">
              <a:latin typeface="+mn-ea"/>
            </a:endParaRPr>
          </a:p>
          <a:p>
            <a:pPr lvl="2"/>
            <a:r>
              <a:rPr lang="ko-KR" altLang="en-US" dirty="0">
                <a:latin typeface="+mn-ea"/>
              </a:rPr>
              <a:t>용어 사전에 정의된 값 있을 경우 해당 값으로 표현됨</a:t>
            </a:r>
            <a:endParaRPr lang="en-US" altLang="ko-KR" dirty="0">
              <a:latin typeface="+mn-ea"/>
            </a:endParaRPr>
          </a:p>
          <a:p>
            <a:pPr lvl="1"/>
            <a:r>
              <a:rPr lang="ko-KR" altLang="en-US" dirty="0">
                <a:latin typeface="+mn-ea"/>
              </a:rPr>
              <a:t>메타데이터 </a:t>
            </a:r>
            <a:r>
              <a:rPr lang="ko-KR" altLang="en-US" dirty="0" err="1">
                <a:latin typeface="+mn-ea"/>
              </a:rPr>
              <a:t>미정의시</a:t>
            </a:r>
            <a:r>
              <a:rPr lang="ko-KR" altLang="en-US" dirty="0">
                <a:latin typeface="+mn-ea"/>
              </a:rPr>
              <a:t> 물리 </a:t>
            </a:r>
            <a:r>
              <a:rPr lang="ko-KR" altLang="en-US" dirty="0" err="1">
                <a:latin typeface="+mn-ea"/>
              </a:rPr>
              <a:t>컬럼명으로</a:t>
            </a:r>
            <a:r>
              <a:rPr lang="ko-KR" altLang="en-US" dirty="0">
                <a:latin typeface="+mn-ea"/>
              </a:rPr>
              <a:t> 표현됨</a:t>
            </a:r>
            <a:endParaRPr lang="en-US" altLang="ko-KR" dirty="0">
              <a:latin typeface="+mn-ea"/>
            </a:endParaRPr>
          </a:p>
          <a:p>
            <a:r>
              <a:rPr lang="ko-KR" altLang="en-US" dirty="0">
                <a:latin typeface="+mn-ea"/>
              </a:rPr>
              <a:t>다운로드 파일 </a:t>
            </a:r>
            <a:r>
              <a:rPr lang="en-US" altLang="ko-KR" dirty="0">
                <a:latin typeface="+mn-ea"/>
              </a:rPr>
              <a:t>–</a:t>
            </a:r>
            <a:r>
              <a:rPr lang="ko-KR" altLang="en-US" dirty="0">
                <a:latin typeface="+mn-ea"/>
              </a:rPr>
              <a:t> 데이터 값</a:t>
            </a:r>
            <a:endParaRPr lang="en-US" altLang="ko-KR" dirty="0">
              <a:latin typeface="+mn-ea"/>
            </a:endParaRPr>
          </a:p>
          <a:p>
            <a:pPr lvl="1"/>
            <a:r>
              <a:rPr lang="ko-KR" altLang="en-US" dirty="0" err="1">
                <a:latin typeface="+mn-ea"/>
              </a:rPr>
              <a:t>부모창의</a:t>
            </a:r>
            <a:r>
              <a:rPr lang="ko-KR" altLang="en-US" dirty="0">
                <a:latin typeface="+mn-ea"/>
              </a:rPr>
              <a:t> </a:t>
            </a:r>
            <a:r>
              <a:rPr lang="en-US" altLang="ko-KR" dirty="0">
                <a:latin typeface="+mn-ea"/>
              </a:rPr>
              <a:t>‘</a:t>
            </a:r>
            <a:r>
              <a:rPr lang="ko-KR" altLang="en-US" dirty="0">
                <a:latin typeface="+mn-ea"/>
              </a:rPr>
              <a:t>데이터 표시 형식 옵션</a:t>
            </a:r>
            <a:r>
              <a:rPr lang="en-US" altLang="ko-KR" dirty="0">
                <a:latin typeface="+mn-ea"/>
              </a:rPr>
              <a:t>’</a:t>
            </a:r>
            <a:r>
              <a:rPr lang="ko-KR" altLang="en-US" dirty="0">
                <a:latin typeface="+mn-ea"/>
              </a:rPr>
              <a:t>에 설정된 이름 타입에 따라 데이터 값 표현</a:t>
            </a:r>
            <a:endParaRPr lang="en-US" altLang="ko-KR" dirty="0">
              <a:latin typeface="+mn-ea"/>
            </a:endParaRPr>
          </a:p>
          <a:p>
            <a:pPr lvl="1"/>
            <a:r>
              <a:rPr lang="ko-KR" altLang="en-US" dirty="0" err="1">
                <a:latin typeface="+mn-ea"/>
              </a:rPr>
              <a:t>물리명</a:t>
            </a:r>
            <a:r>
              <a:rPr lang="ko-KR" altLang="en-US" dirty="0">
                <a:latin typeface="+mn-ea"/>
              </a:rPr>
              <a:t> </a:t>
            </a:r>
            <a:r>
              <a:rPr lang="ko-KR" altLang="en-US" dirty="0" err="1">
                <a:latin typeface="+mn-ea"/>
              </a:rPr>
              <a:t>선택시</a:t>
            </a:r>
            <a:r>
              <a:rPr lang="ko-KR" altLang="en-US" dirty="0">
                <a:latin typeface="+mn-ea"/>
              </a:rPr>
              <a:t> 물리 데이터 값으로 표현됨</a:t>
            </a:r>
            <a:endParaRPr lang="en-US" altLang="ko-KR" dirty="0">
              <a:latin typeface="+mn-ea"/>
            </a:endParaRPr>
          </a:p>
          <a:p>
            <a:pPr lvl="1"/>
            <a:r>
              <a:rPr lang="ko-KR" altLang="en-US" dirty="0" err="1">
                <a:latin typeface="+mn-ea"/>
              </a:rPr>
              <a:t>논리명</a:t>
            </a:r>
            <a:r>
              <a:rPr lang="ko-KR" altLang="en-US" dirty="0">
                <a:latin typeface="+mn-ea"/>
              </a:rPr>
              <a:t> </a:t>
            </a:r>
            <a:r>
              <a:rPr lang="ko-KR" altLang="en-US" dirty="0" err="1">
                <a:latin typeface="+mn-ea"/>
              </a:rPr>
              <a:t>선택시</a:t>
            </a:r>
            <a:r>
              <a:rPr lang="ko-KR" altLang="en-US" dirty="0">
                <a:latin typeface="+mn-ea"/>
              </a:rPr>
              <a:t> 논리 데이터 값으로 표현됨</a:t>
            </a:r>
            <a:endParaRPr lang="en-US" altLang="ko-KR" dirty="0">
              <a:latin typeface="+mn-ea"/>
            </a:endParaRPr>
          </a:p>
          <a:p>
            <a:pPr lvl="2"/>
            <a:r>
              <a:rPr lang="ko-KR" altLang="en-US" dirty="0">
                <a:latin typeface="+mn-ea"/>
              </a:rPr>
              <a:t>코드 테이블에 정의된 값 있을 경우 해당 값으로 표현됨</a:t>
            </a:r>
            <a:endParaRPr lang="en-US" altLang="ko-KR" dirty="0">
              <a:latin typeface="+mn-ea"/>
            </a:endParaRPr>
          </a:p>
          <a:p>
            <a:pPr lvl="1"/>
            <a:r>
              <a:rPr lang="ko-KR" altLang="en-US" dirty="0">
                <a:latin typeface="+mn-ea"/>
              </a:rPr>
              <a:t>메타데이터 </a:t>
            </a:r>
            <a:r>
              <a:rPr lang="ko-KR" altLang="en-US" dirty="0" err="1">
                <a:latin typeface="+mn-ea"/>
              </a:rPr>
              <a:t>미정의시</a:t>
            </a:r>
            <a:r>
              <a:rPr lang="ko-KR" altLang="en-US" dirty="0">
                <a:latin typeface="+mn-ea"/>
              </a:rPr>
              <a:t> </a:t>
            </a:r>
            <a:r>
              <a:rPr lang="ko-KR" altLang="en-US">
                <a:latin typeface="+mn-ea"/>
              </a:rPr>
              <a:t>물리 데이터값으로 </a:t>
            </a:r>
            <a:r>
              <a:rPr lang="ko-KR" altLang="en-US" dirty="0">
                <a:latin typeface="+mn-ea"/>
              </a:rPr>
              <a:t>표현됨</a:t>
            </a:r>
            <a:endParaRPr lang="en-US" altLang="ko-KR" dirty="0">
              <a:latin typeface="+mn-ea"/>
            </a:endParaRPr>
          </a:p>
          <a:p>
            <a:pPr lvl="1"/>
            <a:endParaRPr lang="en-US" altLang="ko-KR" dirty="0">
              <a:latin typeface="+mn-ea"/>
            </a:endParaRPr>
          </a:p>
          <a:p>
            <a:pPr lvl="1"/>
            <a:endParaRPr lang="en-US" altLang="ko-KR" dirty="0">
              <a:latin typeface="+mn-ea"/>
            </a:endParaRPr>
          </a:p>
        </p:txBody>
      </p:sp>
      <p:sp>
        <p:nvSpPr>
          <p:cNvPr id="6" name="제목 5"/>
          <p:cNvSpPr>
            <a:spLocks noGrp="1"/>
          </p:cNvSpPr>
          <p:nvPr>
            <p:ph type="title"/>
          </p:nvPr>
        </p:nvSpPr>
        <p:spPr/>
        <p:txBody>
          <a:bodyPr/>
          <a:lstStyle/>
          <a:p>
            <a:r>
              <a:rPr kumimoji="1" lang="en-US" altLang="ko-KR" dirty="0"/>
              <a:t>7.4</a:t>
            </a:r>
            <a:r>
              <a:rPr kumimoji="1" lang="ko-KR" altLang="en-US" dirty="0"/>
              <a:t> 데이터 소스 상세 팝업 메타데이터 적용</a:t>
            </a: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145</a:t>
            </a:fld>
            <a:endParaRPr lang="ko-KR" altLang="en-US" dirty="0">
              <a:solidFill>
                <a:prstClr val="white">
                  <a:lumMod val="50000"/>
                </a:prstClr>
              </a:solidFill>
            </a:endParaRPr>
          </a:p>
        </p:txBody>
      </p:sp>
      <p:sp>
        <p:nvSpPr>
          <p:cNvPr id="19" name="TextBox 1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8" name="텍스트 개체 틀 7">
            <a:extLst>
              <a:ext uri="{FF2B5EF4-FFF2-40B4-BE49-F238E27FC236}">
                <a16:creationId xmlns:a16="http://schemas.microsoft.com/office/drawing/2014/main" id="{72385E0F-AC5C-0042-AABC-47902864E80F}"/>
              </a:ext>
            </a:extLst>
          </p:cNvPr>
          <p:cNvSpPr>
            <a:spLocks noGrp="1"/>
          </p:cNvSpPr>
          <p:nvPr>
            <p:ph type="body" sz="quarter" idx="11"/>
          </p:nvPr>
        </p:nvSpPr>
        <p:spPr/>
        <p:txBody>
          <a:bodyPr/>
          <a:lstStyle/>
          <a:p>
            <a:r>
              <a:rPr lang="ko-KR" altLang="en-US" dirty="0"/>
              <a:t>데이터 그리드</a:t>
            </a:r>
          </a:p>
        </p:txBody>
      </p:sp>
      <p:grpSp>
        <p:nvGrpSpPr>
          <p:cNvPr id="22" name="그룹 21">
            <a:extLst>
              <a:ext uri="{FF2B5EF4-FFF2-40B4-BE49-F238E27FC236}">
                <a16:creationId xmlns:a16="http://schemas.microsoft.com/office/drawing/2014/main" id="{4119A852-8A4E-574C-B03B-E5EF351F8491}"/>
              </a:ext>
            </a:extLst>
          </p:cNvPr>
          <p:cNvGrpSpPr/>
          <p:nvPr/>
        </p:nvGrpSpPr>
        <p:grpSpPr>
          <a:xfrm>
            <a:off x="9290563" y="1225455"/>
            <a:ext cx="113093" cy="113852"/>
            <a:chOff x="5787267" y="1164217"/>
            <a:chExt cx="168143" cy="169272"/>
          </a:xfrm>
        </p:grpSpPr>
        <p:sp>
          <p:nvSpPr>
            <p:cNvPr id="23" name="직사각형 22">
              <a:extLst>
                <a:ext uri="{FF2B5EF4-FFF2-40B4-BE49-F238E27FC236}">
                  <a16:creationId xmlns:a16="http://schemas.microsoft.com/office/drawing/2014/main" id="{103C99B0-E262-ED4E-86AE-831411FC37FA}"/>
                </a:ext>
              </a:extLst>
            </p:cNvPr>
            <p:cNvSpPr/>
            <p:nvPr/>
          </p:nvSpPr>
          <p:spPr>
            <a:xfrm>
              <a:off x="5787267" y="1164217"/>
              <a:ext cx="140409" cy="140409"/>
            </a:xfrm>
            <a:prstGeom prst="rect">
              <a:avLst/>
            </a:prstGeom>
            <a:noFill/>
            <a:ln w="127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4" name="직사각형 23">
              <a:extLst>
                <a:ext uri="{FF2B5EF4-FFF2-40B4-BE49-F238E27FC236}">
                  <a16:creationId xmlns:a16="http://schemas.microsoft.com/office/drawing/2014/main" id="{9C73857D-46E2-9C4E-AF2F-2FE07F9353B9}"/>
                </a:ext>
              </a:extLst>
            </p:cNvPr>
            <p:cNvSpPr/>
            <p:nvPr/>
          </p:nvSpPr>
          <p:spPr>
            <a:xfrm>
              <a:off x="5815001" y="1193080"/>
              <a:ext cx="140409" cy="140409"/>
            </a:xfrm>
            <a:prstGeom prst="rect">
              <a:avLst/>
            </a:prstGeom>
            <a:solidFill>
              <a:schemeClr val="bg2">
                <a:lumMod val="9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7" name="직사각형 6">
            <a:extLst>
              <a:ext uri="{FF2B5EF4-FFF2-40B4-BE49-F238E27FC236}">
                <a16:creationId xmlns:a16="http://schemas.microsoft.com/office/drawing/2014/main" id="{036007F3-77DF-B949-AE2F-6DCDF03B471D}"/>
              </a:ext>
            </a:extLst>
          </p:cNvPr>
          <p:cNvSpPr/>
          <p:nvPr/>
        </p:nvSpPr>
        <p:spPr>
          <a:xfrm>
            <a:off x="1161232" y="1197405"/>
            <a:ext cx="3433207" cy="176999"/>
          </a:xfrm>
          <a:prstGeom prst="rect">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err="1">
                <a:solidFill>
                  <a:schemeClr val="bg1">
                    <a:lumMod val="95000"/>
                  </a:schemeClr>
                </a:solidFill>
                <a:latin typeface="Nanum Gothic" charset="-127"/>
                <a:ea typeface="Nanum Gothic" charset="-127"/>
                <a:cs typeface="Nanum Gothic" charset="-127"/>
              </a:rPr>
              <a:t>Datasource</a:t>
            </a:r>
            <a:r>
              <a:rPr kumimoji="1" lang="en-US" altLang="ko-KR" sz="700" b="1" dirty="0">
                <a:solidFill>
                  <a:schemeClr val="bg1">
                    <a:lumMod val="95000"/>
                  </a:schemeClr>
                </a:solidFill>
                <a:latin typeface="Nanum Gothic" charset="-127"/>
                <a:ea typeface="Nanum Gothic" charset="-127"/>
                <a:cs typeface="Nanum Gothic" charset="-127"/>
              </a:rPr>
              <a:t> Name</a:t>
            </a:r>
            <a:endParaRPr kumimoji="1" lang="ko-KR" altLang="en-US" sz="700" dirty="0">
              <a:solidFill>
                <a:schemeClr val="bg1">
                  <a:lumMod val="95000"/>
                </a:schemeClr>
              </a:solidFill>
              <a:latin typeface="Nanum Gothic" charset="-127"/>
              <a:ea typeface="Nanum Gothic" charset="-127"/>
              <a:cs typeface="Nanum Gothic" charset="-127"/>
            </a:endParaRPr>
          </a:p>
        </p:txBody>
      </p:sp>
      <p:sp>
        <p:nvSpPr>
          <p:cNvPr id="26" name="타원 25">
            <a:extLst>
              <a:ext uri="{FF2B5EF4-FFF2-40B4-BE49-F238E27FC236}">
                <a16:creationId xmlns:a16="http://schemas.microsoft.com/office/drawing/2014/main" id="{91461192-99AC-0547-B948-6ADCB6D65744}"/>
              </a:ext>
            </a:extLst>
          </p:cNvPr>
          <p:cNvSpPr/>
          <p:nvPr/>
        </p:nvSpPr>
        <p:spPr>
          <a:xfrm>
            <a:off x="9339832" y="14269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2" name="직사각형 1">
            <a:extLst>
              <a:ext uri="{FF2B5EF4-FFF2-40B4-BE49-F238E27FC236}">
                <a16:creationId xmlns:a16="http://schemas.microsoft.com/office/drawing/2014/main" id="{016280BA-8856-2741-9A32-BFE7E42D8E00}"/>
              </a:ext>
            </a:extLst>
          </p:cNvPr>
          <p:cNvSpPr/>
          <p:nvPr/>
        </p:nvSpPr>
        <p:spPr>
          <a:xfrm>
            <a:off x="3039762"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7" name="직사각형 16">
            <a:extLst>
              <a:ext uri="{FF2B5EF4-FFF2-40B4-BE49-F238E27FC236}">
                <a16:creationId xmlns:a16="http://schemas.microsoft.com/office/drawing/2014/main" id="{D4BAE34D-ECF5-1B4D-9AA9-47D0E8041DC9}"/>
              </a:ext>
            </a:extLst>
          </p:cNvPr>
          <p:cNvSpPr/>
          <p:nvPr/>
        </p:nvSpPr>
        <p:spPr>
          <a:xfrm>
            <a:off x="5801497" y="2051223"/>
            <a:ext cx="778476"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8" name="직사각형 17">
            <a:extLst>
              <a:ext uri="{FF2B5EF4-FFF2-40B4-BE49-F238E27FC236}">
                <a16:creationId xmlns:a16="http://schemas.microsoft.com/office/drawing/2014/main" id="{E41D9D55-783E-2145-9394-33E785B19F6D}"/>
              </a:ext>
            </a:extLst>
          </p:cNvPr>
          <p:cNvSpPr/>
          <p:nvPr/>
        </p:nvSpPr>
        <p:spPr>
          <a:xfrm>
            <a:off x="4485503"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0" name="직사각형 19">
            <a:extLst>
              <a:ext uri="{FF2B5EF4-FFF2-40B4-BE49-F238E27FC236}">
                <a16:creationId xmlns:a16="http://schemas.microsoft.com/office/drawing/2014/main" id="{8CE90786-82D1-754F-BCDD-E4DE2422C338}"/>
              </a:ext>
            </a:extLst>
          </p:cNvPr>
          <p:cNvSpPr/>
          <p:nvPr/>
        </p:nvSpPr>
        <p:spPr>
          <a:xfrm>
            <a:off x="6610866" y="2051223"/>
            <a:ext cx="574589" cy="15445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5" name="그림 14">
            <a:extLst>
              <a:ext uri="{FF2B5EF4-FFF2-40B4-BE49-F238E27FC236}">
                <a16:creationId xmlns:a16="http://schemas.microsoft.com/office/drawing/2014/main" id="{80C36333-A82D-104D-97D9-06AD2093BAEA}"/>
              </a:ext>
            </a:extLst>
          </p:cNvPr>
          <p:cNvPicPr>
            <a:picLocks noChangeAspect="1"/>
          </p:cNvPicPr>
          <p:nvPr/>
        </p:nvPicPr>
        <p:blipFill rotWithShape="1">
          <a:blip r:embed="rId3"/>
          <a:srcRect l="566" t="14209" r="473" b="83094"/>
          <a:stretch/>
        </p:blipFill>
        <p:spPr>
          <a:xfrm>
            <a:off x="552605" y="1903013"/>
            <a:ext cx="9037413" cy="135930"/>
          </a:xfrm>
          <a:prstGeom prst="rect">
            <a:avLst/>
          </a:prstGeom>
        </p:spPr>
      </p:pic>
      <p:sp>
        <p:nvSpPr>
          <p:cNvPr id="11" name="직사각형 10">
            <a:extLst>
              <a:ext uri="{FF2B5EF4-FFF2-40B4-BE49-F238E27FC236}">
                <a16:creationId xmlns:a16="http://schemas.microsoft.com/office/drawing/2014/main" id="{A8E6DFFF-B361-904D-A76B-637025A858DF}"/>
              </a:ext>
            </a:extLst>
          </p:cNvPr>
          <p:cNvSpPr/>
          <p:nvPr/>
        </p:nvSpPr>
        <p:spPr>
          <a:xfrm>
            <a:off x="510504" y="1597152"/>
            <a:ext cx="9109294" cy="280279"/>
          </a:xfrm>
          <a:prstGeom prst="rect">
            <a:avLst/>
          </a:prstGeom>
          <a:solidFill>
            <a:srgbClr val="F6F6F7"/>
          </a:solidFill>
          <a:ln w="6350">
            <a:solidFill>
              <a:srgbClr val="D9DAD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4" name="그림 13">
            <a:extLst>
              <a:ext uri="{FF2B5EF4-FFF2-40B4-BE49-F238E27FC236}">
                <a16:creationId xmlns:a16="http://schemas.microsoft.com/office/drawing/2014/main" id="{959593DB-DD1E-3942-BB53-AF535E79A769}"/>
              </a:ext>
            </a:extLst>
          </p:cNvPr>
          <p:cNvPicPr>
            <a:picLocks noChangeAspect="1"/>
          </p:cNvPicPr>
          <p:nvPr/>
        </p:nvPicPr>
        <p:blipFill rotWithShape="1">
          <a:blip r:embed="rId4"/>
          <a:srcRect l="601" t="-141" r="64858" b="27311"/>
          <a:stretch/>
        </p:blipFill>
        <p:spPr>
          <a:xfrm>
            <a:off x="552604" y="1594143"/>
            <a:ext cx="2408301" cy="221986"/>
          </a:xfrm>
          <a:prstGeom prst="rect">
            <a:avLst/>
          </a:prstGeom>
        </p:spPr>
      </p:pic>
      <p:pic>
        <p:nvPicPr>
          <p:cNvPr id="28" name="그림 27">
            <a:extLst>
              <a:ext uri="{FF2B5EF4-FFF2-40B4-BE49-F238E27FC236}">
                <a16:creationId xmlns:a16="http://schemas.microsoft.com/office/drawing/2014/main" id="{2A2EBC52-EB46-D247-A97B-24B9996E53EF}"/>
              </a:ext>
            </a:extLst>
          </p:cNvPr>
          <p:cNvPicPr>
            <a:picLocks noChangeAspect="1"/>
          </p:cNvPicPr>
          <p:nvPr/>
        </p:nvPicPr>
        <p:blipFill rotWithShape="1">
          <a:blip r:embed="rId4"/>
          <a:srcRect l="36136" t="-3571"/>
          <a:stretch/>
        </p:blipFill>
        <p:spPr>
          <a:xfrm>
            <a:off x="5476363" y="1583676"/>
            <a:ext cx="4143435" cy="293753"/>
          </a:xfrm>
          <a:prstGeom prst="rect">
            <a:avLst/>
          </a:prstGeom>
        </p:spPr>
      </p:pic>
      <p:grpSp>
        <p:nvGrpSpPr>
          <p:cNvPr id="32" name="그룹 31">
            <a:extLst>
              <a:ext uri="{FF2B5EF4-FFF2-40B4-BE49-F238E27FC236}">
                <a16:creationId xmlns:a16="http://schemas.microsoft.com/office/drawing/2014/main" id="{F110D86B-381D-214E-8779-5F491A3AFC06}"/>
              </a:ext>
            </a:extLst>
          </p:cNvPr>
          <p:cNvGrpSpPr/>
          <p:nvPr/>
        </p:nvGrpSpPr>
        <p:grpSpPr>
          <a:xfrm>
            <a:off x="3746049" y="1652652"/>
            <a:ext cx="1585690" cy="184666"/>
            <a:chOff x="2955280" y="1652652"/>
            <a:chExt cx="1585690" cy="184666"/>
          </a:xfrm>
        </p:grpSpPr>
        <p:sp>
          <p:nvSpPr>
            <p:cNvPr id="30" name="TextBox 29">
              <a:extLst>
                <a:ext uri="{FF2B5EF4-FFF2-40B4-BE49-F238E27FC236}">
                  <a16:creationId xmlns:a16="http://schemas.microsoft.com/office/drawing/2014/main" id="{023C7C1F-87A8-354F-9424-0A61A905ECAB}"/>
                </a:ext>
              </a:extLst>
            </p:cNvPr>
            <p:cNvSpPr txBox="1"/>
            <p:nvPr/>
          </p:nvSpPr>
          <p:spPr>
            <a:xfrm>
              <a:off x="2955280" y="1652652"/>
              <a:ext cx="1585690" cy="184666"/>
            </a:xfrm>
            <a:prstGeom prst="rect">
              <a:avLst/>
            </a:prstGeom>
            <a:noFill/>
          </p:spPr>
          <p:txBody>
            <a:bodyPr wrap="none" rtlCol="0">
              <a:spAutoFit/>
            </a:bodyPr>
            <a:lstStyle/>
            <a:p>
              <a:r>
                <a:rPr kumimoji="1" lang="en-US" altLang="ko-KR" sz="600" dirty="0">
                  <a:solidFill>
                    <a:schemeClr val="bg1">
                      <a:lumMod val="65000"/>
                    </a:schemeClr>
                  </a:solidFill>
                </a:rPr>
                <a:t>Name type</a:t>
              </a:r>
              <a:r>
                <a:rPr kumimoji="1" lang="ko-KR" altLang="en-US" sz="600" dirty="0">
                  <a:solidFill>
                    <a:schemeClr val="tx1">
                      <a:lumMod val="50000"/>
                      <a:lumOff val="50000"/>
                    </a:schemeClr>
                  </a:solidFill>
                </a:rPr>
                <a:t>       </a:t>
              </a:r>
              <a:r>
                <a:rPr kumimoji="1" lang="en-US" altLang="ko-KR" sz="600" dirty="0">
                  <a:solidFill>
                    <a:schemeClr val="tx1">
                      <a:lumMod val="95000"/>
                      <a:lumOff val="5000"/>
                    </a:schemeClr>
                  </a:solidFill>
                </a:rPr>
                <a:t>Physical    </a:t>
              </a:r>
              <a:r>
                <a:rPr kumimoji="1" lang="ko-KR" altLang="en-US" sz="600" dirty="0">
                  <a:solidFill>
                    <a:schemeClr val="tx1">
                      <a:lumMod val="95000"/>
                      <a:lumOff val="5000"/>
                    </a:schemeClr>
                  </a:solidFill>
                </a:rPr>
                <a:t>       </a:t>
              </a:r>
              <a:r>
                <a:rPr kumimoji="1" lang="en-US" altLang="ko-KR" sz="600" dirty="0">
                  <a:solidFill>
                    <a:schemeClr val="tx1">
                      <a:lumMod val="95000"/>
                      <a:lumOff val="5000"/>
                    </a:schemeClr>
                  </a:solidFill>
                </a:rPr>
                <a:t>Logical</a:t>
              </a:r>
              <a:endParaRPr kumimoji="1" lang="ko-KR" altLang="en-US" sz="600" dirty="0">
                <a:solidFill>
                  <a:schemeClr val="tx1">
                    <a:lumMod val="95000"/>
                    <a:lumOff val="5000"/>
                  </a:schemeClr>
                </a:solidFill>
              </a:endParaRPr>
            </a:p>
          </p:txBody>
        </p:sp>
        <p:sp>
          <p:nvSpPr>
            <p:cNvPr id="34" name="타원 33">
              <a:extLst>
                <a:ext uri="{FF2B5EF4-FFF2-40B4-BE49-F238E27FC236}">
                  <a16:creationId xmlns:a16="http://schemas.microsoft.com/office/drawing/2014/main" id="{82A316D6-BA60-9E48-B901-8C316A817BBA}"/>
                </a:ext>
              </a:extLst>
            </p:cNvPr>
            <p:cNvSpPr/>
            <p:nvPr/>
          </p:nvSpPr>
          <p:spPr>
            <a:xfrm>
              <a:off x="4045263"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nvGrpSpPr>
            <p:cNvPr id="31" name="그룹 30">
              <a:extLst>
                <a:ext uri="{FF2B5EF4-FFF2-40B4-BE49-F238E27FC236}">
                  <a16:creationId xmlns:a16="http://schemas.microsoft.com/office/drawing/2014/main" id="{AD5A0D81-EDC7-BF46-8FA8-A55E570E494D}"/>
                </a:ext>
              </a:extLst>
            </p:cNvPr>
            <p:cNvGrpSpPr/>
            <p:nvPr/>
          </p:nvGrpSpPr>
          <p:grpSpPr>
            <a:xfrm>
              <a:off x="3496557" y="1689258"/>
              <a:ext cx="104458" cy="104458"/>
              <a:chOff x="3496557" y="1689258"/>
              <a:chExt cx="104458" cy="104458"/>
            </a:xfrm>
          </p:grpSpPr>
          <p:sp>
            <p:nvSpPr>
              <p:cNvPr id="33" name="타원 32">
                <a:extLst>
                  <a:ext uri="{FF2B5EF4-FFF2-40B4-BE49-F238E27FC236}">
                    <a16:creationId xmlns:a16="http://schemas.microsoft.com/office/drawing/2014/main" id="{340F6CD7-2E90-EC43-BDDD-33345D0CD0D8}"/>
                  </a:ext>
                </a:extLst>
              </p:cNvPr>
              <p:cNvSpPr/>
              <p:nvPr/>
            </p:nvSpPr>
            <p:spPr>
              <a:xfrm>
                <a:off x="3496557" y="1689258"/>
                <a:ext cx="104458" cy="104458"/>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sp>
            <p:nvSpPr>
              <p:cNvPr id="35" name="타원 34">
                <a:extLst>
                  <a:ext uri="{FF2B5EF4-FFF2-40B4-BE49-F238E27FC236}">
                    <a16:creationId xmlns:a16="http://schemas.microsoft.com/office/drawing/2014/main" id="{DC1F3ABE-18AC-C342-9CE0-7AD34CE60320}"/>
                  </a:ext>
                </a:extLst>
              </p:cNvPr>
              <p:cNvSpPr/>
              <p:nvPr/>
            </p:nvSpPr>
            <p:spPr>
              <a:xfrm>
                <a:off x="3512786" y="1705487"/>
                <a:ext cx="72000" cy="72000"/>
              </a:xfrm>
              <a:prstGeom prst="ellipse">
                <a:avLst/>
              </a:prstGeom>
              <a:solidFill>
                <a:srgbClr val="42475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Nanum Gothic" charset="-127"/>
                  <a:ea typeface="Nanum Gothic" charset="-127"/>
                  <a:cs typeface="Nanum Gothic" charset="-127"/>
                </a:endParaRPr>
              </a:p>
            </p:txBody>
          </p:sp>
        </p:grpSp>
      </p:grpSp>
      <p:pic>
        <p:nvPicPr>
          <p:cNvPr id="10" name="그림 9">
            <a:extLst>
              <a:ext uri="{FF2B5EF4-FFF2-40B4-BE49-F238E27FC236}">
                <a16:creationId xmlns:a16="http://schemas.microsoft.com/office/drawing/2014/main" id="{0B499A63-204E-1F49-9E45-0BB2F4435890}"/>
              </a:ext>
            </a:extLst>
          </p:cNvPr>
          <p:cNvPicPr>
            <a:picLocks noChangeAspect="1"/>
          </p:cNvPicPr>
          <p:nvPr/>
        </p:nvPicPr>
        <p:blipFill>
          <a:blip r:embed="rId5"/>
          <a:stretch>
            <a:fillRect/>
          </a:stretch>
        </p:blipFill>
        <p:spPr>
          <a:xfrm>
            <a:off x="7374645" y="1592513"/>
            <a:ext cx="2260600" cy="1384300"/>
          </a:xfrm>
          <a:prstGeom prst="rect">
            <a:avLst/>
          </a:prstGeom>
        </p:spPr>
      </p:pic>
      <p:sp>
        <p:nvSpPr>
          <p:cNvPr id="40" name="타원 39">
            <a:extLst>
              <a:ext uri="{FF2B5EF4-FFF2-40B4-BE49-F238E27FC236}">
                <a16:creationId xmlns:a16="http://schemas.microsoft.com/office/drawing/2014/main" id="{53685EF4-19E0-FB4E-B915-A3A6AB283E43}"/>
              </a:ext>
            </a:extLst>
          </p:cNvPr>
          <p:cNvSpPr/>
          <p:nvPr/>
        </p:nvSpPr>
        <p:spPr>
          <a:xfrm>
            <a:off x="8438471" y="198137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pic>
        <p:nvPicPr>
          <p:cNvPr id="16" name="그림 15">
            <a:extLst>
              <a:ext uri="{FF2B5EF4-FFF2-40B4-BE49-F238E27FC236}">
                <a16:creationId xmlns:a16="http://schemas.microsoft.com/office/drawing/2014/main" id="{AB6EF403-CCDC-224C-9753-C10AB7019B61}"/>
              </a:ext>
            </a:extLst>
          </p:cNvPr>
          <p:cNvPicPr>
            <a:picLocks noChangeAspect="1"/>
          </p:cNvPicPr>
          <p:nvPr/>
        </p:nvPicPr>
        <p:blipFill>
          <a:blip r:embed="rId6"/>
          <a:stretch>
            <a:fillRect/>
          </a:stretch>
        </p:blipFill>
        <p:spPr>
          <a:xfrm>
            <a:off x="987329" y="691940"/>
            <a:ext cx="4521200" cy="2844800"/>
          </a:xfrm>
          <a:prstGeom prst="rect">
            <a:avLst/>
          </a:prstGeom>
          <a:ln w="28575">
            <a:solidFill>
              <a:schemeClr val="bg1">
                <a:lumMod val="50000"/>
              </a:schemeClr>
            </a:solidFill>
          </a:ln>
        </p:spPr>
      </p:pic>
      <p:cxnSp>
        <p:nvCxnSpPr>
          <p:cNvPr id="36" name="직선 화살표 연결선 35">
            <a:extLst>
              <a:ext uri="{FF2B5EF4-FFF2-40B4-BE49-F238E27FC236}">
                <a16:creationId xmlns:a16="http://schemas.microsoft.com/office/drawing/2014/main" id="{8F8D7A7F-36BB-F946-B6F5-FDFD4CA738F5}"/>
              </a:ext>
            </a:extLst>
          </p:cNvPr>
          <p:cNvCxnSpPr>
            <a:cxnSpLocks/>
          </p:cNvCxnSpPr>
          <p:nvPr/>
        </p:nvCxnSpPr>
        <p:spPr>
          <a:xfrm flipH="1" flipV="1">
            <a:off x="5186456" y="948144"/>
            <a:ext cx="2263267" cy="11636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0" name="그림 49">
            <a:extLst>
              <a:ext uri="{FF2B5EF4-FFF2-40B4-BE49-F238E27FC236}">
                <a16:creationId xmlns:a16="http://schemas.microsoft.com/office/drawing/2014/main" id="{043DF07D-430E-544C-8557-DBE7FE31AA86}"/>
              </a:ext>
            </a:extLst>
          </p:cNvPr>
          <p:cNvPicPr>
            <a:picLocks noChangeAspect="1"/>
          </p:cNvPicPr>
          <p:nvPr/>
        </p:nvPicPr>
        <p:blipFill rotWithShape="1">
          <a:blip r:embed="rId7"/>
          <a:srcRect r="53064"/>
          <a:stretch/>
        </p:blipFill>
        <p:spPr>
          <a:xfrm>
            <a:off x="5769692" y="3584585"/>
            <a:ext cx="4160653" cy="3111500"/>
          </a:xfrm>
          <a:prstGeom prst="rect">
            <a:avLst/>
          </a:prstGeom>
          <a:ln w="28575">
            <a:solidFill>
              <a:schemeClr val="bg1">
                <a:lumMod val="50000"/>
              </a:schemeClr>
            </a:solidFill>
          </a:ln>
        </p:spPr>
      </p:pic>
      <p:cxnSp>
        <p:nvCxnSpPr>
          <p:cNvPr id="54" name="꺾인 연결선[E] 53">
            <a:extLst>
              <a:ext uri="{FF2B5EF4-FFF2-40B4-BE49-F238E27FC236}">
                <a16:creationId xmlns:a16="http://schemas.microsoft.com/office/drawing/2014/main" id="{A39F23CD-028F-9E43-96A4-A9FD3478F920}"/>
              </a:ext>
            </a:extLst>
          </p:cNvPr>
          <p:cNvCxnSpPr>
            <a:cxnSpLocks/>
          </p:cNvCxnSpPr>
          <p:nvPr/>
        </p:nvCxnSpPr>
        <p:spPr>
          <a:xfrm rot="16200000" flipH="1">
            <a:off x="4547519" y="3952692"/>
            <a:ext cx="1711333" cy="663952"/>
          </a:xfrm>
          <a:prstGeom prst="bentConnector3">
            <a:avLst>
              <a:gd name="adj1" fmla="val 99715"/>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8" name="타원 57">
            <a:extLst>
              <a:ext uri="{FF2B5EF4-FFF2-40B4-BE49-F238E27FC236}">
                <a16:creationId xmlns:a16="http://schemas.microsoft.com/office/drawing/2014/main" id="{A05A8F83-04B2-494A-AD99-566157371164}"/>
              </a:ext>
            </a:extLst>
          </p:cNvPr>
          <p:cNvSpPr/>
          <p:nvPr/>
        </p:nvSpPr>
        <p:spPr>
          <a:xfrm>
            <a:off x="6318089" y="46260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60" name="직사각형 59">
            <a:extLst>
              <a:ext uri="{FF2B5EF4-FFF2-40B4-BE49-F238E27FC236}">
                <a16:creationId xmlns:a16="http://schemas.microsoft.com/office/drawing/2014/main" id="{C907A20E-F756-B844-B57C-270261B57E68}"/>
              </a:ext>
            </a:extLst>
          </p:cNvPr>
          <p:cNvSpPr/>
          <p:nvPr/>
        </p:nvSpPr>
        <p:spPr>
          <a:xfrm>
            <a:off x="2572062" y="811513"/>
            <a:ext cx="1504923" cy="10868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kumimoji="1" lang="en-US" altLang="ko-KR" sz="600" dirty="0" err="1">
                <a:solidFill>
                  <a:schemeClr val="tx1"/>
                </a:solidFill>
                <a:latin typeface="Nanum Gothic" charset="-127"/>
                <a:ea typeface="Nanum Gothic" charset="-127"/>
                <a:cs typeface="Nanum Gothic" charset="-127"/>
              </a:rPr>
              <a:t>datasourceName.csv</a:t>
            </a:r>
            <a:endParaRPr kumimoji="1" lang="ko-KR" altLang="en-US" sz="600" dirty="0">
              <a:solidFill>
                <a:schemeClr val="tx1"/>
              </a:solidFill>
              <a:latin typeface="Nanum Gothic" charset="-127"/>
              <a:ea typeface="Nanum Gothic" charset="-127"/>
              <a:cs typeface="Nanum Gothic" charset="-127"/>
            </a:endParaRPr>
          </a:p>
        </p:txBody>
      </p:sp>
      <p:sp>
        <p:nvSpPr>
          <p:cNvPr id="42" name="타원 41">
            <a:extLst>
              <a:ext uri="{FF2B5EF4-FFF2-40B4-BE49-F238E27FC236}">
                <a16:creationId xmlns:a16="http://schemas.microsoft.com/office/drawing/2014/main" id="{A2D8D0AE-BA4B-0742-84EE-17229324AA8C}"/>
              </a:ext>
            </a:extLst>
          </p:cNvPr>
          <p:cNvSpPr/>
          <p:nvPr/>
        </p:nvSpPr>
        <p:spPr>
          <a:xfrm>
            <a:off x="3344220" y="73958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44" name="직사각형 43">
            <a:extLst>
              <a:ext uri="{FF2B5EF4-FFF2-40B4-BE49-F238E27FC236}">
                <a16:creationId xmlns:a16="http://schemas.microsoft.com/office/drawing/2014/main" id="{9AE66D94-BF54-B040-9C7F-C206F66E00F3}"/>
              </a:ext>
            </a:extLst>
          </p:cNvPr>
          <p:cNvSpPr/>
          <p:nvPr/>
        </p:nvSpPr>
        <p:spPr>
          <a:xfrm>
            <a:off x="6096000" y="4792423"/>
            <a:ext cx="3494018" cy="1547653"/>
          </a:xfrm>
          <a:prstGeom prst="rect">
            <a:avLst/>
          </a:prstGeom>
          <a:noFill/>
          <a:ln w="127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3" name="타원 42">
            <a:extLst>
              <a:ext uri="{FF2B5EF4-FFF2-40B4-BE49-F238E27FC236}">
                <a16:creationId xmlns:a16="http://schemas.microsoft.com/office/drawing/2014/main" id="{EA32196C-644E-F644-80D4-6A41B9582FE8}"/>
              </a:ext>
            </a:extLst>
          </p:cNvPr>
          <p:cNvSpPr/>
          <p:nvPr/>
        </p:nvSpPr>
        <p:spPr>
          <a:xfrm>
            <a:off x="6029526" y="52701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5</a:t>
            </a:r>
            <a:endParaRPr lang="ko-KR" altLang="en-US" sz="700" b="1" dirty="0">
              <a:solidFill>
                <a:prstClr val="white"/>
              </a:solidFill>
              <a:latin typeface="Nanum Gothic" charset="-127"/>
              <a:ea typeface="Nanum Gothic" charset="-127"/>
              <a:cs typeface="Nanum Gothic" charset="-127"/>
            </a:endParaRPr>
          </a:p>
        </p:txBody>
      </p:sp>
      <p:sp>
        <p:nvSpPr>
          <p:cNvPr id="46" name="직사각형 45">
            <a:extLst>
              <a:ext uri="{FF2B5EF4-FFF2-40B4-BE49-F238E27FC236}">
                <a16:creationId xmlns:a16="http://schemas.microsoft.com/office/drawing/2014/main" id="{8AFDEBEF-9112-7E45-A04B-DE5CF6D8D8F8}"/>
              </a:ext>
            </a:extLst>
          </p:cNvPr>
          <p:cNvSpPr/>
          <p:nvPr/>
        </p:nvSpPr>
        <p:spPr>
          <a:xfrm>
            <a:off x="158110" y="651623"/>
            <a:ext cx="9826195" cy="6085440"/>
          </a:xfrm>
          <a:prstGeom prst="rect">
            <a:avLst/>
          </a:prstGeom>
          <a:solidFill>
            <a:srgbClr val="FF0000">
              <a:alpha val="49020"/>
            </a:srgbClr>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기획 삭제 </a:t>
            </a:r>
            <a:r>
              <a:rPr kumimoji="1" lang="en-US" altLang="ko-KR" sz="1200" kern="0" dirty="0">
                <a:solidFill>
                  <a:schemeClr val="bg1"/>
                </a:solidFill>
                <a:latin typeface="+mn-ea"/>
                <a:cs typeface="Nanum Gothic" charset="-127"/>
              </a:rPr>
              <a:t>(2018.11.01)</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3877387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모서리가 둥근 직사각형 34"/>
          <p:cNvSpPr/>
          <p:nvPr/>
        </p:nvSpPr>
        <p:spPr>
          <a:xfrm>
            <a:off x="1474751" y="1641423"/>
            <a:ext cx="7206334" cy="4392353"/>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 name="직사각형 2"/>
          <p:cNvSpPr/>
          <p:nvPr/>
        </p:nvSpPr>
        <p:spPr>
          <a:xfrm>
            <a:off x="1533927" y="3971761"/>
            <a:ext cx="7070427" cy="2062016"/>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indent="0">
              <a:buNone/>
            </a:pPr>
            <a:r>
              <a:rPr lang="ko-KR" altLang="en-US" dirty="0">
                <a:solidFill>
                  <a:srgbClr val="FF0000"/>
                </a:solidFill>
              </a:rPr>
              <a:t>보드 열람 상태 </a:t>
            </a:r>
            <a:r>
              <a:rPr lang="en-US" altLang="ko-KR" dirty="0">
                <a:solidFill>
                  <a:srgbClr val="FF0000"/>
                </a:solidFill>
              </a:rPr>
              <a:t>:</a:t>
            </a:r>
            <a:r>
              <a:rPr lang="ko-KR" altLang="en-US" dirty="0">
                <a:solidFill>
                  <a:srgbClr val="FF0000"/>
                </a:solidFill>
              </a:rPr>
              <a:t> </a:t>
            </a:r>
            <a:r>
              <a:rPr lang="ko-KR" altLang="en-US" dirty="0"/>
              <a:t>데이터소스가 선택된 화면</a:t>
            </a:r>
            <a:endParaRPr lang="en-US" altLang="ko-KR" dirty="0"/>
          </a:p>
          <a:p>
            <a:r>
              <a:rPr lang="ko-KR" altLang="en-US" dirty="0">
                <a:latin typeface="+mn-ea"/>
              </a:rPr>
              <a:t>데이터소스 관련 탭</a:t>
            </a:r>
            <a:endParaRPr lang="en-US" altLang="ko-KR" dirty="0">
              <a:latin typeface="+mn-ea"/>
            </a:endParaRPr>
          </a:p>
          <a:p>
            <a:pPr lvl="1"/>
            <a:r>
              <a:rPr lang="ko-KR" altLang="en-US" dirty="0">
                <a:latin typeface="+mn-ea"/>
              </a:rPr>
              <a:t>데이터 프리뷰</a:t>
            </a:r>
            <a:r>
              <a:rPr lang="en-US" altLang="ko-KR" dirty="0">
                <a:latin typeface="+mn-ea"/>
              </a:rPr>
              <a:t>(default) / </a:t>
            </a:r>
            <a:r>
              <a:rPr lang="ko-KR" altLang="en-US" dirty="0">
                <a:latin typeface="+mn-ea"/>
              </a:rPr>
              <a:t>조인 </a:t>
            </a:r>
            <a:r>
              <a:rPr lang="en-US" altLang="ko-KR" dirty="0">
                <a:latin typeface="+mn-ea"/>
              </a:rPr>
              <a:t>/</a:t>
            </a:r>
            <a:r>
              <a:rPr lang="ko-KR" altLang="en-US" dirty="0">
                <a:latin typeface="+mn-ea"/>
              </a:rPr>
              <a:t> 필수필터</a:t>
            </a:r>
            <a:endParaRPr lang="en-US" altLang="ko-KR" dirty="0">
              <a:latin typeface="+mn-ea"/>
            </a:endParaRPr>
          </a:p>
          <a:p>
            <a:r>
              <a:rPr lang="ko-KR" altLang="en-US" dirty="0">
                <a:latin typeface="+mn-ea"/>
              </a:rPr>
              <a:t>데이터소스 삭제</a:t>
            </a:r>
            <a:endParaRPr lang="en-US" altLang="ko-KR" dirty="0">
              <a:latin typeface="+mn-ea"/>
            </a:endParaRPr>
          </a:p>
          <a:p>
            <a:pPr lvl="1"/>
            <a:r>
              <a:rPr lang="ko-KR" altLang="en-US" dirty="0">
                <a:latin typeface="+mn-ea"/>
              </a:rPr>
              <a:t>클릭 </a:t>
            </a:r>
            <a:r>
              <a:rPr lang="en-US" altLang="ko-KR" dirty="0">
                <a:latin typeface="+mn-ea"/>
              </a:rPr>
              <a:t>&gt;</a:t>
            </a:r>
            <a:r>
              <a:rPr lang="ko-KR" altLang="en-US" dirty="0">
                <a:latin typeface="+mn-ea"/>
              </a:rPr>
              <a:t> </a:t>
            </a:r>
            <a:endParaRPr lang="en-US" altLang="ko-KR" dirty="0">
              <a:latin typeface="+mn-ea"/>
            </a:endParaRPr>
          </a:p>
          <a:p>
            <a:pPr lvl="2"/>
            <a:r>
              <a:rPr lang="ko-KR" altLang="en-US" dirty="0">
                <a:latin typeface="+mn-ea"/>
              </a:rPr>
              <a:t>관계 설정이 있을 경우</a:t>
            </a:r>
            <a:r>
              <a:rPr lang="en-US" altLang="ko-KR" dirty="0">
                <a:latin typeface="+mn-ea"/>
              </a:rPr>
              <a:t>,</a:t>
            </a:r>
            <a:r>
              <a:rPr lang="ko-KR" altLang="en-US" dirty="0">
                <a:latin typeface="+mn-ea"/>
              </a:rPr>
              <a:t> 삭제 확인 팝업 출력 </a:t>
            </a:r>
            <a:r>
              <a:rPr lang="en-US" altLang="ko-KR" dirty="0">
                <a:solidFill>
                  <a:srgbClr val="00B0F0"/>
                </a:solidFill>
              </a:rPr>
              <a:t>☞</a:t>
            </a:r>
            <a:r>
              <a:rPr lang="mr-IN" altLang="ko-KR" dirty="0">
                <a:solidFill>
                  <a:srgbClr val="00B0F0"/>
                </a:solidFill>
              </a:rPr>
              <a:t>[08</a:t>
            </a:r>
            <a:r>
              <a:rPr lang="en-US" altLang="ko-KR" dirty="0">
                <a:solidFill>
                  <a:srgbClr val="00B0F0"/>
                </a:solidFill>
              </a:rPr>
              <a:t>2</a:t>
            </a:r>
            <a:r>
              <a:rPr lang="mr-IN" altLang="ko-KR" dirty="0">
                <a:solidFill>
                  <a:srgbClr val="00B0F0"/>
                </a:solidFill>
              </a:rPr>
              <a:t>.0] </a:t>
            </a:r>
            <a:r>
              <a:rPr lang="en-US" altLang="ko-KR" dirty="0">
                <a:latin typeface="+mn-ea"/>
              </a:rPr>
              <a:t>&gt;</a:t>
            </a:r>
            <a:r>
              <a:rPr lang="ko-KR" altLang="en-US" dirty="0">
                <a:latin typeface="+mn-ea"/>
              </a:rPr>
              <a:t> 컨펌 시</a:t>
            </a:r>
            <a:r>
              <a:rPr lang="en-US" altLang="ko-KR" dirty="0">
                <a:latin typeface="+mn-ea"/>
              </a:rPr>
              <a:t>,</a:t>
            </a:r>
            <a:r>
              <a:rPr lang="ko-KR" altLang="en-US" dirty="0">
                <a:latin typeface="+mn-ea"/>
              </a:rPr>
              <a:t> 해당 데이터소스 삭제</a:t>
            </a:r>
            <a:r>
              <a:rPr lang="en-US" altLang="ko-KR" dirty="0">
                <a:latin typeface="+mn-ea"/>
              </a:rPr>
              <a:t>.</a:t>
            </a:r>
            <a:r>
              <a:rPr lang="ko-KR" altLang="en-US" dirty="0">
                <a:latin typeface="+mn-ea"/>
              </a:rPr>
              <a:t> 이때 해당 데이터소스에 걸려있는 관계키도 모두 삭제됨</a:t>
            </a:r>
            <a:endParaRPr lang="en-US" altLang="ko-KR" dirty="0">
              <a:latin typeface="+mn-ea"/>
            </a:endParaRPr>
          </a:p>
          <a:p>
            <a:pPr lvl="2"/>
            <a:r>
              <a:rPr lang="ko-KR" altLang="en-US" dirty="0">
                <a:latin typeface="+mn-ea"/>
              </a:rPr>
              <a:t>관계 설정이 없을 경우</a:t>
            </a:r>
            <a:r>
              <a:rPr lang="en-US" altLang="ko-KR" dirty="0">
                <a:latin typeface="+mn-ea"/>
              </a:rPr>
              <a:t>,</a:t>
            </a:r>
            <a:r>
              <a:rPr lang="ko-KR" altLang="en-US" dirty="0">
                <a:latin typeface="+mn-ea"/>
              </a:rPr>
              <a:t> 바로 삭제</a:t>
            </a:r>
            <a:endParaRPr lang="en-US" altLang="ko-KR" dirty="0">
              <a:latin typeface="+mn-ea"/>
            </a:endParaRPr>
          </a:p>
          <a:p>
            <a:r>
              <a:rPr lang="ko-KR" altLang="en-US" dirty="0">
                <a:latin typeface="+mn-ea"/>
              </a:rPr>
              <a:t>결과 데이터 미리보기</a:t>
            </a:r>
            <a:endParaRPr lang="en-US" altLang="ko-KR" dirty="0">
              <a:latin typeface="+mn-ea"/>
            </a:endParaRPr>
          </a:p>
          <a:p>
            <a:pPr lvl="1"/>
            <a:r>
              <a:rPr lang="ko-KR" altLang="en-US" dirty="0">
                <a:latin typeface="+mn-ea"/>
              </a:rPr>
              <a:t>데이터 그리드</a:t>
            </a:r>
            <a:endParaRPr lang="en-US" altLang="ko-KR" dirty="0">
              <a:latin typeface="+mn-ea"/>
            </a:endParaRPr>
          </a:p>
          <a:p>
            <a:pPr lvl="2"/>
            <a:r>
              <a:rPr lang="ko-KR" altLang="en-US" dirty="0">
                <a:latin typeface="+mn-ea"/>
              </a:rPr>
              <a:t>조인 결과 데이터 확인 가능</a:t>
            </a:r>
            <a:endParaRPr lang="en-US" altLang="ko-KR" dirty="0">
              <a:latin typeface="+mn-ea"/>
            </a:endParaRPr>
          </a:p>
          <a:p>
            <a:pPr lvl="2"/>
            <a:r>
              <a:rPr lang="ko-KR" altLang="en-US" dirty="0">
                <a:latin typeface="+mn-ea"/>
              </a:rPr>
              <a:t>미리보기 데이터 제한</a:t>
            </a:r>
            <a:endParaRPr lang="en-US" altLang="ko-KR" dirty="0">
              <a:latin typeface="+mn-ea"/>
            </a:endParaRPr>
          </a:p>
          <a:p>
            <a:pPr lvl="3"/>
            <a:r>
              <a:rPr lang="ko-KR" altLang="en-US" dirty="0">
                <a:latin typeface="+mn-ea"/>
              </a:rPr>
              <a:t>숫자 입력 필드</a:t>
            </a:r>
            <a:endParaRPr lang="en-US" altLang="ko-KR" dirty="0">
              <a:latin typeface="+mn-ea"/>
            </a:endParaRPr>
          </a:p>
          <a:p>
            <a:pPr lvl="4"/>
            <a:r>
              <a:rPr lang="ko-KR" altLang="en-US" dirty="0">
                <a:latin typeface="+mn-ea"/>
              </a:rPr>
              <a:t>입력 </a:t>
            </a:r>
            <a:r>
              <a:rPr lang="en-US" altLang="ko-KR" dirty="0">
                <a:latin typeface="+mn-ea"/>
              </a:rPr>
              <a:t>&amp;</a:t>
            </a:r>
            <a:r>
              <a:rPr lang="ko-KR" altLang="en-US" dirty="0">
                <a:latin typeface="+mn-ea"/>
              </a:rPr>
              <a:t> 포커스 아웃 시</a:t>
            </a:r>
            <a:r>
              <a:rPr lang="en-US" altLang="ko-KR" dirty="0">
                <a:latin typeface="+mn-ea"/>
              </a:rPr>
              <a:t>,</a:t>
            </a:r>
            <a:r>
              <a:rPr lang="ko-KR" altLang="en-US" dirty="0">
                <a:latin typeface="+mn-ea"/>
              </a:rPr>
              <a:t> 즉시 뷰에 반영</a:t>
            </a:r>
            <a:endParaRPr lang="en-US" altLang="ko-KR" dirty="0">
              <a:latin typeface="+mn-ea"/>
            </a:endParaRPr>
          </a:p>
          <a:p>
            <a:pPr lvl="3"/>
            <a:r>
              <a:rPr lang="en-US" altLang="ko-KR" dirty="0">
                <a:latin typeface="+mn-ea"/>
              </a:rPr>
              <a:t>default : 1,000</a:t>
            </a:r>
            <a:endParaRPr lang="en-US" altLang="ko-KR" dirty="0">
              <a:solidFill>
                <a:srgbClr val="00B050"/>
              </a:solidFill>
              <a:latin typeface="+mn-ea"/>
            </a:endParaRPr>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[036.5]</a:t>
            </a:r>
            <a:endParaRPr lang="ko-KR" altLang="en-US" sz="500" b="1" dirty="0">
              <a:solidFill>
                <a:schemeClr val="bg1"/>
              </a:solidFill>
              <a:latin typeface="+mn-ea"/>
              <a:cs typeface="Nanum Gothic" charset="-127"/>
            </a:endParaRPr>
          </a:p>
        </p:txBody>
      </p:sp>
      <p:sp>
        <p:nvSpPr>
          <p:cNvPr id="36" name="모서리가 둥근 직사각형 35"/>
          <p:cNvSpPr/>
          <p:nvPr/>
        </p:nvSpPr>
        <p:spPr>
          <a:xfrm>
            <a:off x="5900168" y="3139044"/>
            <a:ext cx="1044372" cy="327284"/>
          </a:xfrm>
          <a:prstGeom prst="roundRect">
            <a:avLst>
              <a:gd name="adj" fmla="val 50000"/>
            </a:avLst>
          </a:prstGeom>
          <a:solidFill>
            <a:schemeClr val="tx1">
              <a:lumMod val="75000"/>
              <a:lumOff val="25000"/>
            </a:schemeClr>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bg1"/>
                </a:solidFill>
                <a:latin typeface="Nanum Gothic" charset="-127"/>
                <a:ea typeface="Nanum Gothic" charset="-127"/>
                <a:cs typeface="Nanum Gothic" charset="-127"/>
              </a:rPr>
              <a:t>DS name name...</a:t>
            </a:r>
            <a:endParaRPr kumimoji="1" lang="ko-KR" altLang="en-US" sz="700" dirty="0">
              <a:solidFill>
                <a:schemeClr val="bg1"/>
              </a:solidFill>
              <a:latin typeface="Nanum Gothic" charset="-127"/>
              <a:ea typeface="Nanum Gothic" charset="-127"/>
              <a:cs typeface="Nanum Gothic" charset="-127"/>
            </a:endParaRPr>
          </a:p>
        </p:txBody>
      </p:sp>
      <p:sp>
        <p:nvSpPr>
          <p:cNvPr id="37" name="모서리가 둥근 직사각형 36"/>
          <p:cNvSpPr/>
          <p:nvPr/>
        </p:nvSpPr>
        <p:spPr>
          <a:xfrm>
            <a:off x="2947927" y="262445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1955380"/>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296893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46" name="모서리가 둥근 직사각형 45"/>
          <p:cNvSpPr/>
          <p:nvPr/>
        </p:nvSpPr>
        <p:spPr>
          <a:xfrm rot="5400000" flipV="1">
            <a:off x="8193349" y="203743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50" name="타원 49"/>
          <p:cNvSpPr/>
          <p:nvPr/>
        </p:nvSpPr>
        <p:spPr>
          <a:xfrm>
            <a:off x="1400980" y="402620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cxnSp>
        <p:nvCxnSpPr>
          <p:cNvPr id="18" name="구부러진 연결선[U] 17"/>
          <p:cNvCxnSpPr>
            <a:stCxn id="37" idx="3"/>
            <a:endCxn id="38" idx="1"/>
          </p:cNvCxnSpPr>
          <p:nvPr/>
        </p:nvCxnSpPr>
        <p:spPr>
          <a:xfrm flipV="1">
            <a:off x="3992299" y="2119022"/>
            <a:ext cx="1084188" cy="669074"/>
          </a:xfrm>
          <a:prstGeom prst="curved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2788096"/>
            <a:ext cx="1907869" cy="514590"/>
          </a:xfrm>
          <a:prstGeom prst="curvedConnector3">
            <a:avLst>
              <a:gd name="adj1" fmla="val 8794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3132580"/>
            <a:ext cx="631902" cy="170106"/>
          </a:xfrm>
          <a:prstGeom prst="curved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p:cNvCxnSpPr/>
          <p:nvPr/>
        </p:nvCxnSpPr>
        <p:spPr>
          <a:xfrm>
            <a:off x="1064384" y="6033776"/>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52" name="그룹 51"/>
          <p:cNvGrpSpPr/>
          <p:nvPr/>
        </p:nvGrpSpPr>
        <p:grpSpPr>
          <a:xfrm>
            <a:off x="1551482" y="4449262"/>
            <a:ext cx="7052872" cy="1584515"/>
            <a:chOff x="2269099" y="5273603"/>
            <a:chExt cx="6417003" cy="1654691"/>
          </a:xfrm>
        </p:grpSpPr>
        <p:pic>
          <p:nvPicPr>
            <p:cNvPr id="54" name="그림 53"/>
            <p:cNvPicPr>
              <a:picLocks noChangeAspect="1"/>
            </p:cNvPicPr>
            <p:nvPr/>
          </p:nvPicPr>
          <p:blipFill rotWithShape="1">
            <a:blip r:embed="rId6">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55" name="그룹 54"/>
            <p:cNvGrpSpPr/>
            <p:nvPr/>
          </p:nvGrpSpPr>
          <p:grpSpPr>
            <a:xfrm>
              <a:off x="2868871" y="5288240"/>
              <a:ext cx="1982259" cy="128612"/>
              <a:chOff x="5723959" y="1669374"/>
              <a:chExt cx="1982259" cy="128612"/>
            </a:xfrm>
          </p:grpSpPr>
          <p:sp>
            <p:nvSpPr>
              <p:cNvPr id="60" name="Username Box"/>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61" name="Username Box"/>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sp>
            <p:nvSpPr>
              <p:cNvPr id="62" name="Username Box"/>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mn-ea"/>
                  <a:cs typeface="Nanum Gothic" charset="-127"/>
                </a:endParaRPr>
              </a:p>
            </p:txBody>
          </p:sp>
        </p:grpSp>
        <p:pic>
          <p:nvPicPr>
            <p:cNvPr id="56" name="그림 55"/>
            <p:cNvPicPr>
              <a:picLocks noChangeAspect="1"/>
            </p:cNvPicPr>
            <p:nvPr/>
          </p:nvPicPr>
          <p:blipFill rotWithShape="1">
            <a:blip r:embed="rId6">
              <a:extLst>
                <a:ext uri="{28A0092B-C50C-407E-A947-70E740481C1C}">
                  <a14:useLocalDpi xmlns:a14="http://schemas.microsoft.com/office/drawing/2010/main" val="0"/>
                </a:ext>
              </a:extLst>
            </a:blip>
            <a:srcRect l="28681" t="21184" r="46876" b="50439"/>
            <a:stretch/>
          </p:blipFill>
          <p:spPr>
            <a:xfrm>
              <a:off x="5463288" y="5273603"/>
              <a:ext cx="3222814" cy="1654691"/>
            </a:xfrm>
            <a:prstGeom prst="rect">
              <a:avLst/>
            </a:prstGeom>
            <a:ln>
              <a:noFill/>
            </a:ln>
          </p:spPr>
        </p:pic>
      </p:grpSp>
      <p:sp>
        <p:nvSpPr>
          <p:cNvPr id="65" name="모서리가 둥근 직사각형 64"/>
          <p:cNvSpPr/>
          <p:nvPr/>
        </p:nvSpPr>
        <p:spPr>
          <a:xfrm rot="5400000" flipV="1">
            <a:off x="8193595" y="4951594"/>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cs typeface="Nanum Gothic" charset="-127"/>
            </a:endParaRPr>
          </a:p>
        </p:txBody>
      </p:sp>
      <p:sp>
        <p:nvSpPr>
          <p:cNvPr id="2" name="모서리가 둥근 직사각형 1"/>
          <p:cNvSpPr/>
          <p:nvPr/>
        </p:nvSpPr>
        <p:spPr>
          <a:xfrm>
            <a:off x="1560551" y="4234312"/>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Data preview</a:t>
            </a:r>
            <a:endParaRPr kumimoji="1" lang="ko-KR" altLang="en-US" sz="700" dirty="0">
              <a:solidFill>
                <a:schemeClr val="bg1"/>
              </a:solidFill>
              <a:latin typeface="Nanum Gothic" charset="-127"/>
              <a:ea typeface="Nanum Gothic" charset="-127"/>
              <a:cs typeface="Nanum Gothic" charset="-127"/>
            </a:endParaRPr>
          </a:p>
        </p:txBody>
      </p:sp>
      <p:sp>
        <p:nvSpPr>
          <p:cNvPr id="74" name="모서리가 둥근 직사각형 1"/>
          <p:cNvSpPr/>
          <p:nvPr/>
        </p:nvSpPr>
        <p:spPr>
          <a:xfrm>
            <a:off x="2601406" y="4234312"/>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Manage schema</a:t>
            </a:r>
            <a:endParaRPr kumimoji="1" lang="ko-KR" altLang="en-US" sz="700" dirty="0">
              <a:solidFill>
                <a:schemeClr val="tx1"/>
              </a:solidFill>
              <a:latin typeface="Nanum Gothic" charset="-127"/>
              <a:ea typeface="Nanum Gothic" charset="-127"/>
              <a:cs typeface="Nanum Gothic" charset="-127"/>
            </a:endParaRPr>
          </a:p>
        </p:txBody>
      </p:sp>
      <p:sp>
        <p:nvSpPr>
          <p:cNvPr id="75" name="모서리가 둥근 직사각형 1"/>
          <p:cNvSpPr/>
          <p:nvPr/>
        </p:nvSpPr>
        <p:spPr>
          <a:xfrm>
            <a:off x="3633595" y="4234312"/>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Essential filter</a:t>
            </a:r>
            <a:endParaRPr kumimoji="1" lang="ko-KR" altLang="en-US" sz="700" dirty="0">
              <a:solidFill>
                <a:schemeClr val="tx1"/>
              </a:solidFill>
              <a:latin typeface="Nanum Gothic" charset="-127"/>
              <a:ea typeface="Nanum Gothic" charset="-127"/>
              <a:cs typeface="Nanum Gothic" charset="-127"/>
            </a:endParaRPr>
          </a:p>
        </p:txBody>
      </p:sp>
      <p:sp>
        <p:nvSpPr>
          <p:cNvPr id="76" name="L 도형 75"/>
          <p:cNvSpPr/>
          <p:nvPr/>
        </p:nvSpPr>
        <p:spPr>
          <a:xfrm rot="8100000">
            <a:off x="8396689" y="4086888"/>
            <a:ext cx="104838" cy="104838"/>
          </a:xfrm>
          <a:prstGeom prst="corner">
            <a:avLst>
              <a:gd name="adj1" fmla="val 19799"/>
              <a:gd name="adj2" fmla="val 23154"/>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cxnSp>
        <p:nvCxnSpPr>
          <p:cNvPr id="77" name="직선 연결선[R] 76"/>
          <p:cNvCxnSpPr>
            <a:stCxn id="77" idx="5"/>
          </p:cNvCxnSpPr>
          <p:nvPr/>
        </p:nvCxnSpPr>
        <p:spPr>
          <a:xfrm>
            <a:off x="1560551" y="4428589"/>
            <a:ext cx="704380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78" name="그림 77"/>
          <p:cNvPicPr>
            <a:picLocks noChangeAspect="1"/>
          </p:cNvPicPr>
          <p:nvPr/>
        </p:nvPicPr>
        <p:blipFill rotWithShape="1">
          <a:blip r:embed="rId7">
            <a:extLst>
              <a:ext uri="{28A0092B-C50C-407E-A947-70E740481C1C}">
                <a14:useLocalDpi xmlns:a14="http://schemas.microsoft.com/office/drawing/2010/main" val="0"/>
              </a:ext>
            </a:extLst>
          </a:blip>
          <a:srcRect l="57869" t="72399" r="19503" b="24688"/>
          <a:stretch/>
        </p:blipFill>
        <p:spPr>
          <a:xfrm>
            <a:off x="6633248" y="4260642"/>
            <a:ext cx="1971106" cy="168631"/>
          </a:xfrm>
          <a:prstGeom prst="rect">
            <a:avLst/>
          </a:prstGeom>
        </p:spPr>
      </p:pic>
      <p:cxnSp>
        <p:nvCxnSpPr>
          <p:cNvPr id="79" name="직선 연결선[R] 78"/>
          <p:cNvCxnSpPr/>
          <p:nvPr/>
        </p:nvCxnSpPr>
        <p:spPr>
          <a:xfrm>
            <a:off x="6687265" y="4358998"/>
            <a:ext cx="334670"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80" name="제목 2"/>
          <p:cNvSpPr txBox="1">
            <a:spLocks/>
          </p:cNvSpPr>
          <p:nvPr/>
        </p:nvSpPr>
        <p:spPr bwMode="auto">
          <a:xfrm>
            <a:off x="1465213" y="4005058"/>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a:t>
            </a:r>
          </a:p>
        </p:txBody>
      </p:sp>
      <p:sp>
        <p:nvSpPr>
          <p:cNvPr id="81" name="모서리가 둥근 직사각형 80"/>
          <p:cNvSpPr/>
          <p:nvPr/>
        </p:nvSpPr>
        <p:spPr>
          <a:xfrm>
            <a:off x="7342483" y="4038235"/>
            <a:ext cx="903764" cy="154955"/>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kumimoji="1" lang="en-US" altLang="ko-KR" sz="700" dirty="0">
                <a:solidFill>
                  <a:schemeClr val="bg1"/>
                </a:solidFill>
                <a:latin typeface="+mn-ea"/>
                <a:cs typeface="Nanum Gothic" charset="-127"/>
              </a:rPr>
              <a:t>X Delete</a:t>
            </a:r>
            <a:r>
              <a:rPr kumimoji="1" lang="ko-KR" altLang="en-US" sz="700" dirty="0">
                <a:solidFill>
                  <a:schemeClr val="bg1"/>
                </a:solidFill>
                <a:latin typeface="+mn-ea"/>
                <a:cs typeface="Nanum Gothic" charset="-127"/>
              </a:rPr>
              <a:t> </a:t>
            </a:r>
            <a:r>
              <a:rPr kumimoji="1" lang="en-US" altLang="ko-KR" sz="700" dirty="0" err="1">
                <a:solidFill>
                  <a:schemeClr val="bg1"/>
                </a:solidFill>
                <a:latin typeface="+mn-ea"/>
                <a:cs typeface="Nanum Gothic" charset="-127"/>
              </a:rPr>
              <a:t>datasource</a:t>
            </a:r>
            <a:endParaRPr kumimoji="1" lang="ko-KR" altLang="en-US" sz="700" dirty="0">
              <a:solidFill>
                <a:schemeClr val="bg1"/>
              </a:solidFill>
              <a:latin typeface="+mn-ea"/>
              <a:cs typeface="Nanum Gothic" charset="-127"/>
            </a:endParaRPr>
          </a:p>
        </p:txBody>
      </p:sp>
      <p:sp>
        <p:nvSpPr>
          <p:cNvPr id="83" name="타원 82"/>
          <p:cNvSpPr/>
          <p:nvPr/>
        </p:nvSpPr>
        <p:spPr>
          <a:xfrm>
            <a:off x="1400980" y="42537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84" name="타원 83"/>
          <p:cNvSpPr/>
          <p:nvPr/>
        </p:nvSpPr>
        <p:spPr>
          <a:xfrm>
            <a:off x="7157738" y="40729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grpSp>
        <p:nvGrpSpPr>
          <p:cNvPr id="63" name="그룹 62"/>
          <p:cNvGrpSpPr/>
          <p:nvPr/>
        </p:nvGrpSpPr>
        <p:grpSpPr>
          <a:xfrm>
            <a:off x="8261604" y="1774560"/>
            <a:ext cx="152756" cy="152756"/>
            <a:chOff x="8723054" y="4474149"/>
            <a:chExt cx="268546" cy="268546"/>
          </a:xfrm>
        </p:grpSpPr>
        <p:sp>
          <p:nvSpPr>
            <p:cNvPr id="64" name="액자 63"/>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6" name="직사각형 65"/>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7" name="직사각형 66"/>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69" name="그림 6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56274" y="1769835"/>
            <a:ext cx="132190" cy="132190"/>
          </a:xfrm>
          <a:prstGeom prst="rect">
            <a:avLst/>
          </a:prstGeom>
        </p:spPr>
      </p:pic>
      <p:pic>
        <p:nvPicPr>
          <p:cNvPr id="70" name="그림 6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15594" y="1774560"/>
            <a:ext cx="132190" cy="132190"/>
          </a:xfrm>
          <a:prstGeom prst="rect">
            <a:avLst/>
          </a:prstGeom>
        </p:spPr>
      </p:pic>
      <p:sp>
        <p:nvSpPr>
          <p:cNvPr id="71" name="모서리가 둥근 직사각형 70"/>
          <p:cNvSpPr/>
          <p:nvPr/>
        </p:nvSpPr>
        <p:spPr>
          <a:xfrm>
            <a:off x="1693347" y="1756203"/>
            <a:ext cx="1044372"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
        <p:nvSpPr>
          <p:cNvPr id="58" name="직사각형 57"/>
          <p:cNvSpPr/>
          <p:nvPr/>
        </p:nvSpPr>
        <p:spPr>
          <a:xfrm>
            <a:off x="2458781" y="4013179"/>
            <a:ext cx="2013091" cy="130628"/>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데이터소스 설명 영역</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 있는 경우만 보임</a:t>
            </a:r>
          </a:p>
        </p:txBody>
      </p:sp>
      <p:sp>
        <p:nvSpPr>
          <p:cNvPr id="72" name="직사각형 71"/>
          <p:cNvSpPr/>
          <p:nvPr/>
        </p:nvSpPr>
        <p:spPr>
          <a:xfrm>
            <a:off x="8801515" y="4238030"/>
            <a:ext cx="1350218" cy="118612"/>
          </a:xfrm>
          <a:prstGeom prst="rect">
            <a:avLst/>
          </a:prstGeom>
          <a:solidFill>
            <a:schemeClr val="bg1"/>
          </a:solid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롤 컬러 아이콘으로 변경</a:t>
            </a:r>
          </a:p>
        </p:txBody>
      </p:sp>
      <p:cxnSp>
        <p:nvCxnSpPr>
          <p:cNvPr id="73" name="직선 화살표 연결선 72"/>
          <p:cNvCxnSpPr/>
          <p:nvPr/>
        </p:nvCxnSpPr>
        <p:spPr>
          <a:xfrm flipH="1">
            <a:off x="8324979" y="4303344"/>
            <a:ext cx="470263" cy="65314"/>
          </a:xfrm>
          <a:prstGeom prst="straightConnector1">
            <a:avLst/>
          </a:prstGeom>
          <a:ln w="57150">
            <a:solidFill>
              <a:srgbClr val="D883FF"/>
            </a:solidFill>
            <a:tailEnd type="triangle"/>
          </a:ln>
        </p:spPr>
        <p:style>
          <a:lnRef idx="1">
            <a:schemeClr val="accent1"/>
          </a:lnRef>
          <a:fillRef idx="0">
            <a:schemeClr val="accent1"/>
          </a:fillRef>
          <a:effectRef idx="0">
            <a:schemeClr val="accent1"/>
          </a:effectRef>
          <a:fontRef idx="minor">
            <a:schemeClr val="tx1"/>
          </a:fontRef>
        </p:style>
      </p:cxnSp>
      <p:sp>
        <p:nvSpPr>
          <p:cNvPr id="82" name="직사각형 81"/>
          <p:cNvSpPr/>
          <p:nvPr/>
        </p:nvSpPr>
        <p:spPr>
          <a:xfrm>
            <a:off x="7349995" y="2768627"/>
            <a:ext cx="1436627" cy="445516"/>
          </a:xfrm>
          <a:prstGeom prst="rect">
            <a:avLst/>
          </a:prstGeom>
          <a:solidFill>
            <a:schemeClr val="bg1"/>
          </a:solid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srgbClr val="7030A0"/>
                </a:solidFill>
                <a:latin typeface="Nanum Gothic" charset="-127"/>
                <a:ea typeface="Nanum Gothic" charset="-127"/>
                <a:cs typeface="Nanum Gothic" charset="-127"/>
              </a:rPr>
              <a:t>데이터소스가 </a:t>
            </a:r>
            <a:r>
              <a:rPr kumimoji="1" lang="en-US" altLang="ko-KR" sz="700" dirty="0">
                <a:solidFill>
                  <a:srgbClr val="7030A0"/>
                </a:solidFill>
                <a:latin typeface="Nanum Gothic" charset="-127"/>
                <a:ea typeface="Nanum Gothic" charset="-127"/>
                <a:cs typeface="Nanum Gothic" charset="-127"/>
              </a:rPr>
              <a:t>1</a:t>
            </a:r>
            <a:r>
              <a:rPr kumimoji="1" lang="ko-KR" altLang="en-US" sz="700" dirty="0">
                <a:solidFill>
                  <a:srgbClr val="7030A0"/>
                </a:solidFill>
                <a:latin typeface="Nanum Gothic" charset="-127"/>
                <a:ea typeface="Nanum Gothic" charset="-127"/>
                <a:cs typeface="Nanum Gothic" charset="-127"/>
              </a:rPr>
              <a:t>개 이상 있는 경우</a:t>
            </a:r>
            <a:r>
              <a:rPr kumimoji="1" lang="en-US" altLang="ko-KR" sz="700" dirty="0">
                <a:solidFill>
                  <a:srgbClr val="7030A0"/>
                </a:solidFill>
                <a:latin typeface="Nanum Gothic" charset="-127"/>
                <a:ea typeface="Nanum Gothic" charset="-127"/>
                <a:cs typeface="Nanum Gothic" charset="-127"/>
              </a:rPr>
              <a:t>,</a:t>
            </a:r>
          </a:p>
          <a:p>
            <a:r>
              <a:rPr kumimoji="1" lang="ko-KR" altLang="en-US" sz="700" dirty="0">
                <a:solidFill>
                  <a:srgbClr val="7030A0"/>
                </a:solidFill>
                <a:latin typeface="Nanum Gothic" charset="-127"/>
                <a:ea typeface="Nanum Gothic" charset="-127"/>
                <a:cs typeface="Nanum Gothic" charset="-127"/>
              </a:rPr>
              <a:t>데이터소스 하나가 선택된 상태가 </a:t>
            </a:r>
            <a:r>
              <a:rPr kumimoji="1" lang="en-US" altLang="ko-KR" sz="700" dirty="0">
                <a:solidFill>
                  <a:srgbClr val="7030A0"/>
                </a:solidFill>
                <a:latin typeface="Nanum Gothic" charset="-127"/>
                <a:ea typeface="Nanum Gothic" charset="-127"/>
                <a:cs typeface="Nanum Gothic" charset="-127"/>
              </a:rPr>
              <a:t>default</a:t>
            </a:r>
            <a:endParaRPr kumimoji="1" lang="ko-KR" altLang="en-US" sz="700" dirty="0">
              <a:solidFill>
                <a:srgbClr val="7030A0"/>
              </a:solidFill>
              <a:latin typeface="Nanum Gothic" charset="-127"/>
              <a:ea typeface="Nanum Gothic" charset="-127"/>
              <a:cs typeface="Nanum Gothic" charset="-127"/>
            </a:endParaRPr>
          </a:p>
        </p:txBody>
      </p:sp>
      <p:sp>
        <p:nvSpPr>
          <p:cNvPr id="85" name="모서리가 둥근 직사각형 84"/>
          <p:cNvSpPr/>
          <p:nvPr/>
        </p:nvSpPr>
        <p:spPr>
          <a:xfrm>
            <a:off x="2864849" y="1749416"/>
            <a:ext cx="1044372" cy="199925"/>
          </a:xfrm>
          <a:prstGeom prst="roundRect">
            <a:avLst>
              <a:gd name="adj" fmla="val 50000"/>
            </a:avLst>
          </a:prstGeom>
          <a:solidFill>
            <a:srgbClr val="7030A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Edit</a:t>
            </a:r>
            <a:r>
              <a:rPr kumimoji="1" lang="ko-KR" altLang="en-US" sz="700" b="1" dirty="0">
                <a:solidFill>
                  <a:schemeClr val="bg1"/>
                </a:solidFill>
                <a:latin typeface="Nanum Gothic" charset="-127"/>
                <a:ea typeface="Nanum Gothic" charset="-127"/>
                <a:cs typeface="Nanum Gothic" charset="-127"/>
              </a:rPr>
              <a:t> </a:t>
            </a:r>
            <a:r>
              <a:rPr kumimoji="1" lang="en-US" altLang="ko-KR" sz="700" b="1" dirty="0">
                <a:solidFill>
                  <a:schemeClr val="bg1"/>
                </a:solidFill>
                <a:latin typeface="Nanum Gothic" charset="-127"/>
                <a:ea typeface="Nanum Gothic" charset="-127"/>
                <a:cs typeface="Nanum Gothic" charset="-127"/>
              </a:rPr>
              <a:t>associations</a:t>
            </a:r>
            <a:endParaRPr kumimoji="1" lang="ko-KR" altLang="en-US" sz="700" b="1" dirty="0">
              <a:solidFill>
                <a:schemeClr val="bg1"/>
              </a:solidFill>
              <a:latin typeface="Nanum Gothic" charset="-127"/>
              <a:ea typeface="Nanum Gothic" charset="-127"/>
              <a:cs typeface="Nanum Gothic" charset="-127"/>
            </a:endParaRPr>
          </a:p>
        </p:txBody>
      </p:sp>
      <p:grpSp>
        <p:nvGrpSpPr>
          <p:cNvPr id="68" name="그룹 67"/>
          <p:cNvGrpSpPr/>
          <p:nvPr/>
        </p:nvGrpSpPr>
        <p:grpSpPr>
          <a:xfrm>
            <a:off x="8494042" y="3887017"/>
            <a:ext cx="169488" cy="169488"/>
            <a:chOff x="2840966" y="2007781"/>
            <a:chExt cx="129589" cy="129589"/>
          </a:xfrm>
        </p:grpSpPr>
        <p:sp>
          <p:nvSpPr>
            <p:cNvPr id="86" name="타원 8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87" name="십자형[C] 8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sp>
        <p:nvSpPr>
          <p:cNvPr id="88" name="직사각형 87"/>
          <p:cNvSpPr/>
          <p:nvPr/>
        </p:nvSpPr>
        <p:spPr>
          <a:xfrm>
            <a:off x="3854875" y="1756203"/>
            <a:ext cx="4456853" cy="200055"/>
          </a:xfrm>
          <a:prstGeom prst="rect">
            <a:avLst/>
          </a:prstGeom>
        </p:spPr>
        <p:txBody>
          <a:bodyPr wrap="square">
            <a:spAutoFit/>
          </a:bodyPr>
          <a:lstStyle/>
          <a:p>
            <a:r>
              <a:rPr lang="en-US" altLang="ko-KR" sz="700"/>
              <a:t>You need to establish relationships between master </a:t>
            </a:r>
            <a:r>
              <a:rPr lang="en-US" altLang="ko-KR" sz="700" dirty="0" err="1"/>
              <a:t>datasources</a:t>
            </a:r>
            <a:r>
              <a:rPr lang="en-US" altLang="ko-KR" sz="700" dirty="0"/>
              <a:t> so that you can link charts</a:t>
            </a:r>
            <a:endParaRPr lang="ko-KR" altLang="en-US" sz="700" dirty="0"/>
          </a:p>
        </p:txBody>
      </p:sp>
    </p:spTree>
    <p:extLst>
      <p:ext uri="{BB962C8B-B14F-4D97-AF65-F5344CB8AC3E}">
        <p14:creationId xmlns:p14="http://schemas.microsoft.com/office/powerpoint/2010/main" val="403461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모서리가 둥근 직사각형 142"/>
          <p:cNvSpPr/>
          <p:nvPr/>
        </p:nvSpPr>
        <p:spPr>
          <a:xfrm>
            <a:off x="1474751" y="1641423"/>
            <a:ext cx="7206334" cy="4392353"/>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4" name="직사각형 143"/>
          <p:cNvSpPr/>
          <p:nvPr/>
        </p:nvSpPr>
        <p:spPr>
          <a:xfrm>
            <a:off x="1533927" y="3971761"/>
            <a:ext cx="7070427" cy="2062016"/>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5" name="L 도형 144"/>
          <p:cNvSpPr/>
          <p:nvPr/>
        </p:nvSpPr>
        <p:spPr>
          <a:xfrm rot="8100000">
            <a:off x="8396690" y="4082174"/>
            <a:ext cx="104838" cy="104838"/>
          </a:xfrm>
          <a:prstGeom prst="corner">
            <a:avLst>
              <a:gd name="adj1" fmla="val 19799"/>
              <a:gd name="adj2" fmla="val 23154"/>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46" name="제목 2"/>
          <p:cNvSpPr txBox="1">
            <a:spLocks/>
          </p:cNvSpPr>
          <p:nvPr/>
        </p:nvSpPr>
        <p:spPr bwMode="auto">
          <a:xfrm>
            <a:off x="1465213" y="4005058"/>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a:t>
            </a:r>
          </a:p>
        </p:txBody>
      </p:sp>
      <p:sp>
        <p:nvSpPr>
          <p:cNvPr id="147" name="직사각형 146"/>
          <p:cNvSpPr/>
          <p:nvPr/>
        </p:nvSpPr>
        <p:spPr>
          <a:xfrm>
            <a:off x="2458781" y="4013179"/>
            <a:ext cx="2013091" cy="130628"/>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데이터소스 설명 영역</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 있는 경우만 보임</a:t>
            </a: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보드 열람 상태 </a:t>
            </a:r>
            <a:r>
              <a:rPr lang="en-US" altLang="ko-KR" dirty="0">
                <a:solidFill>
                  <a:srgbClr val="FF0000"/>
                </a:solidFill>
              </a:rPr>
              <a:t>:</a:t>
            </a:r>
            <a:r>
              <a:rPr lang="ko-KR" altLang="en-US" dirty="0">
                <a:solidFill>
                  <a:srgbClr val="FF0000"/>
                </a:solidFill>
              </a:rPr>
              <a:t> </a:t>
            </a:r>
            <a:r>
              <a:rPr lang="ko-KR" altLang="en-US" dirty="0"/>
              <a:t>데이터소스가 선택된 화면</a:t>
            </a:r>
            <a:endParaRPr lang="en-US" altLang="ko-KR" dirty="0"/>
          </a:p>
          <a:p>
            <a:r>
              <a:rPr lang="ko-KR" altLang="en-US" dirty="0">
                <a:latin typeface="+mn-ea"/>
              </a:rPr>
              <a:t>조인맵</a:t>
            </a:r>
            <a:endParaRPr lang="en-US" altLang="ko-KR" dirty="0">
              <a:latin typeface="+mn-ea"/>
            </a:endParaRPr>
          </a:p>
          <a:p>
            <a:pPr lvl="1"/>
            <a:r>
              <a:rPr lang="ko-KR" altLang="en-US" dirty="0">
                <a:latin typeface="+mn-ea"/>
              </a:rPr>
              <a:t>마스터 데이터 이름</a:t>
            </a:r>
            <a:endParaRPr lang="en-US" altLang="ko-KR" dirty="0">
              <a:latin typeface="+mn-ea"/>
            </a:endParaRPr>
          </a:p>
          <a:p>
            <a:pPr lvl="2"/>
            <a:r>
              <a:rPr lang="ko-KR" altLang="en-US" dirty="0">
                <a:latin typeface="+mn-ea"/>
              </a:rPr>
              <a:t>이전 단계에서 선택한 마스터 데이터 표시</a:t>
            </a:r>
            <a:endParaRPr lang="en-US" altLang="ko-KR" dirty="0">
              <a:latin typeface="+mn-ea"/>
            </a:endParaRPr>
          </a:p>
          <a:p>
            <a:pPr lvl="1"/>
            <a:r>
              <a:rPr lang="ko-KR" altLang="en-US" dirty="0">
                <a:latin typeface="+mn-ea"/>
              </a:rPr>
              <a:t>조인 추가 버튼</a:t>
            </a:r>
            <a:endParaRPr lang="en-US" altLang="ko-KR" dirty="0">
              <a:latin typeface="+mn-ea"/>
            </a:endParaRPr>
          </a:p>
          <a:p>
            <a:pPr lvl="2"/>
            <a:r>
              <a:rPr lang="ko-KR" altLang="en-US" dirty="0">
                <a:latin typeface="+mn-ea"/>
              </a:rPr>
              <a:t>클릭 </a:t>
            </a:r>
            <a:r>
              <a:rPr lang="en-US" altLang="ko-KR" dirty="0">
                <a:latin typeface="+mn-ea"/>
              </a:rPr>
              <a:t>&gt;</a:t>
            </a:r>
            <a:r>
              <a:rPr lang="ko-KR" altLang="en-US" dirty="0">
                <a:latin typeface="+mn-ea"/>
              </a:rPr>
              <a:t> 데이터 소스 추가 팝업 출력 </a:t>
            </a:r>
            <a:r>
              <a:rPr lang="ko-KR" altLang="en-US" dirty="0">
                <a:solidFill>
                  <a:srgbClr val="00B0F0"/>
                </a:solidFill>
                <a:latin typeface="+mn-ea"/>
              </a:rPr>
              <a:t>☞ </a:t>
            </a:r>
            <a:r>
              <a:rPr lang="en-US" altLang="ko-KR" dirty="0">
                <a:solidFill>
                  <a:srgbClr val="00B0F0"/>
                </a:solidFill>
                <a:latin typeface="+mn-ea"/>
              </a:rPr>
              <a:t>[037.1]</a:t>
            </a:r>
            <a:endParaRPr lang="en-US" altLang="ko-KR" dirty="0">
              <a:latin typeface="+mn-ea"/>
            </a:endParaRPr>
          </a:p>
          <a:p>
            <a:pPr lvl="1"/>
            <a:r>
              <a:rPr lang="ko-KR" altLang="en-US" dirty="0">
                <a:latin typeface="+mn-ea"/>
              </a:rPr>
              <a:t>조인 아이콘</a:t>
            </a:r>
            <a:endParaRPr lang="en-US" altLang="ko-KR" dirty="0">
              <a:latin typeface="+mn-ea"/>
            </a:endParaRPr>
          </a:p>
          <a:p>
            <a:pPr lvl="2"/>
            <a:r>
              <a:rPr lang="ko-KR" altLang="en-US" dirty="0">
                <a:latin typeface="+mn-ea"/>
              </a:rPr>
              <a:t>호버 </a:t>
            </a:r>
            <a:r>
              <a:rPr lang="en-US" altLang="ko-KR" dirty="0">
                <a:latin typeface="+mn-ea"/>
              </a:rPr>
              <a:t>&gt;</a:t>
            </a:r>
            <a:r>
              <a:rPr lang="ko-KR" altLang="en-US" dirty="0">
                <a:latin typeface="+mn-ea"/>
              </a:rPr>
              <a:t> 삭제 및 편집 버튼 보임</a:t>
            </a:r>
            <a:endParaRPr lang="en-US" altLang="ko-KR" dirty="0">
              <a:latin typeface="+mn-ea"/>
            </a:endParaRPr>
          </a:p>
          <a:p>
            <a:pPr lvl="3"/>
            <a:r>
              <a:rPr lang="ko-KR" altLang="en-US" dirty="0">
                <a:latin typeface="+mn-ea"/>
              </a:rPr>
              <a:t>삭제 클릭 </a:t>
            </a:r>
            <a:r>
              <a:rPr lang="en-US" altLang="ko-KR" dirty="0">
                <a:latin typeface="+mn-ea"/>
              </a:rPr>
              <a:t>&gt;</a:t>
            </a:r>
            <a:r>
              <a:rPr lang="ko-KR" altLang="en-US" dirty="0">
                <a:latin typeface="+mn-ea"/>
              </a:rPr>
              <a:t> 해당 조인 삭제</a:t>
            </a:r>
            <a:endParaRPr lang="en-US" altLang="ko-KR" dirty="0">
              <a:latin typeface="+mn-ea"/>
            </a:endParaRPr>
          </a:p>
          <a:p>
            <a:pPr lvl="3"/>
            <a:r>
              <a:rPr lang="ko-KR" altLang="en-US" dirty="0">
                <a:latin typeface="+mn-ea"/>
              </a:rPr>
              <a:t>편집 클릭 </a:t>
            </a:r>
            <a:r>
              <a:rPr lang="en-US" altLang="ko-KR" dirty="0">
                <a:latin typeface="+mn-ea"/>
              </a:rPr>
              <a:t>&gt;</a:t>
            </a:r>
            <a:r>
              <a:rPr lang="ko-KR" altLang="en-US" dirty="0">
                <a:latin typeface="+mn-ea"/>
              </a:rPr>
              <a:t> 편집 팝업 출력</a:t>
            </a:r>
            <a:r>
              <a:rPr lang="ko-KR" altLang="en-US" dirty="0">
                <a:solidFill>
                  <a:srgbClr val="00B0F0"/>
                </a:solidFill>
                <a:latin typeface="+mn-ea"/>
              </a:rPr>
              <a:t> ☞ </a:t>
            </a:r>
            <a:r>
              <a:rPr lang="en-US" altLang="ko-KR" dirty="0">
                <a:solidFill>
                  <a:srgbClr val="00B0F0"/>
                </a:solidFill>
                <a:latin typeface="+mn-ea"/>
              </a:rPr>
              <a:t>[037.4]</a:t>
            </a:r>
            <a:r>
              <a:rPr lang="ko-KR" altLang="en-US" dirty="0">
                <a:solidFill>
                  <a:srgbClr val="00B0F0"/>
                </a:solidFill>
                <a:latin typeface="+mn-ea"/>
              </a:rPr>
              <a:t> </a:t>
            </a:r>
            <a:endParaRPr lang="en-US" altLang="ko-KR" dirty="0">
              <a:latin typeface="+mn-ea"/>
            </a:endParaRPr>
          </a:p>
          <a:p>
            <a:pPr lvl="0"/>
            <a:endParaRPr lang="en-US" altLang="ko-KR" dirty="0"/>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[036.5]</a:t>
            </a:r>
            <a:endParaRPr lang="ko-KR" altLang="en-US" sz="500" b="1" dirty="0">
              <a:solidFill>
                <a:schemeClr val="bg1"/>
              </a:solidFill>
              <a:latin typeface="+mn-ea"/>
              <a:cs typeface="Nanum Gothic" charset="-127"/>
            </a:endParaRPr>
          </a:p>
        </p:txBody>
      </p:sp>
      <p:sp>
        <p:nvSpPr>
          <p:cNvPr id="36" name="모서리가 둥근 직사각형 35"/>
          <p:cNvSpPr/>
          <p:nvPr/>
        </p:nvSpPr>
        <p:spPr>
          <a:xfrm>
            <a:off x="5900168" y="3139044"/>
            <a:ext cx="1044372" cy="327284"/>
          </a:xfrm>
          <a:prstGeom prst="roundRect">
            <a:avLst>
              <a:gd name="adj" fmla="val 50000"/>
            </a:avLst>
          </a:prstGeom>
          <a:solidFill>
            <a:schemeClr val="tx1">
              <a:lumMod val="75000"/>
              <a:lumOff val="25000"/>
            </a:schemeClr>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bg1"/>
                </a:solidFill>
                <a:latin typeface="Nanum Gothic" charset="-127"/>
                <a:ea typeface="Nanum Gothic" charset="-127"/>
                <a:cs typeface="Nanum Gothic" charset="-127"/>
              </a:rPr>
              <a:t>DS name name...</a:t>
            </a:r>
            <a:endParaRPr kumimoji="1" lang="ko-KR" altLang="en-US" sz="700" dirty="0">
              <a:solidFill>
                <a:schemeClr val="bg1"/>
              </a:solidFill>
              <a:latin typeface="Nanum Gothic" charset="-127"/>
              <a:ea typeface="Nanum Gothic" charset="-127"/>
              <a:cs typeface="Nanum Gothic" charset="-127"/>
            </a:endParaRPr>
          </a:p>
        </p:txBody>
      </p:sp>
      <p:sp>
        <p:nvSpPr>
          <p:cNvPr id="37" name="모서리가 둥근 직사각형 36"/>
          <p:cNvSpPr/>
          <p:nvPr/>
        </p:nvSpPr>
        <p:spPr>
          <a:xfrm>
            <a:off x="2947927" y="262445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1955380"/>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296893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46" name="모서리가 둥근 직사각형 45"/>
          <p:cNvSpPr/>
          <p:nvPr/>
        </p:nvSpPr>
        <p:spPr>
          <a:xfrm rot="5400000" flipV="1">
            <a:off x="8193349" y="203743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cxnSp>
        <p:nvCxnSpPr>
          <p:cNvPr id="18" name="구부러진 연결선[U] 17"/>
          <p:cNvCxnSpPr>
            <a:stCxn id="37" idx="3"/>
            <a:endCxn id="38" idx="1"/>
          </p:cNvCxnSpPr>
          <p:nvPr/>
        </p:nvCxnSpPr>
        <p:spPr>
          <a:xfrm flipV="1">
            <a:off x="3992299" y="2119022"/>
            <a:ext cx="1084188" cy="669074"/>
          </a:xfrm>
          <a:prstGeom prst="curved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2788096"/>
            <a:ext cx="1907869" cy="514590"/>
          </a:xfrm>
          <a:prstGeom prst="curvedConnector3">
            <a:avLst>
              <a:gd name="adj1" fmla="val 8794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3132580"/>
            <a:ext cx="631902" cy="170106"/>
          </a:xfrm>
          <a:prstGeom prst="curved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p:cNvCxnSpPr/>
          <p:nvPr/>
        </p:nvCxnSpPr>
        <p:spPr>
          <a:xfrm>
            <a:off x="1064384" y="6264361"/>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모서리가 둥근 직사각형 1"/>
          <p:cNvSpPr/>
          <p:nvPr/>
        </p:nvSpPr>
        <p:spPr>
          <a:xfrm>
            <a:off x="1560551" y="420232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lumMod val="75000"/>
                    <a:lumOff val="25000"/>
                  </a:schemeClr>
                </a:solidFill>
                <a:latin typeface="Nanum Gothic" charset="-127"/>
                <a:ea typeface="Nanum Gothic" charset="-127"/>
                <a:cs typeface="Nanum Gothic" charset="-127"/>
              </a:rPr>
              <a:t>Data preview</a:t>
            </a:r>
            <a:endParaRPr kumimoji="1" lang="ko-KR" altLang="en-US" sz="700" dirty="0">
              <a:solidFill>
                <a:schemeClr val="tx1">
                  <a:lumMod val="75000"/>
                  <a:lumOff val="25000"/>
                </a:schemeClr>
              </a:solidFill>
              <a:latin typeface="Nanum Gothic" charset="-127"/>
              <a:ea typeface="Nanum Gothic" charset="-127"/>
              <a:cs typeface="Nanum Gothic" charset="-127"/>
            </a:endParaRPr>
          </a:p>
        </p:txBody>
      </p:sp>
      <p:sp>
        <p:nvSpPr>
          <p:cNvPr id="74" name="모서리가 둥근 직사각형 1"/>
          <p:cNvSpPr/>
          <p:nvPr/>
        </p:nvSpPr>
        <p:spPr>
          <a:xfrm>
            <a:off x="2601406" y="420232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Manage schema</a:t>
            </a:r>
            <a:endParaRPr kumimoji="1" lang="ko-KR" altLang="en-US" sz="700" dirty="0">
              <a:solidFill>
                <a:schemeClr val="bg1"/>
              </a:solidFill>
              <a:latin typeface="Nanum Gothic" charset="-127"/>
              <a:ea typeface="Nanum Gothic" charset="-127"/>
              <a:cs typeface="Nanum Gothic" charset="-127"/>
            </a:endParaRPr>
          </a:p>
        </p:txBody>
      </p:sp>
      <p:sp>
        <p:nvSpPr>
          <p:cNvPr id="75" name="모서리가 둥근 직사각형 1"/>
          <p:cNvSpPr/>
          <p:nvPr/>
        </p:nvSpPr>
        <p:spPr>
          <a:xfrm>
            <a:off x="3633595" y="420232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Essential filter</a:t>
            </a:r>
            <a:endParaRPr kumimoji="1" lang="ko-KR" altLang="en-US" sz="700" dirty="0">
              <a:solidFill>
                <a:schemeClr val="tx1"/>
              </a:solidFill>
              <a:latin typeface="Nanum Gothic" charset="-127"/>
              <a:ea typeface="Nanum Gothic" charset="-127"/>
              <a:cs typeface="Nanum Gothic" charset="-127"/>
            </a:endParaRPr>
          </a:p>
        </p:txBody>
      </p:sp>
      <p:sp>
        <p:nvSpPr>
          <p:cNvPr id="49" name="모서리가 둥근 직사각형 127"/>
          <p:cNvSpPr/>
          <p:nvPr/>
        </p:nvSpPr>
        <p:spPr>
          <a:xfrm>
            <a:off x="1674214" y="4771618"/>
            <a:ext cx="325282" cy="161206"/>
          </a:xfrm>
          <a:prstGeom prst="roundRect">
            <a:avLst>
              <a:gd name="adj" fmla="val 18668"/>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prstClr val="white"/>
                </a:solidFill>
                <a:latin typeface="+mn-ea"/>
                <a:cs typeface="Nanum Gothic" charset="-127"/>
              </a:rPr>
              <a:t>Master</a:t>
            </a:r>
            <a:endParaRPr lang="ko-KR" altLang="en-US" sz="600" dirty="0">
              <a:solidFill>
                <a:prstClr val="white"/>
              </a:solidFill>
              <a:latin typeface="+mn-ea"/>
              <a:cs typeface="Nanum Gothic" charset="-127"/>
            </a:endParaRPr>
          </a:p>
        </p:txBody>
      </p:sp>
      <p:sp>
        <p:nvSpPr>
          <p:cNvPr id="63" name="직사각형 62"/>
          <p:cNvSpPr/>
          <p:nvPr/>
        </p:nvSpPr>
        <p:spPr>
          <a:xfrm>
            <a:off x="3877450" y="4759634"/>
            <a:ext cx="643905"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a:t>
            </a:r>
            <a:endParaRPr kumimoji="1" lang="ko-KR" altLang="en-US" sz="800" b="1" dirty="0">
              <a:solidFill>
                <a:prstClr val="black">
                  <a:lumMod val="75000"/>
                  <a:lumOff val="25000"/>
                </a:prstClr>
              </a:solidFill>
              <a:latin typeface="+mn-ea"/>
              <a:cs typeface="Nanum Gothic" charset="-127"/>
            </a:endParaRPr>
          </a:p>
        </p:txBody>
      </p:sp>
      <p:sp>
        <p:nvSpPr>
          <p:cNvPr id="64" name="십자형[C] 63"/>
          <p:cNvSpPr/>
          <p:nvPr/>
        </p:nvSpPr>
        <p:spPr>
          <a:xfrm>
            <a:off x="5381822" y="4796866"/>
            <a:ext cx="98873"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cxnSp>
        <p:nvCxnSpPr>
          <p:cNvPr id="66" name="직선 연결선[R] 65"/>
          <p:cNvCxnSpPr/>
          <p:nvPr/>
        </p:nvCxnSpPr>
        <p:spPr>
          <a:xfrm>
            <a:off x="3436575" y="4850076"/>
            <a:ext cx="444948" cy="715"/>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67" name="그룹 66"/>
          <p:cNvGrpSpPr/>
          <p:nvPr/>
        </p:nvGrpSpPr>
        <p:grpSpPr>
          <a:xfrm>
            <a:off x="3673348" y="4812152"/>
            <a:ext cx="120417" cy="69782"/>
            <a:chOff x="1370962" y="3139055"/>
            <a:chExt cx="402195" cy="234555"/>
          </a:xfrm>
        </p:grpSpPr>
        <p:sp>
          <p:nvSpPr>
            <p:cNvPr id="68" name="타원 67"/>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69" name="타원 68"/>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70" name="타원 69"/>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cxnSp>
        <p:nvCxnSpPr>
          <p:cNvPr id="71" name="직선 연결선[R] 70"/>
          <p:cNvCxnSpPr/>
          <p:nvPr/>
        </p:nvCxnSpPr>
        <p:spPr>
          <a:xfrm>
            <a:off x="4515874" y="4843589"/>
            <a:ext cx="866573" cy="2402"/>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3873030" y="5197730"/>
            <a:ext cx="1342728"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78" name="직선 연결선[R] 77"/>
          <p:cNvCxnSpPr/>
          <p:nvPr/>
        </p:nvCxnSpPr>
        <p:spPr>
          <a:xfrm>
            <a:off x="5212129" y="5271126"/>
            <a:ext cx="57350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79" name="그룹 78"/>
          <p:cNvGrpSpPr/>
          <p:nvPr/>
        </p:nvGrpSpPr>
        <p:grpSpPr>
          <a:xfrm>
            <a:off x="5388154" y="5256416"/>
            <a:ext cx="120417" cy="69782"/>
            <a:chOff x="1370962" y="3139055"/>
            <a:chExt cx="402195" cy="234555"/>
          </a:xfrm>
        </p:grpSpPr>
        <p:sp>
          <p:nvSpPr>
            <p:cNvPr id="80" name="타원 79"/>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81" name="타원 80"/>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82" name="타원 81"/>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sp>
        <p:nvSpPr>
          <p:cNvPr id="83" name="직사각형 82"/>
          <p:cNvSpPr/>
          <p:nvPr/>
        </p:nvSpPr>
        <p:spPr>
          <a:xfrm>
            <a:off x="5777139" y="5197730"/>
            <a:ext cx="1342728"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84" name="꺾인 연결선[E] 83"/>
          <p:cNvCxnSpPr/>
          <p:nvPr/>
        </p:nvCxnSpPr>
        <p:spPr>
          <a:xfrm rot="16200000" flipH="1">
            <a:off x="3609104" y="4998705"/>
            <a:ext cx="399411" cy="145428"/>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5" name="꺾인 연결선[E] 84"/>
          <p:cNvCxnSpPr/>
          <p:nvPr/>
        </p:nvCxnSpPr>
        <p:spPr>
          <a:xfrm rot="16200000" flipH="1">
            <a:off x="3354011" y="5251374"/>
            <a:ext cx="907170" cy="147851"/>
          </a:xfrm>
          <a:prstGeom prst="bentConnector3">
            <a:avLst>
              <a:gd name="adj1" fmla="val 50000"/>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86" name="그룹 85"/>
          <p:cNvGrpSpPr/>
          <p:nvPr/>
        </p:nvGrpSpPr>
        <p:grpSpPr>
          <a:xfrm>
            <a:off x="3673348" y="5256416"/>
            <a:ext cx="120417" cy="69782"/>
            <a:chOff x="1370962" y="3139055"/>
            <a:chExt cx="402195" cy="234555"/>
          </a:xfrm>
        </p:grpSpPr>
        <p:sp>
          <p:nvSpPr>
            <p:cNvPr id="87" name="타원 86"/>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88" name="타원 87"/>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91" name="타원 90"/>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grpSp>
        <p:nvGrpSpPr>
          <p:cNvPr id="93" name="그룹 92"/>
          <p:cNvGrpSpPr/>
          <p:nvPr/>
        </p:nvGrpSpPr>
        <p:grpSpPr>
          <a:xfrm>
            <a:off x="3673348" y="5734090"/>
            <a:ext cx="120417" cy="69782"/>
            <a:chOff x="1370962" y="3139055"/>
            <a:chExt cx="402195" cy="234555"/>
          </a:xfrm>
        </p:grpSpPr>
        <p:sp>
          <p:nvSpPr>
            <p:cNvPr id="94" name="타원 93"/>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95" name="타원 94"/>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sp>
          <p:nvSpPr>
            <p:cNvPr id="96" name="타원 95"/>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sp>
        <p:nvSpPr>
          <p:cNvPr id="98" name="직사각형 97"/>
          <p:cNvSpPr/>
          <p:nvPr/>
        </p:nvSpPr>
        <p:spPr>
          <a:xfrm>
            <a:off x="3873030" y="5687728"/>
            <a:ext cx="1342728" cy="14679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prstClr val="black">
                    <a:lumMod val="75000"/>
                    <a:lumOff val="25000"/>
                  </a:prstClr>
                </a:solidFill>
                <a:latin typeface="+mn-ea"/>
                <a:cs typeface="Nanum Gothic" charset="-127"/>
              </a:rPr>
              <a:t>data name data name...</a:t>
            </a:r>
            <a:endParaRPr kumimoji="1" lang="ko-KR" altLang="en-US" sz="800" b="1" dirty="0">
              <a:solidFill>
                <a:prstClr val="black">
                  <a:lumMod val="75000"/>
                  <a:lumOff val="25000"/>
                </a:prstClr>
              </a:solidFill>
              <a:latin typeface="+mn-ea"/>
              <a:cs typeface="Nanum Gothic" charset="-127"/>
            </a:endParaRPr>
          </a:p>
        </p:txBody>
      </p:sp>
      <p:cxnSp>
        <p:nvCxnSpPr>
          <p:cNvPr id="99" name="직선 연결선[R] 98"/>
          <p:cNvCxnSpPr/>
          <p:nvPr/>
        </p:nvCxnSpPr>
        <p:spPr>
          <a:xfrm flipV="1">
            <a:off x="5214567" y="5778885"/>
            <a:ext cx="188206" cy="8881"/>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1" name="제목 2"/>
          <p:cNvSpPr txBox="1">
            <a:spLocks/>
          </p:cNvSpPr>
          <p:nvPr/>
        </p:nvSpPr>
        <p:spPr bwMode="auto">
          <a:xfrm>
            <a:off x="1956409" y="4770235"/>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 Master...</a:t>
            </a:r>
          </a:p>
        </p:txBody>
      </p:sp>
      <p:cxnSp>
        <p:nvCxnSpPr>
          <p:cNvPr id="102" name="직선 연결선[R] 101"/>
          <p:cNvCxnSpPr/>
          <p:nvPr/>
        </p:nvCxnSpPr>
        <p:spPr>
          <a:xfrm>
            <a:off x="3733672" y="5793653"/>
            <a:ext cx="1583" cy="404106"/>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직사각형 102"/>
          <p:cNvSpPr/>
          <p:nvPr/>
        </p:nvSpPr>
        <p:spPr>
          <a:xfrm>
            <a:off x="5464036" y="4742095"/>
            <a:ext cx="1524654"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04" name="십자형[C] 103"/>
          <p:cNvSpPr/>
          <p:nvPr/>
        </p:nvSpPr>
        <p:spPr>
          <a:xfrm>
            <a:off x="5381822" y="5742499"/>
            <a:ext cx="98873"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05" name="직사각형 104"/>
          <p:cNvSpPr/>
          <p:nvPr/>
        </p:nvSpPr>
        <p:spPr>
          <a:xfrm>
            <a:off x="5464036" y="5687728"/>
            <a:ext cx="1524654"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06" name="십자형[C] 105"/>
          <p:cNvSpPr/>
          <p:nvPr/>
        </p:nvSpPr>
        <p:spPr>
          <a:xfrm>
            <a:off x="3685506" y="6197759"/>
            <a:ext cx="98873"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07" name="직사각형 106"/>
          <p:cNvSpPr/>
          <p:nvPr/>
        </p:nvSpPr>
        <p:spPr>
          <a:xfrm>
            <a:off x="3767720" y="6099444"/>
            <a:ext cx="1524654"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sp>
        <p:nvSpPr>
          <p:cNvPr id="108" name="모서리가 둥근 직사각형 127"/>
          <p:cNvSpPr/>
          <p:nvPr/>
        </p:nvSpPr>
        <p:spPr>
          <a:xfrm>
            <a:off x="1674214" y="4411786"/>
            <a:ext cx="325282" cy="161206"/>
          </a:xfrm>
          <a:prstGeom prst="roundRect">
            <a:avLst>
              <a:gd name="adj" fmla="val 18668"/>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prstClr val="white"/>
                </a:solidFill>
                <a:latin typeface="+mn-ea"/>
                <a:cs typeface="Nanum Gothic" charset="-127"/>
              </a:rPr>
              <a:t>Master</a:t>
            </a:r>
            <a:endParaRPr lang="ko-KR" altLang="en-US" sz="600" dirty="0">
              <a:solidFill>
                <a:prstClr val="white"/>
              </a:solidFill>
              <a:latin typeface="+mn-ea"/>
              <a:cs typeface="Nanum Gothic" charset="-127"/>
            </a:endParaRPr>
          </a:p>
        </p:txBody>
      </p:sp>
      <p:sp>
        <p:nvSpPr>
          <p:cNvPr id="109" name="십자형[C] 108"/>
          <p:cNvSpPr/>
          <p:nvPr/>
        </p:nvSpPr>
        <p:spPr>
          <a:xfrm>
            <a:off x="3671992" y="4444718"/>
            <a:ext cx="98873" cy="98248"/>
          </a:xfrm>
          <a:prstGeom prst="plus">
            <a:avLst>
              <a:gd name="adj" fmla="val 38009"/>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schemeClr val="tx1"/>
              </a:solidFill>
              <a:latin typeface="+mn-ea"/>
              <a:cs typeface="Nanum Gothic" charset="-127"/>
            </a:endParaRPr>
          </a:p>
        </p:txBody>
      </p:sp>
      <p:sp>
        <p:nvSpPr>
          <p:cNvPr id="110" name="제목 2"/>
          <p:cNvSpPr txBox="1">
            <a:spLocks/>
          </p:cNvSpPr>
          <p:nvPr/>
        </p:nvSpPr>
        <p:spPr bwMode="auto">
          <a:xfrm>
            <a:off x="1956409" y="4410403"/>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 Master...</a:t>
            </a:r>
          </a:p>
        </p:txBody>
      </p:sp>
      <p:sp>
        <p:nvSpPr>
          <p:cNvPr id="111" name="직사각형 110"/>
          <p:cNvSpPr/>
          <p:nvPr/>
        </p:nvSpPr>
        <p:spPr>
          <a:xfrm>
            <a:off x="3754206" y="4389947"/>
            <a:ext cx="1524654"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800" b="1" dirty="0">
                <a:solidFill>
                  <a:schemeClr val="bg1">
                    <a:lumMod val="75000"/>
                  </a:schemeClr>
                </a:solidFill>
                <a:latin typeface="+mn-ea"/>
                <a:cs typeface="Nanum Gothic" charset="-127"/>
              </a:rPr>
              <a:t>Add </a:t>
            </a:r>
            <a:r>
              <a:rPr kumimoji="1" lang="en-US" altLang="ko-KR" sz="800" b="1" dirty="0" err="1">
                <a:solidFill>
                  <a:schemeClr val="bg1">
                    <a:lumMod val="75000"/>
                  </a:schemeClr>
                </a:solidFill>
                <a:latin typeface="+mn-ea"/>
                <a:cs typeface="Nanum Gothic" charset="-127"/>
              </a:rPr>
              <a:t>datasource</a:t>
            </a:r>
            <a:r>
              <a:rPr kumimoji="1" lang="en-US" altLang="ko-KR" sz="800" b="1" dirty="0">
                <a:solidFill>
                  <a:schemeClr val="bg1">
                    <a:lumMod val="75000"/>
                  </a:schemeClr>
                </a:solidFill>
                <a:latin typeface="+mn-ea"/>
                <a:cs typeface="Nanum Gothic" charset="-127"/>
              </a:rPr>
              <a:t> to join</a:t>
            </a:r>
            <a:endParaRPr kumimoji="1" lang="ko-KR" altLang="en-US" sz="800" b="1" dirty="0">
              <a:solidFill>
                <a:schemeClr val="bg1">
                  <a:lumMod val="75000"/>
                </a:schemeClr>
              </a:solidFill>
              <a:latin typeface="+mn-ea"/>
              <a:cs typeface="Nanum Gothic" charset="-127"/>
            </a:endParaRPr>
          </a:p>
        </p:txBody>
      </p:sp>
      <p:cxnSp>
        <p:nvCxnSpPr>
          <p:cNvPr id="112" name="직선 연결선[R] 111"/>
          <p:cNvCxnSpPr/>
          <p:nvPr/>
        </p:nvCxnSpPr>
        <p:spPr>
          <a:xfrm flipV="1">
            <a:off x="3437904" y="4493842"/>
            <a:ext cx="234713" cy="727"/>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13" name="Username Box"/>
          <p:cNvSpPr>
            <a:spLocks/>
          </p:cNvSpPr>
          <p:nvPr>
            <p:custDataLst>
              <p:tags r:id="rId1"/>
            </p:custDataLst>
          </p:nvPr>
        </p:nvSpPr>
        <p:spPr bwMode="auto">
          <a:xfrm>
            <a:off x="909221" y="4402221"/>
            <a:ext cx="709000"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white"/>
                </a:solidFill>
                <a:latin typeface="+mn-ea"/>
                <a:cs typeface="Nanum Gothic" charset="-127"/>
              </a:rPr>
              <a:t>초기상태</a:t>
            </a:r>
            <a:endParaRPr lang="en-US" altLang="ko-KR" sz="600" dirty="0">
              <a:solidFill>
                <a:prstClr val="white"/>
              </a:solidFill>
              <a:latin typeface="+mn-ea"/>
              <a:cs typeface="Nanum Gothic" charset="-127"/>
            </a:endParaRPr>
          </a:p>
        </p:txBody>
      </p:sp>
      <p:sp>
        <p:nvSpPr>
          <p:cNvPr id="114" name="Username Box"/>
          <p:cNvSpPr>
            <a:spLocks/>
          </p:cNvSpPr>
          <p:nvPr>
            <p:custDataLst>
              <p:tags r:id="rId2"/>
            </p:custDataLst>
          </p:nvPr>
        </p:nvSpPr>
        <p:spPr bwMode="auto">
          <a:xfrm>
            <a:off x="909221" y="4784182"/>
            <a:ext cx="709000"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white"/>
                </a:solidFill>
                <a:latin typeface="+mn-ea"/>
                <a:cs typeface="Nanum Gothic" charset="-127"/>
              </a:rPr>
              <a:t>조인이 붙은 상태</a:t>
            </a:r>
            <a:endParaRPr lang="en-US" altLang="ko-KR" sz="600" dirty="0">
              <a:solidFill>
                <a:prstClr val="white"/>
              </a:solidFill>
              <a:latin typeface="+mn-ea"/>
              <a:cs typeface="Nanum Gothic" charset="-127"/>
            </a:endParaRPr>
          </a:p>
        </p:txBody>
      </p:sp>
      <p:sp>
        <p:nvSpPr>
          <p:cNvPr id="115" name="왼쪽 중괄호[L] 114"/>
          <p:cNvSpPr/>
          <p:nvPr/>
        </p:nvSpPr>
        <p:spPr>
          <a:xfrm flipH="1">
            <a:off x="7413877" y="4672342"/>
            <a:ext cx="278359" cy="1623665"/>
          </a:xfrm>
          <a:prstGeom prst="leftBrace">
            <a:avLst>
              <a:gd name="adj1" fmla="val 71031"/>
              <a:gd name="adj2" fmla="val 50000"/>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mn-ea"/>
            </a:endParaRPr>
          </a:p>
        </p:txBody>
      </p:sp>
      <p:sp>
        <p:nvSpPr>
          <p:cNvPr id="116" name="Username Box"/>
          <p:cNvSpPr>
            <a:spLocks/>
          </p:cNvSpPr>
          <p:nvPr>
            <p:custDataLst>
              <p:tags r:id="rId3"/>
            </p:custDataLst>
          </p:nvPr>
        </p:nvSpPr>
        <p:spPr bwMode="auto">
          <a:xfrm>
            <a:off x="7669233" y="5382420"/>
            <a:ext cx="709000"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prstClr val="white"/>
                </a:solidFill>
                <a:latin typeface="+mn-ea"/>
                <a:cs typeface="Nanum Gothic" charset="-127"/>
              </a:rPr>
              <a:t>조인 맵 영역</a:t>
            </a:r>
            <a:endParaRPr lang="en-US" altLang="ko-KR" sz="600" dirty="0">
              <a:solidFill>
                <a:prstClr val="white"/>
              </a:solidFill>
              <a:latin typeface="+mn-ea"/>
              <a:cs typeface="Nanum Gothic" charset="-127"/>
            </a:endParaRPr>
          </a:p>
        </p:txBody>
      </p:sp>
      <p:sp>
        <p:nvSpPr>
          <p:cNvPr id="117" name="Oval 55"/>
          <p:cNvSpPr/>
          <p:nvPr/>
        </p:nvSpPr>
        <p:spPr>
          <a:xfrm>
            <a:off x="1609892" y="4460110"/>
            <a:ext cx="12813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mn-ea"/>
                <a:cs typeface="Nanum Gothic" charset="-127"/>
              </a:rPr>
              <a:t>1</a:t>
            </a:r>
            <a:endParaRPr lang="en-US" sz="600" b="1" dirty="0">
              <a:solidFill>
                <a:prstClr val="white"/>
              </a:solidFill>
              <a:latin typeface="+mn-ea"/>
              <a:cs typeface="Nanum Gothic" charset="-127"/>
            </a:endParaRPr>
          </a:p>
        </p:txBody>
      </p:sp>
      <p:sp>
        <p:nvSpPr>
          <p:cNvPr id="118" name="타원 117"/>
          <p:cNvSpPr/>
          <p:nvPr/>
        </p:nvSpPr>
        <p:spPr>
          <a:xfrm>
            <a:off x="2004772" y="4474705"/>
            <a:ext cx="106535"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1</a:t>
            </a:r>
            <a:endParaRPr lang="ko-KR" altLang="en-US" sz="600" b="1" dirty="0">
              <a:solidFill>
                <a:srgbClr val="FF0000"/>
              </a:solidFill>
              <a:latin typeface="+mn-ea"/>
              <a:cs typeface="Nanum Gothic" charset="-127"/>
            </a:endParaRPr>
          </a:p>
        </p:txBody>
      </p:sp>
      <p:sp>
        <p:nvSpPr>
          <p:cNvPr id="119" name="타원 118"/>
          <p:cNvSpPr/>
          <p:nvPr/>
        </p:nvSpPr>
        <p:spPr>
          <a:xfrm>
            <a:off x="3673364" y="4474705"/>
            <a:ext cx="106535"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2</a:t>
            </a:r>
            <a:endParaRPr lang="ko-KR" altLang="en-US" sz="600" b="1" dirty="0">
              <a:solidFill>
                <a:srgbClr val="FF0000"/>
              </a:solidFill>
              <a:latin typeface="+mn-ea"/>
              <a:cs typeface="Nanum Gothic" charset="-127"/>
            </a:endParaRPr>
          </a:p>
        </p:txBody>
      </p:sp>
      <p:sp>
        <p:nvSpPr>
          <p:cNvPr id="120" name="타원 119"/>
          <p:cNvSpPr/>
          <p:nvPr/>
        </p:nvSpPr>
        <p:spPr>
          <a:xfrm>
            <a:off x="3671943" y="4692126"/>
            <a:ext cx="106535"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3</a:t>
            </a:r>
            <a:endParaRPr lang="ko-KR" altLang="en-US" sz="600" b="1" dirty="0">
              <a:solidFill>
                <a:srgbClr val="FF0000"/>
              </a:solidFill>
              <a:latin typeface="+mn-ea"/>
              <a:cs typeface="Nanum Gothic" charset="-127"/>
            </a:endParaRPr>
          </a:p>
        </p:txBody>
      </p:sp>
      <p:sp>
        <p:nvSpPr>
          <p:cNvPr id="121" name="모서리가 둥근 직사각형 120"/>
          <p:cNvSpPr/>
          <p:nvPr/>
        </p:nvSpPr>
        <p:spPr>
          <a:xfrm>
            <a:off x="5230190" y="5131403"/>
            <a:ext cx="2132117" cy="324766"/>
          </a:xfrm>
          <a:prstGeom prst="roundRect">
            <a:avLst>
              <a:gd name="adj" fmla="val 10572"/>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22" name="모서리가 둥근 직사각형 121"/>
          <p:cNvSpPr/>
          <p:nvPr/>
        </p:nvSpPr>
        <p:spPr>
          <a:xfrm>
            <a:off x="7186498" y="5139099"/>
            <a:ext cx="177019" cy="322287"/>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23" name="그림 122"/>
          <p:cNvPicPr>
            <a:picLocks noChangeAspect="1"/>
          </p:cNvPicPr>
          <p:nvPr/>
        </p:nvPicPr>
        <p:blipFill>
          <a:blip r:embed="rId8" cstate="print">
            <a:lum bright="70000" contrast="-70000"/>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7235066" y="5173564"/>
            <a:ext cx="91835" cy="91254"/>
          </a:xfrm>
          <a:prstGeom prst="rect">
            <a:avLst/>
          </a:prstGeom>
        </p:spPr>
      </p:pic>
      <p:sp>
        <p:nvSpPr>
          <p:cNvPr id="124" name="십자형[C] 123"/>
          <p:cNvSpPr/>
          <p:nvPr/>
        </p:nvSpPr>
        <p:spPr>
          <a:xfrm rot="18900000">
            <a:off x="7237007" y="5330618"/>
            <a:ext cx="88098" cy="87541"/>
          </a:xfrm>
          <a:prstGeom prst="plus">
            <a:avLst>
              <a:gd name="adj" fmla="val 43801"/>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125" name="그림 1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09119" y="5399712"/>
            <a:ext cx="168774" cy="167706"/>
          </a:xfrm>
          <a:prstGeom prst="rect">
            <a:avLst/>
          </a:prstGeom>
        </p:spPr>
      </p:pic>
      <p:cxnSp>
        <p:nvCxnSpPr>
          <p:cNvPr id="126" name="직선 화살표 연결선 125"/>
          <p:cNvCxnSpPr/>
          <p:nvPr/>
        </p:nvCxnSpPr>
        <p:spPr>
          <a:xfrm>
            <a:off x="7501650" y="4692126"/>
            <a:ext cx="518922" cy="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직선 화살표 연결선 126"/>
          <p:cNvCxnSpPr/>
          <p:nvPr/>
        </p:nvCxnSpPr>
        <p:spPr>
          <a:xfrm>
            <a:off x="7976875" y="4742095"/>
            <a:ext cx="0" cy="378789"/>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8" name="Username Box"/>
          <p:cNvSpPr>
            <a:spLocks/>
          </p:cNvSpPr>
          <p:nvPr>
            <p:custDataLst>
              <p:tags r:id="rId4"/>
            </p:custDataLst>
          </p:nvPr>
        </p:nvSpPr>
        <p:spPr bwMode="auto">
          <a:xfrm>
            <a:off x="8033559" y="4582872"/>
            <a:ext cx="1125439" cy="250099"/>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prstClr val="white"/>
                </a:solidFill>
                <a:latin typeface="+mn-ea"/>
                <a:cs typeface="Nanum Gothic" charset="-127"/>
              </a:rPr>
              <a:t>2</a:t>
            </a:r>
            <a:r>
              <a:rPr lang="en-US" altLang="ko-KR" sz="600" baseline="30000" dirty="0">
                <a:solidFill>
                  <a:prstClr val="white"/>
                </a:solidFill>
                <a:latin typeface="+mn-ea"/>
                <a:cs typeface="Nanum Gothic" charset="-127"/>
              </a:rPr>
              <a:t>nd</a:t>
            </a:r>
            <a:r>
              <a:rPr lang="en-US" altLang="ko-KR" sz="600" dirty="0">
                <a:solidFill>
                  <a:prstClr val="white"/>
                </a:solidFill>
                <a:latin typeface="+mn-ea"/>
                <a:cs typeface="Nanum Gothic" charset="-127"/>
              </a:rPr>
              <a:t>  depth</a:t>
            </a:r>
            <a:r>
              <a:rPr lang="ko-KR" altLang="en-US" sz="600" dirty="0">
                <a:solidFill>
                  <a:prstClr val="white"/>
                </a:solidFill>
                <a:latin typeface="+mn-ea"/>
                <a:cs typeface="Nanum Gothic" charset="-127"/>
              </a:rPr>
              <a:t>까지</a:t>
            </a:r>
            <a:r>
              <a:rPr lang="en-US" altLang="ko-KR" sz="600" dirty="0">
                <a:solidFill>
                  <a:prstClr val="white"/>
                </a:solidFill>
                <a:latin typeface="+mn-ea"/>
                <a:cs typeface="Nanum Gothic" charset="-127"/>
              </a:rPr>
              <a:t> </a:t>
            </a:r>
            <a:r>
              <a:rPr lang="ko-KR" altLang="en-US" sz="600" dirty="0">
                <a:solidFill>
                  <a:prstClr val="white"/>
                </a:solidFill>
                <a:latin typeface="+mn-ea"/>
                <a:cs typeface="Nanum Gothic" charset="-127"/>
              </a:rPr>
              <a:t>조인 추가 가능</a:t>
            </a:r>
            <a:endParaRPr lang="en-US" altLang="ko-KR" sz="600" dirty="0">
              <a:solidFill>
                <a:prstClr val="white"/>
              </a:solidFill>
              <a:latin typeface="+mn-ea"/>
              <a:cs typeface="Nanum Gothic" charset="-127"/>
            </a:endParaRPr>
          </a:p>
        </p:txBody>
      </p:sp>
      <p:sp>
        <p:nvSpPr>
          <p:cNvPr id="129" name="Username Box"/>
          <p:cNvSpPr>
            <a:spLocks/>
          </p:cNvSpPr>
          <p:nvPr>
            <p:custDataLst>
              <p:tags r:id="rId5"/>
            </p:custDataLst>
          </p:nvPr>
        </p:nvSpPr>
        <p:spPr bwMode="auto">
          <a:xfrm>
            <a:off x="8046796" y="4931320"/>
            <a:ext cx="492919" cy="157766"/>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a:solidFill>
                  <a:prstClr val="white"/>
                </a:solidFill>
                <a:latin typeface="+mn-ea"/>
                <a:cs typeface="Nanum Gothic" charset="-127"/>
              </a:rPr>
              <a:t>제한 없음</a:t>
            </a:r>
            <a:endParaRPr lang="en-US" altLang="ko-KR" sz="600" dirty="0">
              <a:solidFill>
                <a:prstClr val="white"/>
              </a:solidFill>
              <a:latin typeface="+mn-ea"/>
              <a:cs typeface="Nanum Gothic" charset="-127"/>
            </a:endParaRPr>
          </a:p>
        </p:txBody>
      </p:sp>
      <p:cxnSp>
        <p:nvCxnSpPr>
          <p:cNvPr id="131" name="직선 연결선[R] 130"/>
          <p:cNvCxnSpPr/>
          <p:nvPr/>
        </p:nvCxnSpPr>
        <p:spPr>
          <a:xfrm>
            <a:off x="1560551" y="4440149"/>
            <a:ext cx="704380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0" name="모서리가 둥근 직사각형 129"/>
          <p:cNvSpPr/>
          <p:nvPr/>
        </p:nvSpPr>
        <p:spPr>
          <a:xfrm>
            <a:off x="7342483" y="4038235"/>
            <a:ext cx="903764" cy="154955"/>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kumimoji="1" lang="en-US" altLang="ko-KR" sz="700" dirty="0">
                <a:solidFill>
                  <a:schemeClr val="bg1"/>
                </a:solidFill>
                <a:latin typeface="+mn-ea"/>
                <a:cs typeface="Nanum Gothic" charset="-127"/>
              </a:rPr>
              <a:t>X Delete</a:t>
            </a:r>
            <a:r>
              <a:rPr kumimoji="1" lang="ko-KR" altLang="en-US" sz="700" dirty="0">
                <a:solidFill>
                  <a:schemeClr val="bg1"/>
                </a:solidFill>
                <a:latin typeface="+mn-ea"/>
                <a:cs typeface="Nanum Gothic" charset="-127"/>
              </a:rPr>
              <a:t> </a:t>
            </a:r>
            <a:r>
              <a:rPr kumimoji="1" lang="en-US" altLang="ko-KR" sz="700" dirty="0" err="1">
                <a:solidFill>
                  <a:schemeClr val="bg1"/>
                </a:solidFill>
                <a:latin typeface="+mn-ea"/>
                <a:cs typeface="Nanum Gothic" charset="-127"/>
              </a:rPr>
              <a:t>datasource</a:t>
            </a:r>
            <a:endParaRPr kumimoji="1" lang="ko-KR" altLang="en-US" sz="700" dirty="0">
              <a:solidFill>
                <a:schemeClr val="bg1"/>
              </a:solidFill>
              <a:latin typeface="+mn-ea"/>
              <a:cs typeface="Nanum Gothic" charset="-127"/>
            </a:endParaRPr>
          </a:p>
        </p:txBody>
      </p:sp>
      <p:grpSp>
        <p:nvGrpSpPr>
          <p:cNvPr id="132" name="그룹 131"/>
          <p:cNvGrpSpPr/>
          <p:nvPr/>
        </p:nvGrpSpPr>
        <p:grpSpPr>
          <a:xfrm>
            <a:off x="8261604" y="1774560"/>
            <a:ext cx="152756" cy="152756"/>
            <a:chOff x="8723054" y="4474149"/>
            <a:chExt cx="268546" cy="268546"/>
          </a:xfrm>
        </p:grpSpPr>
        <p:sp>
          <p:nvSpPr>
            <p:cNvPr id="133" name="액자 132"/>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35" name="직사각형 134"/>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36" name="직사각형 135"/>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138" name="그림 1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56274" y="1769835"/>
            <a:ext cx="132190" cy="132190"/>
          </a:xfrm>
          <a:prstGeom prst="rect">
            <a:avLst/>
          </a:prstGeom>
        </p:spPr>
      </p:pic>
      <p:pic>
        <p:nvPicPr>
          <p:cNvPr id="139" name="그림 1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015594" y="1774560"/>
            <a:ext cx="132190" cy="132190"/>
          </a:xfrm>
          <a:prstGeom prst="rect">
            <a:avLst/>
          </a:prstGeom>
        </p:spPr>
      </p:pic>
      <p:sp>
        <p:nvSpPr>
          <p:cNvPr id="140" name="모서리가 둥근 직사각형 139"/>
          <p:cNvSpPr/>
          <p:nvPr/>
        </p:nvSpPr>
        <p:spPr>
          <a:xfrm>
            <a:off x="1693347" y="1756203"/>
            <a:ext cx="1044372"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
        <p:nvSpPr>
          <p:cNvPr id="134" name="모서리가 둥근 직사각형 133"/>
          <p:cNvSpPr/>
          <p:nvPr/>
        </p:nvSpPr>
        <p:spPr>
          <a:xfrm>
            <a:off x="2864849" y="1749416"/>
            <a:ext cx="1044372" cy="199925"/>
          </a:xfrm>
          <a:prstGeom prst="roundRect">
            <a:avLst>
              <a:gd name="adj" fmla="val 50000"/>
            </a:avLst>
          </a:prstGeom>
          <a:solidFill>
            <a:srgbClr val="7030A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Edit</a:t>
            </a:r>
            <a:r>
              <a:rPr kumimoji="1" lang="ko-KR" altLang="en-US" sz="700" b="1" dirty="0">
                <a:solidFill>
                  <a:schemeClr val="bg1"/>
                </a:solidFill>
                <a:latin typeface="Nanum Gothic" charset="-127"/>
                <a:ea typeface="Nanum Gothic" charset="-127"/>
                <a:cs typeface="Nanum Gothic" charset="-127"/>
              </a:rPr>
              <a:t> </a:t>
            </a:r>
            <a:r>
              <a:rPr kumimoji="1" lang="en-US" altLang="ko-KR" sz="700" b="1" dirty="0">
                <a:solidFill>
                  <a:schemeClr val="bg1"/>
                </a:solidFill>
                <a:latin typeface="Nanum Gothic" charset="-127"/>
                <a:ea typeface="Nanum Gothic" charset="-127"/>
                <a:cs typeface="Nanum Gothic" charset="-127"/>
              </a:rPr>
              <a:t>associations</a:t>
            </a:r>
            <a:endParaRPr kumimoji="1" lang="ko-KR" altLang="en-US" sz="700" b="1" dirty="0">
              <a:solidFill>
                <a:schemeClr val="bg1"/>
              </a:solidFill>
              <a:latin typeface="Nanum Gothic" charset="-127"/>
              <a:ea typeface="Nanum Gothic" charset="-127"/>
              <a:cs typeface="Nanum Gothic" charset="-127"/>
            </a:endParaRPr>
          </a:p>
        </p:txBody>
      </p:sp>
      <p:grpSp>
        <p:nvGrpSpPr>
          <p:cNvPr id="137" name="그룹 136"/>
          <p:cNvGrpSpPr/>
          <p:nvPr/>
        </p:nvGrpSpPr>
        <p:grpSpPr>
          <a:xfrm>
            <a:off x="8494042" y="3887017"/>
            <a:ext cx="169488" cy="169488"/>
            <a:chOff x="2840966" y="2007781"/>
            <a:chExt cx="129589" cy="129589"/>
          </a:xfrm>
        </p:grpSpPr>
        <p:sp>
          <p:nvSpPr>
            <p:cNvPr id="141" name="타원 140"/>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42" name="십자형[C] 141"/>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sp>
        <p:nvSpPr>
          <p:cNvPr id="148" name="직사각형 147"/>
          <p:cNvSpPr/>
          <p:nvPr/>
        </p:nvSpPr>
        <p:spPr>
          <a:xfrm>
            <a:off x="3854875" y="1756203"/>
            <a:ext cx="4456853" cy="200055"/>
          </a:xfrm>
          <a:prstGeom prst="rect">
            <a:avLst/>
          </a:prstGeom>
        </p:spPr>
        <p:txBody>
          <a:bodyPr wrap="square">
            <a:spAutoFit/>
          </a:bodyPr>
          <a:lstStyle/>
          <a:p>
            <a:r>
              <a:rPr lang="en-US" altLang="ko-KR" sz="700"/>
              <a:t>You need to establish relationships between master </a:t>
            </a:r>
            <a:r>
              <a:rPr lang="en-US" altLang="ko-KR" sz="700" dirty="0" err="1"/>
              <a:t>datasources</a:t>
            </a:r>
            <a:r>
              <a:rPr lang="en-US" altLang="ko-KR" sz="700" dirty="0"/>
              <a:t> so that you can link charts</a:t>
            </a:r>
            <a:endParaRPr lang="ko-KR" altLang="en-US" sz="700" dirty="0"/>
          </a:p>
        </p:txBody>
      </p:sp>
    </p:spTree>
    <p:extLst>
      <p:ext uri="{BB962C8B-B14F-4D97-AF65-F5344CB8AC3E}">
        <p14:creationId xmlns:p14="http://schemas.microsoft.com/office/powerpoint/2010/main" val="7934577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그룹 157"/>
          <p:cNvGrpSpPr/>
          <p:nvPr/>
        </p:nvGrpSpPr>
        <p:grpSpPr>
          <a:xfrm>
            <a:off x="5198652" y="1939094"/>
            <a:ext cx="1876405" cy="141411"/>
            <a:chOff x="901599" y="1411225"/>
            <a:chExt cx="2640387" cy="198987"/>
          </a:xfrm>
        </p:grpSpPr>
        <p:sp>
          <p:nvSpPr>
            <p:cNvPr id="159" name="제목 2"/>
            <p:cNvSpPr txBox="1">
              <a:spLocks/>
            </p:cNvSpPr>
            <p:nvPr/>
          </p:nvSpPr>
          <p:spPr bwMode="auto">
            <a:xfrm>
              <a:off x="901599" y="1411225"/>
              <a:ext cx="2482474" cy="198987"/>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rPr>
                <a:t>Search by </a:t>
              </a:r>
              <a:r>
                <a:rPr lang="en-US" altLang="ko-KR" sz="600" dirty="0" err="1">
                  <a:solidFill>
                    <a:prstClr val="white">
                      <a:lumMod val="75000"/>
                    </a:prstClr>
                  </a:solidFill>
                  <a:latin typeface="나눔고딕" panose="020D0604000000000000" pitchFamily="50" charset="-127"/>
                  <a:ea typeface="나눔고딕" panose="020D0604000000000000" pitchFamily="50" charset="-127"/>
                  <a:cs typeface="Nanum Gothic" charset="-127"/>
                </a:rPr>
                <a:t>Datasource</a:t>
              </a:r>
              <a:r>
                <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rPr>
                <a:t> name</a:t>
              </a:r>
            </a:p>
          </p:txBody>
        </p:sp>
        <p:pic>
          <p:nvPicPr>
            <p:cNvPr id="160" name="그림 15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31190" y="1465458"/>
              <a:ext cx="110796" cy="110796"/>
            </a:xfrm>
            <a:prstGeom prst="rect">
              <a:avLst/>
            </a:prstGeom>
          </p:spPr>
        </p:pic>
      </p:grpSp>
      <p:sp>
        <p:nvSpPr>
          <p:cNvPr id="2" name="텍스트 개체 틀 1"/>
          <p:cNvSpPr>
            <a:spLocks noGrp="1"/>
          </p:cNvSpPr>
          <p:nvPr>
            <p:ph type="body" sz="quarter" idx="10"/>
          </p:nvPr>
        </p:nvSpPr>
        <p:spPr/>
        <p:txBody>
          <a:bodyPr/>
          <a:lstStyle/>
          <a:p>
            <a:r>
              <a:rPr lang="ko-KR" altLang="en-US" dirty="0">
                <a:cs typeface="Nanum Gothic" charset="-127"/>
              </a:rPr>
              <a:t>조인 설정</a:t>
            </a: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17</a:t>
            </a:fld>
            <a:endParaRPr lang="ko-KR" altLang="en-US" dirty="0">
              <a:solidFill>
                <a:srgbClr val="FFC000">
                  <a:lumMod val="75000"/>
                </a:srgbClr>
              </a:solidFill>
              <a:cs typeface="Nanum Gothic" charset="-127"/>
            </a:endParaRPr>
          </a:p>
        </p:txBody>
      </p:sp>
      <p:sp>
        <p:nvSpPr>
          <p:cNvPr id="6" name="텍스트 개체 틀 5"/>
          <p:cNvSpPr>
            <a:spLocks noGrp="1"/>
          </p:cNvSpPr>
          <p:nvPr>
            <p:ph type="body" sz="quarter" idx="13"/>
          </p:nvPr>
        </p:nvSpPr>
        <p:spPr/>
        <p:txBody>
          <a:bodyPr>
            <a:normAutofit fontScale="92500"/>
          </a:bodyPr>
          <a:lstStyle/>
          <a:p>
            <a:pPr marL="0" indent="0">
              <a:buNone/>
            </a:pPr>
            <a:r>
              <a:rPr kumimoji="1" lang="en-US" altLang="ko-KR" dirty="0"/>
              <a:t>[</a:t>
            </a:r>
            <a:r>
              <a:rPr kumimoji="1" lang="ko-KR" altLang="en-US" dirty="0"/>
              <a:t>기존 데이터</a:t>
            </a:r>
            <a:r>
              <a:rPr kumimoji="1" lang="en-US" altLang="ko-KR" dirty="0"/>
              <a:t>]</a:t>
            </a:r>
          </a:p>
          <a:p>
            <a:r>
              <a:rPr kumimoji="1" lang="ko-KR" altLang="en-US" dirty="0"/>
              <a:t>기존 데이터소스 이름</a:t>
            </a:r>
            <a:endParaRPr kumimoji="1" lang="en-US" altLang="ko-KR" dirty="0"/>
          </a:p>
          <a:p>
            <a:pPr lvl="1"/>
            <a:r>
              <a:rPr kumimoji="1" lang="ko-KR" altLang="en-US" dirty="0"/>
              <a:t>길어질 경우 말줄임</a:t>
            </a:r>
            <a:endParaRPr kumimoji="1" lang="en-US" altLang="ko-KR" dirty="0"/>
          </a:p>
          <a:p>
            <a:r>
              <a:rPr kumimoji="1" lang="ko-KR" altLang="en-US" dirty="0"/>
              <a:t>뷰 변경</a:t>
            </a:r>
            <a:r>
              <a:rPr kumimoji="1" lang="en-US" altLang="ko-KR" dirty="0"/>
              <a:t> </a:t>
            </a:r>
            <a:r>
              <a:rPr kumimoji="1" lang="ko-KR" altLang="en-US" dirty="0"/>
              <a:t>버튼</a:t>
            </a:r>
            <a:endParaRPr kumimoji="1" lang="en-US" altLang="ko-KR" dirty="0"/>
          </a:p>
          <a:p>
            <a:pPr lvl="1"/>
            <a:r>
              <a:rPr kumimoji="1" lang="ko-KR" altLang="en-US" dirty="0"/>
              <a:t>그리드 </a:t>
            </a:r>
            <a:r>
              <a:rPr kumimoji="1" lang="ko-KR" altLang="en-US" dirty="0" err="1"/>
              <a:t>뷰</a:t>
            </a:r>
            <a:r>
              <a:rPr kumimoji="1" lang="ko-KR" altLang="en-US" dirty="0"/>
              <a:t> </a:t>
            </a:r>
            <a:r>
              <a:rPr kumimoji="1" lang="en-US" altLang="ko-KR" dirty="0"/>
              <a:t>/</a:t>
            </a:r>
            <a:r>
              <a:rPr kumimoji="1" lang="ko-KR" altLang="en-US" dirty="0"/>
              <a:t> 리스트 </a:t>
            </a:r>
            <a:r>
              <a:rPr kumimoji="1" lang="ko-KR" altLang="en-US" dirty="0" err="1"/>
              <a:t>뷰</a:t>
            </a:r>
            <a:r>
              <a:rPr kumimoji="1" lang="ko-KR" altLang="en-US" dirty="0"/>
              <a:t> </a:t>
            </a:r>
            <a:r>
              <a:rPr kumimoji="1" lang="en-US" altLang="ko-KR" dirty="0"/>
              <a:t>(default)</a:t>
            </a:r>
            <a:r>
              <a:rPr kumimoji="1" lang="ko-KR" altLang="en-US" dirty="0"/>
              <a:t> </a:t>
            </a:r>
            <a:endParaRPr kumimoji="1" lang="en-US" altLang="ko-KR" dirty="0"/>
          </a:p>
          <a:p>
            <a:r>
              <a:rPr kumimoji="1" lang="ko-KR" altLang="en-US" dirty="0"/>
              <a:t>데이터 영역</a:t>
            </a:r>
            <a:endParaRPr kumimoji="1" lang="en-US" altLang="ko-KR" dirty="0"/>
          </a:p>
          <a:p>
            <a:pPr lvl="1"/>
            <a:r>
              <a:rPr kumimoji="1" lang="ko-KR" altLang="en-US" u="sng" dirty="0"/>
              <a:t>전체 컬럼 선택</a:t>
            </a:r>
            <a:r>
              <a:rPr kumimoji="1" lang="en-US" altLang="ko-KR" u="sng" dirty="0"/>
              <a:t>(default)</a:t>
            </a:r>
            <a:r>
              <a:rPr kumimoji="1" lang="en-US" altLang="ko-KR" dirty="0"/>
              <a:t>/</a:t>
            </a:r>
            <a:r>
              <a:rPr kumimoji="1" lang="ko-KR" altLang="en-US" dirty="0"/>
              <a:t>선택해제 가능</a:t>
            </a:r>
            <a:endParaRPr kumimoji="1" lang="en-US" altLang="ko-KR" dirty="0"/>
          </a:p>
          <a:p>
            <a:pPr lvl="1"/>
            <a:r>
              <a:rPr kumimoji="1" lang="ko-KR" altLang="en-US" dirty="0"/>
              <a:t>선택 항목이 없을 경우</a:t>
            </a:r>
            <a:r>
              <a:rPr kumimoji="1" lang="en-US" altLang="ko-KR" dirty="0"/>
              <a:t>,</a:t>
            </a:r>
            <a:r>
              <a:rPr kumimoji="1" lang="ko-KR" altLang="en-US" dirty="0"/>
              <a:t> 문구 표시</a:t>
            </a:r>
            <a:endParaRPr kumimoji="1" lang="en-US" altLang="ko-KR" dirty="0"/>
          </a:p>
          <a:p>
            <a:pPr lvl="2"/>
            <a:r>
              <a:rPr kumimoji="1" lang="ko-KR" altLang="en-US" dirty="0"/>
              <a:t>문구 </a:t>
            </a:r>
            <a:r>
              <a:rPr kumimoji="1" lang="en-US" altLang="ko-KR" dirty="0"/>
              <a:t>:</a:t>
            </a:r>
            <a:r>
              <a:rPr kumimoji="1" lang="ko-KR" altLang="en-US" dirty="0"/>
              <a:t> 적어도 하나의 컬럼은 선택해야 합니다</a:t>
            </a:r>
            <a:endParaRPr kumimoji="1" lang="en-US" altLang="ko-KR" dirty="0"/>
          </a:p>
          <a:p>
            <a:pPr lvl="1"/>
            <a:r>
              <a:rPr kumimoji="1" lang="ko-KR" altLang="en-US" dirty="0"/>
              <a:t>뷰타입</a:t>
            </a:r>
            <a:endParaRPr kumimoji="1" lang="en-US" altLang="ko-KR" dirty="0"/>
          </a:p>
          <a:p>
            <a:pPr lvl="2"/>
            <a:r>
              <a:rPr kumimoji="1" lang="ko-KR" altLang="en-US" dirty="0"/>
              <a:t>그리드 뷰 </a:t>
            </a:r>
            <a:r>
              <a:rPr kumimoji="1" lang="en-US" altLang="ko-KR" dirty="0"/>
              <a:t>:</a:t>
            </a:r>
            <a:r>
              <a:rPr kumimoji="1" lang="ko-KR" altLang="en-US" dirty="0"/>
              <a:t> 선택박스 </a:t>
            </a:r>
            <a:r>
              <a:rPr kumimoji="1" lang="en-US" altLang="ko-KR" dirty="0"/>
              <a:t>/</a:t>
            </a:r>
            <a:r>
              <a:rPr kumimoji="1" lang="ko-KR" altLang="en-US" dirty="0"/>
              <a:t> 타입 </a:t>
            </a:r>
            <a:r>
              <a:rPr kumimoji="1" lang="en-US" altLang="ko-KR" dirty="0"/>
              <a:t>/</a:t>
            </a:r>
            <a:r>
              <a:rPr kumimoji="1" lang="ko-KR" altLang="en-US" dirty="0"/>
              <a:t> 컬럼명 </a:t>
            </a:r>
            <a:r>
              <a:rPr kumimoji="1" lang="en-US" altLang="ko-KR" dirty="0"/>
              <a:t>/</a:t>
            </a:r>
            <a:r>
              <a:rPr kumimoji="1" lang="ko-KR" altLang="en-US" dirty="0"/>
              <a:t> 데이터</a:t>
            </a:r>
            <a:endParaRPr kumimoji="1" lang="en-US" altLang="ko-KR" dirty="0"/>
          </a:p>
          <a:p>
            <a:pPr lvl="2"/>
            <a:r>
              <a:rPr kumimoji="1" lang="ko-KR" altLang="en-US" dirty="0"/>
              <a:t>리스트 뷰 </a:t>
            </a:r>
            <a:r>
              <a:rPr kumimoji="1" lang="en-US" altLang="ko-KR" dirty="0"/>
              <a:t>:</a:t>
            </a:r>
            <a:r>
              <a:rPr kumimoji="1" lang="ko-KR" altLang="en-US" dirty="0"/>
              <a:t> 선택박스 </a:t>
            </a:r>
            <a:r>
              <a:rPr kumimoji="1" lang="en-US" altLang="ko-KR" dirty="0"/>
              <a:t>/</a:t>
            </a:r>
            <a:r>
              <a:rPr kumimoji="1" lang="ko-KR" altLang="en-US" dirty="0"/>
              <a:t> 타입 </a:t>
            </a:r>
            <a:r>
              <a:rPr kumimoji="1" lang="en-US" altLang="ko-KR" dirty="0"/>
              <a:t>/</a:t>
            </a:r>
            <a:r>
              <a:rPr kumimoji="1" lang="ko-KR" altLang="en-US" dirty="0"/>
              <a:t> 컬럼명</a:t>
            </a:r>
            <a:endParaRPr kumimoji="1" lang="en-US" altLang="ko-KR" dirty="0"/>
          </a:p>
          <a:p>
            <a:pPr marL="0" indent="0">
              <a:buNone/>
            </a:pPr>
            <a:r>
              <a:rPr kumimoji="1" lang="en-US" altLang="ko-KR" dirty="0"/>
              <a:t>[</a:t>
            </a:r>
            <a:r>
              <a:rPr kumimoji="1" lang="ko-KR" altLang="en-US" dirty="0"/>
              <a:t>조인할 데이터</a:t>
            </a:r>
            <a:r>
              <a:rPr kumimoji="1" lang="en-US" altLang="ko-KR" dirty="0"/>
              <a:t>]</a:t>
            </a:r>
          </a:p>
          <a:p>
            <a:r>
              <a:rPr kumimoji="1" lang="ko-KR" altLang="en-US" dirty="0"/>
              <a:t>조인할 데이터소스 이름 선택</a:t>
            </a:r>
            <a:r>
              <a:rPr kumimoji="1" lang="en-US" altLang="ko-KR" dirty="0"/>
              <a:t>/</a:t>
            </a:r>
            <a:r>
              <a:rPr kumimoji="1" lang="ko-KR" altLang="en-US" dirty="0"/>
              <a:t>검색 콤포넌트</a:t>
            </a:r>
            <a:endParaRPr kumimoji="1" lang="en-US" altLang="ko-KR" dirty="0"/>
          </a:p>
          <a:p>
            <a:pPr lvl="1"/>
            <a:r>
              <a:rPr kumimoji="1" lang="en-US" altLang="ko-KR" dirty="0"/>
              <a:t>P.H : </a:t>
            </a:r>
            <a:r>
              <a:rPr kumimoji="1" lang="ko-KR" altLang="en-US" dirty="0"/>
              <a:t>데이터소스</a:t>
            </a:r>
            <a:r>
              <a:rPr kumimoji="1" lang="en-US" altLang="ko-KR" dirty="0"/>
              <a:t> </a:t>
            </a:r>
            <a:r>
              <a:rPr kumimoji="1" lang="ko-KR" altLang="en-US" dirty="0"/>
              <a:t>이름으로 검색하세요</a:t>
            </a:r>
            <a:endParaRPr kumimoji="1" lang="en-US" altLang="ko-KR" dirty="0"/>
          </a:p>
          <a:p>
            <a:pPr lvl="1"/>
            <a:r>
              <a:rPr kumimoji="1" lang="ko-KR" altLang="en-US" dirty="0"/>
              <a:t>영역 클릭 </a:t>
            </a:r>
            <a:r>
              <a:rPr kumimoji="1" lang="en-US" altLang="ko-KR" dirty="0"/>
              <a:t>&gt;</a:t>
            </a:r>
            <a:r>
              <a:rPr kumimoji="1" lang="ko-KR" altLang="en-US" dirty="0"/>
              <a:t> 하단에 조인 가능한 데이터소스 리스트 출력</a:t>
            </a:r>
            <a:r>
              <a:rPr kumimoji="1" lang="en-US" altLang="ko-KR" dirty="0"/>
              <a:t>.</a:t>
            </a:r>
            <a:r>
              <a:rPr kumimoji="1" lang="ko-KR" altLang="en-US" dirty="0"/>
              <a:t> </a:t>
            </a:r>
            <a:endParaRPr kumimoji="1" lang="en-US" altLang="ko-KR" dirty="0"/>
          </a:p>
          <a:p>
            <a:r>
              <a:rPr kumimoji="1" lang="ko-KR" altLang="en-US" dirty="0"/>
              <a:t>뷰 변경</a:t>
            </a:r>
            <a:r>
              <a:rPr kumimoji="1" lang="en-US" altLang="ko-KR" dirty="0"/>
              <a:t> </a:t>
            </a:r>
            <a:r>
              <a:rPr kumimoji="1" lang="ko-KR" altLang="en-US" dirty="0"/>
              <a:t>버튼</a:t>
            </a:r>
            <a:endParaRPr kumimoji="1" lang="en-US" altLang="ko-KR" dirty="0"/>
          </a:p>
          <a:p>
            <a:pPr lvl="1"/>
            <a:r>
              <a:rPr kumimoji="1" lang="ko-KR" altLang="en-US" dirty="0"/>
              <a:t>그리드 뷰 </a:t>
            </a:r>
            <a:r>
              <a:rPr kumimoji="1" lang="en-US" altLang="ko-KR" dirty="0"/>
              <a:t>(default)</a:t>
            </a:r>
            <a:r>
              <a:rPr kumimoji="1" lang="ko-KR" altLang="en-US" dirty="0"/>
              <a:t> </a:t>
            </a:r>
            <a:r>
              <a:rPr kumimoji="1" lang="en-US" altLang="ko-KR" dirty="0"/>
              <a:t>/</a:t>
            </a:r>
            <a:r>
              <a:rPr kumimoji="1" lang="ko-KR" altLang="en-US" dirty="0"/>
              <a:t> 리스트 뷰</a:t>
            </a:r>
            <a:endParaRPr kumimoji="1" lang="en-US" altLang="ko-KR" dirty="0"/>
          </a:p>
          <a:p>
            <a:pPr lvl="1"/>
            <a:r>
              <a:rPr kumimoji="1" lang="ko-KR" altLang="en-US" dirty="0"/>
              <a:t>데이터소스 선택 시 활성</a:t>
            </a:r>
            <a:endParaRPr kumimoji="1" lang="en-US" altLang="ko-KR" dirty="0"/>
          </a:p>
          <a:p>
            <a:r>
              <a:rPr kumimoji="1" lang="ko-KR" altLang="en-US" dirty="0"/>
              <a:t>데이터 영역</a:t>
            </a:r>
            <a:endParaRPr kumimoji="1" lang="en-US" altLang="ko-KR" dirty="0"/>
          </a:p>
          <a:p>
            <a:pPr lvl="1"/>
            <a:r>
              <a:rPr kumimoji="1" lang="ko-KR" altLang="en-US" dirty="0"/>
              <a:t>데이터소스 미선택 시</a:t>
            </a:r>
            <a:r>
              <a:rPr kumimoji="1" lang="en-US" altLang="ko-KR" dirty="0"/>
              <a:t>,</a:t>
            </a:r>
            <a:r>
              <a:rPr kumimoji="1" lang="ko-KR" altLang="en-US" dirty="0"/>
              <a:t> 문구 노출</a:t>
            </a:r>
            <a:endParaRPr kumimoji="1" lang="en-US" altLang="ko-KR" dirty="0"/>
          </a:p>
          <a:p>
            <a:pPr lvl="2"/>
            <a:r>
              <a:rPr kumimoji="1" lang="ko-KR" altLang="en-US" dirty="0"/>
              <a:t>문구 </a:t>
            </a:r>
            <a:r>
              <a:rPr kumimoji="1" lang="en-US" altLang="ko-KR" dirty="0"/>
              <a:t>:</a:t>
            </a:r>
            <a:r>
              <a:rPr kumimoji="1" lang="ko-KR" altLang="en-US" dirty="0"/>
              <a:t> 먼저</a:t>
            </a:r>
            <a:r>
              <a:rPr kumimoji="1" lang="en-US" altLang="ko-KR" dirty="0"/>
              <a:t>,</a:t>
            </a:r>
            <a:r>
              <a:rPr kumimoji="1" lang="ko-KR" altLang="en-US" dirty="0"/>
              <a:t> 데이터소스을 선택하세요</a:t>
            </a:r>
            <a:endParaRPr kumimoji="1" lang="en-US" altLang="ko-KR" dirty="0"/>
          </a:p>
          <a:p>
            <a:pPr lvl="1"/>
            <a:r>
              <a:rPr kumimoji="1" lang="ko-KR" altLang="en-US" dirty="0"/>
              <a:t>데이터소스 선택 시</a:t>
            </a:r>
            <a:r>
              <a:rPr kumimoji="1" lang="en-US" altLang="ko-KR" dirty="0"/>
              <a:t>,</a:t>
            </a:r>
            <a:r>
              <a:rPr kumimoji="1" lang="ko-KR" altLang="en-US" dirty="0"/>
              <a:t> 데이터 노출</a:t>
            </a:r>
            <a:endParaRPr kumimoji="1" lang="en-US" altLang="ko-KR" dirty="0"/>
          </a:p>
          <a:p>
            <a:pPr lvl="2"/>
            <a:r>
              <a:rPr kumimoji="1" lang="ko-KR" altLang="en-US" dirty="0"/>
              <a:t>전체 컬럼 선택</a:t>
            </a:r>
            <a:r>
              <a:rPr kumimoji="1" lang="en-US" altLang="ko-KR" dirty="0"/>
              <a:t>/</a:t>
            </a:r>
            <a:r>
              <a:rPr kumimoji="1" lang="ko-KR" altLang="en-US" u="sng" dirty="0"/>
              <a:t>선택해제</a:t>
            </a:r>
            <a:r>
              <a:rPr kumimoji="1" lang="en-US" altLang="ko-KR" u="sng" dirty="0"/>
              <a:t>(default)</a:t>
            </a:r>
            <a:r>
              <a:rPr kumimoji="1" lang="en-US" altLang="ko-KR" dirty="0"/>
              <a:t> </a:t>
            </a:r>
            <a:r>
              <a:rPr kumimoji="1" lang="ko-KR" altLang="en-US" dirty="0"/>
              <a:t>가능</a:t>
            </a:r>
            <a:endParaRPr kumimoji="1" lang="en-US" altLang="ko-KR" dirty="0"/>
          </a:p>
          <a:p>
            <a:pPr lvl="1"/>
            <a:r>
              <a:rPr kumimoji="1" lang="ko-KR" altLang="en-US" dirty="0"/>
              <a:t>선택 항목이 없을 경우</a:t>
            </a:r>
            <a:r>
              <a:rPr kumimoji="1" lang="en-US" altLang="ko-KR" dirty="0"/>
              <a:t>,</a:t>
            </a:r>
            <a:r>
              <a:rPr kumimoji="1" lang="ko-KR" altLang="en-US" dirty="0"/>
              <a:t> 문구 표시</a:t>
            </a:r>
            <a:endParaRPr kumimoji="1" lang="en-US" altLang="ko-KR" dirty="0"/>
          </a:p>
          <a:p>
            <a:pPr lvl="2"/>
            <a:r>
              <a:rPr kumimoji="1" lang="ko-KR" altLang="en-US" dirty="0"/>
              <a:t>문구 </a:t>
            </a:r>
            <a:r>
              <a:rPr kumimoji="1" lang="en-US" altLang="ko-KR" dirty="0"/>
              <a:t>:</a:t>
            </a:r>
            <a:r>
              <a:rPr kumimoji="1" lang="ko-KR" altLang="en-US" dirty="0"/>
              <a:t> 적어도 하나의 컬럼은 선택해야 합니다</a:t>
            </a:r>
            <a:endParaRPr kumimoji="1" lang="en-US" altLang="ko-KR" dirty="0"/>
          </a:p>
          <a:p>
            <a:pPr lvl="1"/>
            <a:r>
              <a:rPr kumimoji="1" lang="ko-KR" altLang="en-US" dirty="0"/>
              <a:t>뷰타입</a:t>
            </a:r>
            <a:endParaRPr kumimoji="1" lang="en-US" altLang="ko-KR" dirty="0"/>
          </a:p>
          <a:p>
            <a:pPr lvl="2"/>
            <a:r>
              <a:rPr kumimoji="1" lang="ko-KR" altLang="en-US" dirty="0"/>
              <a:t>그리드 뷰 </a:t>
            </a:r>
            <a:r>
              <a:rPr kumimoji="1" lang="en-US" altLang="ko-KR" dirty="0"/>
              <a:t>:</a:t>
            </a:r>
            <a:r>
              <a:rPr kumimoji="1" lang="ko-KR" altLang="en-US" dirty="0"/>
              <a:t> 선택박스 </a:t>
            </a:r>
            <a:r>
              <a:rPr kumimoji="1" lang="en-US" altLang="ko-KR" dirty="0"/>
              <a:t>/</a:t>
            </a:r>
            <a:r>
              <a:rPr kumimoji="1" lang="ko-KR" altLang="en-US" dirty="0"/>
              <a:t> 타입 </a:t>
            </a:r>
            <a:r>
              <a:rPr kumimoji="1" lang="en-US" altLang="ko-KR" dirty="0"/>
              <a:t>/</a:t>
            </a:r>
            <a:r>
              <a:rPr kumimoji="1" lang="ko-KR" altLang="en-US" dirty="0"/>
              <a:t> 컬럼명 </a:t>
            </a:r>
            <a:r>
              <a:rPr kumimoji="1" lang="en-US" altLang="ko-KR" dirty="0"/>
              <a:t>/</a:t>
            </a:r>
            <a:r>
              <a:rPr kumimoji="1" lang="ko-KR" altLang="en-US" dirty="0"/>
              <a:t> 데이터</a:t>
            </a:r>
            <a:endParaRPr kumimoji="1" lang="en-US" altLang="ko-KR" dirty="0"/>
          </a:p>
          <a:p>
            <a:pPr lvl="2"/>
            <a:r>
              <a:rPr kumimoji="1" lang="ko-KR" altLang="en-US" dirty="0"/>
              <a:t>리스트 뷰 </a:t>
            </a:r>
            <a:r>
              <a:rPr kumimoji="1" lang="en-US" altLang="ko-KR" dirty="0"/>
              <a:t>:</a:t>
            </a:r>
            <a:r>
              <a:rPr kumimoji="1" lang="ko-KR" altLang="en-US" dirty="0"/>
              <a:t> 선택박스 </a:t>
            </a:r>
            <a:r>
              <a:rPr kumimoji="1" lang="en-US" altLang="ko-KR" dirty="0"/>
              <a:t>/</a:t>
            </a:r>
            <a:r>
              <a:rPr kumimoji="1" lang="ko-KR" altLang="en-US" dirty="0"/>
              <a:t> 타입 </a:t>
            </a:r>
            <a:r>
              <a:rPr kumimoji="1" lang="en-US" altLang="ko-KR" dirty="0"/>
              <a:t>/</a:t>
            </a:r>
            <a:r>
              <a:rPr kumimoji="1" lang="ko-KR" altLang="en-US" dirty="0"/>
              <a:t> 컬럼명</a:t>
            </a:r>
            <a:endParaRPr kumimoji="1" lang="en-US" altLang="ko-KR" dirty="0"/>
          </a:p>
          <a:p>
            <a:r>
              <a:rPr kumimoji="1" lang="ko-KR" altLang="en-US" dirty="0"/>
              <a:t>결과보기</a:t>
            </a:r>
            <a:endParaRPr kumimoji="1" lang="en-US" altLang="ko-KR" dirty="0"/>
          </a:p>
          <a:p>
            <a:pPr lvl="1"/>
            <a:r>
              <a:rPr kumimoji="1" lang="ko-KR" altLang="en-US" dirty="0"/>
              <a:t>활성 조건을 만족하지 않을 경우</a:t>
            </a:r>
            <a:r>
              <a:rPr kumimoji="1" lang="en-US" altLang="ko-KR" dirty="0"/>
              <a:t>,</a:t>
            </a:r>
            <a:r>
              <a:rPr kumimoji="1" lang="ko-KR" altLang="en-US" dirty="0"/>
              <a:t> 비활성 </a:t>
            </a:r>
            <a:r>
              <a:rPr kumimoji="1" lang="en-US" altLang="ko-KR" dirty="0"/>
              <a:t>&amp;</a:t>
            </a:r>
            <a:r>
              <a:rPr kumimoji="1" lang="ko-KR" altLang="en-US" dirty="0"/>
              <a:t> 문구 표시</a:t>
            </a:r>
            <a:endParaRPr kumimoji="1" lang="en-US" altLang="ko-KR" dirty="0"/>
          </a:p>
          <a:p>
            <a:pPr lvl="2"/>
            <a:r>
              <a:rPr kumimoji="1" lang="ko-KR" altLang="en-US" dirty="0"/>
              <a:t>문구 </a:t>
            </a:r>
            <a:r>
              <a:rPr kumimoji="1" lang="en-US" altLang="ko-KR" dirty="0"/>
              <a:t>:</a:t>
            </a:r>
            <a:r>
              <a:rPr kumimoji="1" lang="ko-KR" altLang="en-US" dirty="0"/>
              <a:t> 필수 항목 입력 후 조인 결과를 확인할 수 있습니다</a:t>
            </a:r>
            <a:endParaRPr kumimoji="1" lang="en-US" altLang="ko-KR" dirty="0"/>
          </a:p>
        </p:txBody>
      </p:sp>
      <p:sp>
        <p:nvSpPr>
          <p:cNvPr id="101" name="직사각형 100"/>
          <p:cNvSpPr/>
          <p:nvPr/>
        </p:nvSpPr>
        <p:spPr>
          <a:xfrm>
            <a:off x="2040994" y="1882520"/>
            <a:ext cx="2095575"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01</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20" name="직사각형 119"/>
          <p:cNvSpPr/>
          <p:nvPr/>
        </p:nvSpPr>
        <p:spPr>
          <a:xfrm>
            <a:off x="2040989" y="1640806"/>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Master </a:t>
            </a: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23" name="직사각형 122"/>
          <p:cNvSpPr/>
          <p:nvPr/>
        </p:nvSpPr>
        <p:spPr>
          <a:xfrm>
            <a:off x="5150817" y="1640806"/>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to join</a:t>
            </a:r>
            <a:endParaRPr kumimoji="1" lang="ko-KR" altLang="en-US" sz="700"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61" name="그룹 60"/>
          <p:cNvGrpSpPr/>
          <p:nvPr/>
        </p:nvGrpSpPr>
        <p:grpSpPr>
          <a:xfrm>
            <a:off x="4204944" y="1920383"/>
            <a:ext cx="817661" cy="162384"/>
            <a:chOff x="5321662" y="1096565"/>
            <a:chExt cx="940059" cy="186692"/>
          </a:xfrm>
        </p:grpSpPr>
        <p:sp>
          <p:nvSpPr>
            <p:cNvPr id="62" name="모서리가 둥근 직사각형 114"/>
            <p:cNvSpPr/>
            <p:nvPr/>
          </p:nvSpPr>
          <p:spPr>
            <a:xfrm>
              <a:off x="5321662" y="1096565"/>
              <a:ext cx="470030" cy="186686"/>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63" name="그룹 62"/>
            <p:cNvGrpSpPr/>
            <p:nvPr/>
          </p:nvGrpSpPr>
          <p:grpSpPr>
            <a:xfrm>
              <a:off x="5499238" y="1131379"/>
              <a:ext cx="116393" cy="116393"/>
              <a:chOff x="5199443" y="1081903"/>
              <a:chExt cx="852062" cy="852063"/>
            </a:xfrm>
          </p:grpSpPr>
          <p:sp>
            <p:nvSpPr>
              <p:cNvPr id="66" name="모서리가 둥근 직사각형 65"/>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67" name="직선 연결선[R] 66"/>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68" name="그룹 67"/>
              <p:cNvGrpSpPr/>
              <p:nvPr userDrawn="1"/>
            </p:nvGrpSpPr>
            <p:grpSpPr>
              <a:xfrm>
                <a:off x="5486400" y="1311600"/>
                <a:ext cx="325488" cy="622366"/>
                <a:chOff x="5486400" y="1379532"/>
                <a:chExt cx="325488" cy="554433"/>
              </a:xfrm>
            </p:grpSpPr>
            <p:cxnSp>
              <p:nvCxnSpPr>
                <p:cNvPr id="69" name="직선 연결선[R] 68"/>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0" name="직선 연결선[R] 69"/>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64" name="모서리가 둥근 직사각형 114"/>
            <p:cNvSpPr/>
            <p:nvPr/>
          </p:nvSpPr>
          <p:spPr>
            <a:xfrm rot="10800000">
              <a:off x="5791691" y="1096569"/>
              <a:ext cx="470030"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65" name="그림 64"/>
            <p:cNvPicPr>
              <a:picLocks noChangeAspect="1"/>
            </p:cNvPicPr>
            <p:nvPr/>
          </p:nvPicPr>
          <p:blipFill>
            <a:blip r:embed="rId15">
              <a:extLst>
                <a:ext uri="{BEBA8EAE-BF5A-486C-A8C5-ECC9F3942E4B}">
                  <a14:imgProps xmlns:a14="http://schemas.microsoft.com/office/drawing/2010/main">
                    <a14:imgLayer r:embed="rId16">
                      <a14:imgEffect>
                        <a14:colorTemperature colorTemp="11500"/>
                      </a14:imgEffect>
                      <a14:imgEffect>
                        <a14:saturation sat="165000"/>
                      </a14:imgEffect>
                    </a14:imgLayer>
                  </a14:imgProps>
                </a:ex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79" name="직사각형 78"/>
          <p:cNvSpPr/>
          <p:nvPr/>
        </p:nvSpPr>
        <p:spPr>
          <a:xfrm>
            <a:off x="5924290" y="3870991"/>
            <a:ext cx="1595537"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Please choose a </a:t>
            </a:r>
            <a:r>
              <a:rPr kumimoji="1" lang="en-US" altLang="ko-KR" sz="700" dirty="0" err="1">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Datasource</a:t>
            </a:r>
            <a:endParaRPr kumimoji="1" lang="ko-KR" altLang="en-US" sz="7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endParaRPr>
          </a:p>
        </p:txBody>
      </p:sp>
      <p:grpSp>
        <p:nvGrpSpPr>
          <p:cNvPr id="88" name="그룹 87"/>
          <p:cNvGrpSpPr/>
          <p:nvPr/>
        </p:nvGrpSpPr>
        <p:grpSpPr>
          <a:xfrm>
            <a:off x="7289625" y="1920382"/>
            <a:ext cx="817662" cy="162382"/>
            <a:chOff x="5321674" y="1096566"/>
            <a:chExt cx="940062" cy="186690"/>
          </a:xfrm>
        </p:grpSpPr>
        <p:sp>
          <p:nvSpPr>
            <p:cNvPr id="89"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90" name="그룹 89"/>
            <p:cNvGrpSpPr/>
            <p:nvPr/>
          </p:nvGrpSpPr>
          <p:grpSpPr>
            <a:xfrm>
              <a:off x="5499252" y="1131380"/>
              <a:ext cx="116393" cy="116393"/>
              <a:chOff x="5199443" y="1081903"/>
              <a:chExt cx="852062" cy="852063"/>
            </a:xfrm>
          </p:grpSpPr>
          <p:sp>
            <p:nvSpPr>
              <p:cNvPr id="93" name="모서리가 둥근 직사각형 92"/>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95" name="직선 연결선[R] 94"/>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96" name="그룹 95"/>
              <p:cNvGrpSpPr/>
              <p:nvPr userDrawn="1"/>
            </p:nvGrpSpPr>
            <p:grpSpPr>
              <a:xfrm>
                <a:off x="5486400" y="1311600"/>
                <a:ext cx="325488" cy="622366"/>
                <a:chOff x="5486400" y="1379532"/>
                <a:chExt cx="325488" cy="554433"/>
              </a:xfrm>
            </p:grpSpPr>
            <p:cxnSp>
              <p:nvCxnSpPr>
                <p:cNvPr id="97" name="직선 연결선[R] 96"/>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98" name="직선 연결선[R] 97"/>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91"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92" name="그림 91"/>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12" name="직사각형 11"/>
          <p:cNvSpPr/>
          <p:nvPr/>
        </p:nvSpPr>
        <p:spPr>
          <a:xfrm>
            <a:off x="7265280" y="1882520"/>
            <a:ext cx="873537" cy="205940"/>
          </a:xfrm>
          <a:prstGeom prst="rect">
            <a:avLst/>
          </a:prstGeom>
          <a:solidFill>
            <a:schemeClr val="bg1">
              <a:alpha val="8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grpSp>
        <p:nvGrpSpPr>
          <p:cNvPr id="46" name="그룹 45"/>
          <p:cNvGrpSpPr/>
          <p:nvPr/>
        </p:nvGrpSpPr>
        <p:grpSpPr>
          <a:xfrm>
            <a:off x="2130797" y="2299445"/>
            <a:ext cx="2898192" cy="3588797"/>
            <a:chOff x="2269099" y="5273603"/>
            <a:chExt cx="3222814" cy="2954143"/>
          </a:xfrm>
        </p:grpSpPr>
        <p:pic>
          <p:nvPicPr>
            <p:cNvPr id="57" name="그림 56"/>
            <p:cNvPicPr>
              <a:picLocks noChangeAspect="1"/>
            </p:cNvPicPr>
            <p:nvPr/>
          </p:nvPicPr>
          <p:blipFill rotWithShape="1">
            <a:blip r:embed="rId18">
              <a:extLst>
                <a:ext uri="{28A0092B-C50C-407E-A947-70E740481C1C}">
                  <a14:useLocalDpi xmlns:a14="http://schemas.microsoft.com/office/drawing/2010/main" val="0"/>
                </a:ext>
              </a:extLst>
            </a:blip>
            <a:srcRect l="28681" t="21184" r="46876" b="28153"/>
            <a:stretch/>
          </p:blipFill>
          <p:spPr>
            <a:xfrm>
              <a:off x="2269099" y="5273603"/>
              <a:ext cx="3222814" cy="2954143"/>
            </a:xfrm>
            <a:prstGeom prst="rect">
              <a:avLst/>
            </a:prstGeom>
            <a:ln>
              <a:noFill/>
            </a:ln>
          </p:spPr>
        </p:pic>
        <p:grpSp>
          <p:nvGrpSpPr>
            <p:cNvPr id="49" name="그룹 48"/>
            <p:cNvGrpSpPr/>
            <p:nvPr/>
          </p:nvGrpSpPr>
          <p:grpSpPr>
            <a:xfrm>
              <a:off x="2868871" y="5288240"/>
              <a:ext cx="1982259" cy="128612"/>
              <a:chOff x="5723959" y="1669374"/>
              <a:chExt cx="1982259" cy="128612"/>
            </a:xfrm>
          </p:grpSpPr>
          <p:sp>
            <p:nvSpPr>
              <p:cNvPr id="50" name="Username Box"/>
              <p:cNvSpPr>
                <a:spLocks/>
              </p:cNvSpPr>
              <p:nvPr>
                <p:custDataLst>
                  <p:tags r:id="rId9"/>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51" name="Username Box"/>
              <p:cNvSpPr>
                <a:spLocks/>
              </p:cNvSpPr>
              <p:nvPr>
                <p:custDataLst>
                  <p:tags r:id="rId10"/>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52" name="Username Box"/>
              <p:cNvSpPr>
                <a:spLocks/>
              </p:cNvSpPr>
              <p:nvPr>
                <p:custDataLst>
                  <p:tags r:id="rId11"/>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sp>
        <p:nvSpPr>
          <p:cNvPr id="80" name="Oval 55"/>
          <p:cNvSpPr/>
          <p:nvPr/>
        </p:nvSpPr>
        <p:spPr>
          <a:xfrm>
            <a:off x="2105168" y="18211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1" name="Oval 55"/>
          <p:cNvSpPr/>
          <p:nvPr/>
        </p:nvSpPr>
        <p:spPr>
          <a:xfrm>
            <a:off x="4522880" y="18211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4" name="Oval 55"/>
          <p:cNvSpPr/>
          <p:nvPr/>
        </p:nvSpPr>
        <p:spPr>
          <a:xfrm>
            <a:off x="1971259" y="211709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9" name="모서리가 둥근 직사각형 98"/>
          <p:cNvSpPr/>
          <p:nvPr/>
        </p:nvSpPr>
        <p:spPr>
          <a:xfrm rot="5400000" flipV="1">
            <a:off x="4640141" y="2887673"/>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4" name="Oval 55"/>
          <p:cNvSpPr/>
          <p:nvPr/>
        </p:nvSpPr>
        <p:spPr>
          <a:xfrm>
            <a:off x="5198652" y="18211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5" name="Oval 55"/>
          <p:cNvSpPr/>
          <p:nvPr/>
        </p:nvSpPr>
        <p:spPr>
          <a:xfrm>
            <a:off x="7616364" y="182111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6" name="Oval 55"/>
          <p:cNvSpPr/>
          <p:nvPr/>
        </p:nvSpPr>
        <p:spPr>
          <a:xfrm>
            <a:off x="5850021" y="3908714"/>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4" name="텍스트 개체 틀 5"/>
          <p:cNvSpPr txBox="1">
            <a:spLocks/>
          </p:cNvSpPr>
          <p:nvPr/>
        </p:nvSpPr>
        <p:spPr>
          <a:xfrm>
            <a:off x="8092047" y="3174458"/>
            <a:ext cx="1997723" cy="3567658"/>
          </a:xfrm>
          <a:prstGeom prst="rect">
            <a:avLst/>
          </a:prstGeom>
          <a:solidFill>
            <a:schemeClr val="bg1"/>
          </a:solidFill>
          <a:ln>
            <a:solidFill>
              <a:schemeClr val="bg1">
                <a:lumMod val="50000"/>
              </a:schemeClr>
            </a:solid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mj-lt"/>
              <a:buNone/>
            </a:pPr>
            <a:r>
              <a:rPr kumimoji="1" lang="en-US" altLang="ko-KR" dirty="0">
                <a:solidFill>
                  <a:prstClr val="black"/>
                </a:solidFill>
                <a:latin typeface="나눔고딕" panose="020D0604000000000000" pitchFamily="50" charset="-127"/>
                <a:ea typeface="나눔고딕" panose="020D0604000000000000" pitchFamily="50" charset="-127"/>
              </a:rPr>
              <a:t>[</a:t>
            </a:r>
            <a:r>
              <a:rPr kumimoji="1" lang="ko-KR" altLang="en-US" dirty="0">
                <a:solidFill>
                  <a:prstClr val="black"/>
                </a:solidFill>
                <a:latin typeface="나눔고딕" panose="020D0604000000000000" pitchFamily="50" charset="-127"/>
                <a:ea typeface="나눔고딕" panose="020D0604000000000000" pitchFamily="50" charset="-127"/>
              </a:rPr>
              <a:t>데이터소스 검색</a:t>
            </a:r>
            <a:r>
              <a:rPr kumimoji="1" lang="en-US" altLang="ko-KR" dirty="0">
                <a:solidFill>
                  <a:prstClr val="black"/>
                </a:solidFill>
                <a:latin typeface="나눔고딕" panose="020D0604000000000000" pitchFamily="50" charset="-127"/>
                <a:ea typeface="나눔고딕" panose="020D0604000000000000" pitchFamily="50" charset="-127"/>
              </a:rPr>
              <a:t>]</a:t>
            </a:r>
          </a:p>
          <a:p>
            <a:r>
              <a:rPr kumimoji="1" lang="en-US" altLang="ko-KR" dirty="0">
                <a:solidFill>
                  <a:prstClr val="black"/>
                </a:solidFill>
                <a:latin typeface="나눔고딕" panose="020D0604000000000000" pitchFamily="50" charset="-127"/>
                <a:ea typeface="나눔고딕" panose="020D0604000000000000" pitchFamily="50" charset="-127"/>
              </a:rPr>
              <a:t>Normal </a:t>
            </a: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a:p>
            <a:pPr lvl="1"/>
            <a:r>
              <a:rPr kumimoji="1" lang="en-US" altLang="ko-KR" dirty="0">
                <a:solidFill>
                  <a:prstClr val="black"/>
                </a:solidFill>
                <a:latin typeface="나눔고딕" panose="020D0604000000000000" pitchFamily="50" charset="-127"/>
                <a:ea typeface="나눔고딕" panose="020D0604000000000000" pitchFamily="50" charset="-127"/>
              </a:rPr>
              <a:t>P.H</a:t>
            </a:r>
            <a:r>
              <a:rPr kumimoji="1" lang="ko-KR" altLang="en-US" dirty="0">
                <a:solidFill>
                  <a:prstClr val="black"/>
                </a:solidFill>
                <a:latin typeface="나눔고딕" panose="020D0604000000000000" pitchFamily="50" charset="-127"/>
                <a:ea typeface="나눔고딕" panose="020D0604000000000000" pitchFamily="50" charset="-127"/>
              </a:rPr>
              <a:t> 노출</a:t>
            </a:r>
            <a:endParaRPr kumimoji="1" lang="en-US" altLang="ko-KR" dirty="0">
              <a:solidFill>
                <a:prstClr val="black"/>
              </a:solidFill>
              <a:latin typeface="나눔고딕" panose="020D0604000000000000" pitchFamily="50" charset="-127"/>
              <a:ea typeface="나눔고딕" panose="020D0604000000000000" pitchFamily="50" charset="-127"/>
            </a:endParaRPr>
          </a:p>
          <a:p>
            <a:r>
              <a:rPr kumimoji="1" lang="ko-KR" altLang="en-US" dirty="0">
                <a:solidFill>
                  <a:prstClr val="black"/>
                </a:solidFill>
                <a:latin typeface="나눔고딕" panose="020D0604000000000000" pitchFamily="50" charset="-127"/>
                <a:ea typeface="나눔고딕" panose="020D0604000000000000" pitchFamily="50" charset="-127"/>
              </a:rPr>
              <a:t>텍스트 입력 영역 </a:t>
            </a:r>
            <a:r>
              <a:rPr kumimoji="1" lang="en-US" altLang="ko-KR" dirty="0">
                <a:solidFill>
                  <a:prstClr val="black"/>
                </a:solidFill>
                <a:latin typeface="나눔고딕" panose="020D0604000000000000" pitchFamily="50" charset="-127"/>
                <a:ea typeface="나눔고딕" panose="020D0604000000000000" pitchFamily="50" charset="-127"/>
              </a:rPr>
              <a:t>or</a:t>
            </a:r>
            <a:r>
              <a:rPr kumimoji="1" lang="ko-KR" altLang="en-US" dirty="0">
                <a:solidFill>
                  <a:prstClr val="black"/>
                </a:solidFill>
                <a:latin typeface="나눔고딕" panose="020D0604000000000000" pitchFamily="50" charset="-127"/>
                <a:ea typeface="나눔고딕" panose="020D0604000000000000" pitchFamily="50" charset="-127"/>
              </a:rPr>
              <a:t> 검색 버튼 클릭</a:t>
            </a:r>
            <a:endParaRPr kumimoji="1" lang="en-US" altLang="ko-KR" dirty="0">
              <a:solidFill>
                <a:prstClr val="black"/>
              </a:solidFill>
              <a:latin typeface="나눔고딕" panose="020D0604000000000000" pitchFamily="50" charset="-127"/>
              <a:ea typeface="나눔고딕" panose="020D0604000000000000" pitchFamily="50" charset="-127"/>
            </a:endParaRP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a:p>
            <a:r>
              <a:rPr kumimoji="1" lang="ko-KR" altLang="en-US" dirty="0">
                <a:solidFill>
                  <a:prstClr val="black"/>
                </a:solidFill>
                <a:latin typeface="나눔고딕" panose="020D0604000000000000" pitchFamily="50" charset="-127"/>
                <a:ea typeface="나눔고딕" panose="020D0604000000000000" pitchFamily="50" charset="-127"/>
              </a:rPr>
              <a:t>검색어 입력</a:t>
            </a:r>
            <a:endParaRPr kumimoji="1" lang="en-US" altLang="ko-KR" dirty="0">
              <a:solidFill>
                <a:prstClr val="black"/>
              </a:solidFill>
              <a:latin typeface="나눔고딕" panose="020D0604000000000000" pitchFamily="50" charset="-127"/>
              <a:ea typeface="나눔고딕" panose="020D0604000000000000" pitchFamily="50" charset="-127"/>
            </a:endParaRPr>
          </a:p>
          <a:p>
            <a:endParaRPr kumimoji="1" lang="en-US" altLang="ko-KR" dirty="0">
              <a:solidFill>
                <a:prstClr val="black"/>
              </a:solidFill>
              <a:latin typeface="나눔고딕" panose="020D0604000000000000" pitchFamily="50" charset="-127"/>
              <a:ea typeface="나눔고딕" panose="020D0604000000000000" pitchFamily="50" charset="-127"/>
            </a:endParaRPr>
          </a:p>
          <a:p>
            <a:endParaRPr kumimoji="1" lang="en-US" altLang="ko-KR" dirty="0">
              <a:solidFill>
                <a:prstClr val="black"/>
              </a:solidFill>
              <a:latin typeface="나눔고딕" panose="020D0604000000000000" pitchFamily="50" charset="-127"/>
              <a:ea typeface="나눔고딕" panose="020D0604000000000000" pitchFamily="50" charset="-127"/>
            </a:endParaRPr>
          </a:p>
          <a:p>
            <a:r>
              <a:rPr kumimoji="1" lang="ko-KR" altLang="en-US" dirty="0">
                <a:solidFill>
                  <a:prstClr val="black"/>
                </a:solidFill>
                <a:latin typeface="나눔고딕" panose="020D0604000000000000" pitchFamily="50" charset="-127"/>
                <a:ea typeface="나눔고딕" panose="020D0604000000000000" pitchFamily="50" charset="-127"/>
              </a:rPr>
              <a:t>검색 결과가 없는 경우</a:t>
            </a:r>
            <a:endParaRPr kumimoji="1" lang="en-US" altLang="ko-KR" dirty="0">
              <a:solidFill>
                <a:prstClr val="black"/>
              </a:solidFill>
              <a:latin typeface="나눔고딕" panose="020D0604000000000000" pitchFamily="50" charset="-127"/>
              <a:ea typeface="나눔고딕" panose="020D0604000000000000" pitchFamily="50" charset="-127"/>
            </a:endParaRPr>
          </a:p>
          <a:p>
            <a:endParaRPr kumimoji="1" lang="en-US" altLang="ko-KR" dirty="0">
              <a:solidFill>
                <a:prstClr val="black"/>
              </a:solidFill>
              <a:latin typeface="나눔고딕" panose="020D0604000000000000" pitchFamily="50" charset="-127"/>
              <a:ea typeface="나눔고딕" panose="020D0604000000000000" pitchFamily="50" charset="-127"/>
            </a:endParaRPr>
          </a:p>
          <a:p>
            <a:endParaRPr kumimoji="1" lang="en-US" altLang="ko-KR" dirty="0">
              <a:solidFill>
                <a:prstClr val="black"/>
              </a:solidFill>
              <a:latin typeface="나눔고딕" panose="020D0604000000000000" pitchFamily="50" charset="-127"/>
              <a:ea typeface="나눔고딕" panose="020D0604000000000000" pitchFamily="50" charset="-127"/>
            </a:endParaRPr>
          </a:p>
          <a:p>
            <a:r>
              <a:rPr kumimoji="1" lang="ko-KR" altLang="en-US" dirty="0">
                <a:solidFill>
                  <a:prstClr val="black"/>
                </a:solidFill>
                <a:latin typeface="나눔고딕" panose="020D0604000000000000" pitchFamily="50" charset="-127"/>
                <a:ea typeface="나눔고딕" panose="020D0604000000000000" pitchFamily="50" charset="-127"/>
              </a:rPr>
              <a:t>선택 완료</a:t>
            </a:r>
            <a:endParaRPr kumimoji="1" lang="en-US" altLang="ko-KR" dirty="0">
              <a:solidFill>
                <a:prstClr val="black"/>
              </a:solidFill>
              <a:latin typeface="나눔고딕" panose="020D0604000000000000" pitchFamily="50" charset="-127"/>
              <a:ea typeface="나눔고딕" panose="020D0604000000000000" pitchFamily="50" charset="-127"/>
            </a:endParaRPr>
          </a:p>
          <a:p>
            <a:endParaRPr kumimoji="1" lang="en-US" altLang="ko-KR" dirty="0">
              <a:solidFill>
                <a:prstClr val="black"/>
              </a:solidFill>
              <a:latin typeface="나눔고딕" panose="020D0604000000000000" pitchFamily="50" charset="-127"/>
              <a:ea typeface="나눔고딕" panose="020D0604000000000000" pitchFamily="50" charset="-127"/>
            </a:endParaRPr>
          </a:p>
          <a:p>
            <a:pPr lvl="1"/>
            <a:endParaRPr kumimoji="1" lang="en-US" altLang="ko-KR" dirty="0">
              <a:solidFill>
                <a:prstClr val="black"/>
              </a:solidFill>
              <a:latin typeface="나눔고딕" panose="020D0604000000000000" pitchFamily="50" charset="-127"/>
              <a:ea typeface="나눔고딕" panose="020D0604000000000000" pitchFamily="50" charset="-127"/>
            </a:endParaRPr>
          </a:p>
        </p:txBody>
      </p:sp>
      <p:grpSp>
        <p:nvGrpSpPr>
          <p:cNvPr id="121" name="그룹 120"/>
          <p:cNvGrpSpPr/>
          <p:nvPr/>
        </p:nvGrpSpPr>
        <p:grpSpPr>
          <a:xfrm>
            <a:off x="8150198" y="3631958"/>
            <a:ext cx="1876405" cy="141411"/>
            <a:chOff x="901599" y="1411225"/>
            <a:chExt cx="2640387" cy="198987"/>
          </a:xfrm>
        </p:grpSpPr>
        <p:sp>
          <p:nvSpPr>
            <p:cNvPr id="122" name="제목 2"/>
            <p:cNvSpPr txBox="1">
              <a:spLocks/>
            </p:cNvSpPr>
            <p:nvPr/>
          </p:nvSpPr>
          <p:spPr bwMode="auto">
            <a:xfrm>
              <a:off x="901599" y="1411225"/>
              <a:ext cx="2482474" cy="198987"/>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rPr>
                <a:t>Search by </a:t>
              </a:r>
              <a:r>
                <a:rPr lang="en-US" altLang="ko-KR" sz="600" dirty="0" err="1">
                  <a:solidFill>
                    <a:prstClr val="white">
                      <a:lumMod val="75000"/>
                    </a:prstClr>
                  </a:solidFill>
                  <a:latin typeface="나눔고딕" panose="020D0604000000000000" pitchFamily="50" charset="-127"/>
                  <a:ea typeface="나눔고딕" panose="020D0604000000000000" pitchFamily="50" charset="-127"/>
                  <a:cs typeface="Nanum Gothic" charset="-127"/>
                </a:rPr>
                <a:t>Datasource</a:t>
              </a:r>
              <a:r>
                <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rPr>
                <a:t> name</a:t>
              </a:r>
            </a:p>
          </p:txBody>
        </p:sp>
        <p:pic>
          <p:nvPicPr>
            <p:cNvPr id="124" name="그림 12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31190" y="1465458"/>
              <a:ext cx="110796" cy="110796"/>
            </a:xfrm>
            <a:prstGeom prst="rect">
              <a:avLst/>
            </a:prstGeom>
          </p:spPr>
        </p:pic>
      </p:grpSp>
      <p:grpSp>
        <p:nvGrpSpPr>
          <p:cNvPr id="16" name="그룹 15"/>
          <p:cNvGrpSpPr/>
          <p:nvPr/>
        </p:nvGrpSpPr>
        <p:grpSpPr>
          <a:xfrm>
            <a:off x="8150198" y="6513508"/>
            <a:ext cx="1880846" cy="141411"/>
            <a:chOff x="8038508" y="6008746"/>
            <a:chExt cx="1880846" cy="141411"/>
          </a:xfrm>
        </p:grpSpPr>
        <p:sp>
          <p:nvSpPr>
            <p:cNvPr id="127" name="제목 2"/>
            <p:cNvSpPr txBox="1">
              <a:spLocks/>
            </p:cNvSpPr>
            <p:nvPr/>
          </p:nvSpPr>
          <p:spPr bwMode="auto">
            <a:xfrm>
              <a:off x="8038508" y="6008746"/>
              <a:ext cx="1764183" cy="141411"/>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endPar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endParaRPr>
            </a:p>
          </p:txBody>
        </p:sp>
        <p:pic>
          <p:nvPicPr>
            <p:cNvPr id="131" name="그림 13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40616" y="6040082"/>
              <a:ext cx="78738" cy="78738"/>
            </a:xfrm>
            <a:prstGeom prst="rect">
              <a:avLst/>
            </a:prstGeom>
          </p:spPr>
        </p:pic>
      </p:grpSp>
      <p:grpSp>
        <p:nvGrpSpPr>
          <p:cNvPr id="8" name="그룹 7"/>
          <p:cNvGrpSpPr/>
          <p:nvPr/>
        </p:nvGrpSpPr>
        <p:grpSpPr>
          <a:xfrm>
            <a:off x="8150199" y="4202228"/>
            <a:ext cx="1876404" cy="500198"/>
            <a:chOff x="10169220" y="3495452"/>
            <a:chExt cx="1876404" cy="500198"/>
          </a:xfrm>
        </p:grpSpPr>
        <p:grpSp>
          <p:nvGrpSpPr>
            <p:cNvPr id="108" name="그룹 107"/>
            <p:cNvGrpSpPr/>
            <p:nvPr/>
          </p:nvGrpSpPr>
          <p:grpSpPr>
            <a:xfrm>
              <a:off x="10169220" y="3495452"/>
              <a:ext cx="1764184" cy="500198"/>
              <a:chOff x="4531449" y="2839943"/>
              <a:chExt cx="2121235" cy="500198"/>
            </a:xfrm>
          </p:grpSpPr>
          <p:sp>
            <p:nvSpPr>
              <p:cNvPr id="109" name="Username Box"/>
              <p:cNvSpPr>
                <a:spLocks/>
              </p:cNvSpPr>
              <p:nvPr>
                <p:custDataLst>
                  <p:tags r:id="rId7"/>
                </p:custDataLst>
              </p:nvPr>
            </p:nvSpPr>
            <p:spPr bwMode="auto">
              <a:xfrm>
                <a:off x="4531449" y="2839943"/>
                <a:ext cx="2121235"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spcBef>
                    <a:spcPct val="0"/>
                  </a:spcBef>
                  <a:spcAft>
                    <a:spcPct val="0"/>
                  </a:spcAft>
                  <a:buClr>
                    <a:srgbClr val="336699"/>
                  </a:buClr>
                </a:pP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_</a:t>
                </a:r>
                <a:endPar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endParaRPr>
              </a:p>
            </p:txBody>
          </p:sp>
          <p:sp>
            <p:nvSpPr>
              <p:cNvPr id="113" name="Username Box"/>
              <p:cNvSpPr>
                <a:spLocks/>
              </p:cNvSpPr>
              <p:nvPr>
                <p:custDataLst>
                  <p:tags r:id="rId8"/>
                </p:custDataLst>
              </p:nvPr>
            </p:nvSpPr>
            <p:spPr bwMode="auto">
              <a:xfrm>
                <a:off x="4531449" y="2997709"/>
                <a:ext cx="2121235" cy="342432"/>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00</a:t>
                </a:r>
              </a:p>
              <a:p>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r>
                  <a:rPr lang="ko-KR" altLang="en-US" sz="600" strike="sngStrike" dirty="0">
                    <a:solidFill>
                      <a:prstClr val="black"/>
                    </a:solidFill>
                    <a:latin typeface="나눔고딕" panose="020D0604000000000000" pitchFamily="50" charset="-127"/>
                    <a:ea typeface="나눔고딕" panose="020D0604000000000000" pitchFamily="50" charset="-127"/>
                    <a:cs typeface="Nanum Gothic" charset="-127"/>
                  </a:rPr>
                  <a:t> </a:t>
                </a:r>
                <a:endParaRPr lang="en-US" altLang="ko-KR" sz="600" strike="sngStrike" dirty="0">
                  <a:solidFill>
                    <a:prstClr val="black"/>
                  </a:solidFill>
                  <a:latin typeface="나눔고딕" panose="020D0604000000000000" pitchFamily="50" charset="-127"/>
                  <a:ea typeface="나눔고딕" panose="020D0604000000000000" pitchFamily="50" charset="-127"/>
                  <a:cs typeface="Nanum Gothic" charset="-127"/>
                </a:endParaRPr>
              </a:p>
              <a:p>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03 </a:t>
                </a:r>
                <a:r>
                  <a:rPr lang="en-US" altLang="ko-KR" sz="600" dirty="0" err="1">
                    <a:solidFill>
                      <a:prstClr val="black"/>
                    </a:solidFill>
                    <a:latin typeface="나눔고딕" panose="020D0604000000000000" pitchFamily="50" charset="-127"/>
                    <a:ea typeface="나눔고딕" panose="020D0604000000000000" pitchFamily="50" charset="-127"/>
                    <a:cs typeface="Nanum Gothic" charset="-127"/>
                  </a:rPr>
                  <a:t>Wrang</a:t>
                </a:r>
                <a:r>
                  <a:rPr lang="ko-KR" altLang="en-US" sz="600" strike="sngStrike" dirty="0">
                    <a:solidFill>
                      <a:prstClr val="black"/>
                    </a:solidFill>
                    <a:latin typeface="나눔고딕" panose="020D0604000000000000" pitchFamily="50" charset="-127"/>
                    <a:ea typeface="나눔고딕" panose="020D0604000000000000" pitchFamily="50" charset="-127"/>
                    <a:cs typeface="Nanum Gothic" charset="-127"/>
                  </a:rPr>
                  <a:t> </a:t>
                </a:r>
                <a:endParaRPr lang="en-US" altLang="ko-KR" sz="600" strike="sngStrike" dirty="0">
                  <a:solidFill>
                    <a:prstClr val="black"/>
                  </a:solidFill>
                  <a:latin typeface="나눔고딕" panose="020D0604000000000000" pitchFamily="50" charset="-127"/>
                  <a:ea typeface="나눔고딕" panose="020D0604000000000000" pitchFamily="50" charset="-127"/>
                  <a:cs typeface="Nanum Gothic" charset="-127"/>
                </a:endParaRPr>
              </a:p>
            </p:txBody>
          </p:sp>
        </p:grpSp>
        <p:pic>
          <p:nvPicPr>
            <p:cNvPr id="118" name="그림 117"/>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11966886" y="3535440"/>
              <a:ext cx="78738" cy="78738"/>
            </a:xfrm>
            <a:prstGeom prst="rect">
              <a:avLst/>
            </a:prstGeom>
          </p:spPr>
        </p:pic>
        <p:sp>
          <p:nvSpPr>
            <p:cNvPr id="119" name="모서리가 둥근 직사각형 118"/>
            <p:cNvSpPr/>
            <p:nvPr/>
          </p:nvSpPr>
          <p:spPr>
            <a:xfrm rot="5400000" flipV="1">
              <a:off x="11802544" y="3766264"/>
              <a:ext cx="216000"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nvGrpSpPr>
          <p:cNvPr id="18" name="그룹 17"/>
          <p:cNvGrpSpPr/>
          <p:nvPr/>
        </p:nvGrpSpPr>
        <p:grpSpPr>
          <a:xfrm>
            <a:off x="8150199" y="5116845"/>
            <a:ext cx="1872647" cy="315532"/>
            <a:chOff x="8038509" y="4640979"/>
            <a:chExt cx="1872647" cy="315532"/>
          </a:xfrm>
        </p:grpSpPr>
        <p:grpSp>
          <p:nvGrpSpPr>
            <p:cNvPr id="132" name="그룹 131"/>
            <p:cNvGrpSpPr/>
            <p:nvPr/>
          </p:nvGrpSpPr>
          <p:grpSpPr>
            <a:xfrm>
              <a:off x="8038509" y="4640979"/>
              <a:ext cx="1872647" cy="315532"/>
              <a:chOff x="10169220" y="3495452"/>
              <a:chExt cx="1872647" cy="315532"/>
            </a:xfrm>
          </p:grpSpPr>
          <p:grpSp>
            <p:nvGrpSpPr>
              <p:cNvPr id="133" name="그룹 132"/>
              <p:cNvGrpSpPr/>
              <p:nvPr/>
            </p:nvGrpSpPr>
            <p:grpSpPr>
              <a:xfrm>
                <a:off x="10169220" y="3495452"/>
                <a:ext cx="1764184" cy="315532"/>
                <a:chOff x="4531449" y="2839943"/>
                <a:chExt cx="2121235" cy="315532"/>
              </a:xfrm>
            </p:grpSpPr>
            <p:sp>
              <p:nvSpPr>
                <p:cNvPr id="136" name="Username Box"/>
                <p:cNvSpPr>
                  <a:spLocks/>
                </p:cNvSpPr>
                <p:nvPr>
                  <p:custDataLst>
                    <p:tags r:id="rId5"/>
                  </p:custDataLst>
                </p:nvPr>
              </p:nvSpPr>
              <p:spPr bwMode="auto">
                <a:xfrm>
                  <a:off x="4531449" y="2839943"/>
                  <a:ext cx="2121235"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spcBef>
                      <a:spcPct val="0"/>
                    </a:spcBef>
                    <a:spcAft>
                      <a:spcPct val="0"/>
                    </a:spcAft>
                    <a:buClr>
                      <a:srgbClr val="336699"/>
                    </a:buClr>
                  </a:pP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02_</a:t>
                  </a:r>
                </a:p>
              </p:txBody>
            </p:sp>
            <p:sp>
              <p:nvSpPr>
                <p:cNvPr id="138" name="Username Box"/>
                <p:cNvSpPr>
                  <a:spLocks/>
                </p:cNvSpPr>
                <p:nvPr>
                  <p:custDataLst>
                    <p:tags r:id="rId6"/>
                  </p:custDataLst>
                </p:nvPr>
              </p:nvSpPr>
              <p:spPr bwMode="auto">
                <a:xfrm>
                  <a:off x="4531449" y="2997709"/>
                  <a:ext cx="2121235"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 </a:t>
                  </a:r>
                  <a:endParaRPr lang="en-US" altLang="ko-KR" sz="600" dirty="0">
                    <a:solidFill>
                      <a:prstClr val="black"/>
                    </a:solidFill>
                    <a:latin typeface="나눔고딕" panose="020D0604000000000000" pitchFamily="50" charset="-127"/>
                    <a:ea typeface="나눔고딕" panose="020D0604000000000000" pitchFamily="50" charset="-127"/>
                    <a:cs typeface="Nanum Gothic" charset="-127"/>
                  </a:endParaRPr>
                </a:p>
              </p:txBody>
            </p:sp>
          </p:grpSp>
          <p:pic>
            <p:nvPicPr>
              <p:cNvPr id="134" name="그림 133"/>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11963129" y="3535440"/>
                <a:ext cx="78738" cy="78738"/>
              </a:xfrm>
              <a:prstGeom prst="rect">
                <a:avLst/>
              </a:prstGeom>
            </p:spPr>
          </p:pic>
        </p:grpSp>
        <p:sp>
          <p:nvSpPr>
            <p:cNvPr id="13" name="십자형[C] 12"/>
            <p:cNvSpPr/>
            <p:nvPr/>
          </p:nvSpPr>
          <p:spPr>
            <a:xfrm rot="2700000">
              <a:off x="9706334" y="4685599"/>
              <a:ext cx="78038" cy="78038"/>
            </a:xfrm>
            <a:prstGeom prst="plus">
              <a:avLst>
                <a:gd name="adj" fmla="val 4385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grpSp>
      <p:grpSp>
        <p:nvGrpSpPr>
          <p:cNvPr id="17" name="그룹 16"/>
          <p:cNvGrpSpPr/>
          <p:nvPr/>
        </p:nvGrpSpPr>
        <p:grpSpPr>
          <a:xfrm>
            <a:off x="8150199" y="5825078"/>
            <a:ext cx="1870570" cy="315532"/>
            <a:chOff x="8038509" y="5308238"/>
            <a:chExt cx="1870570" cy="315532"/>
          </a:xfrm>
        </p:grpSpPr>
        <p:grpSp>
          <p:nvGrpSpPr>
            <p:cNvPr id="140" name="그룹 139"/>
            <p:cNvGrpSpPr/>
            <p:nvPr/>
          </p:nvGrpSpPr>
          <p:grpSpPr>
            <a:xfrm>
              <a:off x="8038509" y="5308238"/>
              <a:ext cx="1870570" cy="315532"/>
              <a:chOff x="10169220" y="3495452"/>
              <a:chExt cx="1870570" cy="315532"/>
            </a:xfrm>
          </p:grpSpPr>
          <p:grpSp>
            <p:nvGrpSpPr>
              <p:cNvPr id="141" name="그룹 140"/>
              <p:cNvGrpSpPr/>
              <p:nvPr/>
            </p:nvGrpSpPr>
            <p:grpSpPr>
              <a:xfrm>
                <a:off x="10169220" y="3495452"/>
                <a:ext cx="1764184" cy="315532"/>
                <a:chOff x="4531449" y="2839943"/>
                <a:chExt cx="2121235" cy="315532"/>
              </a:xfrm>
            </p:grpSpPr>
            <p:sp>
              <p:nvSpPr>
                <p:cNvPr id="145" name="Username Box"/>
                <p:cNvSpPr>
                  <a:spLocks/>
                </p:cNvSpPr>
                <p:nvPr>
                  <p:custDataLst>
                    <p:tags r:id="rId3"/>
                  </p:custDataLst>
                </p:nvPr>
              </p:nvSpPr>
              <p:spPr bwMode="auto">
                <a:xfrm>
                  <a:off x="4531449" y="2839943"/>
                  <a:ext cx="2121235"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eaLnBrk="0" fontAlgn="base" hangingPunct="0">
                    <a:spcBef>
                      <a:spcPct val="0"/>
                    </a:spcBef>
                    <a:spcAft>
                      <a:spcPct val="0"/>
                    </a:spcAft>
                    <a:buClr>
                      <a:srgbClr val="336699"/>
                    </a:buClr>
                  </a:pP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02_</a:t>
                  </a:r>
                </a:p>
              </p:txBody>
            </p:sp>
            <p:sp>
              <p:nvSpPr>
                <p:cNvPr id="147" name="Username Box"/>
                <p:cNvSpPr>
                  <a:spLocks/>
                </p:cNvSpPr>
                <p:nvPr>
                  <p:custDataLst>
                    <p:tags r:id="rId4"/>
                  </p:custDataLst>
                </p:nvPr>
              </p:nvSpPr>
              <p:spPr bwMode="auto">
                <a:xfrm>
                  <a:off x="4531449" y="2997709"/>
                  <a:ext cx="2121235"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데이터소스이 없습니다</a:t>
                  </a:r>
                  <a:endPar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endParaRPr>
                </a:p>
              </p:txBody>
            </p:sp>
          </p:grpSp>
          <p:pic>
            <p:nvPicPr>
              <p:cNvPr id="144" name="그림 143"/>
              <p:cNvPicPr>
                <a:picLocks noChangeAspect="1"/>
              </p:cNvPicPr>
              <p:nvPr/>
            </p:nvPicPr>
            <p:blipFill>
              <a:blip r:embed="rId14" cstate="print">
                <a:lum bright="70000" contrast="-70000"/>
                <a:extLst>
                  <a:ext uri="{28A0092B-C50C-407E-A947-70E740481C1C}">
                    <a14:useLocalDpi xmlns:a14="http://schemas.microsoft.com/office/drawing/2010/main" val="0"/>
                  </a:ext>
                </a:extLst>
              </a:blip>
              <a:stretch>
                <a:fillRect/>
              </a:stretch>
            </p:blipFill>
            <p:spPr>
              <a:xfrm>
                <a:off x="11961052" y="3535440"/>
                <a:ext cx="78738" cy="78738"/>
              </a:xfrm>
              <a:prstGeom prst="rect">
                <a:avLst/>
              </a:prstGeom>
            </p:spPr>
          </p:pic>
        </p:grpSp>
        <p:sp>
          <p:nvSpPr>
            <p:cNvPr id="149" name="십자형[C] 148"/>
            <p:cNvSpPr/>
            <p:nvPr/>
          </p:nvSpPr>
          <p:spPr>
            <a:xfrm rot="2700000">
              <a:off x="9706334" y="5352858"/>
              <a:ext cx="78038" cy="78038"/>
            </a:xfrm>
            <a:prstGeom prst="plus">
              <a:avLst>
                <a:gd name="adj" fmla="val 4385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grpSp>
      <p:cxnSp>
        <p:nvCxnSpPr>
          <p:cNvPr id="161" name="직선 화살표 연결선 160"/>
          <p:cNvCxnSpPr/>
          <p:nvPr/>
        </p:nvCxnSpPr>
        <p:spPr>
          <a:xfrm>
            <a:off x="9983274" y="3821634"/>
            <a:ext cx="0" cy="349884"/>
          </a:xfrm>
          <a:prstGeom prst="straightConnector1">
            <a:avLst/>
          </a:prstGeom>
          <a:ln>
            <a:solidFill>
              <a:srgbClr val="00B0F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107" name="직사각형 106"/>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join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114" name="TextBox 113"/>
          <p:cNvSpPr txBox="1"/>
          <p:nvPr/>
        </p:nvSpPr>
        <p:spPr>
          <a:xfrm>
            <a:off x="198649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1</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0" name="모서리가 둥근 직사각형 127"/>
          <p:cNvSpPr/>
          <p:nvPr/>
        </p:nvSpPr>
        <p:spPr>
          <a:xfrm>
            <a:off x="7289624" y="6459093"/>
            <a:ext cx="770157" cy="200037"/>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나눔고딕" panose="020D0604000000000000" pitchFamily="50" charset="-127"/>
                <a:ea typeface="나눔고딕" panose="020D0604000000000000" pitchFamily="50" charset="-127"/>
                <a:cs typeface="Nanum Gothic" charset="-127"/>
              </a:rPr>
              <a:t>Show result</a:t>
            </a:r>
            <a:endParaRPr lang="ko-KR" altLang="en-US" sz="7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35" name="직사각형 134"/>
          <p:cNvSpPr/>
          <p:nvPr/>
        </p:nvSpPr>
        <p:spPr>
          <a:xfrm>
            <a:off x="2028925" y="135033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column</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37" name="직사각형 136"/>
          <p:cNvSpPr/>
          <p:nvPr/>
        </p:nvSpPr>
        <p:spPr>
          <a:xfrm>
            <a:off x="2040995"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26" name="직사각형 125"/>
          <p:cNvSpPr/>
          <p:nvPr/>
        </p:nvSpPr>
        <p:spPr>
          <a:xfrm>
            <a:off x="2692929" y="2287447"/>
            <a:ext cx="2323313"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cxnSp>
        <p:nvCxnSpPr>
          <p:cNvPr id="143" name="직선 연결선[R] 142"/>
          <p:cNvCxnSpPr/>
          <p:nvPr/>
        </p:nvCxnSpPr>
        <p:spPr>
          <a:xfrm>
            <a:off x="2040989" y="629920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Username Box"/>
          <p:cNvSpPr>
            <a:spLocks/>
          </p:cNvSpPr>
          <p:nvPr>
            <p:custDataLst>
              <p:tags r:id="rId1"/>
            </p:custDataLst>
          </p:nvPr>
        </p:nvSpPr>
        <p:spPr bwMode="auto">
          <a:xfrm>
            <a:off x="8177744" y="437885"/>
            <a:ext cx="1805530" cy="527098"/>
          </a:xfrm>
          <a:prstGeom prst="rect">
            <a:avLst/>
          </a:prstGeom>
          <a:solidFill>
            <a:srgbClr val="7030A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활성 조건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 </a:t>
            </a: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a:p>
            <a:pPr marL="171450" indent="-171450">
              <a:buFontTx/>
              <a:buChar char="-"/>
            </a:pP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조인 컬럼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 마스터 데이터셋 컬럼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1</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개 이상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 조인할 데이터소스 컬럼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1</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개 이상 선택</a:t>
            </a: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a:p>
            <a:pPr marL="171450" indent="-171450">
              <a:buFontTx/>
              <a:buChar char="-"/>
            </a:pP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조인 타입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1</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개 선택</a:t>
            </a: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a:p>
            <a:pPr marL="171450" indent="-171450">
              <a:buFontTx/>
              <a:buChar char="-"/>
            </a:pP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조인키 </a:t>
            </a:r>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1</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개 이상 선택</a:t>
            </a: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cxnSp>
        <p:nvCxnSpPr>
          <p:cNvPr id="7" name="직선 연결선[R] 6"/>
          <p:cNvCxnSpPr>
            <a:stCxn id="148" idx="1"/>
            <a:endCxn id="116" idx="0"/>
          </p:cNvCxnSpPr>
          <p:nvPr/>
        </p:nvCxnSpPr>
        <p:spPr>
          <a:xfrm flipH="1">
            <a:off x="7787433" y="701434"/>
            <a:ext cx="390311" cy="12879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1" name="직선 연결선[R] 150"/>
          <p:cNvCxnSpPr>
            <a:stCxn id="148" idx="1"/>
            <a:endCxn id="130" idx="0"/>
          </p:cNvCxnSpPr>
          <p:nvPr/>
        </p:nvCxnSpPr>
        <p:spPr>
          <a:xfrm flipH="1">
            <a:off x="7674703" y="701434"/>
            <a:ext cx="503041" cy="5757659"/>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100" name="Oval 55"/>
          <p:cNvSpPr/>
          <p:nvPr/>
        </p:nvSpPr>
        <p:spPr>
          <a:xfrm>
            <a:off x="4648638" y="650844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5" name="직사각형 104"/>
          <p:cNvSpPr/>
          <p:nvPr/>
        </p:nvSpPr>
        <p:spPr>
          <a:xfrm>
            <a:off x="4460639" y="6453190"/>
            <a:ext cx="2828985"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700" dirty="0">
                <a:solidFill>
                  <a:schemeClr val="tx1"/>
                </a:solidFill>
                <a:latin typeface="나눔고딕" panose="020D0604000000000000" pitchFamily="50" charset="-127"/>
                <a:ea typeface="나눔고딕" panose="020D0604000000000000" pitchFamily="50" charset="-127"/>
                <a:cs typeface="Nanum Gothic" charset="-127"/>
              </a:rPr>
              <a:t>You can check the results after selecting required items</a:t>
            </a:r>
            <a:endParaRPr kumimoji="1" lang="ko-KR" altLang="en-US" sz="700"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03" name="Username Box"/>
          <p:cNvSpPr>
            <a:spLocks/>
          </p:cNvSpPr>
          <p:nvPr>
            <p:custDataLst>
              <p:tags r:id="rId2"/>
            </p:custDataLst>
          </p:nvPr>
        </p:nvSpPr>
        <p:spPr bwMode="auto">
          <a:xfrm>
            <a:off x="5198652" y="2086279"/>
            <a:ext cx="1772001" cy="157766"/>
          </a:xfrm>
          <a:prstGeom prst="rect">
            <a:avLst/>
          </a:prstGeom>
          <a:solidFill>
            <a:srgbClr val="00B050"/>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prstClr val="white"/>
                </a:solidFill>
                <a:latin typeface="나눔고딕" panose="020D0604000000000000" pitchFamily="50" charset="-127"/>
                <a:ea typeface="나눔고딕" panose="020D0604000000000000" pitchFamily="50" charset="-127"/>
                <a:cs typeface="Nanum Gothic" charset="-127"/>
              </a:rPr>
              <a:t>Self-join </a:t>
            </a:r>
            <a:r>
              <a:rPr lang="ko-KR" altLang="en-US" sz="600" dirty="0">
                <a:solidFill>
                  <a:prstClr val="white"/>
                </a:solidFill>
                <a:latin typeface="나눔고딕" panose="020D0604000000000000" pitchFamily="50" charset="-127"/>
                <a:ea typeface="나눔고딕" panose="020D0604000000000000" pitchFamily="50" charset="-127"/>
                <a:cs typeface="Nanum Gothic" charset="-127"/>
              </a:rPr>
              <a:t>가능한지 확인 필요</a:t>
            </a: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4" name="TextBox 3"/>
          <p:cNvSpPr txBox="1"/>
          <p:nvPr/>
        </p:nvSpPr>
        <p:spPr>
          <a:xfrm>
            <a:off x="6709043" y="1920834"/>
            <a:ext cx="261610" cy="184666"/>
          </a:xfrm>
          <a:prstGeom prst="rect">
            <a:avLst/>
          </a:prstGeom>
          <a:noFill/>
        </p:spPr>
        <p:txBody>
          <a:bodyPr wrap="none" rtlCol="0">
            <a:spAutoFit/>
          </a:bodyPr>
          <a:lstStyle/>
          <a:p>
            <a:r>
              <a:rPr lang="ko-KR" altLang="en-US" sz="600" dirty="0"/>
              <a:t>▼</a:t>
            </a:r>
          </a:p>
        </p:txBody>
      </p:sp>
      <p:grpSp>
        <p:nvGrpSpPr>
          <p:cNvPr id="112" name="그룹 111"/>
          <p:cNvGrpSpPr/>
          <p:nvPr/>
        </p:nvGrpSpPr>
        <p:grpSpPr>
          <a:xfrm>
            <a:off x="6960767" y="830232"/>
            <a:ext cx="1099015" cy="200037"/>
            <a:chOff x="4093583" y="6193790"/>
            <a:chExt cx="2358094" cy="249130"/>
          </a:xfrm>
        </p:grpSpPr>
        <p:sp>
          <p:nvSpPr>
            <p:cNvPr id="116" name="모서리가 둥근 직사각형 127"/>
            <p:cNvSpPr/>
            <p:nvPr/>
          </p:nvSpPr>
          <p:spPr>
            <a:xfrm>
              <a:off x="5282947" y="6193790"/>
              <a:ext cx="1168730" cy="249130"/>
            </a:xfrm>
            <a:prstGeom prst="roundRect">
              <a:avLst>
                <a:gd name="adj" fmla="val 18668"/>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Join</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7"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Tree>
    <p:extLst>
      <p:ext uri="{BB962C8B-B14F-4D97-AF65-F5344CB8AC3E}">
        <p14:creationId xmlns:p14="http://schemas.microsoft.com/office/powerpoint/2010/main" val="83081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a:latin typeface="+mn-ea"/>
                <a:ea typeface="+mn-ea"/>
              </a:rPr>
              <a:t>데이터 소스 선택</a:t>
            </a:r>
            <a:endParaRPr lang="ko-KR" altLang="en-US" dirty="0">
              <a:latin typeface="+mn-ea"/>
              <a:ea typeface="+mn-ea"/>
            </a:endParaRPr>
          </a:p>
        </p:txBody>
      </p:sp>
      <p:sp>
        <p:nvSpPr>
          <p:cNvPr id="10" name="제목 9"/>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선택</a:t>
            </a:r>
            <a:endParaRPr kumimoji="1" lang="ko-KR" altLang="en-US" b="1" dirty="0">
              <a:latin typeface="+mn-ea"/>
              <a:ea typeface="+mn-ea"/>
            </a:endParaRPr>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latin typeface="+mn-ea"/>
                <a:ea typeface="+mn-ea"/>
              </a:rPr>
              <a:pPr/>
              <a:t>18</a:t>
            </a:fld>
            <a:endParaRPr lang="ko-KR" altLang="en-US" dirty="0">
              <a:latin typeface="+mn-ea"/>
              <a:ea typeface="+mn-ea"/>
            </a:endParaRPr>
          </a:p>
        </p:txBody>
      </p:sp>
      <p:sp>
        <p:nvSpPr>
          <p:cNvPr id="3" name="텍스트 개체 틀 2"/>
          <p:cNvSpPr>
            <a:spLocks noGrp="1"/>
          </p:cNvSpPr>
          <p:nvPr>
            <p:ph type="body" sz="quarter" idx="13"/>
          </p:nvPr>
        </p:nvSpPr>
        <p:spPr/>
        <p:txBody>
          <a:bodyPr>
            <a:normAutofit/>
          </a:bodyPr>
          <a:lstStyle/>
          <a:p>
            <a:r>
              <a:rPr lang="ko-KR" altLang="en-US" dirty="0">
                <a:latin typeface="+mn-ea"/>
                <a:ea typeface="+mn-ea"/>
              </a:rPr>
              <a:t>한개 데이터소스 선택 가능</a:t>
            </a:r>
            <a:endParaRPr lang="en-US" altLang="ko-KR" dirty="0">
              <a:latin typeface="+mn-ea"/>
              <a:ea typeface="+mn-ea"/>
            </a:endParaRPr>
          </a:p>
          <a:p>
            <a:r>
              <a:rPr lang="ko-KR" altLang="en-US" dirty="0">
                <a:latin typeface="+mn-ea"/>
                <a:ea typeface="+mn-ea"/>
              </a:rPr>
              <a:t>버튼</a:t>
            </a:r>
            <a:endParaRPr lang="en-US" altLang="ko-KR" dirty="0">
              <a:latin typeface="+mn-ea"/>
              <a:ea typeface="+mn-ea"/>
            </a:endParaRPr>
          </a:p>
          <a:p>
            <a:pPr lvl="1"/>
            <a:r>
              <a:rPr lang="ko-KR" altLang="en-US" dirty="0">
                <a:latin typeface="+mn-ea"/>
                <a:ea typeface="+mn-ea"/>
              </a:rPr>
              <a:t>취소 </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팝업닫힘</a:t>
            </a:r>
            <a:endParaRPr lang="en-US" altLang="ko-KR" dirty="0">
              <a:solidFill>
                <a:srgbClr val="00B0F0"/>
              </a:solidFill>
              <a:latin typeface="+mn-ea"/>
              <a:ea typeface="+mn-ea"/>
            </a:endParaRPr>
          </a:p>
          <a:p>
            <a:pPr lvl="1"/>
            <a:r>
              <a:rPr lang="ko-KR" altLang="en-US" dirty="0">
                <a:latin typeface="+mn-ea"/>
                <a:ea typeface="+mn-ea"/>
              </a:rPr>
              <a:t>완료 </a:t>
            </a:r>
            <a:endParaRPr lang="en-US" altLang="ko-KR" dirty="0">
              <a:latin typeface="+mn-ea"/>
              <a:ea typeface="+mn-ea"/>
            </a:endParaRPr>
          </a:p>
          <a:p>
            <a:pPr lvl="2"/>
            <a:r>
              <a:rPr lang="ko-KR" altLang="en-US" dirty="0">
                <a:latin typeface="+mn-ea"/>
                <a:ea typeface="+mn-ea"/>
              </a:rPr>
              <a:t>선택값이 있을 경우 활성</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선택 값 적용</a:t>
            </a:r>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p:txBody>
      </p:sp>
      <p:grpSp>
        <p:nvGrpSpPr>
          <p:cNvPr id="5" name="그룹 4"/>
          <p:cNvGrpSpPr/>
          <p:nvPr/>
        </p:nvGrpSpPr>
        <p:grpSpPr>
          <a:xfrm>
            <a:off x="2028184" y="1336810"/>
            <a:ext cx="4249989" cy="292624"/>
            <a:chOff x="901599" y="1388637"/>
            <a:chExt cx="4249989" cy="292624"/>
          </a:xfrm>
        </p:grpSpPr>
        <p:sp>
          <p:nvSpPr>
            <p:cNvPr id="42" name="제목 2"/>
            <p:cNvSpPr txBox="1">
              <a:spLocks/>
            </p:cNvSpPr>
            <p:nvPr/>
          </p:nvSpPr>
          <p:spPr bwMode="auto">
            <a:xfrm>
              <a:off x="1037365" y="1388637"/>
              <a:ext cx="4114223" cy="292624"/>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n-ea"/>
                  <a:ea typeface="+mn-ea"/>
                  <a:cs typeface="Nanum Gothic" charset="-127"/>
                </a:rPr>
                <a:t>Search by </a:t>
              </a:r>
              <a:r>
                <a:rPr lang="en-US" altLang="ko-KR" sz="700" dirty="0" err="1">
                  <a:solidFill>
                    <a:schemeClr val="bg1">
                      <a:lumMod val="75000"/>
                    </a:schemeClr>
                  </a:solidFill>
                  <a:latin typeface="+mn-ea"/>
                  <a:ea typeface="+mn-ea"/>
                  <a:cs typeface="Nanum Gothic" charset="-127"/>
                </a:rPr>
                <a:t>datasource</a:t>
              </a:r>
              <a:r>
                <a:rPr lang="en-US" altLang="ko-KR" sz="700" dirty="0">
                  <a:solidFill>
                    <a:schemeClr val="bg1">
                      <a:lumMod val="75000"/>
                    </a:schemeClr>
                  </a:solidFill>
                  <a:latin typeface="+mn-ea"/>
                  <a:ea typeface="+mn-ea"/>
                  <a:cs typeface="Nanum Gothic" charset="-127"/>
                </a:rPr>
                <a:t> name</a:t>
              </a:r>
            </a:p>
          </p:txBody>
        </p:sp>
        <p:pic>
          <p:nvPicPr>
            <p:cNvPr id="52" name="그림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5" name="직선 연결선[R] 14"/>
            <p:cNvCxnSpPr/>
            <p:nvPr/>
          </p:nvCxnSpPr>
          <p:spPr>
            <a:xfrm>
              <a:off x="901599" y="1618276"/>
              <a:ext cx="29480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0" name="제목 2"/>
          <p:cNvSpPr txBox="1">
            <a:spLocks/>
          </p:cNvSpPr>
          <p:nvPr/>
        </p:nvSpPr>
        <p:spPr bwMode="auto">
          <a:xfrm>
            <a:off x="2028185" y="1671698"/>
            <a:ext cx="4354484" cy="3602183"/>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mn-ea"/>
              <a:ea typeface="+mn-ea"/>
              <a:cs typeface="Nanum Gothic" charset="-127"/>
            </a:endParaRPr>
          </a:p>
        </p:txBody>
      </p:sp>
      <p:sp>
        <p:nvSpPr>
          <p:cNvPr id="181" name="모서리가 둥근 직사각형 180"/>
          <p:cNvSpPr/>
          <p:nvPr/>
        </p:nvSpPr>
        <p:spPr>
          <a:xfrm>
            <a:off x="2316070" y="1920939"/>
            <a:ext cx="1276557"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endParaRPr kumimoji="1" lang="en-US"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p:txBody>
      </p:sp>
      <p:sp>
        <p:nvSpPr>
          <p:cNvPr id="182" name="제목 2"/>
          <p:cNvSpPr txBox="1">
            <a:spLocks/>
          </p:cNvSpPr>
          <p:nvPr/>
        </p:nvSpPr>
        <p:spPr bwMode="auto">
          <a:xfrm>
            <a:off x="2316070" y="1679945"/>
            <a:ext cx="753683"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mn-ea"/>
                <a:ea typeface="+mn-ea"/>
                <a:cs typeface="Nanum Gothic" charset="-127"/>
              </a:rPr>
              <a:t>Datasource</a:t>
            </a:r>
            <a:endParaRPr lang="en-US" altLang="ko-KR" sz="700" dirty="0">
              <a:solidFill>
                <a:prstClr val="black">
                  <a:lumMod val="75000"/>
                  <a:lumOff val="25000"/>
                </a:prstClr>
              </a:solidFill>
              <a:latin typeface="+mn-ea"/>
              <a:ea typeface="+mn-ea"/>
              <a:cs typeface="Nanum Gothic" charset="-127"/>
            </a:endParaRPr>
          </a:p>
        </p:txBody>
      </p:sp>
      <p:grpSp>
        <p:nvGrpSpPr>
          <p:cNvPr id="183" name="그룹 182"/>
          <p:cNvGrpSpPr/>
          <p:nvPr/>
        </p:nvGrpSpPr>
        <p:grpSpPr>
          <a:xfrm>
            <a:off x="2087737" y="1942658"/>
            <a:ext cx="4283543" cy="3213320"/>
            <a:chOff x="910580" y="2703078"/>
            <a:chExt cx="8297142" cy="2747646"/>
          </a:xfrm>
        </p:grpSpPr>
        <p:cxnSp>
          <p:nvCxnSpPr>
            <p:cNvPr id="184" name="직선 연결선 52"/>
            <p:cNvCxnSpPr/>
            <p:nvPr/>
          </p:nvCxnSpPr>
          <p:spPr>
            <a:xfrm flipH="1">
              <a:off x="910580" y="288625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53"/>
            <p:cNvCxnSpPr/>
            <p:nvPr/>
          </p:nvCxnSpPr>
          <p:spPr>
            <a:xfrm flipH="1">
              <a:off x="910580" y="306943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54"/>
            <p:cNvCxnSpPr/>
            <p:nvPr/>
          </p:nvCxnSpPr>
          <p:spPr>
            <a:xfrm flipH="1">
              <a:off x="910580" y="325260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55"/>
            <p:cNvCxnSpPr/>
            <p:nvPr/>
          </p:nvCxnSpPr>
          <p:spPr>
            <a:xfrm flipH="1">
              <a:off x="910580" y="343578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56"/>
            <p:cNvCxnSpPr/>
            <p:nvPr/>
          </p:nvCxnSpPr>
          <p:spPr>
            <a:xfrm flipH="1">
              <a:off x="910580" y="361895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57"/>
            <p:cNvCxnSpPr/>
            <p:nvPr/>
          </p:nvCxnSpPr>
          <p:spPr>
            <a:xfrm flipH="1">
              <a:off x="910580" y="380213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58"/>
            <p:cNvCxnSpPr/>
            <p:nvPr/>
          </p:nvCxnSpPr>
          <p:spPr>
            <a:xfrm flipH="1">
              <a:off x="910580" y="270307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52"/>
            <p:cNvCxnSpPr/>
            <p:nvPr/>
          </p:nvCxnSpPr>
          <p:spPr>
            <a:xfrm flipH="1">
              <a:off x="910580" y="416848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53"/>
            <p:cNvCxnSpPr/>
            <p:nvPr/>
          </p:nvCxnSpPr>
          <p:spPr>
            <a:xfrm flipH="1">
              <a:off x="910580" y="435166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54"/>
            <p:cNvCxnSpPr/>
            <p:nvPr/>
          </p:nvCxnSpPr>
          <p:spPr>
            <a:xfrm flipH="1">
              <a:off x="910580" y="453483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55"/>
            <p:cNvCxnSpPr/>
            <p:nvPr/>
          </p:nvCxnSpPr>
          <p:spPr>
            <a:xfrm flipH="1">
              <a:off x="910580" y="471801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56"/>
            <p:cNvCxnSpPr/>
            <p:nvPr/>
          </p:nvCxnSpPr>
          <p:spPr>
            <a:xfrm flipH="1">
              <a:off x="910580" y="490119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57"/>
            <p:cNvCxnSpPr/>
            <p:nvPr/>
          </p:nvCxnSpPr>
          <p:spPr>
            <a:xfrm flipH="1">
              <a:off x="910580" y="508436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 58"/>
            <p:cNvCxnSpPr/>
            <p:nvPr/>
          </p:nvCxnSpPr>
          <p:spPr>
            <a:xfrm flipH="1">
              <a:off x="910580" y="398531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56"/>
            <p:cNvCxnSpPr/>
            <p:nvPr/>
          </p:nvCxnSpPr>
          <p:spPr>
            <a:xfrm flipH="1">
              <a:off x="910580" y="526754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57"/>
            <p:cNvCxnSpPr/>
            <p:nvPr/>
          </p:nvCxnSpPr>
          <p:spPr>
            <a:xfrm flipH="1">
              <a:off x="910580" y="5450723"/>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0" name="제목 2"/>
          <p:cNvSpPr txBox="1">
            <a:spLocks/>
          </p:cNvSpPr>
          <p:nvPr/>
        </p:nvSpPr>
        <p:spPr bwMode="auto">
          <a:xfrm>
            <a:off x="5853507" y="1676138"/>
            <a:ext cx="461642"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Type</a:t>
            </a:r>
          </a:p>
        </p:txBody>
      </p:sp>
      <p:sp>
        <p:nvSpPr>
          <p:cNvPr id="201" name="모서리가 둥근 직사각형 200"/>
          <p:cNvSpPr/>
          <p:nvPr/>
        </p:nvSpPr>
        <p:spPr>
          <a:xfrm>
            <a:off x="3281779" y="1920939"/>
            <a:ext cx="1994659"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p:txBody>
      </p:sp>
      <p:sp>
        <p:nvSpPr>
          <p:cNvPr id="202" name="모서리가 둥근 직사각형 201"/>
          <p:cNvSpPr/>
          <p:nvPr/>
        </p:nvSpPr>
        <p:spPr>
          <a:xfrm>
            <a:off x="5815677" y="1917131"/>
            <a:ext cx="574682" cy="3238845"/>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p:txBody>
      </p:sp>
      <p:sp>
        <p:nvSpPr>
          <p:cNvPr id="204" name="제목 2"/>
          <p:cNvSpPr txBox="1">
            <a:spLocks/>
          </p:cNvSpPr>
          <p:nvPr/>
        </p:nvSpPr>
        <p:spPr bwMode="auto">
          <a:xfrm>
            <a:off x="2039059" y="1679945"/>
            <a:ext cx="293641"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No.</a:t>
            </a:r>
          </a:p>
        </p:txBody>
      </p:sp>
      <p:sp>
        <p:nvSpPr>
          <p:cNvPr id="206" name="모서리가 둥근 직사각형 205"/>
          <p:cNvSpPr/>
          <p:nvPr/>
        </p:nvSpPr>
        <p:spPr>
          <a:xfrm>
            <a:off x="1983844" y="1922713"/>
            <a:ext cx="397028"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20</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19</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18</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17</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16</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15</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14</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13</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12</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10</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9</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8</a:t>
            </a:r>
          </a:p>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p:txBody>
      </p:sp>
      <p:sp>
        <p:nvSpPr>
          <p:cNvPr id="225" name="직사각형 224"/>
          <p:cNvSpPr/>
          <p:nvPr/>
        </p:nvSpPr>
        <p:spPr>
          <a:xfrm>
            <a:off x="2028185" y="1954946"/>
            <a:ext cx="4343096" cy="2142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4" name="L 도형 13"/>
          <p:cNvSpPr/>
          <p:nvPr/>
        </p:nvSpPr>
        <p:spPr>
          <a:xfrm rot="18900000">
            <a:off x="2164885" y="1983593"/>
            <a:ext cx="155125" cy="100147"/>
          </a:xfrm>
          <a:prstGeom prst="corner">
            <a:avLst>
              <a:gd name="adj1" fmla="val 23077"/>
              <a:gd name="adj2" fmla="val 2051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7" name="타원 226"/>
          <p:cNvSpPr/>
          <p:nvPr/>
        </p:nvSpPr>
        <p:spPr>
          <a:xfrm>
            <a:off x="1843495" y="17517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228" name="직사각형 227"/>
          <p:cNvSpPr/>
          <p:nvPr/>
        </p:nvSpPr>
        <p:spPr>
          <a:xfrm>
            <a:off x="5264843" y="1999021"/>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29" name="직사각형 228"/>
          <p:cNvSpPr/>
          <p:nvPr/>
        </p:nvSpPr>
        <p:spPr>
          <a:xfrm>
            <a:off x="5264843" y="2422112"/>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30" name="직사각형 229"/>
          <p:cNvSpPr/>
          <p:nvPr/>
        </p:nvSpPr>
        <p:spPr>
          <a:xfrm>
            <a:off x="5264843" y="3488575"/>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31" name="직사각형 230"/>
          <p:cNvSpPr/>
          <p:nvPr/>
        </p:nvSpPr>
        <p:spPr>
          <a:xfrm>
            <a:off x="5264843" y="4341888"/>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91" name="Text Box"/>
          <p:cNvSpPr>
            <a:spLocks/>
          </p:cNvSpPr>
          <p:nvPr>
            <p:custDataLst>
              <p:tags r:id="rId1"/>
            </p:custDataLst>
          </p:nvPr>
        </p:nvSpPr>
        <p:spPr bwMode="auto">
          <a:xfrm>
            <a:off x="5865019" y="1437275"/>
            <a:ext cx="101862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Show open data only</a:t>
            </a:r>
            <a:endParaRPr lang="en-US" sz="700" dirty="0">
              <a:solidFill>
                <a:schemeClr val="tx1">
                  <a:lumMod val="75000"/>
                  <a:lumOff val="25000"/>
                </a:schemeClr>
              </a:solidFill>
              <a:effectLst/>
              <a:latin typeface="+mn-ea"/>
              <a:cs typeface="Nanum Gothic" charset="-127"/>
            </a:endParaRPr>
          </a:p>
        </p:txBody>
      </p:sp>
      <p:grpSp>
        <p:nvGrpSpPr>
          <p:cNvPr id="93" name="그룹 92"/>
          <p:cNvGrpSpPr/>
          <p:nvPr/>
        </p:nvGrpSpPr>
        <p:grpSpPr>
          <a:xfrm>
            <a:off x="6889720" y="1415998"/>
            <a:ext cx="1171951" cy="241639"/>
            <a:chOff x="2424312" y="1390878"/>
            <a:chExt cx="1171951" cy="241639"/>
          </a:xfrm>
        </p:grpSpPr>
        <p:sp>
          <p:nvSpPr>
            <p:cNvPr id="94" name="모서리가 둥근 직사각형 93"/>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rPr>
                <a:t>Type</a:t>
              </a:r>
            </a:p>
          </p:txBody>
        </p:sp>
        <p:sp>
          <p:nvSpPr>
            <p:cNvPr id="95" name="직사각형 94"/>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mn-ea"/>
                </a:rPr>
                <a:t>All</a:t>
              </a:r>
              <a:r>
                <a:rPr kumimoji="1" lang="ko-KR" altLang="en-US" sz="700" dirty="0">
                  <a:solidFill>
                    <a:prstClr val="black">
                      <a:lumMod val="75000"/>
                      <a:lumOff val="25000"/>
                    </a:prstClr>
                  </a:solidFill>
                  <a:latin typeface="+mn-ea"/>
                </a:rPr>
                <a:t>    ▼</a:t>
              </a:r>
            </a:p>
          </p:txBody>
        </p:sp>
      </p:grpSp>
      <p:sp>
        <p:nvSpPr>
          <p:cNvPr id="101" name="TextBox 100"/>
          <p:cNvSpPr txBox="1"/>
          <p:nvPr/>
        </p:nvSpPr>
        <p:spPr>
          <a:xfrm>
            <a:off x="1983844" y="497801"/>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2</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6" name="아래쪽 화살표[D] 85"/>
          <p:cNvSpPr/>
          <p:nvPr/>
        </p:nvSpPr>
        <p:spPr>
          <a:xfrm>
            <a:off x="2917280" y="177106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89" name="그룹 88"/>
          <p:cNvGrpSpPr/>
          <p:nvPr/>
        </p:nvGrpSpPr>
        <p:grpSpPr>
          <a:xfrm>
            <a:off x="6960767" y="830232"/>
            <a:ext cx="1099015" cy="200037"/>
            <a:chOff x="4093583" y="6193790"/>
            <a:chExt cx="2358094" cy="249130"/>
          </a:xfrm>
        </p:grpSpPr>
        <p:sp>
          <p:nvSpPr>
            <p:cNvPr id="9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Done</a:t>
              </a:r>
              <a:endParaRPr lang="ko-KR" altLang="en-US" sz="700" dirty="0">
                <a:solidFill>
                  <a:prstClr val="white"/>
                </a:solidFill>
                <a:latin typeface="+mn-ea"/>
                <a:cs typeface="Nanum Gothic" charset="-127"/>
              </a:endParaRPr>
            </a:p>
          </p:txBody>
        </p:sp>
        <p:sp>
          <p:nvSpPr>
            <p:cNvPr id="9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Cancel</a:t>
              </a:r>
              <a:endParaRPr lang="ko-KR" altLang="en-US" sz="700" dirty="0">
                <a:solidFill>
                  <a:prstClr val="white"/>
                </a:solidFill>
                <a:latin typeface="+mn-ea"/>
                <a:cs typeface="Nanum Gothic" charset="-127"/>
              </a:endParaRPr>
            </a:p>
          </p:txBody>
        </p:sp>
      </p:grpSp>
      <p:sp>
        <p:nvSpPr>
          <p:cNvPr id="97" name="직사각형 96"/>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Please select a </a:t>
            </a:r>
            <a:r>
              <a:rPr lang="en-US" altLang="ko-KR" sz="1000" b="1" dirty="0" err="1">
                <a:solidFill>
                  <a:prstClr val="black">
                    <a:lumMod val="75000"/>
                    <a:lumOff val="25000"/>
                  </a:prstClr>
                </a:solidFill>
                <a:latin typeface="+mn-ea"/>
                <a:cs typeface="Nanum Gothic" charset="-127"/>
              </a:rPr>
              <a:t>datasource</a:t>
            </a:r>
            <a:endParaRPr lang="en-US" altLang="ko-KR" sz="1000" b="1" dirty="0">
              <a:solidFill>
                <a:prstClr val="black">
                  <a:lumMod val="75000"/>
                  <a:lumOff val="25000"/>
                </a:prstClr>
              </a:solidFill>
              <a:latin typeface="+mn-ea"/>
              <a:cs typeface="Nanum Gothic" charset="-127"/>
            </a:endParaRPr>
          </a:p>
        </p:txBody>
      </p:sp>
      <p:grpSp>
        <p:nvGrpSpPr>
          <p:cNvPr id="114" name="그룹 113"/>
          <p:cNvGrpSpPr/>
          <p:nvPr/>
        </p:nvGrpSpPr>
        <p:grpSpPr>
          <a:xfrm>
            <a:off x="6407268" y="1668760"/>
            <a:ext cx="2105670" cy="3605120"/>
            <a:chOff x="9929464" y="2226530"/>
            <a:chExt cx="2359023" cy="4038886"/>
          </a:xfrm>
        </p:grpSpPr>
        <p:sp>
          <p:nvSpPr>
            <p:cNvPr id="116" name="제목 2"/>
            <p:cNvSpPr txBox="1">
              <a:spLocks/>
            </p:cNvSpPr>
            <p:nvPr/>
          </p:nvSpPr>
          <p:spPr bwMode="auto">
            <a:xfrm>
              <a:off x="9929464" y="2231826"/>
              <a:ext cx="2352760" cy="4033590"/>
            </a:xfrm>
            <a:prstGeom prst="rect">
              <a:avLst/>
            </a:prstGeom>
            <a:solidFill>
              <a:schemeClr val="bg1"/>
            </a:solidFill>
            <a:ln w="3175">
              <a:solidFill>
                <a:schemeClr val="tx1">
                  <a:lumMod val="75000"/>
                  <a:lumOff val="2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700" dirty="0">
                <a:solidFill>
                  <a:schemeClr val="bg1">
                    <a:lumMod val="75000"/>
                  </a:schemeClr>
                </a:solidFill>
                <a:latin typeface="+mn-ea"/>
                <a:ea typeface="+mn-ea"/>
                <a:cs typeface="Nanum Gothic" charset="-127"/>
              </a:endParaRPr>
            </a:p>
          </p:txBody>
        </p:sp>
        <p:sp>
          <p:nvSpPr>
            <p:cNvPr id="117" name="제목 2"/>
            <p:cNvSpPr txBox="1">
              <a:spLocks/>
            </p:cNvSpPr>
            <p:nvPr/>
          </p:nvSpPr>
          <p:spPr bwMode="auto">
            <a:xfrm>
              <a:off x="9930607" y="2226530"/>
              <a:ext cx="2357880" cy="247760"/>
            </a:xfrm>
            <a:prstGeom prst="rect">
              <a:avLst/>
            </a:prstGeom>
            <a:solidFill>
              <a:schemeClr val="tx1">
                <a:lumMod val="75000"/>
                <a:lumOff val="25000"/>
              </a:schemeClr>
            </a:solid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ko-KR" altLang="en-US" sz="700" b="1" dirty="0">
                  <a:solidFill>
                    <a:schemeClr val="bg1"/>
                  </a:solidFill>
                  <a:latin typeface="+mn-ea"/>
                  <a:ea typeface="+mn-ea"/>
                  <a:cs typeface="Nanum Gothic" charset="-127"/>
                </a:rPr>
                <a:t>데이터 이름</a:t>
              </a:r>
              <a:endParaRPr lang="en-US" altLang="ko-KR" sz="700" b="1" dirty="0">
                <a:solidFill>
                  <a:schemeClr val="bg1"/>
                </a:solidFill>
                <a:latin typeface="+mn-ea"/>
                <a:ea typeface="+mn-ea"/>
                <a:cs typeface="Nanum Gothic" charset="-127"/>
              </a:endParaRPr>
            </a:p>
          </p:txBody>
        </p:sp>
        <p:sp>
          <p:nvSpPr>
            <p:cNvPr id="118" name="제목 2"/>
            <p:cNvSpPr txBox="1">
              <a:spLocks/>
            </p:cNvSpPr>
            <p:nvPr/>
          </p:nvSpPr>
          <p:spPr bwMode="auto">
            <a:xfrm>
              <a:off x="9951866" y="2835063"/>
              <a:ext cx="623764" cy="393942"/>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ea"/>
                  <a:ea typeface="+mn-ea"/>
                  <a:cs typeface="Nanum Gothic" charset="-127"/>
                </a:rPr>
                <a:t>Size</a:t>
              </a:r>
            </a:p>
            <a:p>
              <a:pPr>
                <a:lnSpc>
                  <a:spcPct val="150000"/>
                </a:lnSpc>
              </a:pPr>
              <a:r>
                <a:rPr lang="en-US" altLang="ko-KR" sz="600" dirty="0">
                  <a:solidFill>
                    <a:schemeClr val="tx1">
                      <a:lumMod val="75000"/>
                      <a:lumOff val="25000"/>
                    </a:schemeClr>
                  </a:solidFill>
                  <a:latin typeface="+mn-ea"/>
                  <a:ea typeface="+mn-ea"/>
                  <a:cs typeface="Nanum Gothic" charset="-127"/>
                </a:rPr>
                <a:t>Rows</a:t>
              </a:r>
            </a:p>
            <a:p>
              <a:pPr>
                <a:lnSpc>
                  <a:spcPct val="150000"/>
                </a:lnSpc>
              </a:pPr>
              <a:r>
                <a:rPr lang="en-US" altLang="ko-KR" sz="600" dirty="0">
                  <a:solidFill>
                    <a:schemeClr val="tx1">
                      <a:lumMod val="75000"/>
                      <a:lumOff val="25000"/>
                    </a:schemeClr>
                  </a:solidFill>
                  <a:latin typeface="+mn-ea"/>
                  <a:ea typeface="+mn-ea"/>
                  <a:cs typeface="Nanum Gothic" charset="-127"/>
                </a:rPr>
                <a:t>Summary</a:t>
              </a:r>
              <a:endParaRPr lang="en-US" altLang="ko-KR" sz="600" dirty="0">
                <a:solidFill>
                  <a:schemeClr val="tx1">
                    <a:lumMod val="50000"/>
                    <a:lumOff val="50000"/>
                  </a:schemeClr>
                </a:solidFill>
                <a:latin typeface="+mn-ea"/>
                <a:ea typeface="+mn-ea"/>
                <a:cs typeface="Nanum Gothic" charset="-127"/>
              </a:endParaRPr>
            </a:p>
          </p:txBody>
        </p:sp>
        <p:sp>
          <p:nvSpPr>
            <p:cNvPr id="119" name="제목 2"/>
            <p:cNvSpPr txBox="1">
              <a:spLocks/>
            </p:cNvSpPr>
            <p:nvPr/>
          </p:nvSpPr>
          <p:spPr bwMode="auto">
            <a:xfrm>
              <a:off x="10427349" y="2835063"/>
              <a:ext cx="1578973" cy="39378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n-ea"/>
                  <a:ea typeface="+mn-ea"/>
                  <a:cs typeface="Nanum Gothic" charset="-127"/>
                </a:rPr>
                <a:t>569.46 KB</a:t>
              </a:r>
            </a:p>
            <a:p>
              <a:pPr>
                <a:lnSpc>
                  <a:spcPct val="150000"/>
                </a:lnSpc>
              </a:pPr>
              <a:r>
                <a:rPr lang="en-US" altLang="ko-KR" sz="600" b="1" dirty="0">
                  <a:solidFill>
                    <a:prstClr val="black"/>
                  </a:solidFill>
                  <a:latin typeface="+mn-ea"/>
                  <a:ea typeface="+mn-ea"/>
                  <a:cs typeface="Nanum Gothic" charset="-127"/>
                </a:rPr>
                <a:t>2,000</a:t>
              </a:r>
            </a:p>
            <a:p>
              <a:pPr>
                <a:lnSpc>
                  <a:spcPct val="150000"/>
                </a:lnSpc>
              </a:pPr>
              <a:r>
                <a:rPr lang="ko-KR" altLang="en-US" sz="600" b="1" dirty="0">
                  <a:latin typeface="+mn-ea"/>
                  <a:ea typeface="+mn-ea"/>
                  <a:cs typeface="Nanum Gothic" charset="-127"/>
                </a:rPr>
                <a:t>차원값 </a:t>
              </a:r>
              <a:r>
                <a:rPr lang="en-US" altLang="ko-KR" sz="600" b="1" dirty="0">
                  <a:latin typeface="+mn-ea"/>
                  <a:ea typeface="+mn-ea"/>
                  <a:cs typeface="Nanum Gothic" charset="-127"/>
                </a:rPr>
                <a:t>13</a:t>
              </a:r>
              <a:r>
                <a:rPr lang="ko-KR" altLang="en-US" sz="600" b="1" dirty="0">
                  <a:latin typeface="+mn-ea"/>
                  <a:ea typeface="+mn-ea"/>
                  <a:cs typeface="Nanum Gothic" charset="-127"/>
                </a:rPr>
                <a:t> </a:t>
              </a:r>
              <a:r>
                <a:rPr lang="en-US" altLang="ko-KR" sz="600" b="1" dirty="0">
                  <a:latin typeface="+mn-ea"/>
                  <a:ea typeface="+mn-ea"/>
                  <a:cs typeface="Nanum Gothic" charset="-127"/>
                </a:rPr>
                <a:t>/</a:t>
              </a:r>
              <a:r>
                <a:rPr lang="ko-KR" altLang="en-US" sz="600" b="1" dirty="0">
                  <a:latin typeface="+mn-ea"/>
                  <a:ea typeface="+mn-ea"/>
                  <a:cs typeface="Nanum Gothic" charset="-127"/>
                </a:rPr>
                <a:t> 측정값 </a:t>
              </a:r>
              <a:r>
                <a:rPr lang="en-US" altLang="ko-KR" sz="600" b="1" dirty="0">
                  <a:latin typeface="+mn-ea"/>
                  <a:ea typeface="+mn-ea"/>
                  <a:cs typeface="Nanum Gothic" charset="-127"/>
                </a:rPr>
                <a:t>1</a:t>
              </a:r>
              <a:endParaRPr lang="ko-KR" altLang="sk-SK" sz="600" b="1" dirty="0">
                <a:solidFill>
                  <a:prstClr val="white">
                    <a:lumMod val="50000"/>
                  </a:prstClr>
                </a:solidFill>
                <a:latin typeface="+mn-ea"/>
                <a:ea typeface="+mn-ea"/>
                <a:cs typeface="Nanum Gothic" charset="-127"/>
              </a:endParaRPr>
            </a:p>
          </p:txBody>
        </p:sp>
        <p:grpSp>
          <p:nvGrpSpPr>
            <p:cNvPr id="120" name="그룹 119"/>
            <p:cNvGrpSpPr/>
            <p:nvPr/>
          </p:nvGrpSpPr>
          <p:grpSpPr>
            <a:xfrm>
              <a:off x="9959121" y="3374868"/>
              <a:ext cx="2295544" cy="2758459"/>
              <a:chOff x="6833800" y="2822620"/>
              <a:chExt cx="1401504" cy="1684130"/>
            </a:xfrm>
          </p:grpSpPr>
          <p:sp>
            <p:nvSpPr>
              <p:cNvPr id="134" name="모서리가 둥근 직사각형 133"/>
              <p:cNvSpPr/>
              <p:nvPr/>
            </p:nvSpPr>
            <p:spPr>
              <a:xfrm rot="5400000" flipV="1">
                <a:off x="6585094" y="3152512"/>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cs typeface="Nanum Gothic" charset="-127"/>
                </a:endParaRPr>
              </a:p>
            </p:txBody>
          </p:sp>
          <p:pic>
            <p:nvPicPr>
              <p:cNvPr id="137" name="그림 136"/>
              <p:cNvPicPr>
                <a:picLocks noChangeAspect="1"/>
              </p:cNvPicPr>
              <p:nvPr/>
            </p:nvPicPr>
            <p:blipFill rotWithShape="1">
              <a:blip r:embed="rId5">
                <a:extLst>
                  <a:ext uri="{28A0092B-C50C-407E-A947-70E740481C1C}">
                    <a14:useLocalDpi xmlns:a14="http://schemas.microsoft.com/office/drawing/2010/main" val="0"/>
                  </a:ext>
                </a:extLst>
              </a:blip>
              <a:srcRect l="560" t="21361" r="61973" b="10373"/>
              <a:stretch/>
            </p:blipFill>
            <p:spPr>
              <a:xfrm>
                <a:off x="6833800" y="2822620"/>
                <a:ext cx="1401504" cy="1684130"/>
              </a:xfrm>
              <a:prstGeom prst="rect">
                <a:avLst/>
              </a:prstGeom>
            </p:spPr>
          </p:pic>
          <p:pic>
            <p:nvPicPr>
              <p:cNvPr id="138" name="그림 137"/>
              <p:cNvPicPr>
                <a:picLocks noChangeAspect="1"/>
              </p:cNvPicPr>
              <p:nvPr/>
            </p:nvPicPr>
            <p:blipFill rotWithShape="1">
              <a:blip r:embed="rId5">
                <a:extLst>
                  <a:ext uri="{28A0092B-C50C-407E-A947-70E740481C1C}">
                    <a14:useLocalDpi xmlns:a14="http://schemas.microsoft.com/office/drawing/2010/main" val="0"/>
                  </a:ext>
                </a:extLst>
              </a:blip>
              <a:srcRect l="83109" t="21362" r="14630" b="12328"/>
              <a:stretch/>
            </p:blipFill>
            <p:spPr>
              <a:xfrm>
                <a:off x="7064512" y="2825207"/>
                <a:ext cx="84561" cy="1635908"/>
              </a:xfrm>
              <a:prstGeom prst="rect">
                <a:avLst/>
              </a:prstGeom>
            </p:spPr>
          </p:pic>
        </p:grpSp>
        <p:sp>
          <p:nvSpPr>
            <p:cNvPr id="130" name="모서리가 둥근 직사각형 129"/>
            <p:cNvSpPr/>
            <p:nvPr/>
          </p:nvSpPr>
          <p:spPr>
            <a:xfrm rot="5400000" flipV="1">
              <a:off x="11896732" y="282460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endParaRPr>
            </a:p>
          </p:txBody>
        </p:sp>
        <p:sp>
          <p:nvSpPr>
            <p:cNvPr id="131" name="제목 2"/>
            <p:cNvSpPr txBox="1">
              <a:spLocks/>
            </p:cNvSpPr>
            <p:nvPr/>
          </p:nvSpPr>
          <p:spPr bwMode="auto">
            <a:xfrm>
              <a:off x="9947905" y="2461290"/>
              <a:ext cx="623764"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50000"/>
                      <a:lumOff val="50000"/>
                    </a:schemeClr>
                  </a:solidFill>
                  <a:latin typeface="+mn-ea"/>
                  <a:ea typeface="+mn-ea"/>
                  <a:cs typeface="Nanum Gothic" charset="-127"/>
                </a:rPr>
                <a:t>Created</a:t>
              </a:r>
            </a:p>
            <a:p>
              <a:pPr>
                <a:lnSpc>
                  <a:spcPct val="150000"/>
                </a:lnSpc>
              </a:pPr>
              <a:r>
                <a:rPr lang="en-US" altLang="ko-KR" sz="600" dirty="0">
                  <a:solidFill>
                    <a:schemeClr val="tx1">
                      <a:lumMod val="50000"/>
                      <a:lumOff val="50000"/>
                    </a:schemeClr>
                  </a:solidFill>
                  <a:latin typeface="+mn-ea"/>
                  <a:cs typeface="Nanum Gothic" charset="-127"/>
                </a:rPr>
                <a:t>Updated</a:t>
              </a:r>
            </a:p>
          </p:txBody>
        </p:sp>
        <p:sp>
          <p:nvSpPr>
            <p:cNvPr id="132" name="제목 2"/>
            <p:cNvSpPr txBox="1">
              <a:spLocks/>
            </p:cNvSpPr>
            <p:nvPr/>
          </p:nvSpPr>
          <p:spPr bwMode="auto">
            <a:xfrm>
              <a:off x="10411666" y="2461290"/>
              <a:ext cx="1151648"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sk-SK" altLang="ko-KR" sz="600" dirty="0">
                  <a:solidFill>
                    <a:prstClr val="white">
                      <a:lumMod val="50000"/>
                    </a:prstClr>
                  </a:solidFill>
                  <a:latin typeface="+mn-ea"/>
                  <a:ea typeface="+mn-ea"/>
                  <a:cs typeface="Nanum Gothic" charset="-127"/>
                </a:rPr>
                <a:t>2017.05.22</a:t>
              </a:r>
            </a:p>
            <a:p>
              <a:pPr>
                <a:lnSpc>
                  <a:spcPct val="150000"/>
                </a:lnSpc>
              </a:pPr>
              <a:r>
                <a:rPr lang="sk-SK" altLang="ko-KR" sz="600" dirty="0">
                  <a:solidFill>
                    <a:prstClr val="white">
                      <a:lumMod val="50000"/>
                    </a:prstClr>
                  </a:solidFill>
                  <a:latin typeface="+mn-ea"/>
                  <a:cs typeface="Nanum Gothic" charset="-127"/>
                </a:rPr>
                <a:t>2017.05.22</a:t>
              </a:r>
              <a:endParaRPr lang="ko-KR" altLang="sk-SK" sz="600" dirty="0">
                <a:solidFill>
                  <a:prstClr val="white">
                    <a:lumMod val="50000"/>
                  </a:prstClr>
                </a:solidFill>
                <a:latin typeface="+mn-ea"/>
                <a:cs typeface="Nanum Gothic" charset="-127"/>
              </a:endParaRPr>
            </a:p>
          </p:txBody>
        </p:sp>
        <p:sp>
          <p:nvSpPr>
            <p:cNvPr id="129" name="십자형[C] 128"/>
            <p:cNvSpPr/>
            <p:nvPr/>
          </p:nvSpPr>
          <p:spPr>
            <a:xfrm rot="2700000">
              <a:off x="12084496" y="2271530"/>
              <a:ext cx="148303" cy="148303"/>
            </a:xfrm>
            <a:prstGeom prst="plus">
              <a:avLst>
                <a:gd name="adj" fmla="val 4597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grpSp>
      <p:sp>
        <p:nvSpPr>
          <p:cNvPr id="78" name="타원 77"/>
          <p:cNvSpPr/>
          <p:nvPr/>
        </p:nvSpPr>
        <p:spPr>
          <a:xfrm>
            <a:off x="6960767" y="6861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74" name="직사각형 73"/>
          <p:cNvSpPr/>
          <p:nvPr/>
        </p:nvSpPr>
        <p:spPr>
          <a:xfrm>
            <a:off x="0" y="0"/>
            <a:ext cx="12192000" cy="6858000"/>
          </a:xfrm>
          <a:prstGeom prst="rect">
            <a:avLst/>
          </a:prstGeom>
          <a:solidFill>
            <a:schemeClr val="tx1">
              <a:alpha val="2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3000" dirty="0" err="1">
                <a:solidFill>
                  <a:schemeClr val="bg1"/>
                </a:solidFill>
                <a:latin typeface="Nanum Gothic" charset="-127"/>
                <a:ea typeface="Nanum Gothic" charset="-127"/>
                <a:cs typeface="Nanum Gothic" charset="-127"/>
              </a:rPr>
              <a:t>Regacy</a:t>
            </a:r>
            <a:endParaRPr kumimoji="1" lang="ko-KR" altLang="en-US" sz="30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396715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그룹 110"/>
          <p:cNvGrpSpPr/>
          <p:nvPr/>
        </p:nvGrpSpPr>
        <p:grpSpPr>
          <a:xfrm>
            <a:off x="4204944" y="1849809"/>
            <a:ext cx="817662" cy="162382"/>
            <a:chOff x="5321674" y="1096566"/>
            <a:chExt cx="940062" cy="186690"/>
          </a:xfrm>
        </p:grpSpPr>
        <p:sp>
          <p:nvSpPr>
            <p:cNvPr id="11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15" name="그룹 114"/>
            <p:cNvGrpSpPr/>
            <p:nvPr/>
          </p:nvGrpSpPr>
          <p:grpSpPr>
            <a:xfrm>
              <a:off x="5499252" y="1131380"/>
              <a:ext cx="116393" cy="116393"/>
              <a:chOff x="5199443" y="1081903"/>
              <a:chExt cx="852062" cy="852063"/>
            </a:xfrm>
          </p:grpSpPr>
          <p:sp>
            <p:nvSpPr>
              <p:cNvPr id="118" name="모서리가 둥근 직사각형 117"/>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19" name="직선 연결선[R] 118"/>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1" name="그룹 120"/>
              <p:cNvGrpSpPr/>
              <p:nvPr userDrawn="1"/>
            </p:nvGrpSpPr>
            <p:grpSpPr>
              <a:xfrm>
                <a:off x="5486400" y="1311600"/>
                <a:ext cx="325488" cy="622366"/>
                <a:chOff x="5486400" y="1379532"/>
                <a:chExt cx="325488" cy="554433"/>
              </a:xfrm>
            </p:grpSpPr>
            <p:cxnSp>
              <p:nvCxnSpPr>
                <p:cNvPr id="122" name="직선 연결선[R] 121"/>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4" name="직선 연결선[R] 123"/>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16"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17" name="그림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2" name="텍스트 개체 틀 1"/>
          <p:cNvSpPr>
            <a:spLocks noGrp="1"/>
          </p:cNvSpPr>
          <p:nvPr>
            <p:ph type="body" sz="quarter" idx="10"/>
          </p:nvPr>
        </p:nvSpPr>
        <p:spPr/>
        <p:txBody>
          <a:bodyPr/>
          <a:lstStyle/>
          <a:p>
            <a:r>
              <a:rPr lang="ko-KR" altLang="en-US" dirty="0">
                <a:cs typeface="Nanum Gothic" charset="-127"/>
              </a:rPr>
              <a:t>조인 설정 </a:t>
            </a:r>
            <a:r>
              <a:rPr lang="en-US" altLang="ko-KR" dirty="0">
                <a:cs typeface="Nanum Gothic" charset="-127"/>
              </a:rPr>
              <a:t>&gt;</a:t>
            </a:r>
            <a:r>
              <a:rPr lang="ko-KR" altLang="en-US" dirty="0">
                <a:cs typeface="Nanum Gothic" charset="-127"/>
              </a:rPr>
              <a:t> 조인할 데이터 미선택</a:t>
            </a: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19</a:t>
            </a:fld>
            <a:endParaRPr lang="ko-KR" altLang="en-US" dirty="0">
              <a:solidFill>
                <a:srgbClr val="FFC000">
                  <a:lumMod val="75000"/>
                </a:srgbClr>
              </a:solidFill>
              <a:cs typeface="Nanum Gothic" charset="-127"/>
            </a:endParaRPr>
          </a:p>
        </p:txBody>
      </p:sp>
      <p:sp>
        <p:nvSpPr>
          <p:cNvPr id="4" name="텍스트 개체 틀 3"/>
          <p:cNvSpPr>
            <a:spLocks noGrp="1"/>
          </p:cNvSpPr>
          <p:nvPr>
            <p:ph type="body" sz="quarter" idx="13"/>
          </p:nvPr>
        </p:nvSpPr>
        <p:spPr/>
        <p:txBody>
          <a:bodyPr/>
          <a:lstStyle/>
          <a:p>
            <a:pPr marL="0" indent="0">
              <a:buNone/>
            </a:pPr>
            <a:r>
              <a:rPr kumimoji="1" lang="en-US" altLang="ko-KR" dirty="0"/>
              <a:t>[</a:t>
            </a:r>
            <a:r>
              <a:rPr kumimoji="1" lang="ko-KR" altLang="en-US" dirty="0"/>
              <a:t>조인할 컬럼 미선택 시</a:t>
            </a:r>
            <a:r>
              <a:rPr kumimoji="1" lang="en-US" altLang="ko-KR" dirty="0"/>
              <a:t>]</a:t>
            </a:r>
          </a:p>
          <a:p>
            <a:r>
              <a:rPr kumimoji="1" lang="ko-KR" altLang="en-US" dirty="0"/>
              <a:t>선택된 조인 키 열람</a:t>
            </a:r>
            <a:endParaRPr kumimoji="1" lang="en-US" altLang="ko-KR" dirty="0"/>
          </a:p>
          <a:p>
            <a:pPr lvl="1"/>
            <a:r>
              <a:rPr kumimoji="1" lang="ko-KR" altLang="en-US" dirty="0"/>
              <a:t>마스터 데이터소스의 선택 컬럼 확인 가능 </a:t>
            </a:r>
            <a:endParaRPr kumimoji="1" lang="en-US" altLang="ko-KR" dirty="0"/>
          </a:p>
          <a:p>
            <a:pPr lvl="1"/>
            <a:r>
              <a:rPr kumimoji="1" lang="ko-KR" altLang="en-US" dirty="0"/>
              <a:t>조인할 데이터소스의 선택 컬럼 확인 가능</a:t>
            </a:r>
            <a:endParaRPr kumimoji="1" lang="en-US" altLang="ko-KR" dirty="0"/>
          </a:p>
          <a:p>
            <a:pPr lvl="1"/>
            <a:r>
              <a:rPr kumimoji="1" lang="ko-KR" altLang="en-US" dirty="0"/>
              <a:t>선택된 컬럼이 없을 경우 </a:t>
            </a:r>
            <a:r>
              <a:rPr kumimoji="1" lang="en-US" altLang="ko-KR" dirty="0"/>
              <a:t>‘empty’</a:t>
            </a:r>
            <a:r>
              <a:rPr kumimoji="1" lang="ko-KR" altLang="en-US" dirty="0"/>
              <a:t> 문구 표시</a:t>
            </a:r>
            <a:endParaRPr kumimoji="1" lang="en-US" altLang="ko-KR" dirty="0"/>
          </a:p>
          <a:p>
            <a:r>
              <a:rPr kumimoji="1" lang="ko-KR" altLang="en-US" dirty="0"/>
              <a:t>조인키</a:t>
            </a:r>
            <a:endParaRPr kumimoji="1" lang="en-US" altLang="ko-KR" dirty="0"/>
          </a:p>
          <a:p>
            <a:pPr lvl="1"/>
            <a:r>
              <a:rPr kumimoji="1" lang="ko-KR" altLang="en-US" dirty="0"/>
              <a:t>선택된 조인키가 없을 경우</a:t>
            </a:r>
            <a:r>
              <a:rPr kumimoji="1" lang="en-US" altLang="ko-KR" dirty="0"/>
              <a:t>,</a:t>
            </a:r>
            <a:r>
              <a:rPr kumimoji="1" lang="ko-KR" altLang="en-US" dirty="0"/>
              <a:t> 문구 표시</a:t>
            </a:r>
            <a:endParaRPr kumimoji="1" lang="en-US" altLang="ko-KR" dirty="0"/>
          </a:p>
          <a:p>
            <a:pPr lvl="2"/>
            <a:r>
              <a:rPr kumimoji="1" lang="ko-KR" altLang="en-US" dirty="0"/>
              <a:t>문구 </a:t>
            </a:r>
            <a:r>
              <a:rPr kumimoji="1" lang="en-US" altLang="ko-KR" dirty="0"/>
              <a:t>:</a:t>
            </a:r>
            <a:r>
              <a:rPr kumimoji="1" lang="ko-KR" altLang="en-US" dirty="0"/>
              <a:t> 적어도 하나의 조인키가 선택되어야 합니다</a:t>
            </a:r>
            <a:endParaRPr kumimoji="1" lang="en-US" altLang="ko-KR" dirty="0"/>
          </a:p>
          <a:p>
            <a:pPr lvl="1"/>
            <a:r>
              <a:rPr kumimoji="1" lang="ko-KR" altLang="en-US" dirty="0"/>
              <a:t>조인키 선택 영역</a:t>
            </a:r>
            <a:endParaRPr kumimoji="1" lang="en-US" altLang="ko-KR" dirty="0"/>
          </a:p>
          <a:p>
            <a:pPr lvl="2"/>
            <a:r>
              <a:rPr kumimoji="1" lang="en-US" altLang="ko-KR" dirty="0"/>
              <a:t>P.H :</a:t>
            </a:r>
            <a:r>
              <a:rPr kumimoji="1" lang="ko-KR" altLang="en-US" dirty="0"/>
              <a:t> </a:t>
            </a:r>
            <a:r>
              <a:rPr kumimoji="1" lang="en-US" altLang="ko-KR" dirty="0"/>
              <a:t>Empty</a:t>
            </a:r>
          </a:p>
          <a:p>
            <a:pPr lvl="2"/>
            <a:r>
              <a:rPr kumimoji="1" lang="ko-KR" altLang="en-US" dirty="0"/>
              <a:t>컬럼 이름 검색</a:t>
            </a:r>
            <a:r>
              <a:rPr kumimoji="1" lang="en-US" altLang="ko-KR" dirty="0"/>
              <a:t>/</a:t>
            </a:r>
            <a:r>
              <a:rPr kumimoji="1" lang="ko-KR" altLang="en-US" dirty="0"/>
              <a:t>선택 가능</a:t>
            </a:r>
            <a:endParaRPr kumimoji="1" lang="en-US" altLang="ko-KR" dirty="0"/>
          </a:p>
          <a:p>
            <a:pPr lvl="1"/>
            <a:r>
              <a:rPr kumimoji="1" lang="ko-KR" altLang="en-US" dirty="0"/>
              <a:t>추가</a:t>
            </a:r>
            <a:endParaRPr kumimoji="1" lang="en-US" altLang="ko-KR" dirty="0"/>
          </a:p>
          <a:p>
            <a:pPr lvl="2"/>
            <a:r>
              <a:rPr kumimoji="1" lang="ko-KR" altLang="en-US" dirty="0"/>
              <a:t>조인 가능한 조인키가 입력된 경우 활성</a:t>
            </a:r>
            <a:endParaRPr kumimoji="1" lang="en-US" altLang="ko-KR" dirty="0"/>
          </a:p>
          <a:p>
            <a:pPr lvl="2"/>
            <a:r>
              <a:rPr kumimoji="1" lang="ko-KR" altLang="en-US" dirty="0"/>
              <a:t>추가된 조인키가 없을 경우</a:t>
            </a:r>
            <a:r>
              <a:rPr kumimoji="1" lang="en-US" altLang="ko-KR" dirty="0"/>
              <a:t>,</a:t>
            </a:r>
            <a:r>
              <a:rPr kumimoji="1" lang="ko-KR" altLang="en-US" dirty="0"/>
              <a:t> 비활성</a:t>
            </a:r>
            <a:endParaRPr kumimoji="1" lang="en-US" altLang="ko-KR" dirty="0"/>
          </a:p>
          <a:p>
            <a:pPr lvl="3"/>
            <a:r>
              <a:rPr kumimoji="1" lang="ko-KR" altLang="en-US" dirty="0"/>
              <a:t>아래에 문구 표시</a:t>
            </a:r>
            <a:r>
              <a:rPr kumimoji="1" lang="en-US" altLang="ko-KR" dirty="0"/>
              <a:t>.</a:t>
            </a:r>
            <a:r>
              <a:rPr kumimoji="1" lang="ko-KR" altLang="en-US" dirty="0"/>
              <a:t> 문구 </a:t>
            </a:r>
            <a:r>
              <a:rPr kumimoji="1" lang="en-US" altLang="ko-KR" dirty="0"/>
              <a:t>:</a:t>
            </a:r>
            <a:r>
              <a:rPr kumimoji="1" lang="ko-KR" altLang="en-US" dirty="0"/>
              <a:t> 조인키가 없습니다</a:t>
            </a:r>
            <a:endParaRPr kumimoji="1" lang="en-US" altLang="ko-KR" dirty="0"/>
          </a:p>
          <a:p>
            <a:r>
              <a:rPr kumimoji="1" lang="ko-KR" altLang="en-US" dirty="0"/>
              <a:t>조인 타입</a:t>
            </a:r>
            <a:endParaRPr kumimoji="1" lang="en-US" altLang="ko-KR" dirty="0"/>
          </a:p>
          <a:p>
            <a:pPr lvl="1"/>
            <a:r>
              <a:rPr kumimoji="1" lang="en-US" altLang="ko-KR" dirty="0"/>
              <a:t>Inner / Left(default) / Right / Full outer</a:t>
            </a:r>
          </a:p>
        </p:txBody>
      </p:sp>
      <p:sp>
        <p:nvSpPr>
          <p:cNvPr id="101" name="직사각형 100"/>
          <p:cNvSpPr/>
          <p:nvPr/>
        </p:nvSpPr>
        <p:spPr>
          <a:xfrm>
            <a:off x="2040995" y="1811947"/>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01</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87" name="그룹 86"/>
          <p:cNvGrpSpPr/>
          <p:nvPr/>
        </p:nvGrpSpPr>
        <p:grpSpPr>
          <a:xfrm>
            <a:off x="7271330" y="1849809"/>
            <a:ext cx="817662" cy="162382"/>
            <a:chOff x="5321674" y="1096566"/>
            <a:chExt cx="940062" cy="186690"/>
          </a:xfrm>
        </p:grpSpPr>
        <p:sp>
          <p:nvSpPr>
            <p:cNvPr id="9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20" name="그룹 119"/>
            <p:cNvGrpSpPr/>
            <p:nvPr/>
          </p:nvGrpSpPr>
          <p:grpSpPr>
            <a:xfrm>
              <a:off x="5499252" y="1131380"/>
              <a:ext cx="116393" cy="116393"/>
              <a:chOff x="5199443" y="1081903"/>
              <a:chExt cx="852062" cy="852063"/>
            </a:xfrm>
          </p:grpSpPr>
          <p:sp>
            <p:nvSpPr>
              <p:cNvPr id="135" name="모서리가 둥근 직사각형 134"/>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36" name="직선 연결선[R] 135"/>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4" name="그룹 143"/>
              <p:cNvGrpSpPr/>
              <p:nvPr userDrawn="1"/>
            </p:nvGrpSpPr>
            <p:grpSpPr>
              <a:xfrm>
                <a:off x="5486400" y="1311600"/>
                <a:ext cx="325488" cy="622366"/>
                <a:chOff x="5486400" y="1379532"/>
                <a:chExt cx="325488" cy="554433"/>
              </a:xfrm>
            </p:grpSpPr>
            <p:cxnSp>
              <p:nvCxnSpPr>
                <p:cNvPr id="145" name="직선 연결선[R] 144"/>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6" name="직선 연결선[R] 145"/>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23"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34" name="그림 1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147" name="그룹 146"/>
          <p:cNvGrpSpPr/>
          <p:nvPr/>
        </p:nvGrpSpPr>
        <p:grpSpPr>
          <a:xfrm>
            <a:off x="5205447" y="1852245"/>
            <a:ext cx="1880846" cy="141411"/>
            <a:chOff x="8038508" y="6008746"/>
            <a:chExt cx="1880846" cy="141411"/>
          </a:xfrm>
        </p:grpSpPr>
        <p:sp>
          <p:nvSpPr>
            <p:cNvPr id="148" name="제목 2"/>
            <p:cNvSpPr txBox="1">
              <a:spLocks/>
            </p:cNvSpPr>
            <p:nvPr/>
          </p:nvSpPr>
          <p:spPr bwMode="auto">
            <a:xfrm>
              <a:off x="8038508" y="6008746"/>
              <a:ext cx="1764183" cy="141411"/>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endPar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endParaRPr>
            </a:p>
          </p:txBody>
        </p:sp>
        <p:pic>
          <p:nvPicPr>
            <p:cNvPr id="149" name="그림 1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40616" y="6040082"/>
              <a:ext cx="78738" cy="78738"/>
            </a:xfrm>
            <a:prstGeom prst="rect">
              <a:avLst/>
            </a:prstGeom>
          </p:spPr>
        </p:pic>
      </p:grpSp>
      <p:grpSp>
        <p:nvGrpSpPr>
          <p:cNvPr id="150" name="그룹 149"/>
          <p:cNvGrpSpPr/>
          <p:nvPr/>
        </p:nvGrpSpPr>
        <p:grpSpPr>
          <a:xfrm>
            <a:off x="2130797" y="2258207"/>
            <a:ext cx="2898192" cy="2010177"/>
            <a:chOff x="2269099" y="5273603"/>
            <a:chExt cx="3222814" cy="1654691"/>
          </a:xfrm>
        </p:grpSpPr>
        <p:pic>
          <p:nvPicPr>
            <p:cNvPr id="151" name="그림 150"/>
            <p:cNvPicPr>
              <a:picLocks noChangeAspect="1"/>
            </p:cNvPicPr>
            <p:nvPr/>
          </p:nvPicPr>
          <p:blipFill rotWithShape="1">
            <a:blip r:embed="rId1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2" name="그룹 151"/>
            <p:cNvGrpSpPr/>
            <p:nvPr/>
          </p:nvGrpSpPr>
          <p:grpSpPr>
            <a:xfrm>
              <a:off x="2868871" y="5288240"/>
              <a:ext cx="1982259" cy="128612"/>
              <a:chOff x="5723959" y="1669374"/>
              <a:chExt cx="1982259" cy="128612"/>
            </a:xfrm>
          </p:grpSpPr>
          <p:sp>
            <p:nvSpPr>
              <p:cNvPr id="153" name="Username Box"/>
              <p:cNvSpPr>
                <a:spLocks/>
              </p:cNvSpPr>
              <p:nvPr>
                <p:custDataLst>
                  <p:tags r:id="rId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4" name="Username Box"/>
              <p:cNvSpPr>
                <a:spLocks/>
              </p:cNvSpPr>
              <p:nvPr>
                <p:custDataLst>
                  <p:tags r:id="rId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5" name="Username Box"/>
              <p:cNvSpPr>
                <a:spLocks/>
              </p:cNvSpPr>
              <p:nvPr>
                <p:custDataLst>
                  <p:tags r:id="rId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nvGrpSpPr>
          <p:cNvPr id="157" name="그룹 156"/>
          <p:cNvGrpSpPr/>
          <p:nvPr/>
        </p:nvGrpSpPr>
        <p:grpSpPr>
          <a:xfrm>
            <a:off x="5171486" y="2258207"/>
            <a:ext cx="2898192" cy="2010177"/>
            <a:chOff x="2269099" y="5273603"/>
            <a:chExt cx="3222814" cy="1654691"/>
          </a:xfrm>
        </p:grpSpPr>
        <p:pic>
          <p:nvPicPr>
            <p:cNvPr id="158" name="그림 157"/>
            <p:cNvPicPr>
              <a:picLocks noChangeAspect="1"/>
            </p:cNvPicPr>
            <p:nvPr/>
          </p:nvPicPr>
          <p:blipFill rotWithShape="1">
            <a:blip r:embed="rId1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9" name="그룹 158"/>
            <p:cNvGrpSpPr/>
            <p:nvPr/>
          </p:nvGrpSpPr>
          <p:grpSpPr>
            <a:xfrm>
              <a:off x="2868871" y="5288240"/>
              <a:ext cx="1982259" cy="128612"/>
              <a:chOff x="5723959" y="1669374"/>
              <a:chExt cx="1982259" cy="128612"/>
            </a:xfrm>
          </p:grpSpPr>
          <p:sp>
            <p:nvSpPr>
              <p:cNvPr id="160" name="Username Box"/>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79" name="Username Box"/>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0" name="Username Box"/>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sp>
        <p:nvSpPr>
          <p:cNvPr id="187" name="모서리가 둥근 직사각형 186"/>
          <p:cNvSpPr/>
          <p:nvPr/>
        </p:nvSpPr>
        <p:spPr>
          <a:xfrm rot="5400000" flipV="1">
            <a:off x="4640141" y="282298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8" name="모서리가 둥근 직사각형 187"/>
          <p:cNvSpPr/>
          <p:nvPr/>
        </p:nvSpPr>
        <p:spPr>
          <a:xfrm rot="5400000" flipV="1">
            <a:off x="7694068" y="282298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join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3</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3" name="직사각형 82"/>
          <p:cNvSpPr/>
          <p:nvPr/>
        </p:nvSpPr>
        <p:spPr>
          <a:xfrm>
            <a:off x="2040989" y="1566837"/>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Master </a:t>
            </a: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85" name="직사각형 84"/>
          <p:cNvSpPr/>
          <p:nvPr/>
        </p:nvSpPr>
        <p:spPr>
          <a:xfrm>
            <a:off x="5150817" y="1566837"/>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to join</a:t>
            </a:r>
            <a:endParaRPr kumimoji="1" lang="ko-KR" altLang="en-US" sz="700"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103" name="그룹 102"/>
          <p:cNvGrpSpPr/>
          <p:nvPr/>
        </p:nvGrpSpPr>
        <p:grpSpPr>
          <a:xfrm>
            <a:off x="2252658" y="5617526"/>
            <a:ext cx="442059" cy="384539"/>
            <a:chOff x="2791373" y="2210693"/>
            <a:chExt cx="421702" cy="366831"/>
          </a:xfrm>
        </p:grpSpPr>
        <p:grpSp>
          <p:nvGrpSpPr>
            <p:cNvPr id="107" name="그룹 106"/>
            <p:cNvGrpSpPr/>
            <p:nvPr/>
          </p:nvGrpSpPr>
          <p:grpSpPr>
            <a:xfrm>
              <a:off x="2801126" y="2210693"/>
              <a:ext cx="402195" cy="234555"/>
              <a:chOff x="5634963" y="1578816"/>
              <a:chExt cx="402195" cy="234555"/>
            </a:xfrm>
          </p:grpSpPr>
          <p:sp>
            <p:nvSpPr>
              <p:cNvPr id="110" name="자유형 109"/>
              <p:cNvSpPr/>
              <p:nvPr/>
            </p:nvSpPr>
            <p:spPr>
              <a:xfrm>
                <a:off x="5802603" y="1614488"/>
                <a:ext cx="66916" cy="163210"/>
              </a:xfrm>
              <a:custGeom>
                <a:avLst/>
                <a:gdLst>
                  <a:gd name="connsiteX0" fmla="*/ 33458 w 66916"/>
                  <a:gd name="connsiteY0" fmla="*/ 0 h 163210"/>
                  <a:gd name="connsiteX1" fmla="*/ 57700 w 66916"/>
                  <a:gd name="connsiteY1" fmla="*/ 35955 h 163210"/>
                  <a:gd name="connsiteX2" fmla="*/ 66916 w 66916"/>
                  <a:gd name="connsiteY2" fmla="*/ 81605 h 163210"/>
                  <a:gd name="connsiteX3" fmla="*/ 57700 w 66916"/>
                  <a:gd name="connsiteY3" fmla="*/ 127255 h 163210"/>
                  <a:gd name="connsiteX4" fmla="*/ 33458 w 66916"/>
                  <a:gd name="connsiteY4" fmla="*/ 163210 h 163210"/>
                  <a:gd name="connsiteX5" fmla="*/ 9217 w 66916"/>
                  <a:gd name="connsiteY5" fmla="*/ 127255 h 163210"/>
                  <a:gd name="connsiteX6" fmla="*/ 0 w 66916"/>
                  <a:gd name="connsiteY6" fmla="*/ 81605 h 163210"/>
                  <a:gd name="connsiteX7" fmla="*/ 9217 w 66916"/>
                  <a:gd name="connsiteY7" fmla="*/ 35955 h 16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6" h="163210">
                    <a:moveTo>
                      <a:pt x="33458" y="0"/>
                    </a:moveTo>
                    <a:lnTo>
                      <a:pt x="57700" y="35955"/>
                    </a:lnTo>
                    <a:cubicBezTo>
                      <a:pt x="63635" y="49986"/>
                      <a:pt x="66916" y="65412"/>
                      <a:pt x="66916" y="81605"/>
                    </a:cubicBezTo>
                    <a:cubicBezTo>
                      <a:pt x="66916" y="97798"/>
                      <a:pt x="63635" y="113224"/>
                      <a:pt x="57700" y="127255"/>
                    </a:cubicBezTo>
                    <a:lnTo>
                      <a:pt x="33458" y="163210"/>
                    </a:lnTo>
                    <a:lnTo>
                      <a:pt x="9217" y="127255"/>
                    </a:lnTo>
                    <a:cubicBezTo>
                      <a:pt x="3282" y="113224"/>
                      <a:pt x="0" y="97798"/>
                      <a:pt x="0" y="81605"/>
                    </a:cubicBezTo>
                    <a:cubicBezTo>
                      <a:pt x="0" y="65412"/>
                      <a:pt x="3282" y="49986"/>
                      <a:pt x="9217" y="35955"/>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12" name="타원 111"/>
              <p:cNvSpPr/>
              <p:nvPr/>
            </p:nvSpPr>
            <p:spPr>
              <a:xfrm>
                <a:off x="563496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25" name="타원 124"/>
              <p:cNvSpPr/>
              <p:nvPr/>
            </p:nvSpPr>
            <p:spPr>
              <a:xfrm>
                <a:off x="580260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109" name="제목 2"/>
            <p:cNvSpPr txBox="1">
              <a:spLocks/>
            </p:cNvSpPr>
            <p:nvPr/>
          </p:nvSpPr>
          <p:spPr bwMode="auto">
            <a:xfrm>
              <a:off x="2791373" y="2461150"/>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Inner</a:t>
              </a:r>
            </a:p>
          </p:txBody>
        </p:sp>
      </p:grpSp>
      <p:grpSp>
        <p:nvGrpSpPr>
          <p:cNvPr id="126" name="그룹 125"/>
          <p:cNvGrpSpPr/>
          <p:nvPr/>
        </p:nvGrpSpPr>
        <p:grpSpPr>
          <a:xfrm>
            <a:off x="2811017" y="5616220"/>
            <a:ext cx="442058" cy="412907"/>
            <a:chOff x="2601745" y="2918973"/>
            <a:chExt cx="421702" cy="393893"/>
          </a:xfrm>
        </p:grpSpPr>
        <p:grpSp>
          <p:nvGrpSpPr>
            <p:cNvPr id="131" name="그룹 130"/>
            <p:cNvGrpSpPr/>
            <p:nvPr/>
          </p:nvGrpSpPr>
          <p:grpSpPr>
            <a:xfrm>
              <a:off x="2608760" y="2918973"/>
              <a:ext cx="402195" cy="234555"/>
              <a:chOff x="2620880" y="3377708"/>
              <a:chExt cx="402195" cy="234555"/>
            </a:xfrm>
          </p:grpSpPr>
          <p:sp>
            <p:nvSpPr>
              <p:cNvPr id="133" name="타원 132"/>
              <p:cNvSpPr/>
              <p:nvPr/>
            </p:nvSpPr>
            <p:spPr>
              <a:xfrm>
                <a:off x="2620880" y="337770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7" name="타원 136"/>
              <p:cNvSpPr/>
              <p:nvPr/>
            </p:nvSpPr>
            <p:spPr>
              <a:xfrm>
                <a:off x="2788520" y="3377708"/>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132" name="제목 2"/>
            <p:cNvSpPr txBox="1">
              <a:spLocks/>
            </p:cNvSpPr>
            <p:nvPr/>
          </p:nvSpPr>
          <p:spPr bwMode="auto">
            <a:xfrm>
              <a:off x="2601745" y="3196492"/>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Left</a:t>
              </a:r>
            </a:p>
          </p:txBody>
        </p:sp>
      </p:grpSp>
      <p:grpSp>
        <p:nvGrpSpPr>
          <p:cNvPr id="142" name="그룹 141"/>
          <p:cNvGrpSpPr/>
          <p:nvPr/>
        </p:nvGrpSpPr>
        <p:grpSpPr>
          <a:xfrm>
            <a:off x="3369375" y="5615530"/>
            <a:ext cx="421610" cy="427893"/>
            <a:chOff x="2436905" y="3828103"/>
            <a:chExt cx="402195" cy="408189"/>
          </a:xfrm>
        </p:grpSpPr>
        <p:grpSp>
          <p:nvGrpSpPr>
            <p:cNvPr id="143" name="그룹 142"/>
            <p:cNvGrpSpPr/>
            <p:nvPr/>
          </p:nvGrpSpPr>
          <p:grpSpPr>
            <a:xfrm>
              <a:off x="2436905" y="3828103"/>
              <a:ext cx="402195" cy="234555"/>
              <a:chOff x="1861078" y="4283172"/>
              <a:chExt cx="402195" cy="234555"/>
            </a:xfrm>
          </p:grpSpPr>
          <p:sp>
            <p:nvSpPr>
              <p:cNvPr id="186" name="타원 185"/>
              <p:cNvSpPr/>
              <p:nvPr/>
            </p:nvSpPr>
            <p:spPr>
              <a:xfrm>
                <a:off x="2028718" y="4283172"/>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90" name="타원 189"/>
              <p:cNvSpPr/>
              <p:nvPr/>
            </p:nvSpPr>
            <p:spPr>
              <a:xfrm>
                <a:off x="1861078" y="4283172"/>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181" name="제목 2"/>
            <p:cNvSpPr txBox="1">
              <a:spLocks/>
            </p:cNvSpPr>
            <p:nvPr/>
          </p:nvSpPr>
          <p:spPr bwMode="auto">
            <a:xfrm>
              <a:off x="2447373" y="4119918"/>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Right</a:t>
              </a:r>
            </a:p>
          </p:txBody>
        </p:sp>
      </p:grpSp>
      <p:grpSp>
        <p:nvGrpSpPr>
          <p:cNvPr id="191" name="그룹 190"/>
          <p:cNvGrpSpPr/>
          <p:nvPr/>
        </p:nvGrpSpPr>
        <p:grpSpPr>
          <a:xfrm>
            <a:off x="3907285" y="5614391"/>
            <a:ext cx="421610" cy="452619"/>
            <a:chOff x="2253982" y="4653050"/>
            <a:chExt cx="402195" cy="431776"/>
          </a:xfrm>
        </p:grpSpPr>
        <p:grpSp>
          <p:nvGrpSpPr>
            <p:cNvPr id="192" name="그룹 191"/>
            <p:cNvGrpSpPr/>
            <p:nvPr/>
          </p:nvGrpSpPr>
          <p:grpSpPr>
            <a:xfrm>
              <a:off x="2253982" y="4653050"/>
              <a:ext cx="402195" cy="235100"/>
              <a:chOff x="2192219" y="5104453"/>
              <a:chExt cx="402195" cy="235100"/>
            </a:xfrm>
          </p:grpSpPr>
          <p:sp>
            <p:nvSpPr>
              <p:cNvPr id="194" name="타원 193"/>
              <p:cNvSpPr/>
              <p:nvPr/>
            </p:nvSpPr>
            <p:spPr>
              <a:xfrm>
                <a:off x="2192219" y="5104998"/>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95" name="타원 194"/>
              <p:cNvSpPr/>
              <p:nvPr/>
            </p:nvSpPr>
            <p:spPr>
              <a:xfrm>
                <a:off x="2359859" y="510499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96" name="타원 195"/>
              <p:cNvSpPr/>
              <p:nvPr/>
            </p:nvSpPr>
            <p:spPr>
              <a:xfrm>
                <a:off x="2192219" y="5104453"/>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193" name="제목 2"/>
            <p:cNvSpPr txBox="1">
              <a:spLocks/>
            </p:cNvSpPr>
            <p:nvPr/>
          </p:nvSpPr>
          <p:spPr bwMode="auto">
            <a:xfrm>
              <a:off x="2271068" y="4968452"/>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Full Outer</a:t>
              </a:r>
            </a:p>
          </p:txBody>
        </p:sp>
      </p:grpSp>
      <p:grpSp>
        <p:nvGrpSpPr>
          <p:cNvPr id="197" name="그룹 196"/>
          <p:cNvGrpSpPr/>
          <p:nvPr/>
        </p:nvGrpSpPr>
        <p:grpSpPr>
          <a:xfrm>
            <a:off x="5055985" y="5265460"/>
            <a:ext cx="2337821" cy="226259"/>
            <a:chOff x="8810852" y="3606447"/>
            <a:chExt cx="2982091" cy="321207"/>
          </a:xfrm>
        </p:grpSpPr>
        <p:sp>
          <p:nvSpPr>
            <p:cNvPr id="198" name="직사각형 197"/>
            <p:cNvSpPr/>
            <p:nvPr/>
          </p:nvSpPr>
          <p:spPr>
            <a:xfrm>
              <a:off x="8810854" y="3606448"/>
              <a:ext cx="2982089" cy="3212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199" name="제목 2"/>
            <p:cNvSpPr txBox="1">
              <a:spLocks/>
            </p:cNvSpPr>
            <p:nvPr/>
          </p:nvSpPr>
          <p:spPr bwMode="auto">
            <a:xfrm>
              <a:off x="8810852" y="3606448"/>
              <a:ext cx="1125655" cy="3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rPr>
                <a:t>Empty</a:t>
              </a:r>
            </a:p>
          </p:txBody>
        </p:sp>
        <p:grpSp>
          <p:nvGrpSpPr>
            <p:cNvPr id="200" name="그룹 199"/>
            <p:cNvGrpSpPr/>
            <p:nvPr/>
          </p:nvGrpSpPr>
          <p:grpSpPr>
            <a:xfrm>
              <a:off x="10168546" y="3606447"/>
              <a:ext cx="266700" cy="321207"/>
              <a:chOff x="3910231" y="2667217"/>
              <a:chExt cx="266700" cy="370264"/>
            </a:xfrm>
          </p:grpSpPr>
          <p:cxnSp>
            <p:nvCxnSpPr>
              <p:cNvPr id="203" name="직선 연결선 185"/>
              <p:cNvCxnSpPr/>
              <p:nvPr/>
            </p:nvCxnSpPr>
            <p:spPr>
              <a:xfrm>
                <a:off x="39102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4" name="직선 연결선 186"/>
              <p:cNvCxnSpPr/>
              <p:nvPr/>
            </p:nvCxnSpPr>
            <p:spPr>
              <a:xfrm>
                <a:off x="41769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1" name="제목 2"/>
            <p:cNvSpPr txBox="1">
              <a:spLocks/>
            </p:cNvSpPr>
            <p:nvPr/>
          </p:nvSpPr>
          <p:spPr bwMode="auto">
            <a:xfrm>
              <a:off x="10443451" y="3606448"/>
              <a:ext cx="1349492" cy="23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rPr>
                <a:t>Empty</a:t>
              </a:r>
            </a:p>
          </p:txBody>
        </p:sp>
        <p:sp>
          <p:nvSpPr>
            <p:cNvPr id="202" name="제목 2"/>
            <p:cNvSpPr txBox="1">
              <a:spLocks/>
            </p:cNvSpPr>
            <p:nvPr/>
          </p:nvSpPr>
          <p:spPr bwMode="auto">
            <a:xfrm>
              <a:off x="10204441" y="3606449"/>
              <a:ext cx="194906" cy="21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grpSp>
      <p:sp>
        <p:nvSpPr>
          <p:cNvPr id="205" name="직사각형 204"/>
          <p:cNvSpPr/>
          <p:nvPr/>
        </p:nvSpPr>
        <p:spPr>
          <a:xfrm>
            <a:off x="4982419" y="5622990"/>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No Join keys</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06" name="직사각형 205"/>
          <p:cNvSpPr/>
          <p:nvPr/>
        </p:nvSpPr>
        <p:spPr>
          <a:xfrm>
            <a:off x="2097130" y="5059149"/>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type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19" name="모서리가 둥근 직사각형 127"/>
          <p:cNvSpPr/>
          <p:nvPr/>
        </p:nvSpPr>
        <p:spPr>
          <a:xfrm>
            <a:off x="7419569" y="5291110"/>
            <a:ext cx="483568" cy="200037"/>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나눔고딕" panose="020D0604000000000000" pitchFamily="50" charset="-127"/>
                <a:ea typeface="나눔고딕" panose="020D0604000000000000" pitchFamily="50" charset="-127"/>
                <a:cs typeface="Nanum Gothic" charset="-127"/>
              </a:rPr>
              <a:t>Add</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20" name="직사각형 219"/>
          <p:cNvSpPr/>
          <p:nvPr/>
        </p:nvSpPr>
        <p:spPr>
          <a:xfrm>
            <a:off x="4982417" y="5059149"/>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keys</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21" name="삼각형 220"/>
          <p:cNvSpPr/>
          <p:nvPr/>
        </p:nvSpPr>
        <p:spPr>
          <a:xfrm rot="10800000">
            <a:off x="6016326" y="5360446"/>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222" name="삼각형 221"/>
          <p:cNvSpPr/>
          <p:nvPr/>
        </p:nvSpPr>
        <p:spPr>
          <a:xfrm rot="10800000">
            <a:off x="7282761" y="5360446"/>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224" name="Oval 55"/>
          <p:cNvSpPr/>
          <p:nvPr/>
        </p:nvSpPr>
        <p:spPr>
          <a:xfrm>
            <a:off x="2025620" y="5104973"/>
            <a:ext cx="127322"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30" name="Oval 55"/>
          <p:cNvSpPr/>
          <p:nvPr/>
        </p:nvSpPr>
        <p:spPr>
          <a:xfrm>
            <a:off x="5082977" y="2228277"/>
            <a:ext cx="127322"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05" name="직사각형 104"/>
          <p:cNvSpPr/>
          <p:nvPr/>
        </p:nvSpPr>
        <p:spPr>
          <a:xfrm>
            <a:off x="4460639" y="6453190"/>
            <a:ext cx="2828985"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700" dirty="0">
                <a:solidFill>
                  <a:schemeClr val="tx1"/>
                </a:solidFill>
                <a:latin typeface="나눔고딕" panose="020D0604000000000000" pitchFamily="50" charset="-127"/>
                <a:ea typeface="나눔고딕" panose="020D0604000000000000" pitchFamily="50" charset="-127"/>
                <a:cs typeface="Nanum Gothic" charset="-127"/>
              </a:rPr>
              <a:t>You can check the results after selecting required items</a:t>
            </a:r>
            <a:endParaRPr kumimoji="1" lang="ko-KR" altLang="en-US" sz="700"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06" name="직사각형 105"/>
          <p:cNvSpPr/>
          <p:nvPr/>
        </p:nvSpPr>
        <p:spPr>
          <a:xfrm>
            <a:off x="2040995"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08" name="직사각형 107"/>
          <p:cNvSpPr/>
          <p:nvPr/>
        </p:nvSpPr>
        <p:spPr>
          <a:xfrm>
            <a:off x="5132222"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b="1"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cxnSp>
        <p:nvCxnSpPr>
          <p:cNvPr id="127" name="직선 연결선[R] 126"/>
          <p:cNvCxnSpPr/>
          <p:nvPr/>
        </p:nvCxnSpPr>
        <p:spPr>
          <a:xfrm>
            <a:off x="2040989" y="5003503"/>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R] 127"/>
          <p:cNvCxnSpPr/>
          <p:nvPr/>
        </p:nvCxnSpPr>
        <p:spPr>
          <a:xfrm>
            <a:off x="4880301" y="5003503"/>
            <a:ext cx="0" cy="129569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R] 128"/>
          <p:cNvCxnSpPr/>
          <p:nvPr/>
        </p:nvCxnSpPr>
        <p:spPr>
          <a:xfrm>
            <a:off x="2040989" y="629920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2692929" y="2287447"/>
            <a:ext cx="2323313"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38" name="직사각형 137"/>
          <p:cNvSpPr/>
          <p:nvPr/>
        </p:nvSpPr>
        <p:spPr>
          <a:xfrm>
            <a:off x="5745858" y="2287447"/>
            <a:ext cx="2323313"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b="1"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b="1"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b="1" dirty="0">
                <a:solidFill>
                  <a:schemeClr val="tx1"/>
                </a:solidFill>
                <a:latin typeface="나눔고딕" panose="020D0604000000000000" pitchFamily="50" charset="-127"/>
                <a:ea typeface="나눔고딕" panose="020D0604000000000000" pitchFamily="50" charset="-127"/>
                <a:cs typeface="Nanum Gothic" charset="-127"/>
              </a:rPr>
              <a:t>□</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39" name="모서리가 둥근 직사각형 127"/>
          <p:cNvSpPr/>
          <p:nvPr/>
        </p:nvSpPr>
        <p:spPr>
          <a:xfrm>
            <a:off x="7289624" y="6459093"/>
            <a:ext cx="770157" cy="200037"/>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나눔고딕" panose="020D0604000000000000" pitchFamily="50" charset="-127"/>
                <a:ea typeface="나눔고딕" panose="020D0604000000000000" pitchFamily="50" charset="-127"/>
                <a:cs typeface="Nanum Gothic" charset="-127"/>
              </a:rPr>
              <a:t>Show result</a:t>
            </a:r>
            <a:endParaRPr lang="ko-KR" altLang="en-US" sz="7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40" name="직사각형 139"/>
          <p:cNvSpPr/>
          <p:nvPr/>
        </p:nvSpPr>
        <p:spPr>
          <a:xfrm>
            <a:off x="2777840" y="5520593"/>
            <a:ext cx="511173" cy="55717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28" name="직사각형 227"/>
          <p:cNvSpPr/>
          <p:nvPr/>
        </p:nvSpPr>
        <p:spPr>
          <a:xfrm>
            <a:off x="620031" y="5010930"/>
            <a:ext cx="1373418" cy="28338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600">
                <a:solidFill>
                  <a:schemeClr val="bg1"/>
                </a:solidFill>
                <a:latin typeface="나눔고딕" panose="020D0604000000000000" pitchFamily="50" charset="-127"/>
                <a:ea typeface="나눔고딕" panose="020D0604000000000000" pitchFamily="50" charset="-127"/>
                <a:cs typeface="Nanum Gothic" charset="-127"/>
              </a:rPr>
              <a:t>조인할 데이터소스의 컬럼 </a:t>
            </a:r>
            <a:r>
              <a:rPr lang="ko-KR" altLang="en-US" sz="600" dirty="0">
                <a:solidFill>
                  <a:schemeClr val="bg1"/>
                </a:solidFill>
                <a:latin typeface="나눔고딕" panose="020D0604000000000000" pitchFamily="50" charset="-127"/>
                <a:ea typeface="나눔고딕" panose="020D0604000000000000" pitchFamily="50" charset="-127"/>
                <a:cs typeface="Nanum Gothic" charset="-127"/>
              </a:rPr>
              <a:t>선택 시</a:t>
            </a: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a:p>
            <a:pPr algn="ctr"/>
            <a:r>
              <a:rPr lang="ko-KR" altLang="en-US" sz="600" dirty="0">
                <a:solidFill>
                  <a:schemeClr val="bg1"/>
                </a:solidFill>
                <a:latin typeface="나눔고딕" panose="020D0604000000000000" pitchFamily="50" charset="-127"/>
                <a:ea typeface="나눔고딕" panose="020D0604000000000000" pitchFamily="50" charset="-127"/>
                <a:cs typeface="Nanum Gothic" charset="-127"/>
              </a:rPr>
              <a:t>조인 타입 및 조인키 설정 </a:t>
            </a:r>
            <a:r>
              <a:rPr lang="en-US" altLang="ko-KR" sz="600" dirty="0">
                <a:solidFill>
                  <a:schemeClr val="bg1"/>
                </a:solidFill>
                <a:latin typeface="나눔고딕" panose="020D0604000000000000" pitchFamily="50" charset="-127"/>
                <a:ea typeface="나눔고딕" panose="020D0604000000000000" pitchFamily="50" charset="-127"/>
                <a:cs typeface="Nanum Gothic" charset="-127"/>
              </a:rPr>
              <a:t>UI</a:t>
            </a:r>
            <a:r>
              <a:rPr lang="ko-KR" altLang="en-US" sz="600" dirty="0">
                <a:solidFill>
                  <a:schemeClr val="bg1"/>
                </a:solidFill>
                <a:latin typeface="나눔고딕" panose="020D0604000000000000" pitchFamily="50" charset="-127"/>
                <a:ea typeface="나눔고딕" panose="020D0604000000000000" pitchFamily="50" charset="-127"/>
                <a:cs typeface="Nanum Gothic" charset="-127"/>
              </a:rPr>
              <a:t> 보임</a:t>
            </a:r>
            <a:endParaRPr lang="en-US" altLang="ko-KR" sz="6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04" name="Oval 55"/>
          <p:cNvSpPr/>
          <p:nvPr/>
        </p:nvSpPr>
        <p:spPr>
          <a:xfrm>
            <a:off x="4906371" y="5105544"/>
            <a:ext cx="127322"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2" name="직사각형 128"/>
          <p:cNvSpPr/>
          <p:nvPr/>
        </p:nvSpPr>
        <p:spPr>
          <a:xfrm>
            <a:off x="5710845" y="2059858"/>
            <a:ext cx="2456321"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600" dirty="0">
                <a:solidFill>
                  <a:schemeClr val="tx1"/>
                </a:solidFill>
                <a:latin typeface="나눔고딕" panose="020D0604000000000000" pitchFamily="50" charset="-127"/>
                <a:ea typeface="나눔고딕" panose="020D0604000000000000" pitchFamily="50" charset="-127"/>
                <a:cs typeface="Nanum Gothic" charset="-127"/>
              </a:rPr>
              <a:t>At least one </a:t>
            </a:r>
            <a:r>
              <a:rPr kumimoji="1" lang="en-US" altLang="ko-KR" sz="600">
                <a:solidFill>
                  <a:schemeClr val="tx1"/>
                </a:solidFill>
                <a:latin typeface="나눔고딕" panose="020D0604000000000000" pitchFamily="50" charset="-127"/>
                <a:ea typeface="나눔고딕" panose="020D0604000000000000" pitchFamily="50" charset="-127"/>
                <a:cs typeface="Nanum Gothic" charset="-127"/>
              </a:rPr>
              <a:t>column is required</a:t>
            </a:r>
            <a:endParaRPr kumimoji="1" lang="ko-KR" altLang="en-US" sz="600"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63" name="직사각형 128"/>
          <p:cNvSpPr/>
          <p:nvPr/>
        </p:nvSpPr>
        <p:spPr>
          <a:xfrm>
            <a:off x="5710845" y="5088491"/>
            <a:ext cx="2456321"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eaLnBrk="0" fontAlgn="base" latinLnBrk="0" hangingPunct="0">
              <a:spcBef>
                <a:spcPct val="0"/>
              </a:spcBef>
              <a:spcAft>
                <a:spcPct val="0"/>
              </a:spcAft>
            </a:pPr>
            <a:r>
              <a:rPr kumimoji="1" lang="en-US" altLang="ko-KR" sz="600" dirty="0">
                <a:solidFill>
                  <a:schemeClr val="tx1"/>
                </a:solidFill>
                <a:latin typeface="나눔고딕" panose="020D0604000000000000" pitchFamily="50" charset="-127"/>
                <a:ea typeface="나눔고딕" panose="020D0604000000000000" pitchFamily="50" charset="-127"/>
                <a:cs typeface="Nanum Gothic" charset="-127"/>
              </a:rPr>
              <a:t>At least one join key is required</a:t>
            </a:r>
            <a:endParaRPr kumimoji="1" lang="ko-KR" altLang="en-US" sz="600" dirty="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64" name="직사각형 163"/>
          <p:cNvSpPr/>
          <p:nvPr/>
        </p:nvSpPr>
        <p:spPr>
          <a:xfrm>
            <a:off x="2024062" y="135033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column</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113" name="그룹 112"/>
          <p:cNvGrpSpPr/>
          <p:nvPr/>
        </p:nvGrpSpPr>
        <p:grpSpPr>
          <a:xfrm>
            <a:off x="6960767" y="830232"/>
            <a:ext cx="1099015" cy="200037"/>
            <a:chOff x="4093583" y="6193790"/>
            <a:chExt cx="2358094" cy="249130"/>
          </a:xfrm>
        </p:grpSpPr>
        <p:sp>
          <p:nvSpPr>
            <p:cNvPr id="166" name="모서리가 둥근 직사각형 127"/>
            <p:cNvSpPr/>
            <p:nvPr/>
          </p:nvSpPr>
          <p:spPr>
            <a:xfrm>
              <a:off x="5282947" y="6193790"/>
              <a:ext cx="1168730" cy="249130"/>
            </a:xfrm>
            <a:prstGeom prst="roundRect">
              <a:avLst>
                <a:gd name="adj" fmla="val 18668"/>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Join</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7"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Tree>
    <p:extLst>
      <p:ext uri="{BB962C8B-B14F-4D97-AF65-F5344CB8AC3E}">
        <p14:creationId xmlns:p14="http://schemas.microsoft.com/office/powerpoint/2010/main" val="53184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1469105988"/>
              </p:ext>
            </p:extLst>
          </p:nvPr>
        </p:nvGraphicFramePr>
        <p:xfrm>
          <a:off x="3455581" y="0"/>
          <a:ext cx="8736419" cy="6539404"/>
        </p:xfrm>
        <a:graphic>
          <a:graphicData uri="http://schemas.openxmlformats.org/drawingml/2006/table">
            <a:tbl>
              <a:tblPr firstRow="1" bandRow="1">
                <a:tableStyleId>{5C22544A-7EE6-4342-B048-85BDC9FD1C3A}</a:tableStyleId>
              </a:tblPr>
              <a:tblGrid>
                <a:gridCol w="686782">
                  <a:extLst>
                    <a:ext uri="{9D8B030D-6E8A-4147-A177-3AD203B41FA5}">
                      <a16:colId xmlns:a16="http://schemas.microsoft.com/office/drawing/2014/main" val="250593365"/>
                    </a:ext>
                  </a:extLst>
                </a:gridCol>
                <a:gridCol w="955809">
                  <a:extLst>
                    <a:ext uri="{9D8B030D-6E8A-4147-A177-3AD203B41FA5}">
                      <a16:colId xmlns:a16="http://schemas.microsoft.com/office/drawing/2014/main" val="1472310723"/>
                    </a:ext>
                  </a:extLst>
                </a:gridCol>
                <a:gridCol w="6117176">
                  <a:extLst>
                    <a:ext uri="{9D8B030D-6E8A-4147-A177-3AD203B41FA5}">
                      <a16:colId xmlns:a16="http://schemas.microsoft.com/office/drawing/2014/main" val="1506474031"/>
                    </a:ext>
                  </a:extLst>
                </a:gridCol>
                <a:gridCol w="976652">
                  <a:extLst>
                    <a:ext uri="{9D8B030D-6E8A-4147-A177-3AD203B41FA5}">
                      <a16:colId xmlns:a16="http://schemas.microsoft.com/office/drawing/2014/main" val="3922625364"/>
                    </a:ext>
                  </a:extLst>
                </a:gridCol>
              </a:tblGrid>
              <a:tr h="212090">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Version</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Date</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Summary</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Author</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extLst>
                  <a:ext uri="{0D108BD9-81ED-4DB2-BD59-A6C34878D82A}">
                    <a16:rowId xmlns:a16="http://schemas.microsoft.com/office/drawing/2014/main" val="186897495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v.0.01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2018.03.26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p.66-73 </a:t>
                      </a:r>
                      <a:r>
                        <a:rPr lang="ko-KR" altLang="en-US" sz="600" b="0" i="0" dirty="0">
                          <a:solidFill>
                            <a:schemeClr val="bg1">
                              <a:lumMod val="75000"/>
                              <a:lumOff val="25000"/>
                            </a:schemeClr>
                          </a:solidFill>
                          <a:latin typeface="Malgun Gothic" charset="-127"/>
                          <a:ea typeface="Malgun Gothic" charset="-127"/>
                          <a:cs typeface="Malgun Gothic" charset="-127"/>
                        </a:rPr>
                        <a:t>필터 편집 팝업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 고도화</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p.66-73 </a:t>
                      </a:r>
                      <a:r>
                        <a:rPr lang="ko-KR" altLang="en-US" sz="600" b="0" i="0" dirty="0">
                          <a:solidFill>
                            <a:schemeClr val="bg1">
                              <a:lumMod val="75000"/>
                              <a:lumOff val="25000"/>
                            </a:schemeClr>
                          </a:solidFill>
                          <a:latin typeface="Malgun Gothic" charset="-127"/>
                          <a:ea typeface="Malgun Gothic" charset="-127"/>
                          <a:cs typeface="Malgun Gothic" charset="-127"/>
                        </a:rPr>
                        <a:t>타임 필터 기능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Unit </a:t>
                      </a:r>
                      <a:r>
                        <a:rPr lang="ko-KR" altLang="en-US" sz="600" b="0" i="0" dirty="0">
                          <a:solidFill>
                            <a:schemeClr val="bg1">
                              <a:lumMod val="75000"/>
                              <a:lumOff val="25000"/>
                            </a:schemeClr>
                          </a:solidFill>
                          <a:latin typeface="Malgun Gothic" charset="-127"/>
                          <a:ea typeface="Malgun Gothic" charset="-127"/>
                          <a:cs typeface="Malgun Gothic" charset="-127"/>
                        </a:rPr>
                        <a:t>별 필터링 기능</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최근 기간</a:t>
                      </a:r>
                      <a:r>
                        <a:rPr lang="en-US" altLang="ko-KR" sz="600" b="0" i="0" dirty="0">
                          <a:solidFill>
                            <a:schemeClr val="bg1">
                              <a:lumMod val="75000"/>
                              <a:lumOff val="25000"/>
                            </a:schemeClr>
                          </a:solidFill>
                          <a:latin typeface="Malgun Gothic" charset="-127"/>
                          <a:ea typeface="Malgun Gothic" charset="-127"/>
                          <a:cs typeface="Malgun Gothic" charset="-127"/>
                        </a:rPr>
                        <a:t>(recent)</a:t>
                      </a:r>
                      <a:r>
                        <a:rPr lang="ko-KR" altLang="en-US" sz="600" b="0" i="0" dirty="0">
                          <a:solidFill>
                            <a:schemeClr val="bg1">
                              <a:lumMod val="75000"/>
                              <a:lumOff val="25000"/>
                            </a:schemeClr>
                          </a:solidFill>
                          <a:latin typeface="Malgun Gothic" charset="-127"/>
                          <a:ea typeface="Malgun Gothic" charset="-127"/>
                          <a:cs typeface="Malgun Gothic" charset="-127"/>
                        </a:rPr>
                        <a:t> 선택 옵션 추가</a:t>
                      </a:r>
                      <a:r>
                        <a:rPr lang="en-US" altLang="ko-KR" sz="600" b="0" i="0" dirty="0">
                          <a:solidFill>
                            <a:schemeClr val="bg1">
                              <a:lumMod val="75000"/>
                              <a:lumOff val="25000"/>
                            </a:schemeClr>
                          </a:solidFill>
                          <a:latin typeface="Malgun Gothic" charset="-127"/>
                          <a:ea typeface="Malgun Gothic" charset="-127"/>
                          <a:cs typeface="Malgun Gothic" charset="-127"/>
                        </a:rPr>
                        <a:t> (</a:t>
                      </a:r>
                      <a:r>
                        <a:rPr lang="ko-KR" altLang="en-US" sz="600" b="0" i="0" dirty="0">
                          <a:solidFill>
                            <a:schemeClr val="bg1">
                              <a:lumMod val="75000"/>
                              <a:lumOff val="25000"/>
                            </a:schemeClr>
                          </a:solidFill>
                          <a:latin typeface="Malgun Gothic" charset="-127"/>
                          <a:ea typeface="Malgun Gothic" charset="-127"/>
                          <a:cs typeface="Malgun Gothic" charset="-127"/>
                        </a:rPr>
                        <a:t>오늘</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지난 </a:t>
                      </a:r>
                      <a:r>
                        <a:rPr lang="en-US" altLang="ko-KR" sz="600" b="0" i="0" dirty="0">
                          <a:solidFill>
                            <a:schemeClr val="bg1">
                              <a:lumMod val="75000"/>
                              <a:lumOff val="25000"/>
                            </a:schemeClr>
                          </a:solidFill>
                          <a:latin typeface="Malgun Gothic" charset="-127"/>
                          <a:ea typeface="Malgun Gothic" charset="-127"/>
                          <a:cs typeface="Malgun Gothic" charset="-127"/>
                        </a:rPr>
                        <a:t>7</a:t>
                      </a:r>
                      <a:r>
                        <a:rPr lang="ko-KR" altLang="en-US" sz="600" b="0" i="0" dirty="0">
                          <a:solidFill>
                            <a:schemeClr val="bg1">
                              <a:lumMod val="75000"/>
                              <a:lumOff val="25000"/>
                            </a:schemeClr>
                          </a:solidFill>
                          <a:latin typeface="Malgun Gothic" charset="-127"/>
                          <a:ea typeface="Malgun Gothic" charset="-127"/>
                          <a:cs typeface="Malgun Gothic" charset="-127"/>
                        </a:rPr>
                        <a:t>일</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지난 </a:t>
                      </a:r>
                      <a:r>
                        <a:rPr lang="en-US" altLang="ko-KR" sz="600" b="0" i="0" dirty="0">
                          <a:solidFill>
                            <a:schemeClr val="bg1">
                              <a:lumMod val="75000"/>
                              <a:lumOff val="25000"/>
                            </a:schemeClr>
                          </a:solidFill>
                          <a:latin typeface="Malgun Gothic" charset="-127"/>
                          <a:ea typeface="Malgun Gothic" charset="-127"/>
                          <a:cs typeface="Malgun Gothic" charset="-127"/>
                        </a:rPr>
                        <a:t>1</a:t>
                      </a:r>
                      <a:r>
                        <a:rPr lang="ko-KR" altLang="en-US" sz="600" b="0" i="0" dirty="0">
                          <a:solidFill>
                            <a:schemeClr val="bg1">
                              <a:lumMod val="75000"/>
                              <a:lumOff val="25000"/>
                            </a:schemeClr>
                          </a:solidFill>
                          <a:latin typeface="Malgun Gothic" charset="-127"/>
                          <a:ea typeface="Malgun Gothic" charset="-127"/>
                          <a:cs typeface="Malgun Gothic" charset="-127"/>
                        </a:rPr>
                        <a:t>달</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지난 </a:t>
                      </a:r>
                      <a:r>
                        <a:rPr lang="en-US" altLang="ko-KR" sz="600" b="0" i="0" dirty="0">
                          <a:solidFill>
                            <a:schemeClr val="bg1">
                              <a:lumMod val="75000"/>
                              <a:lumOff val="25000"/>
                            </a:schemeClr>
                          </a:solidFill>
                          <a:latin typeface="Malgun Gothic" charset="-127"/>
                          <a:ea typeface="Malgun Gothic" charset="-127"/>
                          <a:cs typeface="Malgun Gothic" charset="-127"/>
                        </a:rPr>
                        <a:t>1</a:t>
                      </a:r>
                      <a:r>
                        <a:rPr lang="ko-KR" altLang="en-US" sz="600" b="0" i="0" dirty="0">
                          <a:solidFill>
                            <a:schemeClr val="bg1">
                              <a:lumMod val="75000"/>
                              <a:lumOff val="25000"/>
                            </a:schemeClr>
                          </a:solidFill>
                          <a:latin typeface="Malgun Gothic" charset="-127"/>
                          <a:ea typeface="Malgun Gothic" charset="-127"/>
                          <a:cs typeface="Malgun Gothic" charset="-127"/>
                        </a:rPr>
                        <a:t>년</a:t>
                      </a:r>
                      <a:r>
                        <a:rPr lang="en-US" altLang="ko-KR" sz="600" b="0" i="0" dirty="0">
                          <a:solidFill>
                            <a:schemeClr val="bg1">
                              <a:lumMod val="75000"/>
                              <a:lumOff val="25000"/>
                            </a:schemeClr>
                          </a:solidFill>
                          <a:latin typeface="Malgun Gothic" charset="-127"/>
                          <a:ea typeface="Malgun Gothic" charset="-127"/>
                          <a:cs typeface="Malgun Gothic" charset="-127"/>
                        </a:rPr>
                        <a:t>)</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98786253"/>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v.0.02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2018.04.04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p.73,74 </a:t>
                      </a:r>
                      <a:r>
                        <a:rPr lang="ko-KR" altLang="en-US" sz="600" b="0" i="0" dirty="0">
                          <a:solidFill>
                            <a:schemeClr val="bg1">
                              <a:lumMod val="75000"/>
                              <a:lumOff val="25000"/>
                            </a:schemeClr>
                          </a:solidFill>
                          <a:latin typeface="Malgun Gothic" charset="-127"/>
                          <a:ea typeface="Malgun Gothic" charset="-127"/>
                          <a:cs typeface="Malgun Gothic" charset="-127"/>
                        </a:rPr>
                        <a:t>텍스트 에디터 기획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00410818"/>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v.0.03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2018.04.05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시간 타입 필터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 및 기능 변경</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P.8 </a:t>
                      </a:r>
                      <a:r>
                        <a:rPr lang="ko-KR" altLang="en-US" sz="600" b="0" i="0" dirty="0">
                          <a:solidFill>
                            <a:schemeClr val="bg1">
                              <a:lumMod val="75000"/>
                              <a:lumOff val="25000"/>
                            </a:schemeClr>
                          </a:solidFill>
                          <a:latin typeface="Malgun Gothic" charset="-127"/>
                          <a:ea typeface="Malgun Gothic" charset="-127"/>
                          <a:cs typeface="Malgun Gothic" charset="-127"/>
                        </a:rPr>
                        <a:t>필수 필터 변경시</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rgbClr val="FF0000"/>
                          </a:solidFill>
                          <a:latin typeface="Malgun Gothic" charset="-127"/>
                          <a:ea typeface="Malgun Gothic" charset="-127"/>
                          <a:cs typeface="Malgun Gothic" charset="-127"/>
                        </a:rPr>
                        <a:t>P.20</a:t>
                      </a:r>
                      <a:r>
                        <a:rPr lang="ko-KR" altLang="en-US" sz="600" b="0" i="0" dirty="0">
                          <a:solidFill>
                            <a:srgbClr val="FF0000"/>
                          </a:solidFill>
                          <a:latin typeface="Malgun Gothic" charset="-127"/>
                          <a:ea typeface="Malgun Gothic" charset="-127"/>
                          <a:cs typeface="Malgun Gothic" charset="-127"/>
                        </a:rPr>
                        <a:t> 인스턴트 필터에 </a:t>
                      </a:r>
                      <a:r>
                        <a:rPr lang="en-US" altLang="ko-KR" sz="600" b="0" i="0" dirty="0">
                          <a:solidFill>
                            <a:srgbClr val="FF0000"/>
                          </a:solidFill>
                          <a:latin typeface="Malgun Gothic" charset="-127"/>
                          <a:ea typeface="Malgun Gothic" charset="-127"/>
                          <a:cs typeface="Malgun Gothic" charset="-127"/>
                        </a:rPr>
                        <a:t>Unit </a:t>
                      </a:r>
                      <a:r>
                        <a:rPr lang="ko-KR" altLang="en-US" sz="600" b="0" i="0" dirty="0">
                          <a:solidFill>
                            <a:srgbClr val="FF0000"/>
                          </a:solidFill>
                          <a:latin typeface="Malgun Gothic" charset="-127"/>
                          <a:ea typeface="Malgun Gothic" charset="-127"/>
                          <a:cs typeface="Malgun Gothic" charset="-127"/>
                        </a:rPr>
                        <a:t>별 표현 방식</a:t>
                      </a:r>
                      <a:endParaRPr lang="en-US" altLang="ko-KR" sz="600" b="0" i="0" dirty="0">
                        <a:solidFill>
                          <a:srgbClr val="FF0000"/>
                        </a:solidFill>
                        <a:latin typeface="Malgun Gothic" charset="-127"/>
                        <a:ea typeface="Malgun Gothic" charset="-127"/>
                        <a:cs typeface="Malgun Gothic" charset="-127"/>
                      </a:endParaRPr>
                    </a:p>
                    <a:p>
                      <a:pPr marL="171450"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매개변수 </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P.8, P.33</a:t>
                      </a:r>
                      <a:r>
                        <a:rPr lang="ko-KR" altLang="en-US" sz="600" b="0" i="0" dirty="0">
                          <a:solidFill>
                            <a:schemeClr val="bg1">
                              <a:lumMod val="75000"/>
                              <a:lumOff val="25000"/>
                            </a:schemeClr>
                          </a:solidFill>
                          <a:latin typeface="Malgun Gothic" charset="-127"/>
                          <a:ea typeface="Malgun Gothic" charset="-127"/>
                          <a:cs typeface="Malgun Gothic" charset="-127"/>
                        </a:rPr>
                        <a:t> 슬라이더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로 변경</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P.35 </a:t>
                      </a:r>
                      <a:r>
                        <a:rPr lang="ko-KR" altLang="en-US" sz="600" b="0" i="0" dirty="0">
                          <a:solidFill>
                            <a:schemeClr val="bg1">
                              <a:lumMod val="75000"/>
                              <a:lumOff val="25000"/>
                            </a:schemeClr>
                          </a:solidFill>
                          <a:latin typeface="Malgun Gothic" charset="-127"/>
                          <a:ea typeface="Malgun Gothic" charset="-127"/>
                          <a:cs typeface="Malgun Gothic" charset="-127"/>
                        </a:rPr>
                        <a:t>데이터소스 리스트에서 측정값</a:t>
                      </a:r>
                      <a:r>
                        <a:rPr lang="ko-KR" altLang="en-US" sz="600" b="0" i="0" baseline="0" dirty="0">
                          <a:solidFill>
                            <a:schemeClr val="bg1">
                              <a:lumMod val="75000"/>
                              <a:lumOff val="25000"/>
                            </a:schemeClr>
                          </a:solidFill>
                          <a:latin typeface="Malgun Gothic" charset="-127"/>
                          <a:ea typeface="Malgun Gothic" charset="-127"/>
                          <a:cs typeface="Malgun Gothic" charset="-127"/>
                        </a:rPr>
                        <a:t> 목록으로 삽입</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lvl="0"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타임스탬프</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P.20</a:t>
                      </a:r>
                      <a:r>
                        <a:rPr lang="ko-KR" altLang="en-US" sz="600" b="0" i="0" dirty="0">
                          <a:solidFill>
                            <a:schemeClr val="bg1">
                              <a:lumMod val="75000"/>
                              <a:lumOff val="25000"/>
                            </a:schemeClr>
                          </a:solidFill>
                          <a:latin typeface="Malgun Gothic" charset="-127"/>
                          <a:ea typeface="Malgun Gothic" charset="-127"/>
                          <a:cs typeface="Malgun Gothic" charset="-127"/>
                        </a:rPr>
                        <a:t> 대시보드에서 인스턴트 필터 영역 근처에 타임스탬프 정보 표시</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lvl="0"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위젯 표현 방식 및 기능 추가 </a:t>
                      </a:r>
                      <a:r>
                        <a:rPr lang="en-US" altLang="ko-KR" sz="600" b="0" i="0" dirty="0">
                          <a:solidFill>
                            <a:schemeClr val="bg1">
                              <a:lumMod val="75000"/>
                              <a:lumOff val="25000"/>
                            </a:schemeClr>
                          </a:solidFill>
                          <a:latin typeface="Malgun Gothic" charset="-127"/>
                          <a:ea typeface="Malgun Gothic" charset="-127"/>
                          <a:cs typeface="Malgun Gothic" charset="-127"/>
                        </a:rPr>
                        <a:t>P.22 - 24</a:t>
                      </a:r>
                    </a:p>
                    <a:p>
                      <a:pPr marL="628650" lvl="1" indent="-171450" algn="l"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데이터 동기화 </a:t>
                      </a:r>
                      <a:r>
                        <a:rPr lang="en-US" altLang="ko-KR" sz="600" b="0" i="0" dirty="0">
                          <a:solidFill>
                            <a:schemeClr val="bg1">
                              <a:lumMod val="75000"/>
                              <a:lumOff val="25000"/>
                            </a:schemeClr>
                          </a:solidFill>
                          <a:latin typeface="Malgun Gothic" charset="-127"/>
                          <a:ea typeface="Malgun Gothic" charset="-127"/>
                          <a:cs typeface="Malgun Gothic" charset="-127"/>
                        </a:rPr>
                        <a:t>On/off</a:t>
                      </a:r>
                      <a:r>
                        <a:rPr lang="ko-KR" altLang="en-US" sz="600" b="0" i="0" dirty="0">
                          <a:solidFill>
                            <a:schemeClr val="bg1">
                              <a:lumMod val="75000"/>
                              <a:lumOff val="25000"/>
                            </a:schemeClr>
                          </a:solidFill>
                          <a:latin typeface="Malgun Gothic" charset="-127"/>
                          <a:ea typeface="Malgun Gothic" charset="-127"/>
                          <a:cs typeface="Malgun Gothic" charset="-127"/>
                        </a:rPr>
                        <a:t> 버튼</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algn="l"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차트명 편집 기능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rgbClr val="FF0000"/>
                          </a:solidFill>
                          <a:latin typeface="Malgun Gothic" charset="-127"/>
                          <a:ea typeface="Malgun Gothic" charset="-127"/>
                          <a:cs typeface="Malgun Gothic" charset="-127"/>
                        </a:rPr>
                        <a:t>시간 타입인 경우</a:t>
                      </a:r>
                      <a:r>
                        <a:rPr lang="en-US" altLang="ko-KR" sz="600" b="0" i="0" dirty="0">
                          <a:solidFill>
                            <a:srgbClr val="FF0000"/>
                          </a:solidFill>
                          <a:latin typeface="Malgun Gothic" charset="-127"/>
                          <a:ea typeface="Malgun Gothic" charset="-127"/>
                          <a:cs typeface="Malgun Gothic" charset="-127"/>
                        </a:rPr>
                        <a:t>,</a:t>
                      </a:r>
                      <a:r>
                        <a:rPr lang="ko-KR" altLang="en-US" sz="600" b="0" i="0" dirty="0">
                          <a:solidFill>
                            <a:srgbClr val="FF0000"/>
                          </a:solidFill>
                          <a:latin typeface="Malgun Gothic" charset="-127"/>
                          <a:ea typeface="Malgun Gothic" charset="-127"/>
                          <a:cs typeface="Malgun Gothic" charset="-127"/>
                        </a:rPr>
                        <a:t> </a:t>
                      </a:r>
                      <a:r>
                        <a:rPr lang="en-US" altLang="ko-KR" sz="600" b="0" i="0" dirty="0">
                          <a:solidFill>
                            <a:srgbClr val="FF0000"/>
                          </a:solidFill>
                          <a:latin typeface="Malgun Gothic" charset="-127"/>
                          <a:ea typeface="Malgun Gothic" charset="-127"/>
                          <a:cs typeface="Malgun Gothic" charset="-127"/>
                        </a:rPr>
                        <a:t>Unit </a:t>
                      </a:r>
                      <a:r>
                        <a:rPr lang="ko-KR" altLang="en-US" sz="600" b="0" i="0" dirty="0">
                          <a:solidFill>
                            <a:srgbClr val="FF0000"/>
                          </a:solidFill>
                          <a:latin typeface="Malgun Gothic" charset="-127"/>
                          <a:ea typeface="Malgun Gothic" charset="-127"/>
                          <a:cs typeface="Malgun Gothic" charset="-127"/>
                        </a:rPr>
                        <a:t>별 필터링 기능</a:t>
                      </a:r>
                      <a:endParaRPr lang="en-US" altLang="ko-KR" sz="600" b="0" i="0" dirty="0">
                        <a:solidFill>
                          <a:srgbClr val="FF0000"/>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리스트 형인 경우</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baseline="0" dirty="0">
                          <a:solidFill>
                            <a:schemeClr val="bg1">
                              <a:lumMod val="75000"/>
                              <a:lumOff val="25000"/>
                            </a:schemeClr>
                          </a:solidFill>
                          <a:latin typeface="Malgun Gothic" charset="-127"/>
                          <a:ea typeface="Malgun Gothic" charset="-127"/>
                          <a:cs typeface="Malgun Gothic" charset="-127"/>
                        </a:rPr>
                        <a:t> </a:t>
                      </a:r>
                      <a:r>
                        <a:rPr lang="en-US" altLang="ko-KR" sz="600" b="0" i="0" baseline="0" dirty="0">
                          <a:solidFill>
                            <a:schemeClr val="bg1">
                              <a:lumMod val="75000"/>
                              <a:lumOff val="25000"/>
                            </a:schemeClr>
                          </a:solidFill>
                          <a:latin typeface="Malgun Gothic" charset="-127"/>
                          <a:ea typeface="Malgun Gothic" charset="-127"/>
                          <a:cs typeface="Malgun Gothic" charset="-127"/>
                        </a:rPr>
                        <a:t>UI</a:t>
                      </a:r>
                      <a:r>
                        <a:rPr lang="ko-KR" altLang="en-US" sz="600" b="0" i="0" baseline="0" dirty="0">
                          <a:solidFill>
                            <a:schemeClr val="bg1">
                              <a:lumMod val="75000"/>
                              <a:lumOff val="25000"/>
                            </a:schemeClr>
                          </a:solidFill>
                          <a:latin typeface="Malgun Gothic" charset="-127"/>
                          <a:ea typeface="Malgun Gothic" charset="-127"/>
                          <a:cs typeface="Malgun Gothic" charset="-127"/>
                        </a:rPr>
                        <a:t> 선택 버튼</a:t>
                      </a:r>
                      <a:endParaRPr lang="en-US" altLang="ko-KR" sz="600" b="0" i="0" baseline="0" dirty="0">
                        <a:solidFill>
                          <a:schemeClr val="bg1">
                            <a:lumMod val="75000"/>
                            <a:lumOff val="25000"/>
                          </a:schemeClr>
                        </a:solidFill>
                        <a:latin typeface="Malgun Gothic" charset="-127"/>
                        <a:ea typeface="Malgun Gothic" charset="-127"/>
                        <a:cs typeface="Malgun Gothic" charset="-127"/>
                      </a:endParaRPr>
                    </a:p>
                    <a:p>
                      <a:pPr marL="171450" lvl="0" indent="-171450" latinLnBrk="1">
                        <a:lnSpc>
                          <a:spcPct val="100000"/>
                        </a:lnSpc>
                        <a:buFontTx/>
                        <a:buChar char="-"/>
                      </a:pPr>
                      <a:r>
                        <a:rPr lang="ko-KR" altLang="en-US" sz="600" b="0" i="0" baseline="0" dirty="0">
                          <a:solidFill>
                            <a:schemeClr val="bg1">
                              <a:lumMod val="75000"/>
                              <a:lumOff val="25000"/>
                            </a:schemeClr>
                          </a:solidFill>
                          <a:latin typeface="Malgun Gothic" charset="-127"/>
                          <a:ea typeface="Malgun Gothic" charset="-127"/>
                          <a:cs typeface="Malgun Gothic" charset="-127"/>
                        </a:rPr>
                        <a:t>필터 패널 </a:t>
                      </a:r>
                      <a:r>
                        <a:rPr lang="en-US" altLang="ko-KR" sz="600" b="0" i="0" baseline="0" dirty="0">
                          <a:solidFill>
                            <a:schemeClr val="bg1">
                              <a:lumMod val="75000"/>
                              <a:lumOff val="25000"/>
                            </a:schemeClr>
                          </a:solidFill>
                          <a:latin typeface="Malgun Gothic" charset="-127"/>
                          <a:ea typeface="Malgun Gothic" charset="-127"/>
                          <a:cs typeface="Malgun Gothic" charset="-127"/>
                        </a:rPr>
                        <a:t>P.28-31</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헤더 디자인 다른 패널과 통일</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rgbClr val="FF0000"/>
                          </a:solidFill>
                          <a:latin typeface="Malgun Gothic" charset="-127"/>
                          <a:ea typeface="Malgun Gothic" charset="-127"/>
                          <a:cs typeface="Malgun Gothic" charset="-127"/>
                        </a:rPr>
                        <a:t>시간 타입인 경우</a:t>
                      </a:r>
                      <a:r>
                        <a:rPr lang="en-US" altLang="ko-KR" sz="600" b="0" i="0" dirty="0">
                          <a:solidFill>
                            <a:srgbClr val="FF0000"/>
                          </a:solidFill>
                          <a:latin typeface="Malgun Gothic" charset="-127"/>
                          <a:ea typeface="Malgun Gothic" charset="-127"/>
                          <a:cs typeface="Malgun Gothic" charset="-127"/>
                        </a:rPr>
                        <a:t>,</a:t>
                      </a:r>
                      <a:r>
                        <a:rPr lang="ko-KR" altLang="en-US" sz="600" b="0" i="0" dirty="0">
                          <a:solidFill>
                            <a:srgbClr val="FF0000"/>
                          </a:solidFill>
                          <a:latin typeface="Malgun Gothic" charset="-127"/>
                          <a:ea typeface="Malgun Gothic" charset="-127"/>
                          <a:cs typeface="Malgun Gothic" charset="-127"/>
                        </a:rPr>
                        <a:t> </a:t>
                      </a:r>
                      <a:r>
                        <a:rPr lang="en-US" altLang="ko-KR" sz="600" b="0" i="0" dirty="0">
                          <a:solidFill>
                            <a:srgbClr val="FF0000"/>
                          </a:solidFill>
                          <a:latin typeface="Malgun Gothic" charset="-127"/>
                          <a:ea typeface="Malgun Gothic" charset="-127"/>
                          <a:cs typeface="Malgun Gothic" charset="-127"/>
                        </a:rPr>
                        <a:t>Unit </a:t>
                      </a:r>
                      <a:r>
                        <a:rPr lang="ko-KR" altLang="en-US" sz="600" b="0" i="0" dirty="0">
                          <a:solidFill>
                            <a:srgbClr val="FF0000"/>
                          </a:solidFill>
                          <a:latin typeface="Malgun Gothic" charset="-127"/>
                          <a:ea typeface="Malgun Gothic" charset="-127"/>
                          <a:cs typeface="Malgun Gothic" charset="-127"/>
                        </a:rPr>
                        <a:t>별 필터링 기능</a:t>
                      </a:r>
                      <a:endParaRPr lang="en-US" altLang="ko-KR" sz="600" b="0" i="0" dirty="0">
                        <a:solidFill>
                          <a:srgbClr val="FF0000"/>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solidFill>
                          <a:latin typeface="Malgun Gothic" charset="-127"/>
                          <a:ea typeface="Malgun Gothic" charset="-127"/>
                          <a:cs typeface="Malgun Gothic" charset="-127"/>
                        </a:rPr>
                        <a:t>대시보드에서 차트 종속 필터 설정 </a:t>
                      </a:r>
                      <a:r>
                        <a:rPr lang="en-US" altLang="ko-KR" sz="600" b="0" i="0" dirty="0">
                          <a:solidFill>
                            <a:schemeClr val="bg1"/>
                          </a:solidFill>
                          <a:latin typeface="Malgun Gothic" charset="-127"/>
                          <a:ea typeface="Malgun Gothic" charset="-127"/>
                          <a:cs typeface="Malgun Gothic" charset="-127"/>
                        </a:rPr>
                        <a:t>UI </a:t>
                      </a:r>
                      <a:r>
                        <a:rPr lang="ko-KR" altLang="en-US" sz="600" b="0" i="0" dirty="0">
                          <a:solidFill>
                            <a:schemeClr val="bg1"/>
                          </a:solidFill>
                          <a:latin typeface="Malgun Gothic" charset="-127"/>
                          <a:ea typeface="Malgun Gothic" charset="-127"/>
                          <a:cs typeface="Malgun Gothic" charset="-127"/>
                        </a:rPr>
                        <a:t>삭제</a:t>
                      </a:r>
                      <a:endParaRPr lang="en-US" altLang="ko-KR" sz="600" b="0" i="0" dirty="0">
                        <a:solidFill>
                          <a:schemeClr val="bg1"/>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solidFill>
                          <a:latin typeface="Malgun Gothic" charset="-127"/>
                          <a:ea typeface="Malgun Gothic" charset="-127"/>
                          <a:cs typeface="Malgun Gothic" charset="-127"/>
                        </a:rPr>
                        <a:t>콤보박스 </a:t>
                      </a:r>
                      <a:r>
                        <a:rPr lang="en-US" altLang="ko-KR" sz="600" b="0" i="0" dirty="0">
                          <a:solidFill>
                            <a:schemeClr val="bg1"/>
                          </a:solidFill>
                          <a:latin typeface="Malgun Gothic" charset="-127"/>
                          <a:ea typeface="Malgun Gothic" charset="-127"/>
                          <a:cs typeface="Malgun Gothic" charset="-127"/>
                        </a:rPr>
                        <a:t>UI</a:t>
                      </a:r>
                      <a:r>
                        <a:rPr lang="ko-KR" altLang="en-US" sz="600" b="0" i="0" dirty="0">
                          <a:solidFill>
                            <a:schemeClr val="bg1"/>
                          </a:solidFill>
                          <a:latin typeface="Malgun Gothic" charset="-127"/>
                          <a:ea typeface="Malgun Gothic" charset="-127"/>
                          <a:cs typeface="Malgun Gothic" charset="-127"/>
                        </a:rPr>
                        <a:t> 스타일 삭제</a:t>
                      </a:r>
                      <a:r>
                        <a:rPr lang="en-US" altLang="ko-KR" sz="600" b="0" i="0" dirty="0">
                          <a:solidFill>
                            <a:schemeClr val="bg1"/>
                          </a:solidFill>
                          <a:latin typeface="Malgun Gothic" charset="-127"/>
                          <a:ea typeface="Malgun Gothic" charset="-127"/>
                          <a:cs typeface="Malgun Gothic" charset="-127"/>
                        </a:rPr>
                        <a:t>.</a:t>
                      </a:r>
                      <a:r>
                        <a:rPr lang="ko-KR" altLang="en-US" sz="600" b="0" i="0" dirty="0">
                          <a:solidFill>
                            <a:schemeClr val="bg1"/>
                          </a:solidFill>
                          <a:latin typeface="Malgun Gothic" charset="-127"/>
                          <a:ea typeface="Malgun Gothic" charset="-127"/>
                          <a:cs typeface="Malgun Gothic" charset="-127"/>
                        </a:rPr>
                        <a:t> 무조건 리스트로 보임</a:t>
                      </a:r>
                      <a:endParaRPr lang="en-US" altLang="ko-KR" sz="600" b="0" i="0" dirty="0">
                        <a:solidFill>
                          <a:schemeClr val="bg1"/>
                        </a:solidFill>
                        <a:latin typeface="Malgun Gothic" charset="-127"/>
                        <a:ea typeface="Malgun Gothic" charset="-127"/>
                        <a:cs typeface="Malgun Gothic" charset="-127"/>
                      </a:endParaRPr>
                    </a:p>
                    <a:p>
                      <a:pPr marL="171450" lvl="0" indent="-171450" latinLnBrk="1">
                        <a:lnSpc>
                          <a:spcPct val="100000"/>
                        </a:lnSpc>
                        <a:buFontTx/>
                        <a:buChar char="-"/>
                      </a:pPr>
                      <a:r>
                        <a:rPr lang="ko-KR" altLang="en-US" sz="600" b="0" i="0" dirty="0">
                          <a:solidFill>
                            <a:schemeClr val="bg1"/>
                          </a:solidFill>
                          <a:latin typeface="Malgun Gothic" charset="-127"/>
                          <a:ea typeface="Malgun Gothic" charset="-127"/>
                          <a:cs typeface="Malgun Gothic" charset="-127"/>
                        </a:rPr>
                        <a:t>사용자 정의 필드 생성</a:t>
                      </a:r>
                      <a:r>
                        <a:rPr lang="en-US" altLang="ko-KR" sz="600" b="0" i="0" dirty="0">
                          <a:solidFill>
                            <a:schemeClr val="bg1"/>
                          </a:solidFill>
                          <a:latin typeface="Malgun Gothic" charset="-127"/>
                          <a:ea typeface="Malgun Gothic" charset="-127"/>
                          <a:cs typeface="Malgun Gothic" charset="-127"/>
                        </a:rPr>
                        <a:t>/</a:t>
                      </a:r>
                      <a:r>
                        <a:rPr lang="ko-KR" altLang="en-US" sz="600" b="0" i="0" dirty="0">
                          <a:solidFill>
                            <a:schemeClr val="bg1"/>
                          </a:solidFill>
                          <a:latin typeface="Malgun Gothic" charset="-127"/>
                          <a:ea typeface="Malgun Gothic" charset="-127"/>
                          <a:cs typeface="Malgun Gothic" charset="-127"/>
                        </a:rPr>
                        <a:t>편집 팝업</a:t>
                      </a:r>
                      <a:endParaRPr lang="en-US" altLang="ko-KR" sz="600" b="0" i="0" dirty="0">
                        <a:solidFill>
                          <a:schemeClr val="bg1"/>
                        </a:solidFill>
                        <a:latin typeface="Malgun Gothic" charset="-127"/>
                        <a:ea typeface="Malgun Gothic" charset="-127"/>
                        <a:cs typeface="Malgun Gothic" charset="-127"/>
                      </a:endParaRPr>
                    </a:p>
                    <a:p>
                      <a:pPr marL="628650" lvl="1" indent="-171450" latinLnBrk="1">
                        <a:lnSpc>
                          <a:spcPct val="100000"/>
                        </a:lnSpc>
                        <a:buFontTx/>
                        <a:buChar char="-"/>
                      </a:pPr>
                      <a:r>
                        <a:rPr lang="en-US" altLang="ko-KR" sz="600" b="0" i="0" dirty="0">
                          <a:solidFill>
                            <a:schemeClr val="bg1"/>
                          </a:solidFill>
                          <a:latin typeface="Malgun Gothic" charset="-127"/>
                          <a:ea typeface="Malgun Gothic" charset="-127"/>
                          <a:cs typeface="Malgun Gothic" charset="-127"/>
                        </a:rPr>
                        <a:t>P.37 </a:t>
                      </a:r>
                      <a:r>
                        <a:rPr lang="mr-IN" altLang="ko-KR" sz="600" b="0" i="0" dirty="0">
                          <a:solidFill>
                            <a:schemeClr val="bg1"/>
                          </a:solidFill>
                          <a:latin typeface="Malgun Gothic" charset="-127"/>
                          <a:ea typeface="Malgun Gothic" charset="-127"/>
                          <a:cs typeface="Malgun Gothic" charset="-127"/>
                        </a:rPr>
                        <a:t>–</a:t>
                      </a:r>
                      <a:r>
                        <a:rPr lang="en-US" altLang="ko-KR" sz="600" b="0" i="0" dirty="0">
                          <a:solidFill>
                            <a:schemeClr val="bg1"/>
                          </a:solidFill>
                          <a:latin typeface="Malgun Gothic" charset="-127"/>
                          <a:ea typeface="Malgun Gothic" charset="-127"/>
                          <a:cs typeface="Malgun Gothic" charset="-127"/>
                        </a:rPr>
                        <a:t> 38 </a:t>
                      </a:r>
                      <a:r>
                        <a:rPr lang="ko-KR" altLang="en-US" sz="600" b="0" i="0" dirty="0">
                          <a:solidFill>
                            <a:schemeClr val="bg1"/>
                          </a:solidFill>
                          <a:latin typeface="Malgun Gothic" charset="-127"/>
                          <a:ea typeface="Malgun Gothic" charset="-127"/>
                          <a:cs typeface="Malgun Gothic" charset="-127"/>
                        </a:rPr>
                        <a:t>컬럼 및 수식 입력 </a:t>
                      </a:r>
                      <a:r>
                        <a:rPr lang="en-US" altLang="ko-KR" sz="600" b="0" i="0" dirty="0">
                          <a:solidFill>
                            <a:schemeClr val="bg1"/>
                          </a:solidFill>
                          <a:latin typeface="Malgun Gothic" charset="-127"/>
                          <a:ea typeface="Malgun Gothic" charset="-127"/>
                          <a:cs typeface="Malgun Gothic" charset="-127"/>
                        </a:rPr>
                        <a:t>UI</a:t>
                      </a:r>
                      <a:r>
                        <a:rPr lang="en-US" altLang="ko-KR" sz="600" b="0" i="0" baseline="0" dirty="0">
                          <a:solidFill>
                            <a:schemeClr val="bg1"/>
                          </a:solidFill>
                          <a:latin typeface="Malgun Gothic" charset="-127"/>
                          <a:ea typeface="Malgun Gothic" charset="-127"/>
                          <a:cs typeface="Malgun Gothic" charset="-127"/>
                        </a:rPr>
                        <a:t> </a:t>
                      </a:r>
                      <a:r>
                        <a:rPr lang="ko-KR" altLang="en-US" sz="600" b="0" i="0" baseline="0" dirty="0">
                          <a:solidFill>
                            <a:schemeClr val="bg1"/>
                          </a:solidFill>
                          <a:latin typeface="Malgun Gothic" charset="-127"/>
                          <a:ea typeface="Malgun Gothic" charset="-127"/>
                          <a:cs typeface="Malgun Gothic" charset="-127"/>
                        </a:rPr>
                        <a:t>변경 </a:t>
                      </a:r>
                      <a:r>
                        <a:rPr lang="en-US" altLang="ko-KR" sz="600" b="0" i="0" baseline="0" dirty="0">
                          <a:solidFill>
                            <a:schemeClr val="bg1"/>
                          </a:solidFill>
                          <a:latin typeface="Malgun Gothic" charset="-127"/>
                          <a:ea typeface="Malgun Gothic" charset="-127"/>
                          <a:cs typeface="Malgun Gothic" charset="-127"/>
                        </a:rPr>
                        <a:t>/</a:t>
                      </a:r>
                      <a:r>
                        <a:rPr lang="ko-KR" altLang="en-US" sz="600" b="0" i="0" baseline="0" dirty="0">
                          <a:solidFill>
                            <a:schemeClr val="bg1"/>
                          </a:solidFill>
                          <a:latin typeface="Malgun Gothic" charset="-127"/>
                          <a:ea typeface="Malgun Gothic" charset="-127"/>
                          <a:cs typeface="Malgun Gothic" charset="-127"/>
                        </a:rPr>
                        <a:t> 팝업 스타일 변경</a:t>
                      </a:r>
                      <a:endParaRPr lang="en-US" altLang="ko-KR" sz="600" b="0" i="0" baseline="0" dirty="0">
                        <a:solidFill>
                          <a:schemeClr val="bg1"/>
                        </a:solidFill>
                        <a:latin typeface="Malgun Gothic" charset="-127"/>
                        <a:ea typeface="Malgun Gothic" charset="-127"/>
                        <a:cs typeface="Malgun Gothic" charset="-127"/>
                      </a:endParaRPr>
                    </a:p>
                    <a:p>
                      <a:pPr marL="171450" lvl="0" indent="-171450" latinLnBrk="1">
                        <a:lnSpc>
                          <a:spcPct val="100000"/>
                        </a:lnSpc>
                        <a:buFontTx/>
                        <a:buChar char="-"/>
                      </a:pPr>
                      <a:r>
                        <a:rPr lang="ko-KR" altLang="en-US" sz="600" b="0" i="0" dirty="0">
                          <a:solidFill>
                            <a:schemeClr val="bg1"/>
                          </a:solidFill>
                          <a:latin typeface="Malgun Gothic" charset="-127"/>
                          <a:ea typeface="Malgun Gothic" charset="-127"/>
                          <a:cs typeface="Malgun Gothic" charset="-127"/>
                        </a:rPr>
                        <a:t>벨류 알리아스 팝업 스타일 변경 </a:t>
                      </a:r>
                      <a:r>
                        <a:rPr lang="en-US" altLang="ko-KR" sz="600" b="0" i="0" dirty="0">
                          <a:solidFill>
                            <a:schemeClr val="bg1"/>
                          </a:solidFill>
                          <a:latin typeface="Malgun Gothic" charset="-127"/>
                          <a:ea typeface="Malgun Gothic" charset="-127"/>
                          <a:cs typeface="Malgun Gothic" charset="-127"/>
                        </a:rPr>
                        <a:t>P.39</a:t>
                      </a:r>
                    </a:p>
                    <a:p>
                      <a:pPr marL="171450"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차트 위젯 팝업 스타일 다른 위젯과 통일 </a:t>
                      </a:r>
                      <a:r>
                        <a:rPr lang="en-US" altLang="ko-KR" sz="600" b="0" i="0" dirty="0">
                          <a:solidFill>
                            <a:schemeClr val="bg1">
                              <a:lumMod val="75000"/>
                              <a:lumOff val="25000"/>
                            </a:schemeClr>
                          </a:solidFill>
                          <a:latin typeface="Malgun Gothic" charset="-127"/>
                          <a:ea typeface="Malgun Gothic" charset="-127"/>
                          <a:cs typeface="Malgun Gothic" charset="-127"/>
                        </a:rPr>
                        <a:t>P. 46</a:t>
                      </a:r>
                    </a:p>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Unit &gt; Discontinuous</a:t>
                      </a:r>
                      <a:r>
                        <a:rPr lang="ko-KR" altLang="en-US" sz="600" b="0" i="0" dirty="0">
                          <a:solidFill>
                            <a:schemeClr val="bg1">
                              <a:lumMod val="75000"/>
                              <a:lumOff val="25000"/>
                            </a:schemeClr>
                          </a:solidFill>
                          <a:latin typeface="Malgun Gothic" charset="-127"/>
                          <a:ea typeface="Malgun Gothic" charset="-127"/>
                          <a:cs typeface="Malgun Gothic" charset="-127"/>
                        </a:rPr>
                        <a:t> 타입 </a:t>
                      </a:r>
                      <a:r>
                        <a:rPr lang="en-US" altLang="ko-KR" sz="600" b="0" i="0" dirty="0">
                          <a:solidFill>
                            <a:schemeClr val="bg1">
                              <a:lumMod val="75000"/>
                              <a:lumOff val="25000"/>
                            </a:schemeClr>
                          </a:solidFill>
                          <a:latin typeface="Malgun Gothic" charset="-127"/>
                          <a:ea typeface="Malgun Gothic" charset="-127"/>
                          <a:cs typeface="Malgun Gothic" charset="-127"/>
                        </a:rPr>
                        <a:t>3</a:t>
                      </a:r>
                      <a:r>
                        <a:rPr lang="en-US" altLang="ko-KR" sz="600" b="0" i="0" baseline="30000" dirty="0">
                          <a:solidFill>
                            <a:schemeClr val="bg1">
                              <a:lumMod val="75000"/>
                              <a:lumOff val="25000"/>
                            </a:schemeClr>
                          </a:solidFill>
                          <a:latin typeface="Malgun Gothic" charset="-127"/>
                          <a:ea typeface="Malgun Gothic" charset="-127"/>
                          <a:cs typeface="Malgun Gothic" charset="-127"/>
                        </a:rPr>
                        <a:t>rd</a:t>
                      </a:r>
                      <a:r>
                        <a:rPr lang="en-US" altLang="ko-KR" sz="600" b="0" i="0" dirty="0">
                          <a:solidFill>
                            <a:schemeClr val="bg1">
                              <a:lumMod val="75000"/>
                              <a:lumOff val="25000"/>
                            </a:schemeClr>
                          </a:solidFill>
                          <a:latin typeface="Malgun Gothic" charset="-127"/>
                          <a:ea typeface="Malgun Gothic" charset="-127"/>
                          <a:cs typeface="Malgun Gothic" charset="-127"/>
                        </a:rPr>
                        <a:t> depth </a:t>
                      </a:r>
                      <a:r>
                        <a:rPr lang="ko-KR" altLang="en-US" sz="600" b="0" i="0" dirty="0">
                          <a:solidFill>
                            <a:schemeClr val="bg1">
                              <a:lumMod val="75000"/>
                              <a:lumOff val="25000"/>
                            </a:schemeClr>
                          </a:solidFill>
                          <a:latin typeface="Malgun Gothic" charset="-127"/>
                          <a:ea typeface="Malgun Gothic" charset="-127"/>
                          <a:cs typeface="Malgun Gothic" charset="-127"/>
                        </a:rPr>
                        <a:t>삭제 </a:t>
                      </a:r>
                      <a:r>
                        <a:rPr lang="en-US" altLang="ko-KR" sz="600" b="0" i="0" dirty="0">
                          <a:solidFill>
                            <a:schemeClr val="bg1">
                              <a:lumMod val="75000"/>
                              <a:lumOff val="25000"/>
                            </a:schemeClr>
                          </a:solidFill>
                          <a:latin typeface="Malgun Gothic" charset="-127"/>
                          <a:ea typeface="Malgun Gothic" charset="-127"/>
                          <a:cs typeface="Malgun Gothic" charset="-127"/>
                        </a:rPr>
                        <a:t>P.49</a:t>
                      </a:r>
                    </a:p>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P.64-72 </a:t>
                      </a:r>
                      <a:r>
                        <a:rPr lang="ko-KR" altLang="en-US" sz="600" b="0" i="0" dirty="0">
                          <a:solidFill>
                            <a:schemeClr val="bg1">
                              <a:lumMod val="75000"/>
                              <a:lumOff val="25000"/>
                            </a:schemeClr>
                          </a:solidFill>
                          <a:latin typeface="Malgun Gothic" charset="-127"/>
                          <a:ea typeface="Malgun Gothic" charset="-127"/>
                          <a:cs typeface="Malgun Gothic" charset="-127"/>
                        </a:rPr>
                        <a:t>필터 편집 팝업</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컬럼 리스트와 편집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baseline="0" dirty="0">
                          <a:solidFill>
                            <a:schemeClr val="bg1">
                              <a:lumMod val="75000"/>
                              <a:lumOff val="25000"/>
                            </a:schemeClr>
                          </a:solidFill>
                          <a:latin typeface="Malgun Gothic" charset="-127"/>
                          <a:ea typeface="Malgun Gothic" charset="-127"/>
                          <a:cs typeface="Malgun Gothic" charset="-127"/>
                        </a:rPr>
                        <a:t> 뎁스 분리</a:t>
                      </a:r>
                      <a:endParaRPr lang="en-US" altLang="ko-KR" sz="600" b="0" i="0" baseline="0" dirty="0">
                        <a:solidFill>
                          <a:schemeClr val="bg1">
                            <a:lumMod val="75000"/>
                            <a:lumOff val="25000"/>
                          </a:schemeClr>
                        </a:solidFill>
                        <a:latin typeface="Malgun Gothic" charset="-127"/>
                        <a:ea typeface="Malgun Gothic" charset="-127"/>
                        <a:cs typeface="Malgun Gothic" charset="-127"/>
                      </a:endParaRPr>
                    </a:p>
                    <a:p>
                      <a:pPr marL="628650" marR="0" lvl="1" indent="-171450" algn="l" defTabSz="914400" rtl="0" eaLnBrk="1" fontAlgn="auto" latinLnBrk="1" hangingPunct="1">
                        <a:lnSpc>
                          <a:spcPct val="100000"/>
                        </a:lnSpc>
                        <a:spcBef>
                          <a:spcPts val="0"/>
                        </a:spcBef>
                        <a:spcAft>
                          <a:spcPts val="0"/>
                        </a:spcAft>
                        <a:buClrTx/>
                        <a:buSzTx/>
                        <a:buFontTx/>
                        <a:buChar char="-"/>
                        <a:tabLst/>
                        <a:defRPr/>
                      </a:pPr>
                      <a:r>
                        <a:rPr lang="ko-KR" altLang="en-US" sz="600" b="0" i="0" dirty="0">
                          <a:solidFill>
                            <a:srgbClr val="FF0000"/>
                          </a:solidFill>
                          <a:latin typeface="Malgun Gothic" charset="-127"/>
                          <a:ea typeface="Malgun Gothic" charset="-127"/>
                          <a:cs typeface="Malgun Gothic" charset="-127"/>
                        </a:rPr>
                        <a:t>시간 타입인 경우</a:t>
                      </a:r>
                      <a:r>
                        <a:rPr lang="en-US" altLang="ko-KR" sz="600" b="0" i="0" dirty="0">
                          <a:solidFill>
                            <a:srgbClr val="FF0000"/>
                          </a:solidFill>
                          <a:latin typeface="Malgun Gothic" charset="-127"/>
                          <a:ea typeface="Malgun Gothic" charset="-127"/>
                          <a:cs typeface="Malgun Gothic" charset="-127"/>
                        </a:rPr>
                        <a:t>,</a:t>
                      </a:r>
                      <a:r>
                        <a:rPr lang="ko-KR" altLang="en-US" sz="600" b="0" i="0" dirty="0">
                          <a:solidFill>
                            <a:srgbClr val="FF0000"/>
                          </a:solidFill>
                          <a:latin typeface="Malgun Gothic" charset="-127"/>
                          <a:ea typeface="Malgun Gothic" charset="-127"/>
                          <a:cs typeface="Malgun Gothic" charset="-127"/>
                        </a:rPr>
                        <a:t> </a:t>
                      </a:r>
                      <a:r>
                        <a:rPr lang="en-US" altLang="ko-KR" sz="600" b="0" i="0" dirty="0">
                          <a:solidFill>
                            <a:srgbClr val="FF0000"/>
                          </a:solidFill>
                          <a:latin typeface="Malgun Gothic" charset="-127"/>
                          <a:ea typeface="Malgun Gothic" charset="-127"/>
                          <a:cs typeface="Malgun Gothic" charset="-127"/>
                        </a:rPr>
                        <a:t>Unit </a:t>
                      </a:r>
                      <a:r>
                        <a:rPr lang="ko-KR" altLang="en-US" sz="600" b="0" i="0" dirty="0">
                          <a:solidFill>
                            <a:srgbClr val="FF0000"/>
                          </a:solidFill>
                          <a:latin typeface="Malgun Gothic" charset="-127"/>
                          <a:ea typeface="Malgun Gothic" charset="-127"/>
                          <a:cs typeface="Malgun Gothic" charset="-127"/>
                        </a:rPr>
                        <a:t>별 필터링 기능</a:t>
                      </a:r>
                      <a:endParaRPr lang="en-US" altLang="ko-KR" sz="600" b="0" i="0" dirty="0">
                        <a:solidFill>
                          <a:srgbClr val="FF0000"/>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타임스탬프인 컬럼도 일반 시간 필터와 같이 사용 가능</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리스트 형의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 선택</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콤보박스</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baseline="0" dirty="0">
                          <a:solidFill>
                            <a:schemeClr val="bg1">
                              <a:lumMod val="75000"/>
                              <a:lumOff val="25000"/>
                            </a:schemeClr>
                          </a:solidFill>
                          <a:latin typeface="Malgun Gothic" charset="-127"/>
                          <a:ea typeface="Malgun Gothic" charset="-127"/>
                          <a:cs typeface="Malgun Gothic" charset="-127"/>
                        </a:rPr>
                        <a:t> 리스트</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기능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628650" lvl="1" indent="-171450" latinLnBrk="1">
                        <a:lnSpc>
                          <a:spcPct val="100000"/>
                        </a:lnSpc>
                        <a:buFontTx/>
                        <a:buChar char="-"/>
                      </a:pPr>
                      <a:r>
                        <a:rPr lang="ko-KR" altLang="en-US" sz="600" b="0" i="0" dirty="0">
                          <a:solidFill>
                            <a:schemeClr val="bg1">
                              <a:lumMod val="75000"/>
                              <a:lumOff val="25000"/>
                            </a:schemeClr>
                          </a:solidFill>
                          <a:latin typeface="Malgun Gothic" charset="-127"/>
                          <a:ea typeface="Malgun Gothic" charset="-127"/>
                          <a:cs typeface="Malgun Gothic" charset="-127"/>
                        </a:rPr>
                        <a:t>매저 필터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 슬라이더로 변경</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lvl="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P.40, 82</a:t>
                      </a:r>
                      <a:r>
                        <a:rPr lang="ko-KR" altLang="en-US" sz="600" b="0" i="0" dirty="0">
                          <a:solidFill>
                            <a:schemeClr val="bg1">
                              <a:lumMod val="75000"/>
                              <a:lumOff val="25000"/>
                            </a:schemeClr>
                          </a:solidFill>
                          <a:latin typeface="Malgun Gothic" charset="-127"/>
                          <a:ea typeface="Malgun Gothic" charset="-127"/>
                          <a:cs typeface="Malgun Gothic" charset="-127"/>
                        </a:rPr>
                        <a:t> 데이터소스 상세 정보에 스키마 정보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83033608"/>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v.0.04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2018.04.09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P.20</a:t>
                      </a:r>
                      <a:r>
                        <a:rPr lang="ko-KR" altLang="en-US" sz="600" b="0" i="0" dirty="0">
                          <a:solidFill>
                            <a:schemeClr val="bg1">
                              <a:lumMod val="75000"/>
                              <a:lumOff val="25000"/>
                            </a:schemeClr>
                          </a:solidFill>
                          <a:latin typeface="Malgun Gothic" charset="-127"/>
                          <a:ea typeface="Malgun Gothic" charset="-127"/>
                          <a:cs typeface="Malgun Gothic" charset="-127"/>
                        </a:rPr>
                        <a:t> 셀렉션 필터 </a:t>
                      </a:r>
                      <a:r>
                        <a:rPr lang="en-US" altLang="ko-KR" sz="600" b="0" i="0" dirty="0">
                          <a:solidFill>
                            <a:schemeClr val="bg1">
                              <a:lumMod val="75000"/>
                              <a:lumOff val="25000"/>
                            </a:schemeClr>
                          </a:solidFill>
                          <a:latin typeface="Malgun Gothic" charset="-127"/>
                          <a:ea typeface="Malgun Gothic" charset="-127"/>
                          <a:cs typeface="Malgun Gothic" charset="-127"/>
                        </a:rPr>
                        <a:t>&gt;</a:t>
                      </a:r>
                      <a:r>
                        <a:rPr lang="ko-KR" altLang="en-US" sz="600" b="0" i="0" dirty="0">
                          <a:solidFill>
                            <a:schemeClr val="bg1">
                              <a:lumMod val="75000"/>
                              <a:lumOff val="25000"/>
                            </a:schemeClr>
                          </a:solidFill>
                          <a:latin typeface="Malgun Gothic" charset="-127"/>
                          <a:ea typeface="Malgun Gothic" charset="-127"/>
                          <a:cs typeface="Malgun Gothic" charset="-127"/>
                        </a:rPr>
                        <a:t> 시간 타입에서 </a:t>
                      </a:r>
                      <a:r>
                        <a:rPr lang="en-US" altLang="ko-KR" sz="600" b="0" i="0" dirty="0">
                          <a:solidFill>
                            <a:schemeClr val="bg1">
                              <a:lumMod val="75000"/>
                              <a:lumOff val="25000"/>
                            </a:schemeClr>
                          </a:solidFill>
                          <a:latin typeface="Malgun Gothic" charset="-127"/>
                          <a:ea typeface="Malgun Gothic" charset="-127"/>
                          <a:cs typeface="Malgun Gothic" charset="-127"/>
                        </a:rPr>
                        <a:t>Unit</a:t>
                      </a:r>
                      <a:r>
                        <a:rPr lang="ko-KR" altLang="en-US" sz="600" b="0" i="0" dirty="0">
                          <a:solidFill>
                            <a:schemeClr val="bg1">
                              <a:lumMod val="75000"/>
                              <a:lumOff val="25000"/>
                            </a:schemeClr>
                          </a:solidFill>
                          <a:latin typeface="Malgun Gothic" charset="-127"/>
                          <a:ea typeface="Malgun Gothic" charset="-127"/>
                          <a:cs typeface="Malgun Gothic" charset="-127"/>
                        </a:rPr>
                        <a:t> 단위 표시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P.25,</a:t>
                      </a:r>
                      <a:r>
                        <a:rPr lang="en-US" altLang="ko-KR" sz="600" b="0" i="0" baseline="0" dirty="0">
                          <a:solidFill>
                            <a:schemeClr val="bg1">
                              <a:lumMod val="75000"/>
                              <a:lumOff val="25000"/>
                            </a:schemeClr>
                          </a:solidFill>
                          <a:latin typeface="Malgun Gothic" charset="-127"/>
                          <a:ea typeface="Malgun Gothic" charset="-127"/>
                          <a:cs typeface="Malgun Gothic" charset="-127"/>
                        </a:rPr>
                        <a:t> 27, 28, 33</a:t>
                      </a:r>
                      <a:r>
                        <a:rPr lang="ko-KR" altLang="en-US" sz="600" b="0" i="0" baseline="0" dirty="0">
                          <a:solidFill>
                            <a:schemeClr val="bg1">
                              <a:lumMod val="75000"/>
                              <a:lumOff val="25000"/>
                            </a:schemeClr>
                          </a:solidFill>
                          <a:latin typeface="Malgun Gothic" charset="-127"/>
                          <a:ea typeface="Malgun Gothic" charset="-127"/>
                          <a:cs typeface="Malgun Gothic" charset="-127"/>
                        </a:rPr>
                        <a:t> 위젯 배치 방법에 대한 가이드 문구는 팝업이 아닌</a:t>
                      </a:r>
                      <a:r>
                        <a:rPr lang="en-US" altLang="ko-KR" sz="600" b="0" i="0" baseline="0" dirty="0">
                          <a:solidFill>
                            <a:schemeClr val="bg1">
                              <a:lumMod val="75000"/>
                              <a:lumOff val="25000"/>
                            </a:schemeClr>
                          </a:solidFill>
                          <a:latin typeface="Malgun Gothic" charset="-127"/>
                          <a:ea typeface="Malgun Gothic" charset="-127"/>
                          <a:cs typeface="Malgun Gothic" charset="-127"/>
                        </a:rPr>
                        <a:t>,</a:t>
                      </a:r>
                      <a:r>
                        <a:rPr lang="ko-KR" altLang="en-US" sz="600" b="0" i="0" baseline="0" dirty="0">
                          <a:solidFill>
                            <a:schemeClr val="bg1">
                              <a:lumMod val="75000"/>
                              <a:lumOff val="25000"/>
                            </a:schemeClr>
                          </a:solidFill>
                          <a:latin typeface="Malgun Gothic" charset="-127"/>
                          <a:ea typeface="Malgun Gothic" charset="-127"/>
                          <a:cs typeface="Malgun Gothic" charset="-127"/>
                        </a:rPr>
                        <a:t> 패널에 항상 보이는 것으로 변경</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397130"/>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v.0.05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P.64 </a:t>
                      </a:r>
                      <a:r>
                        <a:rPr lang="ko-KR" altLang="en-US" sz="600" b="0" i="0" dirty="0">
                          <a:solidFill>
                            <a:schemeClr val="bg1">
                              <a:lumMod val="75000"/>
                              <a:lumOff val="25000"/>
                            </a:schemeClr>
                          </a:solidFill>
                          <a:latin typeface="Malgun Gothic" charset="-127"/>
                          <a:ea typeface="Malgun Gothic" charset="-127"/>
                          <a:cs typeface="Malgun Gothic" charset="-127"/>
                        </a:rPr>
                        <a:t>대시보드 </a:t>
                      </a:r>
                      <a:r>
                        <a:rPr lang="en-US" altLang="ko-KR" sz="600" b="0" i="0" dirty="0">
                          <a:solidFill>
                            <a:schemeClr val="bg1">
                              <a:lumMod val="75000"/>
                              <a:lumOff val="25000"/>
                            </a:schemeClr>
                          </a:solidFill>
                          <a:latin typeface="Malgun Gothic" charset="-127"/>
                          <a:ea typeface="Malgun Gothic" charset="-127"/>
                          <a:cs typeface="Malgun Gothic" charset="-127"/>
                        </a:rPr>
                        <a:t>&gt;</a:t>
                      </a:r>
                      <a:r>
                        <a:rPr lang="ko-KR" altLang="en-US" sz="600" b="0" i="0" dirty="0">
                          <a:solidFill>
                            <a:schemeClr val="bg1">
                              <a:lumMod val="75000"/>
                              <a:lumOff val="25000"/>
                            </a:schemeClr>
                          </a:solidFill>
                          <a:latin typeface="Malgun Gothic" charset="-127"/>
                          <a:ea typeface="Malgun Gothic" charset="-127"/>
                          <a:cs typeface="Malgun Gothic" charset="-127"/>
                        </a:rPr>
                        <a:t> 필터 추가 팝업에서 글로벌</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baseline="0" dirty="0">
                          <a:solidFill>
                            <a:schemeClr val="bg1">
                              <a:lumMod val="75000"/>
                              <a:lumOff val="25000"/>
                            </a:schemeClr>
                          </a:solidFill>
                          <a:latin typeface="Malgun Gothic" charset="-127"/>
                          <a:ea typeface="Malgun Gothic" charset="-127"/>
                          <a:cs typeface="Malgun Gothic" charset="-127"/>
                        </a:rPr>
                        <a:t> 차트 종속 필터에 대한 정보 추가 </a:t>
                      </a:r>
                      <a:r>
                        <a:rPr lang="en-US" altLang="ko-KR" sz="600" b="0" i="0" baseline="0" dirty="0">
                          <a:solidFill>
                            <a:schemeClr val="bg1">
                              <a:lumMod val="75000"/>
                              <a:lumOff val="25000"/>
                            </a:schemeClr>
                          </a:solidFill>
                          <a:latin typeface="Malgun Gothic" charset="-127"/>
                          <a:ea typeface="Malgun Gothic" charset="-127"/>
                          <a:cs typeface="Malgun Gothic" charset="-127"/>
                        </a:rPr>
                        <a:t>/</a:t>
                      </a:r>
                      <a:r>
                        <a:rPr lang="ko-KR" altLang="en-US" sz="600" b="0" i="0" baseline="0" dirty="0">
                          <a:solidFill>
                            <a:schemeClr val="bg1">
                              <a:lumMod val="75000"/>
                              <a:lumOff val="25000"/>
                            </a:schemeClr>
                          </a:solidFill>
                          <a:latin typeface="Malgun Gothic" charset="-127"/>
                          <a:ea typeface="Malgun Gothic" charset="-127"/>
                          <a:cs typeface="Malgun Gothic" charset="-127"/>
                        </a:rPr>
                        <a:t> 차트 </a:t>
                      </a:r>
                      <a:r>
                        <a:rPr lang="en-US" altLang="ko-KR" sz="600" b="0" i="0" baseline="0" dirty="0">
                          <a:solidFill>
                            <a:schemeClr val="bg1">
                              <a:lumMod val="75000"/>
                              <a:lumOff val="25000"/>
                            </a:schemeClr>
                          </a:solidFill>
                          <a:latin typeface="Malgun Gothic" charset="-127"/>
                          <a:ea typeface="Malgun Gothic" charset="-127"/>
                          <a:cs typeface="Malgun Gothic" charset="-127"/>
                        </a:rPr>
                        <a:t>&gt;</a:t>
                      </a:r>
                      <a:r>
                        <a:rPr lang="ko-KR" altLang="en-US" sz="600" b="0" i="0" baseline="0" dirty="0">
                          <a:solidFill>
                            <a:schemeClr val="bg1">
                              <a:lumMod val="75000"/>
                              <a:lumOff val="25000"/>
                            </a:schemeClr>
                          </a:solidFill>
                          <a:latin typeface="Malgun Gothic" charset="-127"/>
                          <a:ea typeface="Malgun Gothic" charset="-127"/>
                          <a:cs typeface="Malgun Gothic" charset="-127"/>
                        </a:rPr>
                        <a:t> 필터 편집 팝업의 타이틀에 차트 명 추가</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59357957"/>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v.0.06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P.24 </a:t>
                      </a:r>
                      <a:r>
                        <a:rPr lang="ko-KR" altLang="en-US" sz="600" b="0" i="0" dirty="0">
                          <a:solidFill>
                            <a:schemeClr val="bg1">
                              <a:lumMod val="75000"/>
                              <a:lumOff val="25000"/>
                            </a:schemeClr>
                          </a:solidFill>
                          <a:latin typeface="Malgun Gothic" charset="-127"/>
                          <a:ea typeface="Malgun Gothic" charset="-127"/>
                          <a:cs typeface="Malgun Gothic" charset="-127"/>
                        </a:rPr>
                        <a:t>위젯에서의 타임 필터를 간단한 </a:t>
                      </a:r>
                      <a:r>
                        <a:rPr lang="en-US" altLang="ko-KR" sz="600" b="0" i="0" dirty="0">
                          <a:solidFill>
                            <a:schemeClr val="bg1">
                              <a:lumMod val="75000"/>
                              <a:lumOff val="25000"/>
                            </a:schemeClr>
                          </a:solidFill>
                          <a:latin typeface="Malgun Gothic" charset="-127"/>
                          <a:ea typeface="Malgun Gothic" charset="-127"/>
                          <a:cs typeface="Malgun Gothic" charset="-127"/>
                        </a:rPr>
                        <a:t>UI</a:t>
                      </a:r>
                      <a:r>
                        <a:rPr lang="ko-KR" altLang="en-US" sz="600" b="0" i="0" dirty="0">
                          <a:solidFill>
                            <a:schemeClr val="bg1">
                              <a:lumMod val="75000"/>
                              <a:lumOff val="25000"/>
                            </a:schemeClr>
                          </a:solidFill>
                          <a:latin typeface="Malgun Gothic" charset="-127"/>
                          <a:ea typeface="Malgun Gothic" charset="-127"/>
                          <a:cs typeface="Malgun Gothic" charset="-127"/>
                        </a:rPr>
                        <a:t> 및 기능으로 변경</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22193286"/>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v.0.07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2018.04.26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P.24 </a:t>
                      </a:r>
                      <a:r>
                        <a:rPr lang="ko-KR" altLang="en-US" sz="600" b="0" i="0" dirty="0">
                          <a:solidFill>
                            <a:schemeClr val="bg1">
                              <a:lumMod val="75000"/>
                              <a:lumOff val="25000"/>
                            </a:schemeClr>
                          </a:solidFill>
                          <a:latin typeface="Malgun Gothic" charset="-127"/>
                          <a:ea typeface="Malgun Gothic" charset="-127"/>
                          <a:cs typeface="Malgun Gothic" charset="-127"/>
                        </a:rPr>
                        <a:t>시</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분</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초에서 </a:t>
                      </a:r>
                      <a:r>
                        <a:rPr lang="en-US" altLang="ko-KR" sz="600" b="0" i="0" dirty="0">
                          <a:solidFill>
                            <a:schemeClr val="bg1">
                              <a:lumMod val="75000"/>
                              <a:lumOff val="25000"/>
                            </a:schemeClr>
                          </a:solidFill>
                          <a:latin typeface="Malgun Gothic" charset="-127"/>
                          <a:ea typeface="Malgun Gothic" charset="-127"/>
                          <a:cs typeface="Malgun Gothic" charset="-127"/>
                        </a:rPr>
                        <a:t>List</a:t>
                      </a:r>
                      <a:r>
                        <a:rPr lang="ko-KR" altLang="en-US" sz="600" b="0" i="0" dirty="0">
                          <a:solidFill>
                            <a:schemeClr val="bg1">
                              <a:lumMod val="75000"/>
                              <a:lumOff val="25000"/>
                            </a:schemeClr>
                          </a:solidFill>
                          <a:latin typeface="Malgun Gothic" charset="-127"/>
                          <a:ea typeface="Malgun Gothic" charset="-127"/>
                          <a:cs typeface="Malgun Gothic" charset="-127"/>
                        </a:rPr>
                        <a:t> 형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7646469"/>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v.0.08</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2018.05.09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P.28 </a:t>
                      </a:r>
                      <a:r>
                        <a:rPr lang="ko-KR" altLang="en-US" sz="600" b="0" i="0" dirty="0">
                          <a:solidFill>
                            <a:schemeClr val="bg1">
                              <a:lumMod val="75000"/>
                              <a:lumOff val="25000"/>
                            </a:schemeClr>
                          </a:solidFill>
                          <a:latin typeface="Malgun Gothic" charset="-127"/>
                          <a:ea typeface="Malgun Gothic" charset="-127"/>
                          <a:cs typeface="Malgun Gothic" charset="-127"/>
                        </a:rPr>
                        <a:t>오류 수정</a:t>
                      </a:r>
                      <a:r>
                        <a:rPr lang="en-US" altLang="ko-KR" sz="600" b="0" i="0" dirty="0">
                          <a:solidFill>
                            <a:schemeClr val="bg1">
                              <a:lumMod val="75000"/>
                              <a:lumOff val="25000"/>
                            </a:schemeClr>
                          </a:solidFill>
                          <a:latin typeface="Malgun Gothic" charset="-127"/>
                          <a:ea typeface="Malgun Gothic" charset="-127"/>
                          <a:cs typeface="Malgun Gothic" charset="-127"/>
                        </a:rPr>
                        <a:t>.</a:t>
                      </a:r>
                      <a:r>
                        <a:rPr lang="ko-KR" altLang="en-US" sz="600" b="0" i="0" dirty="0">
                          <a:solidFill>
                            <a:schemeClr val="bg1">
                              <a:lumMod val="75000"/>
                              <a:lumOff val="25000"/>
                            </a:schemeClr>
                          </a:solidFill>
                          <a:latin typeface="Malgun Gothic" charset="-127"/>
                          <a:ea typeface="Malgun Gothic" charset="-127"/>
                          <a:cs typeface="Malgun Gothic" charset="-127"/>
                        </a:rPr>
                        <a:t> 보라색 부분 참고</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68530265"/>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v.0.09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2018.06.01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P.42 Covariance </a:t>
                      </a:r>
                      <a:r>
                        <a:rPr lang="ko-KR" altLang="en-US" sz="600" b="0" i="0" dirty="0">
                          <a:solidFill>
                            <a:schemeClr val="bg1">
                              <a:lumMod val="75000"/>
                              <a:lumOff val="25000"/>
                            </a:schemeClr>
                          </a:solidFill>
                          <a:latin typeface="Malgun Gothic" charset="-127"/>
                          <a:ea typeface="Malgun Gothic" charset="-127"/>
                          <a:cs typeface="Malgun Gothic" charset="-127"/>
                        </a:rPr>
                        <a:t>그래프 </a:t>
                      </a:r>
                      <a:r>
                        <a:rPr lang="en-US" altLang="ko-KR" sz="600" b="0" i="0" dirty="0">
                          <a:solidFill>
                            <a:schemeClr val="bg1">
                              <a:lumMod val="75000"/>
                              <a:lumOff val="25000"/>
                            </a:schemeClr>
                          </a:solidFill>
                          <a:latin typeface="Malgun Gothic" charset="-127"/>
                          <a:ea typeface="Malgun Gothic" charset="-127"/>
                          <a:cs typeface="Malgun Gothic" charset="-127"/>
                        </a:rPr>
                        <a:t>X,Y</a:t>
                      </a:r>
                      <a:r>
                        <a:rPr lang="ko-KR" altLang="en-US" sz="600" b="0" i="0" dirty="0">
                          <a:solidFill>
                            <a:schemeClr val="bg1">
                              <a:lumMod val="75000"/>
                              <a:lumOff val="25000"/>
                            </a:schemeClr>
                          </a:solidFill>
                          <a:latin typeface="Malgun Gothic" charset="-127"/>
                          <a:ea typeface="Malgun Gothic" charset="-127"/>
                          <a:cs typeface="Malgun Gothic" charset="-127"/>
                        </a:rPr>
                        <a:t>축 숫자 표시 삭제</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Park, </a:t>
                      </a:r>
                      <a:r>
                        <a:rPr lang="en-US" altLang="ko-KR" sz="600" b="0" i="0" dirty="0" err="1">
                          <a:solidFill>
                            <a:schemeClr val="bg1">
                              <a:lumMod val="75000"/>
                              <a:lumOff val="25000"/>
                            </a:schemeClr>
                          </a:solidFill>
                          <a:latin typeface="Malgun Gothic" charset="-127"/>
                          <a:ea typeface="Malgun Gothic" charset="-127"/>
                          <a:cs typeface="Malgun Gothic" charset="-127"/>
                        </a:rPr>
                        <a:t>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98365997"/>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2018.06.14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P.90-101 </a:t>
                      </a:r>
                      <a:r>
                        <a:rPr lang="ko-KR" altLang="en-US" sz="600" b="0" i="0" dirty="0">
                          <a:solidFill>
                            <a:schemeClr val="bg1">
                              <a:lumMod val="75000"/>
                              <a:lumOff val="25000"/>
                            </a:schemeClr>
                          </a:solidFill>
                          <a:latin typeface="Malgun Gothic" charset="-127"/>
                          <a:ea typeface="Malgun Gothic" charset="-127"/>
                          <a:cs typeface="Malgun Gothic" charset="-127"/>
                        </a:rPr>
                        <a:t>메타데이터 적용 기획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Park, </a:t>
                      </a:r>
                      <a:r>
                        <a:rPr lang="en-US" altLang="ko-KR" sz="600" b="0" i="0" dirty="0" err="1">
                          <a:solidFill>
                            <a:schemeClr val="bg1">
                              <a:lumMod val="75000"/>
                              <a:lumOff val="25000"/>
                            </a:schemeClr>
                          </a:solidFill>
                          <a:latin typeface="Malgun Gothic" charset="-127"/>
                          <a:ea typeface="Malgun Gothic" charset="-127"/>
                          <a:cs typeface="Malgun Gothic" charset="-127"/>
                        </a:rPr>
                        <a:t>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2802793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2018.06.21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P.90-103 </a:t>
                      </a:r>
                      <a:r>
                        <a:rPr lang="ko-KR" altLang="en-US" sz="600" b="0" i="0" dirty="0">
                          <a:solidFill>
                            <a:schemeClr val="bg1">
                              <a:lumMod val="75000"/>
                              <a:lumOff val="25000"/>
                            </a:schemeClr>
                          </a:solidFill>
                          <a:latin typeface="Malgun Gothic" charset="-127"/>
                          <a:ea typeface="Malgun Gothic" charset="-127"/>
                          <a:cs typeface="Malgun Gothic" charset="-127"/>
                        </a:rPr>
                        <a:t>메타데이터 적용 기획 수정</a:t>
                      </a:r>
                      <a:endParaRPr lang="ko-KR" altLang="en-US" sz="600" b="0" i="0" dirty="0">
                        <a:solidFill>
                          <a:srgbClr val="FF0000"/>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Park, </a:t>
                      </a:r>
                      <a:r>
                        <a:rPr lang="en-US" altLang="ko-KR" sz="600" b="0" i="0" dirty="0" err="1">
                          <a:solidFill>
                            <a:schemeClr val="bg1">
                              <a:lumMod val="75000"/>
                              <a:lumOff val="25000"/>
                            </a:schemeClr>
                          </a:solidFill>
                          <a:latin typeface="Malgun Gothic" charset="-127"/>
                          <a:ea typeface="Malgun Gothic" charset="-127"/>
                          <a:cs typeface="Malgun Gothic" charset="-127"/>
                        </a:rPr>
                        <a:t>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14771693"/>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2018.06.25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solidFill>
                          <a:latin typeface="Malgun Gothic" charset="-127"/>
                          <a:ea typeface="Malgun Gothic" charset="-127"/>
                          <a:cs typeface="Malgun Gothic" charset="-127"/>
                        </a:rPr>
                        <a:t>P.99 </a:t>
                      </a:r>
                      <a:r>
                        <a:rPr lang="ko-KR" altLang="en-US" sz="600" b="0" i="0" dirty="0">
                          <a:solidFill>
                            <a:schemeClr val="bg1"/>
                          </a:solidFill>
                          <a:latin typeface="Malgun Gothic" charset="-127"/>
                          <a:ea typeface="Malgun Gothic" charset="-127"/>
                          <a:cs typeface="Malgun Gothic" charset="-127"/>
                        </a:rPr>
                        <a:t>데이터 상세 팝업 메타데이터 적용 기획 수정</a:t>
                      </a: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Park, </a:t>
                      </a:r>
                      <a:r>
                        <a:rPr lang="en-US" altLang="ko-KR" sz="600" b="0" i="0" dirty="0" err="1">
                          <a:solidFill>
                            <a:schemeClr val="bg1">
                              <a:lumMod val="75000"/>
                              <a:lumOff val="25000"/>
                            </a:schemeClr>
                          </a:solidFill>
                          <a:latin typeface="Malgun Gothic" charset="-127"/>
                          <a:ea typeface="Malgun Gothic" charset="-127"/>
                          <a:cs typeface="Malgun Gothic" charset="-127"/>
                        </a:rPr>
                        <a:t>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80283077"/>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v.0.13</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2018.06.29</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20066324"/>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v.0.14</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2018.07.06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P.92-104</a:t>
                      </a:r>
                      <a:r>
                        <a:rPr lang="ko-KR" altLang="en-US" sz="600" b="0" i="0" dirty="0">
                          <a:solidFill>
                            <a:schemeClr val="bg1">
                              <a:lumMod val="75000"/>
                              <a:lumOff val="25000"/>
                            </a:schemeClr>
                          </a:solidFill>
                          <a:latin typeface="Malgun Gothic" charset="-127"/>
                          <a:ea typeface="Malgun Gothic" charset="-127"/>
                          <a:cs typeface="Malgun Gothic" charset="-127"/>
                        </a:rPr>
                        <a:t> 메타데이터 적용 기획 수정</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Park, </a:t>
                      </a:r>
                      <a:r>
                        <a:rPr lang="en-US" altLang="ko-KR" sz="600" b="0" i="0" dirty="0" err="1">
                          <a:solidFill>
                            <a:schemeClr val="bg1">
                              <a:lumMod val="75000"/>
                              <a:lumOff val="25000"/>
                            </a:schemeClr>
                          </a:solidFill>
                          <a:latin typeface="Malgun Gothic" charset="-127"/>
                          <a:ea typeface="Malgun Gothic" charset="-127"/>
                          <a:cs typeface="Malgun Gothic" charset="-127"/>
                        </a:rPr>
                        <a:t>Chungewi</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1509711"/>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2018.07.10</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P.92, P.105</a:t>
                      </a:r>
                      <a:r>
                        <a:rPr lang="ko-KR" altLang="en-US" sz="600" b="0" i="0" dirty="0">
                          <a:solidFill>
                            <a:schemeClr val="bg1">
                              <a:lumMod val="75000"/>
                              <a:lumOff val="25000"/>
                            </a:schemeClr>
                          </a:solidFill>
                          <a:latin typeface="Malgun Gothic" charset="-127"/>
                          <a:ea typeface="Malgun Gothic" charset="-127"/>
                          <a:cs typeface="Malgun Gothic" charset="-127"/>
                        </a:rPr>
                        <a:t> 메타데이터 없는 경우 정의</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18176238"/>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P.106 </a:t>
                      </a:r>
                      <a:r>
                        <a:rPr lang="ko-KR" altLang="en-US" sz="600" b="0" i="0" dirty="0">
                          <a:solidFill>
                            <a:schemeClr val="bg1">
                              <a:lumMod val="75000"/>
                              <a:lumOff val="25000"/>
                            </a:schemeClr>
                          </a:solidFill>
                          <a:latin typeface="Malgun Gothic" charset="-127"/>
                          <a:ea typeface="Malgun Gothic" charset="-127"/>
                          <a:cs typeface="Malgun Gothic" charset="-127"/>
                        </a:rPr>
                        <a:t>데이터 소스 상세 </a:t>
                      </a:r>
                      <a:r>
                        <a:rPr lang="ko-KR" altLang="en-US" sz="600" b="0" i="0" dirty="0" err="1">
                          <a:solidFill>
                            <a:schemeClr val="bg1">
                              <a:lumMod val="75000"/>
                              <a:lumOff val="25000"/>
                            </a:schemeClr>
                          </a:solidFill>
                          <a:latin typeface="Malgun Gothic" charset="-127"/>
                          <a:ea typeface="Malgun Gothic" charset="-127"/>
                          <a:cs typeface="Malgun Gothic" charset="-127"/>
                        </a:rPr>
                        <a:t>새창</a:t>
                      </a:r>
                      <a:r>
                        <a:rPr lang="ko-KR" altLang="en-US" sz="600" b="0" i="0" dirty="0">
                          <a:solidFill>
                            <a:schemeClr val="bg1">
                              <a:lumMod val="75000"/>
                              <a:lumOff val="25000"/>
                            </a:schemeClr>
                          </a:solidFill>
                          <a:latin typeface="Malgun Gothic" charset="-127"/>
                          <a:ea typeface="Malgun Gothic" charset="-127"/>
                          <a:cs typeface="Malgun Gothic" charset="-127"/>
                        </a:rPr>
                        <a:t> 팝업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0870124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v.0.16</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2018.17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r>
                        <a:rPr lang="ru-RU" altLang="ko-KR" sz="600" b="0" i="0" dirty="0">
                          <a:solidFill>
                            <a:schemeClr val="bg1">
                              <a:lumMod val="75000"/>
                              <a:lumOff val="25000"/>
                            </a:schemeClr>
                          </a:solidFill>
                          <a:latin typeface="Malgun Gothic" charset="-127"/>
                          <a:ea typeface="Malgun Gothic" charset="-127"/>
                          <a:cs typeface="Malgun Gothic" charset="-127"/>
                        </a:rPr>
                        <a:t>P.30, 35, 59</a:t>
                      </a:r>
                      <a:r>
                        <a:rPr lang="ko-KR" altLang="en-US" sz="600" b="0" i="0" dirty="0">
                          <a:solidFill>
                            <a:schemeClr val="bg1">
                              <a:lumMod val="75000"/>
                              <a:lumOff val="25000"/>
                            </a:schemeClr>
                          </a:solidFill>
                          <a:latin typeface="Malgun Gothic" charset="-127"/>
                          <a:ea typeface="Malgun Gothic" charset="-127"/>
                          <a:cs typeface="Malgun Gothic" charset="-127"/>
                        </a:rPr>
                        <a:t> 데이터소스 동기화 기획 추가</a:t>
                      </a: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Cho, Minjung</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8149612"/>
                  </a:ext>
                </a:extLst>
              </a:tr>
            </a:tbl>
          </a:graphicData>
        </a:graphic>
      </p:graphicFrame>
      <p:sp>
        <p:nvSpPr>
          <p:cNvPr id="3" name="제목 2"/>
          <p:cNvSpPr>
            <a:spLocks noGrp="1"/>
          </p:cNvSpPr>
          <p:nvPr>
            <p:ph type="title"/>
          </p:nvPr>
        </p:nvSpPr>
        <p:spPr/>
        <p:txBody>
          <a:bodyPr>
            <a:normAutofit fontScale="90000"/>
          </a:bodyPr>
          <a:lstStyle/>
          <a:p>
            <a:r>
              <a:rPr lang="en-US" altLang="ko-KR" dirty="0"/>
              <a:t>Document history</a:t>
            </a:r>
            <a:endParaRPr lang="ko-KR" altLang="en-US" dirty="0"/>
          </a:p>
        </p:txBody>
      </p:sp>
    </p:spTree>
    <p:extLst>
      <p:ext uri="{BB962C8B-B14F-4D97-AF65-F5344CB8AC3E}">
        <p14:creationId xmlns:p14="http://schemas.microsoft.com/office/powerpoint/2010/main" val="175361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그룹 110"/>
          <p:cNvGrpSpPr/>
          <p:nvPr/>
        </p:nvGrpSpPr>
        <p:grpSpPr>
          <a:xfrm>
            <a:off x="4204944" y="1885644"/>
            <a:ext cx="817662" cy="162382"/>
            <a:chOff x="5321674" y="1096566"/>
            <a:chExt cx="940062" cy="186690"/>
          </a:xfrm>
        </p:grpSpPr>
        <p:sp>
          <p:nvSpPr>
            <p:cNvPr id="11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15" name="그룹 114"/>
            <p:cNvGrpSpPr/>
            <p:nvPr/>
          </p:nvGrpSpPr>
          <p:grpSpPr>
            <a:xfrm>
              <a:off x="5499252" y="1131380"/>
              <a:ext cx="116393" cy="116393"/>
              <a:chOff x="5199443" y="1081903"/>
              <a:chExt cx="852062" cy="852063"/>
            </a:xfrm>
          </p:grpSpPr>
          <p:sp>
            <p:nvSpPr>
              <p:cNvPr id="118" name="모서리가 둥근 직사각형 117"/>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19" name="직선 연결선[R] 118"/>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21" name="그룹 120"/>
              <p:cNvGrpSpPr/>
              <p:nvPr userDrawn="1"/>
            </p:nvGrpSpPr>
            <p:grpSpPr>
              <a:xfrm>
                <a:off x="5486400" y="1311600"/>
                <a:ext cx="325488" cy="622366"/>
                <a:chOff x="5486400" y="1379532"/>
                <a:chExt cx="325488" cy="554433"/>
              </a:xfrm>
            </p:grpSpPr>
            <p:cxnSp>
              <p:nvCxnSpPr>
                <p:cNvPr id="122" name="직선 연결선[R] 121"/>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24" name="직선 연결선[R] 123"/>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16"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17" name="그림 11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2" name="텍스트 개체 틀 1"/>
          <p:cNvSpPr>
            <a:spLocks noGrp="1"/>
          </p:cNvSpPr>
          <p:nvPr>
            <p:ph type="body" sz="quarter" idx="10"/>
          </p:nvPr>
        </p:nvSpPr>
        <p:spPr/>
        <p:txBody>
          <a:bodyPr/>
          <a:lstStyle/>
          <a:p>
            <a:r>
              <a:rPr lang="ko-KR" altLang="en-US" dirty="0">
                <a:cs typeface="Nanum Gothic" charset="-127"/>
              </a:rPr>
              <a:t>조인 설정 </a:t>
            </a:r>
            <a:r>
              <a:rPr lang="en-US" altLang="ko-KR" dirty="0">
                <a:cs typeface="Nanum Gothic" charset="-127"/>
              </a:rPr>
              <a:t>&gt;</a:t>
            </a:r>
            <a:r>
              <a:rPr lang="ko-KR" altLang="en-US" dirty="0">
                <a:cs typeface="Nanum Gothic" charset="-127"/>
              </a:rPr>
              <a:t> 조인할 데이터 선택 </a:t>
            </a:r>
            <a:r>
              <a:rPr lang="en-US" altLang="ko-KR" dirty="0">
                <a:cs typeface="Nanum Gothic" charset="-127"/>
              </a:rPr>
              <a:t>(</a:t>
            </a:r>
            <a:r>
              <a:rPr lang="ko-KR" altLang="en-US" dirty="0">
                <a:cs typeface="Nanum Gothic" charset="-127"/>
              </a:rPr>
              <a:t>조인 가능한 경우</a:t>
            </a:r>
            <a:r>
              <a:rPr lang="en-US" altLang="ko-KR" dirty="0">
                <a:cs typeface="Nanum Gothic" charset="-127"/>
              </a:rPr>
              <a:t>)</a:t>
            </a:r>
            <a:endParaRPr lang="ko-KR" altLang="en-US" dirty="0">
              <a:cs typeface="Nanum Gothic" charset="-127"/>
            </a:endParaRP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20</a:t>
            </a:fld>
            <a:endParaRPr lang="ko-KR" altLang="en-US" dirty="0">
              <a:solidFill>
                <a:srgbClr val="FFC000">
                  <a:lumMod val="75000"/>
                </a:srgbClr>
              </a:solidFill>
              <a:cs typeface="Nanum Gothic" charset="-127"/>
            </a:endParaRPr>
          </a:p>
        </p:txBody>
      </p:sp>
      <p:sp>
        <p:nvSpPr>
          <p:cNvPr id="4" name="텍스트 개체 틀 3"/>
          <p:cNvSpPr>
            <a:spLocks noGrp="1"/>
          </p:cNvSpPr>
          <p:nvPr>
            <p:ph type="body" sz="quarter" idx="13"/>
          </p:nvPr>
        </p:nvSpPr>
        <p:spPr/>
        <p:txBody>
          <a:bodyPr/>
          <a:lstStyle/>
          <a:p>
            <a:pPr marL="0" indent="0">
              <a:buNone/>
            </a:pPr>
            <a:r>
              <a:rPr kumimoji="1" lang="en-US" altLang="ko-KR" dirty="0"/>
              <a:t>[</a:t>
            </a:r>
            <a:r>
              <a:rPr kumimoji="1" lang="ko-KR" altLang="en-US" dirty="0"/>
              <a:t>조인 기능 시</a:t>
            </a:r>
            <a:r>
              <a:rPr kumimoji="1" lang="en-US" altLang="ko-KR" dirty="0"/>
              <a:t>]</a:t>
            </a:r>
          </a:p>
          <a:p>
            <a:r>
              <a:rPr kumimoji="1" lang="ko-KR" altLang="en-US" dirty="0"/>
              <a:t>선택된 조인 키 열람</a:t>
            </a:r>
            <a:endParaRPr kumimoji="1" lang="en-US" altLang="ko-KR" dirty="0"/>
          </a:p>
          <a:p>
            <a:pPr lvl="1"/>
            <a:r>
              <a:rPr kumimoji="1" lang="ko-KR" altLang="en-US" dirty="0"/>
              <a:t>마스터 데이터소스의 선택 컬럼 확인 가능</a:t>
            </a:r>
            <a:r>
              <a:rPr kumimoji="1" lang="en-US" altLang="ko-KR" dirty="0"/>
              <a:t>.</a:t>
            </a:r>
            <a:r>
              <a:rPr kumimoji="1" lang="ko-KR" altLang="en-US" dirty="0"/>
              <a:t> 항상 </a:t>
            </a:r>
            <a:r>
              <a:rPr kumimoji="1" lang="en-US" altLang="ko-KR" dirty="0"/>
              <a:t>1</a:t>
            </a:r>
            <a:r>
              <a:rPr kumimoji="1" lang="ko-KR" altLang="en-US" dirty="0"/>
              <a:t>개가 선택된 상황만 있음</a:t>
            </a:r>
            <a:endParaRPr kumimoji="1" lang="en-US" altLang="ko-KR" dirty="0"/>
          </a:p>
          <a:p>
            <a:pPr lvl="1"/>
            <a:r>
              <a:rPr kumimoji="1" lang="ko-KR" altLang="en-US" dirty="0"/>
              <a:t>조인할 데이터소스의 선택 컬럼 확인 가능</a:t>
            </a:r>
            <a:r>
              <a:rPr kumimoji="1" lang="en-US" altLang="ko-KR" dirty="0"/>
              <a:t>.</a:t>
            </a:r>
          </a:p>
          <a:p>
            <a:pPr lvl="1"/>
            <a:r>
              <a:rPr kumimoji="1" lang="ko-KR" altLang="en-US" dirty="0"/>
              <a:t>조인키 추가</a:t>
            </a:r>
            <a:endParaRPr kumimoji="1" lang="en-US" altLang="ko-KR" dirty="0"/>
          </a:p>
          <a:p>
            <a:pPr lvl="2"/>
            <a:r>
              <a:rPr kumimoji="1" lang="ko-KR" altLang="en-US" dirty="0"/>
              <a:t>조인 가능한 조인키가 입력된 경우 활성</a:t>
            </a:r>
            <a:endParaRPr kumimoji="1" lang="en-US" altLang="ko-KR" dirty="0"/>
          </a:p>
          <a:p>
            <a:pPr lvl="2"/>
            <a:r>
              <a:rPr kumimoji="1" lang="ko-KR" altLang="en-US" dirty="0"/>
              <a:t>클릭 </a:t>
            </a:r>
            <a:r>
              <a:rPr kumimoji="1" lang="en-US" altLang="ko-KR" dirty="0"/>
              <a:t>&gt;</a:t>
            </a:r>
            <a:r>
              <a:rPr kumimoji="1" lang="ko-KR" altLang="en-US" dirty="0"/>
              <a:t> 아래의 </a:t>
            </a:r>
            <a:r>
              <a:rPr kumimoji="1" lang="en-US" altLang="ko-KR" dirty="0"/>
              <a:t>Join keys</a:t>
            </a:r>
            <a:r>
              <a:rPr kumimoji="1" lang="ko-KR" altLang="en-US" dirty="0"/>
              <a:t> 리스트의 상단에 추가됨</a:t>
            </a:r>
            <a:endParaRPr kumimoji="1" lang="en-US" altLang="ko-KR" dirty="0"/>
          </a:p>
          <a:p>
            <a:r>
              <a:rPr kumimoji="1" lang="en-US" altLang="ko-KR" dirty="0"/>
              <a:t>Join keys</a:t>
            </a:r>
          </a:p>
          <a:p>
            <a:pPr lvl="1"/>
            <a:r>
              <a:rPr kumimoji="1" lang="ko-KR" altLang="en-US" dirty="0"/>
              <a:t>삭제 클릭 </a:t>
            </a:r>
            <a:r>
              <a:rPr kumimoji="1" lang="en-US" altLang="ko-KR" dirty="0"/>
              <a:t>&gt;</a:t>
            </a:r>
            <a:r>
              <a:rPr kumimoji="1" lang="ko-KR" altLang="en-US" dirty="0"/>
              <a:t> 해당 멀티키 삭제</a:t>
            </a:r>
            <a:endParaRPr kumimoji="1" lang="en-US" altLang="ko-KR" dirty="0"/>
          </a:p>
          <a:p>
            <a:r>
              <a:rPr kumimoji="1" lang="ko-KR" altLang="en-US" dirty="0"/>
              <a:t>조인 타입</a:t>
            </a:r>
            <a:endParaRPr kumimoji="1" lang="en-US" altLang="ko-KR" dirty="0"/>
          </a:p>
          <a:p>
            <a:pPr lvl="1"/>
            <a:r>
              <a:rPr kumimoji="1" lang="en-US" altLang="ko-KR" dirty="0"/>
              <a:t>Inner / Left(default) / Right / Full outer</a:t>
            </a:r>
          </a:p>
          <a:p>
            <a:r>
              <a:rPr kumimoji="1" lang="ko-KR" altLang="en-US" dirty="0"/>
              <a:t>컨펌 버튼</a:t>
            </a:r>
            <a:endParaRPr kumimoji="1" lang="en-US" altLang="ko-KR" dirty="0"/>
          </a:p>
          <a:p>
            <a:pPr lvl="1"/>
            <a:r>
              <a:rPr kumimoji="1" lang="ko-KR" altLang="en-US" dirty="0"/>
              <a:t>취소 </a:t>
            </a:r>
            <a:r>
              <a:rPr kumimoji="1" lang="en-US" altLang="ko-KR" dirty="0"/>
              <a:t>&gt;</a:t>
            </a:r>
            <a:r>
              <a:rPr kumimoji="1" lang="ko-KR" altLang="en-US" dirty="0"/>
              <a:t> 팝업 닫힘 </a:t>
            </a:r>
            <a:r>
              <a:rPr kumimoji="1" lang="en-US" altLang="ko-KR" dirty="0"/>
              <a:t>/</a:t>
            </a:r>
            <a:r>
              <a:rPr kumimoji="1" lang="ko-KR" altLang="en-US" dirty="0"/>
              <a:t> 조인 취소</a:t>
            </a:r>
            <a:endParaRPr kumimoji="1" lang="en-US" altLang="ko-KR" dirty="0"/>
          </a:p>
          <a:p>
            <a:pPr lvl="1"/>
            <a:r>
              <a:rPr kumimoji="1" lang="ko-KR" altLang="en-US" dirty="0"/>
              <a:t>완료 </a:t>
            </a:r>
            <a:r>
              <a:rPr kumimoji="1" lang="en-US" altLang="ko-KR" dirty="0"/>
              <a:t>&gt;</a:t>
            </a:r>
            <a:r>
              <a:rPr kumimoji="1" lang="ko-KR" altLang="en-US" dirty="0"/>
              <a:t> 조인 실행 </a:t>
            </a:r>
            <a:r>
              <a:rPr kumimoji="1" lang="en-US" altLang="ko-KR" dirty="0"/>
              <a:t>/</a:t>
            </a:r>
            <a:r>
              <a:rPr kumimoji="1" lang="ko-KR" altLang="en-US" dirty="0"/>
              <a:t> 조인 완료 </a:t>
            </a:r>
            <a:r>
              <a:rPr kumimoji="1" lang="en-US" altLang="ko-KR" dirty="0"/>
              <a:t>/</a:t>
            </a:r>
            <a:r>
              <a:rPr kumimoji="1" lang="ko-KR" altLang="en-US" dirty="0"/>
              <a:t> 팝업 닫힘</a:t>
            </a:r>
          </a:p>
        </p:txBody>
      </p:sp>
      <p:sp>
        <p:nvSpPr>
          <p:cNvPr id="101" name="직사각형 100"/>
          <p:cNvSpPr/>
          <p:nvPr/>
        </p:nvSpPr>
        <p:spPr>
          <a:xfrm>
            <a:off x="2040995" y="1847782"/>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01</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87" name="그룹 86"/>
          <p:cNvGrpSpPr/>
          <p:nvPr/>
        </p:nvGrpSpPr>
        <p:grpSpPr>
          <a:xfrm>
            <a:off x="7271330" y="1885644"/>
            <a:ext cx="817662" cy="162382"/>
            <a:chOff x="5321674" y="1096566"/>
            <a:chExt cx="940062" cy="186690"/>
          </a:xfrm>
        </p:grpSpPr>
        <p:sp>
          <p:nvSpPr>
            <p:cNvPr id="94"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20" name="그룹 119"/>
            <p:cNvGrpSpPr/>
            <p:nvPr/>
          </p:nvGrpSpPr>
          <p:grpSpPr>
            <a:xfrm>
              <a:off x="5499252" y="1131380"/>
              <a:ext cx="116393" cy="116393"/>
              <a:chOff x="5199443" y="1081903"/>
              <a:chExt cx="852062" cy="852063"/>
            </a:xfrm>
          </p:grpSpPr>
          <p:sp>
            <p:nvSpPr>
              <p:cNvPr id="135" name="모서리가 둥근 직사각형 134"/>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36" name="직선 연결선[R] 135"/>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44" name="그룹 143"/>
              <p:cNvGrpSpPr/>
              <p:nvPr userDrawn="1"/>
            </p:nvGrpSpPr>
            <p:grpSpPr>
              <a:xfrm>
                <a:off x="5486400" y="1311600"/>
                <a:ext cx="325488" cy="622366"/>
                <a:chOff x="5486400" y="1379532"/>
                <a:chExt cx="325488" cy="554433"/>
              </a:xfrm>
            </p:grpSpPr>
            <p:cxnSp>
              <p:nvCxnSpPr>
                <p:cNvPr id="145" name="직선 연결선[R] 144"/>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46" name="직선 연결선[R] 145"/>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23"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34" name="그림 1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147" name="그룹 146"/>
          <p:cNvGrpSpPr/>
          <p:nvPr/>
        </p:nvGrpSpPr>
        <p:grpSpPr>
          <a:xfrm>
            <a:off x="5205447" y="1888080"/>
            <a:ext cx="1880846" cy="141411"/>
            <a:chOff x="8038508" y="6008746"/>
            <a:chExt cx="1880846" cy="141411"/>
          </a:xfrm>
        </p:grpSpPr>
        <p:sp>
          <p:nvSpPr>
            <p:cNvPr id="148" name="제목 2"/>
            <p:cNvSpPr txBox="1">
              <a:spLocks/>
            </p:cNvSpPr>
            <p:nvPr/>
          </p:nvSpPr>
          <p:spPr bwMode="auto">
            <a:xfrm>
              <a:off x="8038508" y="6008746"/>
              <a:ext cx="1764183" cy="141411"/>
            </a:xfrm>
            <a:prstGeom prst="rect">
              <a:avLst/>
            </a:prstGeom>
            <a:solidFill>
              <a:schemeClr val="bg1"/>
            </a:solidFill>
            <a:ln w="3175">
              <a:solidFill>
                <a:schemeClr val="tx1">
                  <a:lumMod val="85000"/>
                  <a:lumOff val="1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endParaRPr lang="en-US" altLang="ko-KR" sz="600" dirty="0">
                <a:solidFill>
                  <a:prstClr val="white">
                    <a:lumMod val="75000"/>
                  </a:prstClr>
                </a:solidFill>
                <a:latin typeface="나눔고딕" panose="020D0604000000000000" pitchFamily="50" charset="-127"/>
                <a:ea typeface="나눔고딕" panose="020D0604000000000000" pitchFamily="50" charset="-127"/>
                <a:cs typeface="Nanum Gothic" charset="-127"/>
              </a:endParaRPr>
            </a:p>
          </p:txBody>
        </p:sp>
        <p:pic>
          <p:nvPicPr>
            <p:cNvPr id="149" name="그림 14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840616" y="6040082"/>
              <a:ext cx="78738" cy="78738"/>
            </a:xfrm>
            <a:prstGeom prst="rect">
              <a:avLst/>
            </a:prstGeom>
          </p:spPr>
        </p:pic>
      </p:grpSp>
      <p:grpSp>
        <p:nvGrpSpPr>
          <p:cNvPr id="150" name="그룹 149"/>
          <p:cNvGrpSpPr/>
          <p:nvPr/>
        </p:nvGrpSpPr>
        <p:grpSpPr>
          <a:xfrm>
            <a:off x="2130797" y="2277399"/>
            <a:ext cx="2898192" cy="2010177"/>
            <a:chOff x="2269099" y="5273603"/>
            <a:chExt cx="3222814" cy="1654691"/>
          </a:xfrm>
        </p:grpSpPr>
        <p:pic>
          <p:nvPicPr>
            <p:cNvPr id="151" name="그림 150"/>
            <p:cNvPicPr>
              <a:picLocks noChangeAspect="1"/>
            </p:cNvPicPr>
            <p:nvPr/>
          </p:nvPicPr>
          <p:blipFill rotWithShape="1">
            <a:blip r:embed="rId1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2" name="그룹 151"/>
            <p:cNvGrpSpPr/>
            <p:nvPr/>
          </p:nvGrpSpPr>
          <p:grpSpPr>
            <a:xfrm>
              <a:off x="2868871" y="5288240"/>
              <a:ext cx="1982259" cy="128612"/>
              <a:chOff x="5723959" y="1669374"/>
              <a:chExt cx="1982259" cy="128612"/>
            </a:xfrm>
          </p:grpSpPr>
          <p:sp>
            <p:nvSpPr>
              <p:cNvPr id="153" name="Username Box"/>
              <p:cNvSpPr>
                <a:spLocks/>
              </p:cNvSpPr>
              <p:nvPr>
                <p:custDataLst>
                  <p:tags r:id="rId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4" name="Username Box"/>
              <p:cNvSpPr>
                <a:spLocks/>
              </p:cNvSpPr>
              <p:nvPr>
                <p:custDataLst>
                  <p:tags r:id="rId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5" name="Username Box"/>
              <p:cNvSpPr>
                <a:spLocks/>
              </p:cNvSpPr>
              <p:nvPr>
                <p:custDataLst>
                  <p:tags r:id="rId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nvGrpSpPr>
          <p:cNvPr id="157" name="그룹 156"/>
          <p:cNvGrpSpPr/>
          <p:nvPr/>
        </p:nvGrpSpPr>
        <p:grpSpPr>
          <a:xfrm>
            <a:off x="5171486" y="2277399"/>
            <a:ext cx="2898192" cy="2010177"/>
            <a:chOff x="2269099" y="5273603"/>
            <a:chExt cx="3222814" cy="1654691"/>
          </a:xfrm>
        </p:grpSpPr>
        <p:pic>
          <p:nvPicPr>
            <p:cNvPr id="158" name="그림 157"/>
            <p:cNvPicPr>
              <a:picLocks noChangeAspect="1"/>
            </p:cNvPicPr>
            <p:nvPr/>
          </p:nvPicPr>
          <p:blipFill rotWithShape="1">
            <a:blip r:embed="rId11">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9" name="그룹 158"/>
            <p:cNvGrpSpPr/>
            <p:nvPr/>
          </p:nvGrpSpPr>
          <p:grpSpPr>
            <a:xfrm>
              <a:off x="2868871" y="5288240"/>
              <a:ext cx="1982259" cy="128612"/>
              <a:chOff x="5723959" y="1669374"/>
              <a:chExt cx="1982259" cy="128612"/>
            </a:xfrm>
          </p:grpSpPr>
          <p:sp>
            <p:nvSpPr>
              <p:cNvPr id="160" name="Username Box"/>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79" name="Username Box"/>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0" name="Username Box"/>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sp>
        <p:nvSpPr>
          <p:cNvPr id="187" name="모서리가 둥근 직사각형 186"/>
          <p:cNvSpPr/>
          <p:nvPr/>
        </p:nvSpPr>
        <p:spPr>
          <a:xfrm rot="5400000" flipV="1">
            <a:off x="4640141" y="2865627"/>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88" name="모서리가 둥근 직사각형 187"/>
          <p:cNvSpPr/>
          <p:nvPr/>
        </p:nvSpPr>
        <p:spPr>
          <a:xfrm rot="5400000" flipV="1">
            <a:off x="7694068" y="286562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join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a:p>
            <a:pPr eaLnBrk="0" fontAlgn="base" hangingPunct="0">
              <a:lnSpc>
                <a:spcPct val="150000"/>
              </a:lnSpc>
              <a:spcBef>
                <a:spcPct val="0"/>
              </a:spcBef>
              <a:spcAft>
                <a:spcPct val="0"/>
              </a:spcAft>
              <a:buClr>
                <a:srgbClr val="336699"/>
              </a:buClr>
            </a:pP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4</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3" name="직사각형 82"/>
          <p:cNvSpPr/>
          <p:nvPr/>
        </p:nvSpPr>
        <p:spPr>
          <a:xfrm>
            <a:off x="2040989" y="160267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Master </a:t>
            </a: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85" name="직사각형 84"/>
          <p:cNvSpPr/>
          <p:nvPr/>
        </p:nvSpPr>
        <p:spPr>
          <a:xfrm>
            <a:off x="5150817" y="160267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to join</a:t>
            </a:r>
            <a:endParaRPr kumimoji="1" lang="ko-KR" altLang="en-US" sz="700"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194" name="그룹 193"/>
          <p:cNvGrpSpPr/>
          <p:nvPr/>
        </p:nvGrpSpPr>
        <p:grpSpPr>
          <a:xfrm>
            <a:off x="5123742" y="5170060"/>
            <a:ext cx="2647570" cy="405995"/>
            <a:chOff x="5170185" y="4370220"/>
            <a:chExt cx="2647570" cy="405995"/>
          </a:xfrm>
        </p:grpSpPr>
        <p:grpSp>
          <p:nvGrpSpPr>
            <p:cNvPr id="195" name="그룹 194"/>
            <p:cNvGrpSpPr/>
            <p:nvPr/>
          </p:nvGrpSpPr>
          <p:grpSpPr>
            <a:xfrm>
              <a:off x="5170185" y="4370220"/>
              <a:ext cx="2530439" cy="405995"/>
              <a:chOff x="8810850" y="3606448"/>
              <a:chExt cx="2985515" cy="405995"/>
            </a:xfrm>
          </p:grpSpPr>
          <p:sp>
            <p:nvSpPr>
              <p:cNvPr id="243" name="직사각형 242"/>
              <p:cNvSpPr/>
              <p:nvPr/>
            </p:nvSpPr>
            <p:spPr>
              <a:xfrm>
                <a:off x="8810854" y="3606448"/>
                <a:ext cx="2982089" cy="4059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269" name="제목 2"/>
              <p:cNvSpPr txBox="1">
                <a:spLocks/>
              </p:cNvSpPr>
              <p:nvPr/>
            </p:nvSpPr>
            <p:spPr bwMode="auto">
              <a:xfrm>
                <a:off x="8810852" y="3606448"/>
                <a:ext cx="1125655"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A</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B	</a:t>
                </a:r>
              </a:p>
            </p:txBody>
          </p:sp>
          <p:cxnSp>
            <p:nvCxnSpPr>
              <p:cNvPr id="270" name="직선 연결선 167"/>
              <p:cNvCxnSpPr/>
              <p:nvPr/>
            </p:nvCxnSpPr>
            <p:spPr>
              <a:xfrm rot="5400000">
                <a:off x="10303608" y="2316484"/>
                <a:ext cx="0" cy="298551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71" name="그룹 270"/>
              <p:cNvGrpSpPr/>
              <p:nvPr/>
            </p:nvGrpSpPr>
            <p:grpSpPr>
              <a:xfrm>
                <a:off x="10168546" y="3606448"/>
                <a:ext cx="266700" cy="405994"/>
                <a:chOff x="3910231" y="2667217"/>
                <a:chExt cx="266700" cy="468000"/>
              </a:xfrm>
            </p:grpSpPr>
            <p:cxnSp>
              <p:nvCxnSpPr>
                <p:cNvPr id="275" name="직선 연결선 185"/>
                <p:cNvCxnSpPr/>
                <p:nvPr/>
              </p:nvCxnSpPr>
              <p:spPr>
                <a:xfrm>
                  <a:off x="3910231" y="2667217"/>
                  <a:ext cx="0" cy="46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 186"/>
                <p:cNvCxnSpPr/>
                <p:nvPr/>
              </p:nvCxnSpPr>
              <p:spPr>
                <a:xfrm>
                  <a:off x="4176931" y="2667217"/>
                  <a:ext cx="0" cy="46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72" name="직선 연결선 117"/>
              <p:cNvCxnSpPr/>
              <p:nvPr/>
            </p:nvCxnSpPr>
            <p:spPr>
              <a:xfrm rot="5400000">
                <a:off x="10303608" y="2519685"/>
                <a:ext cx="0" cy="298551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73" name="제목 2"/>
              <p:cNvSpPr txBox="1">
                <a:spLocks/>
              </p:cNvSpPr>
              <p:nvPr/>
            </p:nvSpPr>
            <p:spPr bwMode="auto">
              <a:xfrm>
                <a:off x="10443451" y="3606448"/>
                <a:ext cx="1125655"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001</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002	</a:t>
                </a:r>
              </a:p>
            </p:txBody>
          </p:sp>
          <p:sp>
            <p:nvSpPr>
              <p:cNvPr id="274" name="제목 2"/>
              <p:cNvSpPr txBox="1">
                <a:spLocks/>
              </p:cNvSpPr>
              <p:nvPr/>
            </p:nvSpPr>
            <p:spPr bwMode="auto">
              <a:xfrm>
                <a:off x="10204441" y="3606448"/>
                <a:ext cx="194906"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grpSp>
        <p:grpSp>
          <p:nvGrpSpPr>
            <p:cNvPr id="200" name="그룹 199"/>
            <p:cNvGrpSpPr/>
            <p:nvPr/>
          </p:nvGrpSpPr>
          <p:grpSpPr>
            <a:xfrm>
              <a:off x="7731640" y="4443977"/>
              <a:ext cx="86115" cy="86115"/>
              <a:chOff x="2840966" y="2007781"/>
              <a:chExt cx="129589" cy="129589"/>
            </a:xfrm>
          </p:grpSpPr>
          <p:sp>
            <p:nvSpPr>
              <p:cNvPr id="229" name="타원 228"/>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230" name="십자형[C] 229"/>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201" name="그룹 200"/>
            <p:cNvGrpSpPr/>
            <p:nvPr/>
          </p:nvGrpSpPr>
          <p:grpSpPr>
            <a:xfrm>
              <a:off x="7731640" y="4637985"/>
              <a:ext cx="86115" cy="86115"/>
              <a:chOff x="2840966" y="2007781"/>
              <a:chExt cx="129589" cy="129589"/>
            </a:xfrm>
          </p:grpSpPr>
          <p:sp>
            <p:nvSpPr>
              <p:cNvPr id="202" name="타원 201"/>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206" name="십자형[C] 20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grpSp>
        <p:nvGrpSpPr>
          <p:cNvPr id="277" name="그룹 276"/>
          <p:cNvGrpSpPr/>
          <p:nvPr/>
        </p:nvGrpSpPr>
        <p:grpSpPr>
          <a:xfrm>
            <a:off x="5123744" y="5573776"/>
            <a:ext cx="2647568" cy="389435"/>
            <a:chOff x="5170187" y="4370218"/>
            <a:chExt cx="2647568" cy="389435"/>
          </a:xfrm>
        </p:grpSpPr>
        <p:grpSp>
          <p:nvGrpSpPr>
            <p:cNvPr id="278" name="그룹 277"/>
            <p:cNvGrpSpPr/>
            <p:nvPr/>
          </p:nvGrpSpPr>
          <p:grpSpPr>
            <a:xfrm>
              <a:off x="5170187" y="4370218"/>
              <a:ext cx="2527537" cy="389435"/>
              <a:chOff x="8810852" y="3606446"/>
              <a:chExt cx="2982091" cy="389435"/>
            </a:xfrm>
          </p:grpSpPr>
          <p:sp>
            <p:nvSpPr>
              <p:cNvPr id="282" name="직사각형 281"/>
              <p:cNvSpPr/>
              <p:nvPr/>
            </p:nvSpPr>
            <p:spPr>
              <a:xfrm>
                <a:off x="8810854" y="3606448"/>
                <a:ext cx="2982089" cy="20279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283" name="제목 2"/>
              <p:cNvSpPr txBox="1">
                <a:spLocks/>
              </p:cNvSpPr>
              <p:nvPr/>
            </p:nvSpPr>
            <p:spPr bwMode="auto">
              <a:xfrm>
                <a:off x="8810852" y="3606448"/>
                <a:ext cx="1125655" cy="1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A</a:t>
                </a:r>
              </a:p>
            </p:txBody>
          </p:sp>
          <p:cxnSp>
            <p:nvCxnSpPr>
              <p:cNvPr id="284" name="직선 연결선 185"/>
              <p:cNvCxnSpPr/>
              <p:nvPr/>
            </p:nvCxnSpPr>
            <p:spPr>
              <a:xfrm>
                <a:off x="10168546" y="3606446"/>
                <a:ext cx="0" cy="20279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5" name="제목 2"/>
              <p:cNvSpPr txBox="1">
                <a:spLocks/>
              </p:cNvSpPr>
              <p:nvPr/>
            </p:nvSpPr>
            <p:spPr bwMode="auto">
              <a:xfrm>
                <a:off x="10443451" y="3606449"/>
                <a:ext cx="1125655" cy="19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001</a:t>
                </a:r>
              </a:p>
            </p:txBody>
          </p:sp>
          <p:sp>
            <p:nvSpPr>
              <p:cNvPr id="286" name="제목 2"/>
              <p:cNvSpPr txBox="1">
                <a:spLocks/>
              </p:cNvSpPr>
              <p:nvPr/>
            </p:nvSpPr>
            <p:spPr bwMode="auto">
              <a:xfrm>
                <a:off x="10204441" y="3606448"/>
                <a:ext cx="194906"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cxnSp>
            <p:nvCxnSpPr>
              <p:cNvPr id="287" name="직선 연결선 185"/>
              <p:cNvCxnSpPr/>
              <p:nvPr/>
            </p:nvCxnSpPr>
            <p:spPr>
              <a:xfrm>
                <a:off x="10435245" y="3606446"/>
                <a:ext cx="0" cy="20279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79" name="그룹 278"/>
            <p:cNvGrpSpPr/>
            <p:nvPr/>
          </p:nvGrpSpPr>
          <p:grpSpPr>
            <a:xfrm>
              <a:off x="7731640" y="4443977"/>
              <a:ext cx="86115" cy="86115"/>
              <a:chOff x="2840966" y="2007781"/>
              <a:chExt cx="129589" cy="129589"/>
            </a:xfrm>
          </p:grpSpPr>
          <p:sp>
            <p:nvSpPr>
              <p:cNvPr id="280" name="타원 27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281" name="십자형[C] 280"/>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grpSp>
        <p:nvGrpSpPr>
          <p:cNvPr id="288" name="그룹 287"/>
          <p:cNvGrpSpPr/>
          <p:nvPr/>
        </p:nvGrpSpPr>
        <p:grpSpPr>
          <a:xfrm>
            <a:off x="2238262" y="4972122"/>
            <a:ext cx="442059" cy="384539"/>
            <a:chOff x="2791373" y="2210693"/>
            <a:chExt cx="421702" cy="366831"/>
          </a:xfrm>
        </p:grpSpPr>
        <p:grpSp>
          <p:nvGrpSpPr>
            <p:cNvPr id="289" name="그룹 288"/>
            <p:cNvGrpSpPr/>
            <p:nvPr/>
          </p:nvGrpSpPr>
          <p:grpSpPr>
            <a:xfrm>
              <a:off x="2801126" y="2210693"/>
              <a:ext cx="402195" cy="234555"/>
              <a:chOff x="5634963" y="1578816"/>
              <a:chExt cx="402195" cy="234555"/>
            </a:xfrm>
          </p:grpSpPr>
          <p:sp>
            <p:nvSpPr>
              <p:cNvPr id="291" name="자유형 290"/>
              <p:cNvSpPr/>
              <p:nvPr/>
            </p:nvSpPr>
            <p:spPr>
              <a:xfrm>
                <a:off x="5802603" y="1614488"/>
                <a:ext cx="66916" cy="163210"/>
              </a:xfrm>
              <a:custGeom>
                <a:avLst/>
                <a:gdLst>
                  <a:gd name="connsiteX0" fmla="*/ 33458 w 66916"/>
                  <a:gd name="connsiteY0" fmla="*/ 0 h 163210"/>
                  <a:gd name="connsiteX1" fmla="*/ 57700 w 66916"/>
                  <a:gd name="connsiteY1" fmla="*/ 35955 h 163210"/>
                  <a:gd name="connsiteX2" fmla="*/ 66916 w 66916"/>
                  <a:gd name="connsiteY2" fmla="*/ 81605 h 163210"/>
                  <a:gd name="connsiteX3" fmla="*/ 57700 w 66916"/>
                  <a:gd name="connsiteY3" fmla="*/ 127255 h 163210"/>
                  <a:gd name="connsiteX4" fmla="*/ 33458 w 66916"/>
                  <a:gd name="connsiteY4" fmla="*/ 163210 h 163210"/>
                  <a:gd name="connsiteX5" fmla="*/ 9217 w 66916"/>
                  <a:gd name="connsiteY5" fmla="*/ 127255 h 163210"/>
                  <a:gd name="connsiteX6" fmla="*/ 0 w 66916"/>
                  <a:gd name="connsiteY6" fmla="*/ 81605 h 163210"/>
                  <a:gd name="connsiteX7" fmla="*/ 9217 w 66916"/>
                  <a:gd name="connsiteY7" fmla="*/ 35955 h 16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6" h="163210">
                    <a:moveTo>
                      <a:pt x="33458" y="0"/>
                    </a:moveTo>
                    <a:lnTo>
                      <a:pt x="57700" y="35955"/>
                    </a:lnTo>
                    <a:cubicBezTo>
                      <a:pt x="63635" y="49986"/>
                      <a:pt x="66916" y="65412"/>
                      <a:pt x="66916" y="81605"/>
                    </a:cubicBezTo>
                    <a:cubicBezTo>
                      <a:pt x="66916" y="97798"/>
                      <a:pt x="63635" y="113224"/>
                      <a:pt x="57700" y="127255"/>
                    </a:cubicBezTo>
                    <a:lnTo>
                      <a:pt x="33458" y="163210"/>
                    </a:lnTo>
                    <a:lnTo>
                      <a:pt x="9217" y="127255"/>
                    </a:lnTo>
                    <a:cubicBezTo>
                      <a:pt x="3282" y="113224"/>
                      <a:pt x="0" y="97798"/>
                      <a:pt x="0" y="81605"/>
                    </a:cubicBezTo>
                    <a:cubicBezTo>
                      <a:pt x="0" y="65412"/>
                      <a:pt x="3282" y="49986"/>
                      <a:pt x="9217" y="35955"/>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92" name="타원 291"/>
              <p:cNvSpPr/>
              <p:nvPr/>
            </p:nvSpPr>
            <p:spPr>
              <a:xfrm>
                <a:off x="563496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93" name="타원 292"/>
              <p:cNvSpPr/>
              <p:nvPr/>
            </p:nvSpPr>
            <p:spPr>
              <a:xfrm>
                <a:off x="580260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90" name="제목 2"/>
            <p:cNvSpPr txBox="1">
              <a:spLocks/>
            </p:cNvSpPr>
            <p:nvPr/>
          </p:nvSpPr>
          <p:spPr bwMode="auto">
            <a:xfrm>
              <a:off x="2791373" y="2461150"/>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Inner</a:t>
              </a:r>
            </a:p>
          </p:txBody>
        </p:sp>
      </p:grpSp>
      <p:grpSp>
        <p:nvGrpSpPr>
          <p:cNvPr id="294" name="그룹 293"/>
          <p:cNvGrpSpPr/>
          <p:nvPr/>
        </p:nvGrpSpPr>
        <p:grpSpPr>
          <a:xfrm>
            <a:off x="2796621" y="4970816"/>
            <a:ext cx="442058" cy="412907"/>
            <a:chOff x="2601745" y="2918973"/>
            <a:chExt cx="421702" cy="393893"/>
          </a:xfrm>
        </p:grpSpPr>
        <p:grpSp>
          <p:nvGrpSpPr>
            <p:cNvPr id="295" name="그룹 294"/>
            <p:cNvGrpSpPr/>
            <p:nvPr/>
          </p:nvGrpSpPr>
          <p:grpSpPr>
            <a:xfrm>
              <a:off x="2608760" y="2918973"/>
              <a:ext cx="402195" cy="234555"/>
              <a:chOff x="2620880" y="3377708"/>
              <a:chExt cx="402195" cy="234555"/>
            </a:xfrm>
          </p:grpSpPr>
          <p:sp>
            <p:nvSpPr>
              <p:cNvPr id="297" name="타원 296"/>
              <p:cNvSpPr/>
              <p:nvPr/>
            </p:nvSpPr>
            <p:spPr>
              <a:xfrm>
                <a:off x="2620880" y="337770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98" name="타원 297"/>
              <p:cNvSpPr/>
              <p:nvPr/>
            </p:nvSpPr>
            <p:spPr>
              <a:xfrm>
                <a:off x="2788520" y="3377708"/>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96" name="제목 2"/>
            <p:cNvSpPr txBox="1">
              <a:spLocks/>
            </p:cNvSpPr>
            <p:nvPr/>
          </p:nvSpPr>
          <p:spPr bwMode="auto">
            <a:xfrm>
              <a:off x="2601745" y="3196492"/>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Left</a:t>
              </a:r>
            </a:p>
          </p:txBody>
        </p:sp>
      </p:grpSp>
      <p:grpSp>
        <p:nvGrpSpPr>
          <p:cNvPr id="299" name="그룹 298"/>
          <p:cNvGrpSpPr/>
          <p:nvPr/>
        </p:nvGrpSpPr>
        <p:grpSpPr>
          <a:xfrm>
            <a:off x="3354979" y="4970126"/>
            <a:ext cx="421610" cy="427893"/>
            <a:chOff x="2436905" y="3828103"/>
            <a:chExt cx="402195" cy="408189"/>
          </a:xfrm>
        </p:grpSpPr>
        <p:grpSp>
          <p:nvGrpSpPr>
            <p:cNvPr id="300" name="그룹 299"/>
            <p:cNvGrpSpPr/>
            <p:nvPr/>
          </p:nvGrpSpPr>
          <p:grpSpPr>
            <a:xfrm>
              <a:off x="2436905" y="3828103"/>
              <a:ext cx="402195" cy="234555"/>
              <a:chOff x="1861078" y="4283172"/>
              <a:chExt cx="402195" cy="234555"/>
            </a:xfrm>
          </p:grpSpPr>
          <p:sp>
            <p:nvSpPr>
              <p:cNvPr id="302" name="타원 301"/>
              <p:cNvSpPr/>
              <p:nvPr/>
            </p:nvSpPr>
            <p:spPr>
              <a:xfrm>
                <a:off x="2028718" y="4283172"/>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03" name="타원 302"/>
              <p:cNvSpPr/>
              <p:nvPr/>
            </p:nvSpPr>
            <p:spPr>
              <a:xfrm>
                <a:off x="1861078" y="4283172"/>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301" name="제목 2"/>
            <p:cNvSpPr txBox="1">
              <a:spLocks/>
            </p:cNvSpPr>
            <p:nvPr/>
          </p:nvSpPr>
          <p:spPr bwMode="auto">
            <a:xfrm>
              <a:off x="2447373" y="4119918"/>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Right</a:t>
              </a:r>
            </a:p>
          </p:txBody>
        </p:sp>
      </p:grpSp>
      <p:grpSp>
        <p:nvGrpSpPr>
          <p:cNvPr id="304" name="그룹 303"/>
          <p:cNvGrpSpPr/>
          <p:nvPr/>
        </p:nvGrpSpPr>
        <p:grpSpPr>
          <a:xfrm>
            <a:off x="3892889" y="4968987"/>
            <a:ext cx="421610" cy="452619"/>
            <a:chOff x="2253982" y="4653050"/>
            <a:chExt cx="402195" cy="431776"/>
          </a:xfrm>
        </p:grpSpPr>
        <p:grpSp>
          <p:nvGrpSpPr>
            <p:cNvPr id="305" name="그룹 304"/>
            <p:cNvGrpSpPr/>
            <p:nvPr/>
          </p:nvGrpSpPr>
          <p:grpSpPr>
            <a:xfrm>
              <a:off x="2253982" y="4653050"/>
              <a:ext cx="402195" cy="235100"/>
              <a:chOff x="2192219" y="5104453"/>
              <a:chExt cx="402195" cy="235100"/>
            </a:xfrm>
          </p:grpSpPr>
          <p:sp>
            <p:nvSpPr>
              <p:cNvPr id="307" name="타원 306"/>
              <p:cNvSpPr/>
              <p:nvPr/>
            </p:nvSpPr>
            <p:spPr>
              <a:xfrm>
                <a:off x="2192219" y="5104998"/>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08" name="타원 307"/>
              <p:cNvSpPr/>
              <p:nvPr/>
            </p:nvSpPr>
            <p:spPr>
              <a:xfrm>
                <a:off x="2359859" y="510499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09" name="타원 308"/>
              <p:cNvSpPr/>
              <p:nvPr/>
            </p:nvSpPr>
            <p:spPr>
              <a:xfrm>
                <a:off x="2192219" y="5104453"/>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306" name="제목 2"/>
            <p:cNvSpPr txBox="1">
              <a:spLocks/>
            </p:cNvSpPr>
            <p:nvPr/>
          </p:nvSpPr>
          <p:spPr bwMode="auto">
            <a:xfrm>
              <a:off x="2271068" y="4968452"/>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Full Outer</a:t>
              </a:r>
            </a:p>
          </p:txBody>
        </p:sp>
      </p:grpSp>
      <p:grpSp>
        <p:nvGrpSpPr>
          <p:cNvPr id="310" name="그룹 309"/>
          <p:cNvGrpSpPr/>
          <p:nvPr/>
        </p:nvGrpSpPr>
        <p:grpSpPr>
          <a:xfrm>
            <a:off x="5123739" y="4620056"/>
            <a:ext cx="2337821" cy="226259"/>
            <a:chOff x="8810852" y="3606447"/>
            <a:chExt cx="2982091" cy="321207"/>
          </a:xfrm>
        </p:grpSpPr>
        <p:sp>
          <p:nvSpPr>
            <p:cNvPr id="311" name="직사각형 310"/>
            <p:cNvSpPr/>
            <p:nvPr/>
          </p:nvSpPr>
          <p:spPr>
            <a:xfrm>
              <a:off x="8810854" y="3606448"/>
              <a:ext cx="2982089" cy="3212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312" name="제목 2"/>
            <p:cNvSpPr txBox="1">
              <a:spLocks/>
            </p:cNvSpPr>
            <p:nvPr/>
          </p:nvSpPr>
          <p:spPr bwMode="auto">
            <a:xfrm>
              <a:off x="8810852" y="3606448"/>
              <a:ext cx="1125655" cy="3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FABID</a:t>
              </a:r>
            </a:p>
          </p:txBody>
        </p:sp>
        <p:grpSp>
          <p:nvGrpSpPr>
            <p:cNvPr id="313" name="그룹 312"/>
            <p:cNvGrpSpPr/>
            <p:nvPr/>
          </p:nvGrpSpPr>
          <p:grpSpPr>
            <a:xfrm>
              <a:off x="10168546" y="3606447"/>
              <a:ext cx="266700" cy="321207"/>
              <a:chOff x="3910231" y="2667217"/>
              <a:chExt cx="266700" cy="370264"/>
            </a:xfrm>
          </p:grpSpPr>
          <p:cxnSp>
            <p:nvCxnSpPr>
              <p:cNvPr id="316" name="직선 연결선 185"/>
              <p:cNvCxnSpPr/>
              <p:nvPr/>
            </p:nvCxnSpPr>
            <p:spPr>
              <a:xfrm>
                <a:off x="39102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7" name="직선 연결선 186"/>
              <p:cNvCxnSpPr/>
              <p:nvPr/>
            </p:nvCxnSpPr>
            <p:spPr>
              <a:xfrm>
                <a:off x="41769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14" name="제목 2"/>
            <p:cNvSpPr txBox="1">
              <a:spLocks/>
            </p:cNvSpPr>
            <p:nvPr/>
          </p:nvSpPr>
          <p:spPr bwMode="auto">
            <a:xfrm>
              <a:off x="10443451" y="3606448"/>
              <a:ext cx="1349492" cy="23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Calibri" pitchFamily="34" charset="0"/>
                </a:rPr>
                <a:t>EQPIDIDIDDIDIDIDIDID...</a:t>
              </a:r>
            </a:p>
          </p:txBody>
        </p:sp>
        <p:sp>
          <p:nvSpPr>
            <p:cNvPr id="315" name="제목 2"/>
            <p:cNvSpPr txBox="1">
              <a:spLocks/>
            </p:cNvSpPr>
            <p:nvPr/>
          </p:nvSpPr>
          <p:spPr bwMode="auto">
            <a:xfrm>
              <a:off x="10204441" y="3606449"/>
              <a:ext cx="194906" cy="21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grpSp>
      <p:sp>
        <p:nvSpPr>
          <p:cNvPr id="318" name="직사각형 317"/>
          <p:cNvSpPr/>
          <p:nvPr/>
        </p:nvSpPr>
        <p:spPr>
          <a:xfrm>
            <a:off x="5050173" y="4977586"/>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13 Join keys</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319" name="직사각형 318"/>
          <p:cNvSpPr/>
          <p:nvPr/>
        </p:nvSpPr>
        <p:spPr>
          <a:xfrm>
            <a:off x="2082734" y="4450307"/>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type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321" name="모서리가 둥근 직사각형 320"/>
          <p:cNvSpPr/>
          <p:nvPr/>
        </p:nvSpPr>
        <p:spPr>
          <a:xfrm rot="5400000" flipV="1">
            <a:off x="7782935" y="5362904"/>
            <a:ext cx="434887"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22" name="직사각형 321"/>
          <p:cNvSpPr/>
          <p:nvPr/>
        </p:nvSpPr>
        <p:spPr>
          <a:xfrm>
            <a:off x="2749264" y="4882658"/>
            <a:ext cx="511173" cy="55717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23" name="모서리가 둥근 직사각형 127"/>
          <p:cNvSpPr/>
          <p:nvPr/>
        </p:nvSpPr>
        <p:spPr>
          <a:xfrm>
            <a:off x="7487323" y="4645706"/>
            <a:ext cx="483568"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나눔고딕" panose="020D0604000000000000" pitchFamily="50" charset="-127"/>
                <a:ea typeface="나눔고딕" panose="020D0604000000000000" pitchFamily="50" charset="-127"/>
                <a:cs typeface="Nanum Gothic" charset="-127"/>
              </a:rPr>
              <a:t>Add</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24" name="직사각형 323"/>
          <p:cNvSpPr/>
          <p:nvPr/>
        </p:nvSpPr>
        <p:spPr>
          <a:xfrm>
            <a:off x="5050171" y="4413745"/>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keys</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326" name="삼각형 325"/>
          <p:cNvSpPr/>
          <p:nvPr/>
        </p:nvSpPr>
        <p:spPr>
          <a:xfrm rot="10800000">
            <a:off x="6084080" y="4715042"/>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327" name="삼각형 326"/>
          <p:cNvSpPr/>
          <p:nvPr/>
        </p:nvSpPr>
        <p:spPr>
          <a:xfrm rot="10800000">
            <a:off x="7350515" y="4715042"/>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328" name="타원 327"/>
          <p:cNvSpPr/>
          <p:nvPr/>
        </p:nvSpPr>
        <p:spPr>
          <a:xfrm>
            <a:off x="5056737" y="4584010"/>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나눔고딕" panose="020D0604000000000000" pitchFamily="50" charset="-127"/>
                <a:ea typeface="나눔고딕" panose="020D0604000000000000" pitchFamily="50" charset="-127"/>
                <a:cs typeface="Nanum Gothic" charset="-127"/>
              </a:rPr>
              <a:t>1</a:t>
            </a:r>
            <a:endParaRPr lang="ko-KR" altLang="en-US" sz="600" b="1" dirty="0">
              <a:solidFill>
                <a:srgbClr val="FF0000"/>
              </a:solidFill>
              <a:latin typeface="나눔고딕" panose="020D0604000000000000" pitchFamily="50" charset="-127"/>
              <a:ea typeface="나눔고딕" panose="020D0604000000000000" pitchFamily="50" charset="-127"/>
              <a:cs typeface="Nanum Gothic" charset="-127"/>
            </a:endParaRPr>
          </a:p>
        </p:txBody>
      </p:sp>
      <p:sp>
        <p:nvSpPr>
          <p:cNvPr id="329" name="타원 328"/>
          <p:cNvSpPr/>
          <p:nvPr/>
        </p:nvSpPr>
        <p:spPr>
          <a:xfrm>
            <a:off x="7490374" y="4679378"/>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나눔고딕" panose="020D0604000000000000" pitchFamily="50" charset="-127"/>
                <a:ea typeface="나눔고딕" panose="020D0604000000000000" pitchFamily="50" charset="-127"/>
                <a:cs typeface="Nanum Gothic" charset="-127"/>
              </a:rPr>
              <a:t>3</a:t>
            </a:r>
            <a:endParaRPr lang="ko-KR" altLang="en-US" sz="600" b="1" dirty="0">
              <a:solidFill>
                <a:srgbClr val="FF0000"/>
              </a:solidFill>
              <a:latin typeface="나눔고딕" panose="020D0604000000000000" pitchFamily="50" charset="-127"/>
              <a:ea typeface="나눔고딕" panose="020D0604000000000000" pitchFamily="50" charset="-127"/>
              <a:cs typeface="Nanum Gothic" charset="-127"/>
            </a:endParaRPr>
          </a:p>
        </p:txBody>
      </p:sp>
      <p:sp>
        <p:nvSpPr>
          <p:cNvPr id="330" name="Oval 55"/>
          <p:cNvSpPr/>
          <p:nvPr/>
        </p:nvSpPr>
        <p:spPr>
          <a:xfrm>
            <a:off x="4978408" y="4442587"/>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31" name="타원 330"/>
          <p:cNvSpPr/>
          <p:nvPr/>
        </p:nvSpPr>
        <p:spPr>
          <a:xfrm>
            <a:off x="6400516" y="4584010"/>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나눔고딕" panose="020D0604000000000000" pitchFamily="50" charset="-127"/>
                <a:ea typeface="나눔고딕" panose="020D0604000000000000" pitchFamily="50" charset="-127"/>
                <a:cs typeface="Nanum Gothic" charset="-127"/>
              </a:rPr>
              <a:t>2</a:t>
            </a:r>
            <a:endParaRPr lang="ko-KR" altLang="en-US" sz="600" b="1" dirty="0">
              <a:solidFill>
                <a:srgbClr val="FF0000"/>
              </a:solidFill>
              <a:latin typeface="나눔고딕" panose="020D0604000000000000" pitchFamily="50" charset="-127"/>
              <a:ea typeface="나눔고딕" panose="020D0604000000000000" pitchFamily="50" charset="-127"/>
              <a:cs typeface="Nanum Gothic" charset="-127"/>
            </a:endParaRPr>
          </a:p>
        </p:txBody>
      </p:sp>
      <p:sp>
        <p:nvSpPr>
          <p:cNvPr id="333" name="Oval 55"/>
          <p:cNvSpPr/>
          <p:nvPr/>
        </p:nvSpPr>
        <p:spPr>
          <a:xfrm>
            <a:off x="2009093" y="450149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3</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34" name="Oval 55"/>
          <p:cNvSpPr/>
          <p:nvPr/>
        </p:nvSpPr>
        <p:spPr>
          <a:xfrm>
            <a:off x="4977470" y="502667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2</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63" name="직사각형 162"/>
          <p:cNvSpPr/>
          <p:nvPr/>
        </p:nvSpPr>
        <p:spPr>
          <a:xfrm>
            <a:off x="2040995"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64" name="직사각형 163"/>
          <p:cNvSpPr/>
          <p:nvPr/>
        </p:nvSpPr>
        <p:spPr>
          <a:xfrm>
            <a:off x="5132222"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b="1"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65" name="직사각형 164"/>
          <p:cNvSpPr/>
          <p:nvPr/>
        </p:nvSpPr>
        <p:spPr>
          <a:xfrm>
            <a:off x="2692929" y="2287447"/>
            <a:ext cx="2323313"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66" name="직사각형 165"/>
          <p:cNvSpPr/>
          <p:nvPr/>
        </p:nvSpPr>
        <p:spPr>
          <a:xfrm>
            <a:off x="5745858" y="2287447"/>
            <a:ext cx="2323313"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cxnSp>
        <p:nvCxnSpPr>
          <p:cNvPr id="167" name="직선 연결선[R] 166"/>
          <p:cNvCxnSpPr/>
          <p:nvPr/>
        </p:nvCxnSpPr>
        <p:spPr>
          <a:xfrm>
            <a:off x="2040989" y="435864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직선 연결선[R] 167"/>
          <p:cNvCxnSpPr/>
          <p:nvPr/>
        </p:nvCxnSpPr>
        <p:spPr>
          <a:xfrm>
            <a:off x="4880301" y="4378960"/>
            <a:ext cx="0" cy="19202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직선 연결선[R] 168"/>
          <p:cNvCxnSpPr/>
          <p:nvPr/>
        </p:nvCxnSpPr>
        <p:spPr>
          <a:xfrm>
            <a:off x="2040989" y="629920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8" name="모서리가 둥근 직사각형 127"/>
          <p:cNvSpPr/>
          <p:nvPr/>
        </p:nvSpPr>
        <p:spPr>
          <a:xfrm>
            <a:off x="7289624" y="6459093"/>
            <a:ext cx="770157"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나눔고딕" panose="020D0604000000000000" pitchFamily="50" charset="-127"/>
                <a:ea typeface="나눔고딕" panose="020D0604000000000000" pitchFamily="50" charset="-127"/>
                <a:cs typeface="Nanum Gothic" charset="-127"/>
              </a:rPr>
              <a:t>Show result</a:t>
            </a:r>
            <a:endParaRPr lang="ko-KR" altLang="en-US" sz="7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140" name="직사각형 139"/>
          <p:cNvSpPr/>
          <p:nvPr/>
        </p:nvSpPr>
        <p:spPr>
          <a:xfrm>
            <a:off x="2092020" y="135033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column</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142" name="그룹 141"/>
          <p:cNvGrpSpPr/>
          <p:nvPr/>
        </p:nvGrpSpPr>
        <p:grpSpPr>
          <a:xfrm>
            <a:off x="6960767" y="830232"/>
            <a:ext cx="1099015" cy="200037"/>
            <a:chOff x="4093583" y="6193790"/>
            <a:chExt cx="2358094" cy="249130"/>
          </a:xfrm>
        </p:grpSpPr>
        <p:sp>
          <p:nvSpPr>
            <p:cNvPr id="143" name="모서리가 둥근 직사각형 127"/>
            <p:cNvSpPr/>
            <p:nvPr/>
          </p:nvSpPr>
          <p:spPr>
            <a:xfrm>
              <a:off x="5282947" y="6193790"/>
              <a:ext cx="1168730" cy="249130"/>
            </a:xfrm>
            <a:prstGeom prst="roundRect">
              <a:avLst>
                <a:gd name="adj" fmla="val 18668"/>
              </a:avLst>
            </a:prstGeom>
            <a:solidFill>
              <a:schemeClr val="bg1">
                <a:lumMod val="8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Join</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6"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Tree>
    <p:extLst>
      <p:ext uri="{BB962C8B-B14F-4D97-AF65-F5344CB8AC3E}">
        <p14:creationId xmlns:p14="http://schemas.microsoft.com/office/powerpoint/2010/main" val="45714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그룹 6"/>
          <p:cNvGrpSpPr/>
          <p:nvPr/>
        </p:nvGrpSpPr>
        <p:grpSpPr>
          <a:xfrm rot="10800000">
            <a:off x="7289625" y="1919250"/>
            <a:ext cx="817662" cy="162380"/>
            <a:chOff x="7289625" y="1919250"/>
            <a:chExt cx="817662" cy="162380"/>
          </a:xfrm>
        </p:grpSpPr>
        <p:sp>
          <p:nvSpPr>
            <p:cNvPr id="120" name="모서리가 둥근 직사각형 114"/>
            <p:cNvSpPr/>
            <p:nvPr/>
          </p:nvSpPr>
          <p:spPr>
            <a:xfrm>
              <a:off x="7289625"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2" name="모서리가 둥근 직사각형 114"/>
            <p:cNvSpPr/>
            <p:nvPr/>
          </p:nvSpPr>
          <p:spPr>
            <a:xfrm rot="10800000">
              <a:off x="7698456"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97" name="직사각형 96"/>
          <p:cNvSpPr/>
          <p:nvPr/>
        </p:nvSpPr>
        <p:spPr>
          <a:xfrm>
            <a:off x="2040989" y="163967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Master </a:t>
            </a: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09" name="직사각형 108"/>
          <p:cNvSpPr/>
          <p:nvPr/>
        </p:nvSpPr>
        <p:spPr>
          <a:xfrm>
            <a:off x="5150817" y="1639672"/>
            <a:ext cx="2988000"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err="1">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Datasource</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to join</a:t>
            </a:r>
            <a:endParaRPr kumimoji="1" lang="ko-KR" altLang="en-US" sz="700"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125" name="그룹 124"/>
          <p:cNvGrpSpPr/>
          <p:nvPr/>
        </p:nvGrpSpPr>
        <p:grpSpPr>
          <a:xfrm>
            <a:off x="5158271" y="1905473"/>
            <a:ext cx="1737317" cy="157766"/>
            <a:chOff x="4563752" y="2839943"/>
            <a:chExt cx="2088930" cy="157766"/>
          </a:xfrm>
        </p:grpSpPr>
        <p:sp>
          <p:nvSpPr>
            <p:cNvPr id="126" name="Username Box"/>
            <p:cNvSpPr>
              <a:spLocks/>
            </p:cNvSpPr>
            <p:nvPr>
              <p:custDataLst>
                <p:tags r:id="rId1"/>
              </p:custDataLst>
            </p:nvPr>
          </p:nvSpPr>
          <p:spPr bwMode="auto">
            <a:xfrm>
              <a:off x="4563752" y="2839943"/>
              <a:ext cx="2088930" cy="157766"/>
            </a:xfrm>
            <a:prstGeom prst="rect">
              <a:avLst/>
            </a:prstGeom>
            <a:solidFill>
              <a:schemeClr val="bg1"/>
            </a:solidFill>
            <a:ln w="3175"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600" dirty="0">
                  <a:solidFill>
                    <a:prstClr val="black"/>
                  </a:solidFill>
                  <a:latin typeface="나눔고딕" panose="020D0604000000000000" pitchFamily="50" charset="-127"/>
                  <a:ea typeface="나눔고딕" panose="020D0604000000000000" pitchFamily="50" charset="-127"/>
                  <a:cs typeface="Nanum Gothic" charset="-127"/>
                </a:rPr>
                <a:t>데이터소스</a:t>
              </a:r>
              <a:r>
                <a:rPr lang="en-US" altLang="ko-KR" sz="600" dirty="0">
                  <a:solidFill>
                    <a:prstClr val="black"/>
                  </a:solidFill>
                  <a:latin typeface="나눔고딕" panose="020D0604000000000000" pitchFamily="50" charset="-127"/>
                  <a:ea typeface="나눔고딕" panose="020D0604000000000000" pitchFamily="50" charset="-127"/>
                  <a:cs typeface="Nanum Gothic" charset="-127"/>
                </a:rPr>
                <a:t> 02</a:t>
              </a:r>
              <a:endParaRPr lang="en-US" sz="600" dirty="0">
                <a:solidFill>
                  <a:prstClr val="black"/>
                </a:solidFill>
                <a:latin typeface="나눔고딕" panose="020D0604000000000000" pitchFamily="50" charset="-127"/>
                <a:ea typeface="나눔고딕" panose="020D0604000000000000" pitchFamily="50" charset="-127"/>
                <a:cs typeface="Nanum Gothic" charset="-127"/>
              </a:endParaRPr>
            </a:p>
          </p:txBody>
        </p:sp>
        <p:grpSp>
          <p:nvGrpSpPr>
            <p:cNvPr id="127" name="그룹 126"/>
            <p:cNvGrpSpPr/>
            <p:nvPr/>
          </p:nvGrpSpPr>
          <p:grpSpPr>
            <a:xfrm>
              <a:off x="6567653" y="2883054"/>
              <a:ext cx="45719" cy="83827"/>
              <a:chOff x="1645121" y="2748516"/>
              <a:chExt cx="134015" cy="245721"/>
            </a:xfrm>
          </p:grpSpPr>
          <p:sp>
            <p:nvSpPr>
              <p:cNvPr id="128" name="삼각형 127"/>
              <p:cNvSpPr/>
              <p:nvPr/>
            </p:nvSpPr>
            <p:spPr>
              <a:xfrm rot="10800000">
                <a:off x="1645121" y="2881798"/>
                <a:ext cx="134015" cy="11243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endParaRPr>
              </a:p>
            </p:txBody>
          </p:sp>
          <p:sp>
            <p:nvSpPr>
              <p:cNvPr id="129" name="삼각형 128"/>
              <p:cNvSpPr/>
              <p:nvPr/>
            </p:nvSpPr>
            <p:spPr>
              <a:xfrm>
                <a:off x="1645121" y="2748516"/>
                <a:ext cx="134015" cy="112439"/>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나눔고딕" panose="020D0604000000000000" pitchFamily="50" charset="-127"/>
                  <a:ea typeface="나눔고딕" panose="020D0604000000000000" pitchFamily="50" charset="-127"/>
                </a:endParaRPr>
              </a:p>
            </p:txBody>
          </p:sp>
        </p:grpSp>
      </p:grpSp>
      <p:graphicFrame>
        <p:nvGraphicFramePr>
          <p:cNvPr id="130" name="표 129"/>
          <p:cNvGraphicFramePr>
            <a:graphicFrameLocks noGrp="1"/>
          </p:cNvGraphicFramePr>
          <p:nvPr>
            <p:extLst/>
          </p:nvPr>
        </p:nvGraphicFramePr>
        <p:xfrm>
          <a:off x="2045593" y="2271588"/>
          <a:ext cx="2970161" cy="2005440"/>
        </p:xfrm>
        <a:graphic>
          <a:graphicData uri="http://schemas.openxmlformats.org/drawingml/2006/table">
            <a:tbl>
              <a:tblPr firstRow="1" bandRow="1">
                <a:tableStyleId>{F5AB1C69-6EDB-4FF4-983F-18BD219EF322}</a:tableStyleId>
              </a:tblPr>
              <a:tblGrid>
                <a:gridCol w="262297">
                  <a:extLst>
                    <a:ext uri="{9D8B030D-6E8A-4147-A177-3AD203B41FA5}">
                      <a16:colId xmlns:a16="http://schemas.microsoft.com/office/drawing/2014/main" val="20000"/>
                    </a:ext>
                  </a:extLst>
                </a:gridCol>
                <a:gridCol w="262297">
                  <a:extLst>
                    <a:ext uri="{9D8B030D-6E8A-4147-A177-3AD203B41FA5}">
                      <a16:colId xmlns:a16="http://schemas.microsoft.com/office/drawing/2014/main" val="20001"/>
                    </a:ext>
                  </a:extLst>
                </a:gridCol>
                <a:gridCol w="2445567">
                  <a:extLst>
                    <a:ext uri="{9D8B030D-6E8A-4147-A177-3AD203B41FA5}">
                      <a16:colId xmlns:a16="http://schemas.microsoft.com/office/drawing/2014/main" val="20002"/>
                    </a:ext>
                  </a:extLst>
                </a:gridCol>
              </a:tblGrid>
              <a:tr h="169743">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타입</a:t>
                      </a: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컬럼</a:t>
                      </a: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69743">
                <a:tc>
                  <a:txBody>
                    <a:bodyPr/>
                    <a:lstStyle/>
                    <a:p>
                      <a:pPr algn="l" latinLnBrk="1">
                        <a:lnSpc>
                          <a:spcPct val="100000"/>
                        </a:lnSpc>
                      </a:pPr>
                      <a:r>
                        <a:rPr lang="ko-KR" altLang="en-US" sz="700" b="1" i="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01</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02</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03</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 name="텍스트 개체 틀 1"/>
          <p:cNvSpPr>
            <a:spLocks noGrp="1"/>
          </p:cNvSpPr>
          <p:nvPr>
            <p:ph type="body" sz="quarter" idx="10"/>
          </p:nvPr>
        </p:nvSpPr>
        <p:spPr/>
        <p:txBody>
          <a:bodyPr/>
          <a:lstStyle/>
          <a:p>
            <a:r>
              <a:rPr lang="ko-KR" altLang="en-US" dirty="0">
                <a:cs typeface="Nanum Gothic" charset="-127"/>
              </a:rPr>
              <a:t>조인 설정 </a:t>
            </a:r>
            <a:r>
              <a:rPr lang="en-US" altLang="ko-KR" dirty="0">
                <a:cs typeface="Nanum Gothic" charset="-127"/>
              </a:rPr>
              <a:t>&gt;</a:t>
            </a:r>
            <a:r>
              <a:rPr lang="ko-KR" altLang="en-US" dirty="0">
                <a:cs typeface="Nanum Gothic" charset="-127"/>
              </a:rPr>
              <a:t> 조인할 데이터 선택 </a:t>
            </a:r>
            <a:r>
              <a:rPr lang="en-US" altLang="ko-KR" dirty="0">
                <a:cs typeface="Nanum Gothic" charset="-127"/>
              </a:rPr>
              <a:t>(</a:t>
            </a:r>
            <a:r>
              <a:rPr lang="ko-KR" altLang="en-US" dirty="0">
                <a:cs typeface="Nanum Gothic" charset="-127"/>
              </a:rPr>
              <a:t>조인 불가능한 경우</a:t>
            </a:r>
            <a:r>
              <a:rPr lang="en-US" altLang="ko-KR" dirty="0">
                <a:cs typeface="Nanum Gothic" charset="-127"/>
              </a:rPr>
              <a:t>)</a:t>
            </a:r>
            <a:endParaRPr lang="ko-KR" altLang="en-US" dirty="0">
              <a:cs typeface="Nanum Gothic" charset="-127"/>
            </a:endParaRP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21</a:t>
            </a:fld>
            <a:endParaRPr lang="ko-KR" altLang="en-US" dirty="0">
              <a:solidFill>
                <a:srgbClr val="FFC000">
                  <a:lumMod val="75000"/>
                </a:srgbClr>
              </a:solidFill>
              <a:cs typeface="Nanum Gothic" charset="-127"/>
            </a:endParaRPr>
          </a:p>
        </p:txBody>
      </p:sp>
      <p:sp>
        <p:nvSpPr>
          <p:cNvPr id="4" name="텍스트 개체 틀 3"/>
          <p:cNvSpPr>
            <a:spLocks noGrp="1"/>
          </p:cNvSpPr>
          <p:nvPr>
            <p:ph type="body" sz="quarter" idx="13"/>
          </p:nvPr>
        </p:nvSpPr>
        <p:spPr/>
        <p:txBody>
          <a:bodyPr/>
          <a:lstStyle/>
          <a:p>
            <a:pPr marL="0" indent="0">
              <a:buNone/>
            </a:pPr>
            <a:r>
              <a:rPr kumimoji="1" lang="en-US" altLang="ko-KR" dirty="0"/>
              <a:t>[</a:t>
            </a:r>
            <a:r>
              <a:rPr kumimoji="1" lang="ko-KR" altLang="en-US" dirty="0"/>
              <a:t>조인 불가 시</a:t>
            </a:r>
            <a:r>
              <a:rPr kumimoji="1" lang="en-US" altLang="ko-KR" dirty="0"/>
              <a:t>]</a:t>
            </a:r>
          </a:p>
          <a:p>
            <a:r>
              <a:rPr kumimoji="1" lang="ko-KR" altLang="en-US" dirty="0"/>
              <a:t>선택된 조인 키 열람</a:t>
            </a:r>
            <a:endParaRPr kumimoji="1" lang="en-US" altLang="ko-KR" dirty="0"/>
          </a:p>
          <a:p>
            <a:pPr lvl="1"/>
            <a:r>
              <a:rPr kumimoji="1" lang="ko-KR" altLang="en-US" dirty="0" err="1"/>
              <a:t>컬럼</a:t>
            </a:r>
            <a:r>
              <a:rPr kumimoji="1" lang="ko-KR" altLang="en-US" dirty="0"/>
              <a:t> 타입이 서로 달라 조인이 불가할 경우</a:t>
            </a:r>
            <a:r>
              <a:rPr kumimoji="1" lang="en-US" altLang="ko-KR" dirty="0"/>
              <a:t>,</a:t>
            </a:r>
            <a:r>
              <a:rPr kumimoji="1" lang="ko-KR" altLang="en-US" dirty="0"/>
              <a:t> 메시지 영역에 문구 표시 </a:t>
            </a:r>
            <a:r>
              <a:rPr kumimoji="1" lang="en-US" altLang="ko-KR" dirty="0"/>
              <a:t>&amp; Add </a:t>
            </a:r>
            <a:r>
              <a:rPr kumimoji="1" lang="ko-KR" altLang="en-US" dirty="0"/>
              <a:t>버튼 비활성</a:t>
            </a:r>
            <a:endParaRPr kumimoji="1" lang="en-US" altLang="ko-KR" dirty="0"/>
          </a:p>
          <a:p>
            <a:pPr lvl="2"/>
            <a:r>
              <a:rPr kumimoji="1" lang="ko-KR" altLang="en-US" dirty="0"/>
              <a:t>문구 </a:t>
            </a:r>
            <a:r>
              <a:rPr kumimoji="1" lang="en-US" altLang="ko-KR" dirty="0"/>
              <a:t>:</a:t>
            </a:r>
            <a:r>
              <a:rPr kumimoji="1" lang="ko-KR" altLang="en-US" dirty="0"/>
              <a:t> </a:t>
            </a:r>
            <a:r>
              <a:rPr kumimoji="1" lang="ko-KR" altLang="en-US" dirty="0" err="1"/>
              <a:t>컬럼</a:t>
            </a:r>
            <a:r>
              <a:rPr kumimoji="1" lang="ko-KR" altLang="en-US" dirty="0"/>
              <a:t> 타입이 다릅니다</a:t>
            </a:r>
            <a:r>
              <a:rPr kumimoji="1" lang="en-US" altLang="ko-KR" dirty="0"/>
              <a:t>.</a:t>
            </a:r>
          </a:p>
          <a:p>
            <a:pPr lvl="1"/>
            <a:r>
              <a:rPr kumimoji="1" lang="ko-KR" altLang="en-US" dirty="0"/>
              <a:t>조인키 추가</a:t>
            </a:r>
            <a:endParaRPr kumimoji="1" lang="en-US" altLang="ko-KR" dirty="0"/>
          </a:p>
          <a:p>
            <a:pPr lvl="2"/>
            <a:r>
              <a:rPr kumimoji="1" lang="ko-KR" altLang="en-US" dirty="0"/>
              <a:t>조인 가능한 조인키가 입력된 경우 활성</a:t>
            </a:r>
            <a:endParaRPr kumimoji="1" lang="en-US" altLang="ko-KR" dirty="0"/>
          </a:p>
        </p:txBody>
      </p:sp>
      <p:sp>
        <p:nvSpPr>
          <p:cNvPr id="101" name="직사각형 100"/>
          <p:cNvSpPr/>
          <p:nvPr/>
        </p:nvSpPr>
        <p:spPr>
          <a:xfrm>
            <a:off x="2040995" y="1881386"/>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01</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60" name="그룹 59"/>
          <p:cNvGrpSpPr/>
          <p:nvPr/>
        </p:nvGrpSpPr>
        <p:grpSpPr>
          <a:xfrm>
            <a:off x="7444075" y="1949531"/>
            <a:ext cx="101238" cy="107793"/>
            <a:chOff x="5199443" y="1081903"/>
            <a:chExt cx="852062" cy="907232"/>
          </a:xfrm>
        </p:grpSpPr>
        <p:sp>
          <p:nvSpPr>
            <p:cNvPr id="77" name="모서리가 둥근 직사각형 76"/>
            <p:cNvSpPr/>
            <p:nvPr userDrawn="1"/>
          </p:nvSpPr>
          <p:spPr>
            <a:xfrm>
              <a:off x="5199443" y="1081903"/>
              <a:ext cx="852062" cy="85206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78" name="직선 연결선[R] 77"/>
            <p:cNvCxnSpPr/>
            <p:nvPr userDrawn="1"/>
          </p:nvCxnSpPr>
          <p:spPr>
            <a:xfrm>
              <a:off x="5199443" y="1323124"/>
              <a:ext cx="852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0" name="그룹 79"/>
            <p:cNvGrpSpPr/>
            <p:nvPr userDrawn="1"/>
          </p:nvGrpSpPr>
          <p:grpSpPr>
            <a:xfrm>
              <a:off x="5486400" y="1311600"/>
              <a:ext cx="363656" cy="677535"/>
              <a:chOff x="5486400" y="1379532"/>
              <a:chExt cx="363656" cy="603580"/>
            </a:xfrm>
          </p:grpSpPr>
          <p:cxnSp>
            <p:nvCxnSpPr>
              <p:cNvPr id="82" name="직선 연결선[R] 81"/>
              <p:cNvCxnSpPr/>
              <p:nvPr userDrawn="1"/>
            </p:nvCxnSpPr>
            <p:spPr>
              <a:xfrm>
                <a:off x="5486400" y="1379532"/>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직선 연결선[R] 82"/>
              <p:cNvCxnSpPr/>
              <p:nvPr userDrawn="1"/>
            </p:nvCxnSpPr>
            <p:spPr>
              <a:xfrm>
                <a:off x="5850056" y="1428679"/>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aphicFrame>
        <p:nvGraphicFramePr>
          <p:cNvPr id="131" name="표 130"/>
          <p:cNvGraphicFramePr>
            <a:graphicFrameLocks noGrp="1"/>
          </p:cNvGraphicFramePr>
          <p:nvPr>
            <p:extLst/>
          </p:nvPr>
        </p:nvGraphicFramePr>
        <p:xfrm>
          <a:off x="5148030" y="2271588"/>
          <a:ext cx="2970161" cy="2005440"/>
        </p:xfrm>
        <a:graphic>
          <a:graphicData uri="http://schemas.openxmlformats.org/drawingml/2006/table">
            <a:tbl>
              <a:tblPr firstRow="1" bandRow="1">
                <a:tableStyleId>{F5AB1C69-6EDB-4FF4-983F-18BD219EF322}</a:tableStyleId>
              </a:tblPr>
              <a:tblGrid>
                <a:gridCol w="262297">
                  <a:extLst>
                    <a:ext uri="{9D8B030D-6E8A-4147-A177-3AD203B41FA5}">
                      <a16:colId xmlns:a16="http://schemas.microsoft.com/office/drawing/2014/main" val="20000"/>
                    </a:ext>
                  </a:extLst>
                </a:gridCol>
                <a:gridCol w="262297">
                  <a:extLst>
                    <a:ext uri="{9D8B030D-6E8A-4147-A177-3AD203B41FA5}">
                      <a16:colId xmlns:a16="http://schemas.microsoft.com/office/drawing/2014/main" val="20001"/>
                    </a:ext>
                  </a:extLst>
                </a:gridCol>
                <a:gridCol w="2445567">
                  <a:extLst>
                    <a:ext uri="{9D8B030D-6E8A-4147-A177-3AD203B41FA5}">
                      <a16:colId xmlns:a16="http://schemas.microsoft.com/office/drawing/2014/main" val="20002"/>
                    </a:ext>
                  </a:extLst>
                </a:gridCol>
              </a:tblGrid>
              <a:tr h="169743">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타입</a:t>
                      </a: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컬럼</a:t>
                      </a: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69743">
                <a:tc>
                  <a:txBody>
                    <a:bodyPr/>
                    <a:lstStyle/>
                    <a:p>
                      <a:pPr algn="l" latinLnBrk="1">
                        <a:lnSpc>
                          <a:spcPct val="100000"/>
                        </a:lnSpc>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01</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02</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03</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9743">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1" i="0" dirty="0">
                          <a:solidFill>
                            <a:schemeClr val="tx1"/>
                          </a:solidFill>
                          <a:latin typeface="Nanum Gothic" charset="-127"/>
                          <a:ea typeface="Nanum Gothic" charset="-127"/>
                          <a:cs typeface="Nanum Gothic" charset="-127"/>
                        </a:rPr>
                        <a:t>□</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72000" marR="0" marT="72000" marB="72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63" name="직사각형 62"/>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join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68" name="TextBox 67"/>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5</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78" name="그룹 177"/>
          <p:cNvGrpSpPr/>
          <p:nvPr/>
        </p:nvGrpSpPr>
        <p:grpSpPr>
          <a:xfrm>
            <a:off x="5132225" y="5227868"/>
            <a:ext cx="2647570" cy="405995"/>
            <a:chOff x="5170185" y="4370220"/>
            <a:chExt cx="2647570" cy="405995"/>
          </a:xfrm>
        </p:grpSpPr>
        <p:grpSp>
          <p:nvGrpSpPr>
            <p:cNvPr id="194" name="그룹 193"/>
            <p:cNvGrpSpPr/>
            <p:nvPr/>
          </p:nvGrpSpPr>
          <p:grpSpPr>
            <a:xfrm>
              <a:off x="5170185" y="4370220"/>
              <a:ext cx="2530439" cy="405995"/>
              <a:chOff x="8810850" y="3606448"/>
              <a:chExt cx="2985515" cy="405995"/>
            </a:xfrm>
          </p:grpSpPr>
          <p:sp>
            <p:nvSpPr>
              <p:cNvPr id="202" name="직사각형 201"/>
              <p:cNvSpPr/>
              <p:nvPr/>
            </p:nvSpPr>
            <p:spPr>
              <a:xfrm>
                <a:off x="8810854" y="3606448"/>
                <a:ext cx="2982089" cy="405994"/>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203" name="제목 2"/>
              <p:cNvSpPr txBox="1">
                <a:spLocks/>
              </p:cNvSpPr>
              <p:nvPr/>
            </p:nvSpPr>
            <p:spPr bwMode="auto">
              <a:xfrm>
                <a:off x="8810852" y="3606448"/>
                <a:ext cx="1125655"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A</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B	</a:t>
                </a:r>
              </a:p>
            </p:txBody>
          </p:sp>
          <p:cxnSp>
            <p:nvCxnSpPr>
              <p:cNvPr id="204" name="직선 연결선 167"/>
              <p:cNvCxnSpPr/>
              <p:nvPr/>
            </p:nvCxnSpPr>
            <p:spPr>
              <a:xfrm rot="5400000">
                <a:off x="10303608" y="2316484"/>
                <a:ext cx="0" cy="298551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05" name="그룹 204"/>
              <p:cNvGrpSpPr/>
              <p:nvPr/>
            </p:nvGrpSpPr>
            <p:grpSpPr>
              <a:xfrm>
                <a:off x="10168546" y="3606448"/>
                <a:ext cx="266700" cy="405994"/>
                <a:chOff x="3910231" y="2667217"/>
                <a:chExt cx="266700" cy="468000"/>
              </a:xfrm>
            </p:grpSpPr>
            <p:cxnSp>
              <p:nvCxnSpPr>
                <p:cNvPr id="209" name="직선 연결선 185"/>
                <p:cNvCxnSpPr/>
                <p:nvPr/>
              </p:nvCxnSpPr>
              <p:spPr>
                <a:xfrm>
                  <a:off x="3910231" y="2667217"/>
                  <a:ext cx="0" cy="46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0" name="직선 연결선 186"/>
                <p:cNvCxnSpPr/>
                <p:nvPr/>
              </p:nvCxnSpPr>
              <p:spPr>
                <a:xfrm>
                  <a:off x="4176931" y="2667217"/>
                  <a:ext cx="0" cy="46800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cxnSp>
            <p:nvCxnSpPr>
              <p:cNvPr id="206" name="직선 연결선 117"/>
              <p:cNvCxnSpPr/>
              <p:nvPr/>
            </p:nvCxnSpPr>
            <p:spPr>
              <a:xfrm rot="5400000">
                <a:off x="10303608" y="2519685"/>
                <a:ext cx="0" cy="2985515"/>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07" name="제목 2"/>
              <p:cNvSpPr txBox="1">
                <a:spLocks/>
              </p:cNvSpPr>
              <p:nvPr/>
            </p:nvSpPr>
            <p:spPr bwMode="auto">
              <a:xfrm>
                <a:off x="10443451" y="3606448"/>
                <a:ext cx="1125655"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001</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002	</a:t>
                </a:r>
              </a:p>
            </p:txBody>
          </p:sp>
          <p:sp>
            <p:nvSpPr>
              <p:cNvPr id="208" name="제목 2"/>
              <p:cNvSpPr txBox="1">
                <a:spLocks/>
              </p:cNvSpPr>
              <p:nvPr/>
            </p:nvSpPr>
            <p:spPr bwMode="auto">
              <a:xfrm>
                <a:off x="10204441" y="3606448"/>
                <a:ext cx="194906"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grpSp>
        <p:grpSp>
          <p:nvGrpSpPr>
            <p:cNvPr id="196" name="그룹 195"/>
            <p:cNvGrpSpPr/>
            <p:nvPr/>
          </p:nvGrpSpPr>
          <p:grpSpPr>
            <a:xfrm>
              <a:off x="7731640" y="4443977"/>
              <a:ext cx="86115" cy="86115"/>
              <a:chOff x="2840966" y="2007781"/>
              <a:chExt cx="129589" cy="129589"/>
            </a:xfrm>
          </p:grpSpPr>
          <p:sp>
            <p:nvSpPr>
              <p:cNvPr id="200" name="타원 19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201" name="십자형[C] 200"/>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197" name="그룹 196"/>
            <p:cNvGrpSpPr/>
            <p:nvPr/>
          </p:nvGrpSpPr>
          <p:grpSpPr>
            <a:xfrm>
              <a:off x="7731640" y="4637985"/>
              <a:ext cx="86115" cy="86115"/>
              <a:chOff x="2840966" y="2007781"/>
              <a:chExt cx="129589" cy="129589"/>
            </a:xfrm>
          </p:grpSpPr>
          <p:sp>
            <p:nvSpPr>
              <p:cNvPr id="198" name="타원 197"/>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99" name="십자형[C] 198"/>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grpSp>
        <p:nvGrpSpPr>
          <p:cNvPr id="212" name="그룹 211"/>
          <p:cNvGrpSpPr/>
          <p:nvPr/>
        </p:nvGrpSpPr>
        <p:grpSpPr>
          <a:xfrm>
            <a:off x="5132227" y="5631584"/>
            <a:ext cx="2527537" cy="389435"/>
            <a:chOff x="8810852" y="3606446"/>
            <a:chExt cx="2982091" cy="389435"/>
          </a:xfrm>
        </p:grpSpPr>
        <p:sp>
          <p:nvSpPr>
            <p:cNvPr id="216" name="직사각형 215"/>
            <p:cNvSpPr/>
            <p:nvPr/>
          </p:nvSpPr>
          <p:spPr>
            <a:xfrm>
              <a:off x="8810854" y="3606448"/>
              <a:ext cx="2982089" cy="202793"/>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217" name="제목 2"/>
            <p:cNvSpPr txBox="1">
              <a:spLocks/>
            </p:cNvSpPr>
            <p:nvPr/>
          </p:nvSpPr>
          <p:spPr bwMode="auto">
            <a:xfrm>
              <a:off x="8810852" y="3606448"/>
              <a:ext cx="1125655" cy="168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A</a:t>
              </a:r>
            </a:p>
          </p:txBody>
        </p:sp>
        <p:cxnSp>
          <p:nvCxnSpPr>
            <p:cNvPr id="218" name="직선 연결선 185"/>
            <p:cNvCxnSpPr/>
            <p:nvPr/>
          </p:nvCxnSpPr>
          <p:spPr>
            <a:xfrm>
              <a:off x="10168546" y="3606446"/>
              <a:ext cx="0" cy="20279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19" name="제목 2"/>
            <p:cNvSpPr txBox="1">
              <a:spLocks/>
            </p:cNvSpPr>
            <p:nvPr/>
          </p:nvSpPr>
          <p:spPr bwMode="auto">
            <a:xfrm>
              <a:off x="10443451" y="3606449"/>
              <a:ext cx="1125655" cy="19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Column 001</a:t>
              </a:r>
            </a:p>
          </p:txBody>
        </p:sp>
        <p:sp>
          <p:nvSpPr>
            <p:cNvPr id="220" name="제목 2"/>
            <p:cNvSpPr txBox="1">
              <a:spLocks/>
            </p:cNvSpPr>
            <p:nvPr/>
          </p:nvSpPr>
          <p:spPr bwMode="auto">
            <a:xfrm>
              <a:off x="10204441" y="3606448"/>
              <a:ext cx="194906" cy="389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cxnSp>
          <p:nvCxnSpPr>
            <p:cNvPr id="221" name="직선 연결선 185"/>
            <p:cNvCxnSpPr/>
            <p:nvPr/>
          </p:nvCxnSpPr>
          <p:spPr>
            <a:xfrm>
              <a:off x="10435245" y="3606446"/>
              <a:ext cx="0" cy="202793"/>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13" name="그룹 212"/>
          <p:cNvGrpSpPr/>
          <p:nvPr/>
        </p:nvGrpSpPr>
        <p:grpSpPr>
          <a:xfrm>
            <a:off x="7693680" y="5705343"/>
            <a:ext cx="86115" cy="86115"/>
            <a:chOff x="2840966" y="2007781"/>
            <a:chExt cx="129589" cy="129589"/>
          </a:xfrm>
        </p:grpSpPr>
        <p:sp>
          <p:nvSpPr>
            <p:cNvPr id="214" name="타원 213"/>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215" name="십자형[C] 214"/>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222" name="그룹 221"/>
          <p:cNvGrpSpPr/>
          <p:nvPr/>
        </p:nvGrpSpPr>
        <p:grpSpPr>
          <a:xfrm>
            <a:off x="2206671" y="5002120"/>
            <a:ext cx="442059" cy="384539"/>
            <a:chOff x="2791373" y="2210693"/>
            <a:chExt cx="421702" cy="366831"/>
          </a:xfrm>
        </p:grpSpPr>
        <p:grpSp>
          <p:nvGrpSpPr>
            <p:cNvPr id="223" name="그룹 222"/>
            <p:cNvGrpSpPr/>
            <p:nvPr/>
          </p:nvGrpSpPr>
          <p:grpSpPr>
            <a:xfrm>
              <a:off x="2801126" y="2210693"/>
              <a:ext cx="402195" cy="234555"/>
              <a:chOff x="5634963" y="1578816"/>
              <a:chExt cx="402195" cy="234555"/>
            </a:xfrm>
          </p:grpSpPr>
          <p:sp>
            <p:nvSpPr>
              <p:cNvPr id="225" name="자유형 224"/>
              <p:cNvSpPr/>
              <p:nvPr/>
            </p:nvSpPr>
            <p:spPr>
              <a:xfrm>
                <a:off x="5802603" y="1614488"/>
                <a:ext cx="66916" cy="163210"/>
              </a:xfrm>
              <a:custGeom>
                <a:avLst/>
                <a:gdLst>
                  <a:gd name="connsiteX0" fmla="*/ 33458 w 66916"/>
                  <a:gd name="connsiteY0" fmla="*/ 0 h 163210"/>
                  <a:gd name="connsiteX1" fmla="*/ 57700 w 66916"/>
                  <a:gd name="connsiteY1" fmla="*/ 35955 h 163210"/>
                  <a:gd name="connsiteX2" fmla="*/ 66916 w 66916"/>
                  <a:gd name="connsiteY2" fmla="*/ 81605 h 163210"/>
                  <a:gd name="connsiteX3" fmla="*/ 57700 w 66916"/>
                  <a:gd name="connsiteY3" fmla="*/ 127255 h 163210"/>
                  <a:gd name="connsiteX4" fmla="*/ 33458 w 66916"/>
                  <a:gd name="connsiteY4" fmla="*/ 163210 h 163210"/>
                  <a:gd name="connsiteX5" fmla="*/ 9217 w 66916"/>
                  <a:gd name="connsiteY5" fmla="*/ 127255 h 163210"/>
                  <a:gd name="connsiteX6" fmla="*/ 0 w 66916"/>
                  <a:gd name="connsiteY6" fmla="*/ 81605 h 163210"/>
                  <a:gd name="connsiteX7" fmla="*/ 9217 w 66916"/>
                  <a:gd name="connsiteY7" fmla="*/ 35955 h 163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916" h="163210">
                    <a:moveTo>
                      <a:pt x="33458" y="0"/>
                    </a:moveTo>
                    <a:lnTo>
                      <a:pt x="57700" y="35955"/>
                    </a:lnTo>
                    <a:cubicBezTo>
                      <a:pt x="63635" y="49986"/>
                      <a:pt x="66916" y="65412"/>
                      <a:pt x="66916" y="81605"/>
                    </a:cubicBezTo>
                    <a:cubicBezTo>
                      <a:pt x="66916" y="97798"/>
                      <a:pt x="63635" y="113224"/>
                      <a:pt x="57700" y="127255"/>
                    </a:cubicBezTo>
                    <a:lnTo>
                      <a:pt x="33458" y="163210"/>
                    </a:lnTo>
                    <a:lnTo>
                      <a:pt x="9217" y="127255"/>
                    </a:lnTo>
                    <a:cubicBezTo>
                      <a:pt x="3282" y="113224"/>
                      <a:pt x="0" y="97798"/>
                      <a:pt x="0" y="81605"/>
                    </a:cubicBezTo>
                    <a:cubicBezTo>
                      <a:pt x="0" y="65412"/>
                      <a:pt x="3282" y="49986"/>
                      <a:pt x="9217" y="35955"/>
                    </a:cubicBezTo>
                    <a:close/>
                  </a:path>
                </a:pathLst>
              </a:cu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26" name="타원 225"/>
              <p:cNvSpPr/>
              <p:nvPr/>
            </p:nvSpPr>
            <p:spPr>
              <a:xfrm>
                <a:off x="563496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27" name="타원 226"/>
              <p:cNvSpPr/>
              <p:nvPr/>
            </p:nvSpPr>
            <p:spPr>
              <a:xfrm>
                <a:off x="5802603" y="1578816"/>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24" name="제목 2"/>
            <p:cNvSpPr txBox="1">
              <a:spLocks/>
            </p:cNvSpPr>
            <p:nvPr/>
          </p:nvSpPr>
          <p:spPr bwMode="auto">
            <a:xfrm>
              <a:off x="2791373" y="2461150"/>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Inner</a:t>
              </a:r>
            </a:p>
          </p:txBody>
        </p:sp>
      </p:grpSp>
      <p:grpSp>
        <p:nvGrpSpPr>
          <p:cNvPr id="228" name="그룹 227"/>
          <p:cNvGrpSpPr/>
          <p:nvPr/>
        </p:nvGrpSpPr>
        <p:grpSpPr>
          <a:xfrm>
            <a:off x="2765030" y="5000814"/>
            <a:ext cx="442058" cy="412907"/>
            <a:chOff x="2601745" y="2918973"/>
            <a:chExt cx="421702" cy="393893"/>
          </a:xfrm>
        </p:grpSpPr>
        <p:grpSp>
          <p:nvGrpSpPr>
            <p:cNvPr id="229" name="그룹 228"/>
            <p:cNvGrpSpPr/>
            <p:nvPr/>
          </p:nvGrpSpPr>
          <p:grpSpPr>
            <a:xfrm>
              <a:off x="2608760" y="2918973"/>
              <a:ext cx="402195" cy="234555"/>
              <a:chOff x="2620880" y="3377708"/>
              <a:chExt cx="402195" cy="234555"/>
            </a:xfrm>
          </p:grpSpPr>
          <p:sp>
            <p:nvSpPr>
              <p:cNvPr id="231" name="타원 230"/>
              <p:cNvSpPr/>
              <p:nvPr/>
            </p:nvSpPr>
            <p:spPr>
              <a:xfrm>
                <a:off x="2620880" y="337770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32" name="타원 231"/>
              <p:cNvSpPr/>
              <p:nvPr/>
            </p:nvSpPr>
            <p:spPr>
              <a:xfrm>
                <a:off x="2788520" y="3377708"/>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30" name="제목 2"/>
            <p:cNvSpPr txBox="1">
              <a:spLocks/>
            </p:cNvSpPr>
            <p:nvPr/>
          </p:nvSpPr>
          <p:spPr bwMode="auto">
            <a:xfrm>
              <a:off x="2601745" y="3196492"/>
              <a:ext cx="421702"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Left</a:t>
              </a:r>
            </a:p>
          </p:txBody>
        </p:sp>
      </p:grpSp>
      <p:grpSp>
        <p:nvGrpSpPr>
          <p:cNvPr id="233" name="그룹 232"/>
          <p:cNvGrpSpPr/>
          <p:nvPr/>
        </p:nvGrpSpPr>
        <p:grpSpPr>
          <a:xfrm>
            <a:off x="3323388" y="5000124"/>
            <a:ext cx="421610" cy="427893"/>
            <a:chOff x="2436905" y="3828103"/>
            <a:chExt cx="402195" cy="408189"/>
          </a:xfrm>
        </p:grpSpPr>
        <p:grpSp>
          <p:nvGrpSpPr>
            <p:cNvPr id="234" name="그룹 233"/>
            <p:cNvGrpSpPr/>
            <p:nvPr/>
          </p:nvGrpSpPr>
          <p:grpSpPr>
            <a:xfrm>
              <a:off x="2436905" y="3828103"/>
              <a:ext cx="402195" cy="234555"/>
              <a:chOff x="1861078" y="4283172"/>
              <a:chExt cx="402195" cy="234555"/>
            </a:xfrm>
          </p:grpSpPr>
          <p:sp>
            <p:nvSpPr>
              <p:cNvPr id="236" name="타원 235"/>
              <p:cNvSpPr/>
              <p:nvPr/>
            </p:nvSpPr>
            <p:spPr>
              <a:xfrm>
                <a:off x="2028718" y="4283172"/>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37" name="타원 236"/>
              <p:cNvSpPr/>
              <p:nvPr/>
            </p:nvSpPr>
            <p:spPr>
              <a:xfrm>
                <a:off x="1861078" y="4283172"/>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35" name="제목 2"/>
            <p:cNvSpPr txBox="1">
              <a:spLocks/>
            </p:cNvSpPr>
            <p:nvPr/>
          </p:nvSpPr>
          <p:spPr bwMode="auto">
            <a:xfrm>
              <a:off x="2447373" y="4119918"/>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Right</a:t>
              </a:r>
            </a:p>
          </p:txBody>
        </p:sp>
      </p:grpSp>
      <p:grpSp>
        <p:nvGrpSpPr>
          <p:cNvPr id="238" name="그룹 237"/>
          <p:cNvGrpSpPr/>
          <p:nvPr/>
        </p:nvGrpSpPr>
        <p:grpSpPr>
          <a:xfrm>
            <a:off x="3861298" y="4998985"/>
            <a:ext cx="421610" cy="452619"/>
            <a:chOff x="2253982" y="4653050"/>
            <a:chExt cx="402195" cy="431776"/>
          </a:xfrm>
        </p:grpSpPr>
        <p:grpSp>
          <p:nvGrpSpPr>
            <p:cNvPr id="239" name="그룹 238"/>
            <p:cNvGrpSpPr/>
            <p:nvPr/>
          </p:nvGrpSpPr>
          <p:grpSpPr>
            <a:xfrm>
              <a:off x="2253982" y="4653050"/>
              <a:ext cx="402195" cy="235100"/>
              <a:chOff x="2192219" y="5104453"/>
              <a:chExt cx="402195" cy="235100"/>
            </a:xfrm>
          </p:grpSpPr>
          <p:sp>
            <p:nvSpPr>
              <p:cNvPr id="241" name="타원 240"/>
              <p:cNvSpPr/>
              <p:nvPr/>
            </p:nvSpPr>
            <p:spPr>
              <a:xfrm>
                <a:off x="2192219" y="5104998"/>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42" name="타원 241"/>
              <p:cNvSpPr/>
              <p:nvPr/>
            </p:nvSpPr>
            <p:spPr>
              <a:xfrm>
                <a:off x="2359859" y="5104998"/>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43" name="타원 242"/>
              <p:cNvSpPr/>
              <p:nvPr/>
            </p:nvSpPr>
            <p:spPr>
              <a:xfrm>
                <a:off x="2192219" y="5104453"/>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240" name="제목 2"/>
            <p:cNvSpPr txBox="1">
              <a:spLocks/>
            </p:cNvSpPr>
            <p:nvPr/>
          </p:nvSpPr>
          <p:spPr bwMode="auto">
            <a:xfrm>
              <a:off x="2271068" y="4968452"/>
              <a:ext cx="373158" cy="116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eaLnBrk="0" fontAlgn="base" hangingPunct="0">
                <a:lnSpc>
                  <a:spcPct val="115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Nanum Gothic" charset="-127"/>
                </a:rPr>
                <a:t>Full Outer</a:t>
              </a:r>
            </a:p>
          </p:txBody>
        </p:sp>
      </p:grpSp>
      <p:grpSp>
        <p:nvGrpSpPr>
          <p:cNvPr id="244" name="그룹 243"/>
          <p:cNvGrpSpPr/>
          <p:nvPr/>
        </p:nvGrpSpPr>
        <p:grpSpPr>
          <a:xfrm>
            <a:off x="5132222" y="4677864"/>
            <a:ext cx="2337821" cy="226259"/>
            <a:chOff x="8810852" y="3606447"/>
            <a:chExt cx="2982091" cy="321207"/>
          </a:xfrm>
        </p:grpSpPr>
        <p:sp>
          <p:nvSpPr>
            <p:cNvPr id="245" name="직사각형 244"/>
            <p:cNvSpPr/>
            <p:nvPr/>
          </p:nvSpPr>
          <p:spPr>
            <a:xfrm>
              <a:off x="8810854" y="3606448"/>
              <a:ext cx="2982089" cy="32120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endParaRPr>
            </a:p>
          </p:txBody>
        </p:sp>
        <p:sp>
          <p:nvSpPr>
            <p:cNvPr id="246" name="제목 2"/>
            <p:cNvSpPr txBox="1">
              <a:spLocks/>
            </p:cNvSpPr>
            <p:nvPr/>
          </p:nvSpPr>
          <p:spPr bwMode="auto">
            <a:xfrm>
              <a:off x="8810852" y="3606448"/>
              <a:ext cx="1125655" cy="31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FABID</a:t>
              </a:r>
            </a:p>
          </p:txBody>
        </p:sp>
        <p:grpSp>
          <p:nvGrpSpPr>
            <p:cNvPr id="247" name="그룹 246"/>
            <p:cNvGrpSpPr/>
            <p:nvPr/>
          </p:nvGrpSpPr>
          <p:grpSpPr>
            <a:xfrm>
              <a:off x="10168546" y="3606447"/>
              <a:ext cx="266700" cy="321207"/>
              <a:chOff x="3910231" y="2667217"/>
              <a:chExt cx="266700" cy="370264"/>
            </a:xfrm>
          </p:grpSpPr>
          <p:cxnSp>
            <p:nvCxnSpPr>
              <p:cNvPr id="250" name="직선 연결선 185"/>
              <p:cNvCxnSpPr/>
              <p:nvPr/>
            </p:nvCxnSpPr>
            <p:spPr>
              <a:xfrm>
                <a:off x="39102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1" name="직선 연결선 186"/>
              <p:cNvCxnSpPr/>
              <p:nvPr/>
            </p:nvCxnSpPr>
            <p:spPr>
              <a:xfrm>
                <a:off x="4176931" y="2667217"/>
                <a:ext cx="0" cy="37026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48" name="제목 2"/>
            <p:cNvSpPr txBox="1">
              <a:spLocks/>
            </p:cNvSpPr>
            <p:nvPr/>
          </p:nvSpPr>
          <p:spPr bwMode="auto">
            <a:xfrm>
              <a:off x="10443451" y="3606448"/>
              <a:ext cx="1349492" cy="230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schemeClr val="tx1">
                      <a:lumMod val="75000"/>
                      <a:lumOff val="25000"/>
                    </a:schemeClr>
                  </a:solidFill>
                  <a:latin typeface="나눔고딕" panose="020D0604000000000000" pitchFamily="50" charset="-127"/>
                  <a:ea typeface="나눔고딕" panose="020D0604000000000000" pitchFamily="50" charset="-127"/>
                  <a:cs typeface="Calibri" pitchFamily="34" charset="0"/>
                </a:rPr>
                <a:t>EQPIDIDIDDIDIDIDIDID...</a:t>
              </a:r>
            </a:p>
          </p:txBody>
        </p:sp>
        <p:sp>
          <p:nvSpPr>
            <p:cNvPr id="249" name="제목 2"/>
            <p:cNvSpPr txBox="1">
              <a:spLocks/>
            </p:cNvSpPr>
            <p:nvPr/>
          </p:nvSpPr>
          <p:spPr bwMode="auto">
            <a:xfrm>
              <a:off x="10204441" y="3606449"/>
              <a:ext cx="194906" cy="212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r>
                <a:rPr lang="en-US" altLang="ko-KR" sz="600" dirty="0">
                  <a:solidFill>
                    <a:prstClr val="black">
                      <a:lumMod val="50000"/>
                      <a:lumOff val="50000"/>
                    </a:prstClr>
                  </a:solidFill>
                  <a:latin typeface="나눔고딕" panose="020D0604000000000000" pitchFamily="50" charset="-127"/>
                  <a:ea typeface="나눔고딕" panose="020D0604000000000000" pitchFamily="50" charset="-127"/>
                  <a:cs typeface="Calibri" pitchFamily="34" charset="0"/>
                </a:rPr>
                <a:t>=</a:t>
              </a:r>
            </a:p>
          </p:txBody>
        </p:sp>
      </p:grpSp>
      <p:sp>
        <p:nvSpPr>
          <p:cNvPr id="252" name="직사각형 251"/>
          <p:cNvSpPr/>
          <p:nvPr/>
        </p:nvSpPr>
        <p:spPr>
          <a:xfrm>
            <a:off x="5058656" y="503539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13 Join keys</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53" name="직사각형 252"/>
          <p:cNvSpPr/>
          <p:nvPr/>
        </p:nvSpPr>
        <p:spPr>
          <a:xfrm>
            <a:off x="2051143" y="4480305"/>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type</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54" name="직사각형 253"/>
          <p:cNvSpPr/>
          <p:nvPr/>
        </p:nvSpPr>
        <p:spPr>
          <a:xfrm>
            <a:off x="5753677" y="4471471"/>
            <a:ext cx="2311674"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dirty="0">
                <a:solidFill>
                  <a:srgbClr val="FF0000"/>
                </a:solidFill>
                <a:latin typeface="나눔고딕" panose="020D0604000000000000" pitchFamily="50" charset="-127"/>
                <a:ea typeface="나눔고딕" panose="020D0604000000000000" pitchFamily="50" charset="-127"/>
                <a:cs typeface="Nanum Gothic" charset="-127"/>
              </a:rPr>
              <a:t>Column type is different</a:t>
            </a:r>
          </a:p>
        </p:txBody>
      </p:sp>
      <p:sp>
        <p:nvSpPr>
          <p:cNvPr id="255" name="모서리가 둥근 직사각형 254"/>
          <p:cNvSpPr/>
          <p:nvPr/>
        </p:nvSpPr>
        <p:spPr>
          <a:xfrm rot="5400000" flipV="1">
            <a:off x="7791418" y="5420712"/>
            <a:ext cx="434887"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56" name="직사각형 255"/>
          <p:cNvSpPr/>
          <p:nvPr/>
        </p:nvSpPr>
        <p:spPr>
          <a:xfrm>
            <a:off x="2717673" y="4912656"/>
            <a:ext cx="511173" cy="557179"/>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57" name="모서리가 둥근 직사각형 127"/>
          <p:cNvSpPr/>
          <p:nvPr/>
        </p:nvSpPr>
        <p:spPr>
          <a:xfrm>
            <a:off x="7495806" y="4703514"/>
            <a:ext cx="483568" cy="200037"/>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a:solidFill>
                  <a:prstClr val="white"/>
                </a:solidFill>
                <a:latin typeface="나눔고딕" panose="020D0604000000000000" pitchFamily="50" charset="-127"/>
                <a:ea typeface="나눔고딕" panose="020D0604000000000000" pitchFamily="50" charset="-127"/>
                <a:cs typeface="Nanum Gothic" charset="-127"/>
              </a:rPr>
              <a:t>Add</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58" name="직사각형 257"/>
          <p:cNvSpPr/>
          <p:nvPr/>
        </p:nvSpPr>
        <p:spPr>
          <a:xfrm>
            <a:off x="5058654" y="4471553"/>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keys</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60" name="삼각형 259"/>
          <p:cNvSpPr/>
          <p:nvPr/>
        </p:nvSpPr>
        <p:spPr>
          <a:xfrm rot="10800000">
            <a:off x="6092563" y="4772850"/>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261" name="삼각형 260"/>
          <p:cNvSpPr/>
          <p:nvPr/>
        </p:nvSpPr>
        <p:spPr>
          <a:xfrm rot="10800000">
            <a:off x="7358998" y="4772850"/>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나눔고딕" panose="020D0604000000000000" pitchFamily="50" charset="-127"/>
              <a:ea typeface="나눔고딕" panose="020D0604000000000000" pitchFamily="50" charset="-127"/>
            </a:endParaRPr>
          </a:p>
        </p:txBody>
      </p:sp>
      <p:sp>
        <p:nvSpPr>
          <p:cNvPr id="262" name="직사각형 261"/>
          <p:cNvSpPr/>
          <p:nvPr/>
        </p:nvSpPr>
        <p:spPr>
          <a:xfrm>
            <a:off x="3874946" y="7575864"/>
            <a:ext cx="2456321"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b="1" dirty="0">
                <a:solidFill>
                  <a:srgbClr val="FF0000"/>
                </a:solidFill>
                <a:latin typeface="Nanum Gothic" charset="-127"/>
                <a:ea typeface="Nanum Gothic" charset="-127"/>
                <a:cs typeface="Nanum Gothic" charset="-127"/>
              </a:rPr>
              <a:t>Wrong....</a:t>
            </a:r>
            <a:endParaRPr kumimoji="1" lang="ko-KR" altLang="en-US" sz="700" b="1" dirty="0">
              <a:solidFill>
                <a:srgbClr val="FF0000"/>
              </a:solidFill>
              <a:latin typeface="Nanum Gothic" charset="-127"/>
              <a:ea typeface="Nanum Gothic" charset="-127"/>
              <a:cs typeface="Nanum Gothic" charset="-127"/>
            </a:endParaRPr>
          </a:p>
        </p:txBody>
      </p:sp>
      <p:sp>
        <p:nvSpPr>
          <p:cNvPr id="263" name="직사각형 262"/>
          <p:cNvSpPr/>
          <p:nvPr/>
        </p:nvSpPr>
        <p:spPr>
          <a:xfrm>
            <a:off x="3749383" y="7499694"/>
            <a:ext cx="1026258" cy="379856"/>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700" b="1" dirty="0">
                <a:solidFill>
                  <a:schemeClr val="bg1"/>
                </a:solidFill>
                <a:latin typeface="Nanum Gothic" charset="-127"/>
                <a:ea typeface="Nanum Gothic" charset="-127"/>
                <a:cs typeface="Nanum Gothic" charset="-127"/>
              </a:rPr>
              <a:t>조인키 또는 조인 타입 설정으로 </a:t>
            </a:r>
            <a:r>
              <a:rPr lang="en-US" altLang="ko-KR" sz="700" b="1" dirty="0">
                <a:solidFill>
                  <a:schemeClr val="bg1"/>
                </a:solidFill>
                <a:latin typeface="Nanum Gothic" charset="-127"/>
                <a:ea typeface="Nanum Gothic" charset="-127"/>
                <a:cs typeface="Nanum Gothic" charset="-127"/>
              </a:rPr>
              <a:t>’</a:t>
            </a:r>
            <a:r>
              <a:rPr lang="ko-KR" altLang="en-US" sz="700" b="1" dirty="0">
                <a:solidFill>
                  <a:schemeClr val="bg1"/>
                </a:solidFill>
                <a:latin typeface="Nanum Gothic" charset="-127"/>
                <a:ea typeface="Nanum Gothic" charset="-127"/>
                <a:cs typeface="Nanum Gothic" charset="-127"/>
              </a:rPr>
              <a:t>조인</a:t>
            </a:r>
            <a:r>
              <a:rPr lang="en-US" altLang="ko-KR" sz="700" b="1" dirty="0">
                <a:solidFill>
                  <a:schemeClr val="bg1"/>
                </a:solidFill>
                <a:latin typeface="Nanum Gothic" charset="-127"/>
                <a:ea typeface="Nanum Gothic" charset="-127"/>
                <a:cs typeface="Nanum Gothic" charset="-127"/>
              </a:rPr>
              <a:t>’</a:t>
            </a:r>
            <a:r>
              <a:rPr lang="ko-KR" altLang="en-US" sz="700" b="1" dirty="0">
                <a:solidFill>
                  <a:schemeClr val="bg1"/>
                </a:solidFill>
                <a:latin typeface="Nanum Gothic" charset="-127"/>
                <a:ea typeface="Nanum Gothic" charset="-127"/>
                <a:cs typeface="Nanum Gothic" charset="-127"/>
              </a:rPr>
              <a:t>을 완성할 수 없을 때</a:t>
            </a:r>
            <a:endParaRPr lang="en-US" altLang="ko-KR" sz="700" b="1" dirty="0">
              <a:solidFill>
                <a:schemeClr val="bg1"/>
              </a:solidFill>
              <a:latin typeface="Nanum Gothic" charset="-127"/>
              <a:ea typeface="Nanum Gothic" charset="-127"/>
              <a:cs typeface="Nanum Gothic" charset="-127"/>
            </a:endParaRPr>
          </a:p>
        </p:txBody>
      </p:sp>
      <p:sp>
        <p:nvSpPr>
          <p:cNvPr id="264" name="타원 263"/>
          <p:cNvSpPr/>
          <p:nvPr/>
        </p:nvSpPr>
        <p:spPr>
          <a:xfrm>
            <a:off x="6960767" y="4526772"/>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나눔고딕" panose="020D0604000000000000" pitchFamily="50" charset="-127"/>
                <a:ea typeface="나눔고딕" panose="020D0604000000000000" pitchFamily="50" charset="-127"/>
                <a:cs typeface="Nanum Gothic" charset="-127"/>
              </a:rPr>
              <a:t>1</a:t>
            </a:r>
            <a:endParaRPr lang="ko-KR" altLang="en-US" sz="600" b="1" dirty="0">
              <a:solidFill>
                <a:srgbClr val="FF0000"/>
              </a:solidFill>
              <a:latin typeface="나눔고딕" panose="020D0604000000000000" pitchFamily="50" charset="-127"/>
              <a:ea typeface="나눔고딕" panose="020D0604000000000000" pitchFamily="50" charset="-127"/>
              <a:cs typeface="Nanum Gothic" charset="-127"/>
            </a:endParaRPr>
          </a:p>
        </p:txBody>
      </p:sp>
      <p:sp>
        <p:nvSpPr>
          <p:cNvPr id="265" name="타원 264"/>
          <p:cNvSpPr/>
          <p:nvPr/>
        </p:nvSpPr>
        <p:spPr>
          <a:xfrm>
            <a:off x="7498857" y="473718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나눔고딕" panose="020D0604000000000000" pitchFamily="50" charset="-127"/>
                <a:ea typeface="나눔고딕" panose="020D0604000000000000" pitchFamily="50" charset="-127"/>
                <a:cs typeface="Nanum Gothic" charset="-127"/>
              </a:rPr>
              <a:t>2</a:t>
            </a:r>
            <a:endParaRPr lang="ko-KR" altLang="en-US" sz="600" b="1" dirty="0">
              <a:solidFill>
                <a:srgbClr val="FF0000"/>
              </a:solidFill>
              <a:latin typeface="나눔고딕" panose="020D0604000000000000" pitchFamily="50" charset="-127"/>
              <a:ea typeface="나눔고딕" panose="020D0604000000000000" pitchFamily="50" charset="-127"/>
              <a:cs typeface="Nanum Gothic" charset="-127"/>
            </a:endParaRPr>
          </a:p>
        </p:txBody>
      </p:sp>
      <p:sp>
        <p:nvSpPr>
          <p:cNvPr id="266" name="Oval 55"/>
          <p:cNvSpPr/>
          <p:nvPr/>
        </p:nvSpPr>
        <p:spPr>
          <a:xfrm>
            <a:off x="5045985" y="462804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1</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67" name="Oval 55"/>
          <p:cNvSpPr/>
          <p:nvPr/>
        </p:nvSpPr>
        <p:spPr>
          <a:xfrm>
            <a:off x="2055469" y="7259170"/>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Nanum Gothic" charset="-127"/>
                <a:ea typeface="Nanum Gothic" charset="-127"/>
                <a:cs typeface="Nanum Gothic" charset="-127"/>
              </a:rPr>
              <a:t>1</a:t>
            </a:r>
            <a:endParaRPr lang="en-US" sz="600" b="1" dirty="0">
              <a:solidFill>
                <a:prstClr val="white"/>
              </a:solidFill>
              <a:latin typeface="Nanum Gothic" charset="-127"/>
              <a:ea typeface="Nanum Gothic" charset="-127"/>
              <a:cs typeface="Nanum Gothic" charset="-127"/>
            </a:endParaRPr>
          </a:p>
        </p:txBody>
      </p:sp>
      <p:sp>
        <p:nvSpPr>
          <p:cNvPr id="134" name="모서리가 둥근 직사각형 127"/>
          <p:cNvSpPr/>
          <p:nvPr/>
        </p:nvSpPr>
        <p:spPr>
          <a:xfrm>
            <a:off x="7289624" y="6459093"/>
            <a:ext cx="770157"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나눔고딕" panose="020D0604000000000000" pitchFamily="50" charset="-127"/>
                <a:ea typeface="나눔고딕" panose="020D0604000000000000" pitchFamily="50" charset="-127"/>
                <a:cs typeface="Nanum Gothic" charset="-127"/>
              </a:rPr>
              <a:t>Show result</a:t>
            </a:r>
            <a:endParaRPr lang="ko-KR" altLang="en-US" sz="700" dirty="0">
              <a:solidFill>
                <a:schemeClr val="bg1"/>
              </a:solidFill>
              <a:latin typeface="나눔고딕" panose="020D0604000000000000" pitchFamily="50" charset="-127"/>
              <a:ea typeface="나눔고딕" panose="020D0604000000000000" pitchFamily="50" charset="-127"/>
              <a:cs typeface="Nanum Gothic" charset="-127"/>
            </a:endParaRPr>
          </a:p>
        </p:txBody>
      </p:sp>
      <p:cxnSp>
        <p:nvCxnSpPr>
          <p:cNvPr id="6" name="직선 연결선[R] 5"/>
          <p:cNvCxnSpPr/>
          <p:nvPr/>
        </p:nvCxnSpPr>
        <p:spPr>
          <a:xfrm>
            <a:off x="2040989" y="435864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직선 연결선[R] 7"/>
          <p:cNvCxnSpPr/>
          <p:nvPr/>
        </p:nvCxnSpPr>
        <p:spPr>
          <a:xfrm>
            <a:off x="4880301" y="4378960"/>
            <a:ext cx="0" cy="192024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1" name="직선 연결선[R] 140"/>
          <p:cNvCxnSpPr/>
          <p:nvPr/>
        </p:nvCxnSpPr>
        <p:spPr>
          <a:xfrm>
            <a:off x="2040989" y="6299200"/>
            <a:ext cx="6066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2" name="직사각형 141"/>
          <p:cNvSpPr/>
          <p:nvPr/>
        </p:nvSpPr>
        <p:spPr>
          <a:xfrm>
            <a:off x="2040995"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43" name="직사각형 142"/>
          <p:cNvSpPr/>
          <p:nvPr/>
        </p:nvSpPr>
        <p:spPr>
          <a:xfrm>
            <a:off x="5132222" y="2079371"/>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lang="ko-KR" altLang="en-US" sz="600" b="1" i="0" dirty="0">
                <a:solidFill>
                  <a:schemeClr val="tx1"/>
                </a:solidFill>
                <a:latin typeface="나눔고딕" panose="020D0604000000000000" pitchFamily="50" charset="-127"/>
                <a:ea typeface="나눔고딕" panose="020D0604000000000000" pitchFamily="50" charset="-127"/>
                <a:cs typeface="Nanum Gothic" charset="-127"/>
              </a:rPr>
              <a:t>□</a:t>
            </a:r>
            <a:r>
              <a:rPr lang="en-US" altLang="ko-KR" sz="600" i="0" dirty="0">
                <a:solidFill>
                  <a:schemeClr val="tx1"/>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Select all</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5" name="직사각형 4"/>
          <p:cNvSpPr/>
          <p:nvPr/>
        </p:nvSpPr>
        <p:spPr>
          <a:xfrm>
            <a:off x="7979374" y="4705295"/>
            <a:ext cx="1037743" cy="209853"/>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Nanum Gothic" charset="-127"/>
                <a:ea typeface="Nanum Gothic" charset="-127"/>
                <a:cs typeface="Nanum Gothic" charset="-127"/>
              </a:rPr>
              <a:t>칼럼 타입이 다른 경우 비활성</a:t>
            </a:r>
          </a:p>
        </p:txBody>
      </p:sp>
      <p:sp>
        <p:nvSpPr>
          <p:cNvPr id="123" name="모서리가 둥근 직사각형 127"/>
          <p:cNvSpPr/>
          <p:nvPr/>
        </p:nvSpPr>
        <p:spPr>
          <a:xfrm>
            <a:off x="7521377" y="830232"/>
            <a:ext cx="544699" cy="200037"/>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7" name="직사각형 136"/>
          <p:cNvSpPr/>
          <p:nvPr/>
        </p:nvSpPr>
        <p:spPr>
          <a:xfrm>
            <a:off x="2040989" y="135033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column</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pic>
        <p:nvPicPr>
          <p:cNvPr id="133" name="그림 132"/>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7844179" y="1919247"/>
            <a:ext cx="120794" cy="160123"/>
          </a:xfrm>
          <a:prstGeom prst="rect">
            <a:avLst/>
          </a:prstGeom>
        </p:spPr>
      </p:pic>
      <p:grpSp>
        <p:nvGrpSpPr>
          <p:cNvPr id="135" name="그룹 134"/>
          <p:cNvGrpSpPr/>
          <p:nvPr/>
        </p:nvGrpSpPr>
        <p:grpSpPr>
          <a:xfrm rot="10800000">
            <a:off x="4198092" y="1919250"/>
            <a:ext cx="817662" cy="162380"/>
            <a:chOff x="7289625" y="1919250"/>
            <a:chExt cx="817662" cy="162380"/>
          </a:xfrm>
        </p:grpSpPr>
        <p:sp>
          <p:nvSpPr>
            <p:cNvPr id="136" name="모서리가 둥근 직사각형 114"/>
            <p:cNvSpPr/>
            <p:nvPr/>
          </p:nvSpPr>
          <p:spPr>
            <a:xfrm>
              <a:off x="7289625"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38" name="모서리가 둥근 직사각형 114"/>
            <p:cNvSpPr/>
            <p:nvPr/>
          </p:nvSpPr>
          <p:spPr>
            <a:xfrm rot="10800000">
              <a:off x="7698456"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nvGrpSpPr>
          <p:cNvPr id="139" name="그룹 138"/>
          <p:cNvGrpSpPr/>
          <p:nvPr/>
        </p:nvGrpSpPr>
        <p:grpSpPr>
          <a:xfrm>
            <a:off x="4352542" y="1949531"/>
            <a:ext cx="101238" cy="107793"/>
            <a:chOff x="5199443" y="1081903"/>
            <a:chExt cx="852062" cy="907232"/>
          </a:xfrm>
        </p:grpSpPr>
        <p:sp>
          <p:nvSpPr>
            <p:cNvPr id="140" name="모서리가 둥근 직사각형 139"/>
            <p:cNvSpPr/>
            <p:nvPr userDrawn="1"/>
          </p:nvSpPr>
          <p:spPr>
            <a:xfrm>
              <a:off x="5199443" y="1081903"/>
              <a:ext cx="852062" cy="85206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44" name="직선 연결선[R] 143"/>
            <p:cNvCxnSpPr/>
            <p:nvPr userDrawn="1"/>
          </p:nvCxnSpPr>
          <p:spPr>
            <a:xfrm>
              <a:off x="5199443" y="1323124"/>
              <a:ext cx="852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5" name="그룹 144"/>
            <p:cNvGrpSpPr/>
            <p:nvPr userDrawn="1"/>
          </p:nvGrpSpPr>
          <p:grpSpPr>
            <a:xfrm>
              <a:off x="5486400" y="1311600"/>
              <a:ext cx="363656" cy="677535"/>
              <a:chOff x="5486400" y="1379532"/>
              <a:chExt cx="363656" cy="603580"/>
            </a:xfrm>
          </p:grpSpPr>
          <p:cxnSp>
            <p:nvCxnSpPr>
              <p:cNvPr id="146" name="직선 연결선[R] 145"/>
              <p:cNvCxnSpPr/>
              <p:nvPr userDrawn="1"/>
            </p:nvCxnSpPr>
            <p:spPr>
              <a:xfrm>
                <a:off x="5486400" y="1379532"/>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직선 연결선[R] 146"/>
              <p:cNvCxnSpPr/>
              <p:nvPr userDrawn="1"/>
            </p:nvCxnSpPr>
            <p:spPr>
              <a:xfrm>
                <a:off x="5850056" y="1428679"/>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48" name="그림 14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4752646" y="1919247"/>
            <a:ext cx="120794" cy="160123"/>
          </a:xfrm>
          <a:prstGeom prst="rect">
            <a:avLst/>
          </a:prstGeom>
        </p:spPr>
      </p:pic>
    </p:spTree>
    <p:extLst>
      <p:ext uri="{BB962C8B-B14F-4D97-AF65-F5344CB8AC3E}">
        <p14:creationId xmlns:p14="http://schemas.microsoft.com/office/powerpoint/2010/main" val="711900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0"/>
          </p:nvPr>
        </p:nvSpPr>
        <p:spPr/>
        <p:txBody>
          <a:bodyPr/>
          <a:lstStyle/>
          <a:p>
            <a:r>
              <a:rPr kumimoji="1" lang="ko-KR" altLang="en-US" dirty="0"/>
              <a:t>조인 설정 </a:t>
            </a:r>
            <a:r>
              <a:rPr kumimoji="1" lang="en-US" altLang="ko-KR" dirty="0"/>
              <a:t>&gt; </a:t>
            </a:r>
            <a:r>
              <a:rPr kumimoji="1" lang="ko-KR" altLang="en-US" dirty="0"/>
              <a:t>조인 결과 </a:t>
            </a:r>
            <a:r>
              <a:rPr kumimoji="1" lang="ko-KR" altLang="en-US" dirty="0" err="1"/>
              <a:t>미리보기</a:t>
            </a:r>
            <a:endParaRPr kumimoji="1" lang="ko-KR" altLang="en-US" dirty="0"/>
          </a:p>
        </p:txBody>
      </p:sp>
      <p:sp>
        <p:nvSpPr>
          <p:cNvPr id="4" name="텍스트 개체 틀 3"/>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7" name="텍스트 개체 틀 6"/>
          <p:cNvSpPr>
            <a:spLocks noGrp="1"/>
          </p:cNvSpPr>
          <p:nvPr>
            <p:ph type="body" sz="quarter" idx="13"/>
          </p:nvPr>
        </p:nvSpPr>
        <p:spPr/>
        <p:txBody>
          <a:bodyPr>
            <a:normAutofit/>
          </a:bodyPr>
          <a:lstStyle/>
          <a:p>
            <a:r>
              <a:rPr kumimoji="1" lang="ko-KR" altLang="en-US" dirty="0"/>
              <a:t>닫기</a:t>
            </a:r>
            <a:endParaRPr kumimoji="1" lang="en-US" altLang="ko-KR" dirty="0"/>
          </a:p>
          <a:p>
            <a:r>
              <a:rPr kumimoji="1" lang="ko-KR" altLang="en-US" dirty="0"/>
              <a:t>결과 데이터 서머리 </a:t>
            </a:r>
            <a:r>
              <a:rPr kumimoji="1" lang="en-US" altLang="ko-KR" dirty="0"/>
              <a:t>&amp;</a:t>
            </a:r>
            <a:r>
              <a:rPr kumimoji="1" lang="ko-KR" altLang="en-US" dirty="0"/>
              <a:t> 행수 설정</a:t>
            </a:r>
            <a:endParaRPr kumimoji="1" lang="en-US" altLang="ko-KR" dirty="0"/>
          </a:p>
          <a:p>
            <a:pPr lvl="1"/>
            <a:r>
              <a:rPr kumimoji="1" lang="ko-KR" altLang="en-US" dirty="0"/>
              <a:t>열 수</a:t>
            </a:r>
            <a:endParaRPr kumimoji="1" lang="en-US" altLang="ko-KR" dirty="0"/>
          </a:p>
          <a:p>
            <a:pPr lvl="1"/>
            <a:r>
              <a:rPr kumimoji="1" lang="ko-KR" altLang="en-US" dirty="0"/>
              <a:t>열람 행 수</a:t>
            </a:r>
            <a:endParaRPr kumimoji="1" lang="en-US" altLang="ko-KR" strike="sngStrike" dirty="0"/>
          </a:p>
          <a:p>
            <a:pPr lvl="2"/>
            <a:r>
              <a:rPr kumimoji="1" lang="ko-KR" altLang="en-US" dirty="0"/>
              <a:t>열람 행 </a:t>
            </a:r>
            <a:r>
              <a:rPr kumimoji="1" lang="en-US" altLang="ko-KR" dirty="0"/>
              <a:t>default :</a:t>
            </a:r>
            <a:r>
              <a:rPr kumimoji="1" lang="ko-KR" altLang="en-US" dirty="0"/>
              <a:t> </a:t>
            </a:r>
            <a:r>
              <a:rPr kumimoji="1" lang="en-US" altLang="ko-KR" dirty="0"/>
              <a:t>100</a:t>
            </a:r>
          </a:p>
          <a:p>
            <a:pPr lvl="1"/>
            <a:r>
              <a:rPr kumimoji="1" lang="ko-KR" altLang="en-US" dirty="0"/>
              <a:t>타입 수</a:t>
            </a:r>
            <a:endParaRPr kumimoji="1" lang="en-US" altLang="ko-KR" dirty="0"/>
          </a:p>
          <a:p>
            <a:pPr lvl="2"/>
            <a:r>
              <a:rPr kumimoji="1" lang="ko-KR" altLang="en-US" dirty="0"/>
              <a:t>클릭 </a:t>
            </a:r>
            <a:r>
              <a:rPr kumimoji="1" lang="en-US" altLang="ko-KR" dirty="0"/>
              <a:t>&gt;</a:t>
            </a:r>
            <a:r>
              <a:rPr kumimoji="1" lang="ko-KR" altLang="en-US" dirty="0"/>
              <a:t> 컬럼  타입별 서머리 박스 출력 닫기</a:t>
            </a:r>
            <a:endParaRPr kumimoji="1" lang="en-US" altLang="ko-KR" dirty="0"/>
          </a:p>
          <a:p>
            <a:r>
              <a:rPr kumimoji="1" lang="ko-KR" altLang="en-US" dirty="0">
                <a:sym typeface="Wingdings"/>
              </a:rPr>
              <a:t>조인 결과 테이블</a:t>
            </a:r>
            <a:endParaRPr kumimoji="1" lang="en-US" altLang="ko-KR" dirty="0">
              <a:sym typeface="Wingdings"/>
            </a:endParaRPr>
          </a:p>
        </p:txBody>
      </p:sp>
      <p:sp>
        <p:nvSpPr>
          <p:cNvPr id="148" name="직사각형 147"/>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join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152" name="직사각형 151"/>
          <p:cNvSpPr/>
          <p:nvPr/>
        </p:nvSpPr>
        <p:spPr>
          <a:xfrm>
            <a:off x="2035481" y="1566837"/>
            <a:ext cx="6085446" cy="5090040"/>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38" name="TextBox 37"/>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[037.</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6</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3" name="직사각형 82"/>
          <p:cNvSpPr/>
          <p:nvPr/>
        </p:nvSpPr>
        <p:spPr>
          <a:xfrm>
            <a:off x="2087461" y="1598719"/>
            <a:ext cx="1085068" cy="19969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Result data</a:t>
            </a:r>
            <a:endParaRPr kumimoji="1" lang="ko-KR" altLang="en-US" sz="700"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grpSp>
        <p:nvGrpSpPr>
          <p:cNvPr id="87" name="그룹 86"/>
          <p:cNvGrpSpPr/>
          <p:nvPr/>
        </p:nvGrpSpPr>
        <p:grpSpPr>
          <a:xfrm>
            <a:off x="2065339" y="1811308"/>
            <a:ext cx="6060865" cy="1027259"/>
            <a:chOff x="2281645" y="5273603"/>
            <a:chExt cx="5844559" cy="1027259"/>
          </a:xfrm>
        </p:grpSpPr>
        <p:pic>
          <p:nvPicPr>
            <p:cNvPr id="88" name="그림 87"/>
            <p:cNvPicPr>
              <a:picLocks noChangeAspect="1"/>
            </p:cNvPicPr>
            <p:nvPr/>
          </p:nvPicPr>
          <p:blipFill rotWithShape="1">
            <a:blip r:embed="rId9">
              <a:extLst>
                <a:ext uri="{28A0092B-C50C-407E-A947-70E740481C1C}">
                  <a14:useLocalDpi xmlns:a14="http://schemas.microsoft.com/office/drawing/2010/main" val="0"/>
                </a:ext>
              </a:extLst>
            </a:blip>
            <a:srcRect l="28775" t="21186" r="26897" b="61197"/>
            <a:stretch/>
          </p:blipFill>
          <p:spPr>
            <a:xfrm>
              <a:off x="2281645" y="5273603"/>
              <a:ext cx="5844559" cy="1027259"/>
            </a:xfrm>
            <a:prstGeom prst="rect">
              <a:avLst/>
            </a:prstGeom>
            <a:ln>
              <a:noFill/>
            </a:ln>
          </p:spPr>
        </p:pic>
        <p:grpSp>
          <p:nvGrpSpPr>
            <p:cNvPr id="89" name="그룹 88"/>
            <p:cNvGrpSpPr/>
            <p:nvPr/>
          </p:nvGrpSpPr>
          <p:grpSpPr>
            <a:xfrm>
              <a:off x="2868871" y="5288240"/>
              <a:ext cx="4712813" cy="157766"/>
              <a:chOff x="5723959" y="1669374"/>
              <a:chExt cx="4712813" cy="157766"/>
            </a:xfrm>
          </p:grpSpPr>
          <p:sp>
            <p:nvSpPr>
              <p:cNvPr id="90" name="Username Box"/>
              <p:cNvSpPr>
                <a:spLocks/>
              </p:cNvSpPr>
              <p:nvPr>
                <p:custDataLst>
                  <p:tags r:id="rId1"/>
                </p:custDataLst>
              </p:nvPr>
            </p:nvSpPr>
            <p:spPr bwMode="auto">
              <a:xfrm>
                <a:off x="5723959"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1" name="Username Box"/>
              <p:cNvSpPr>
                <a:spLocks/>
              </p:cNvSpPr>
              <p:nvPr>
                <p:custDataLst>
                  <p:tags r:id="rId2"/>
                </p:custDataLst>
              </p:nvPr>
            </p:nvSpPr>
            <p:spPr bwMode="auto">
              <a:xfrm>
                <a:off x="6631697"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2" name="Username Box"/>
              <p:cNvSpPr>
                <a:spLocks/>
              </p:cNvSpPr>
              <p:nvPr>
                <p:custDataLst>
                  <p:tags r:id="rId3"/>
                </p:custDataLst>
              </p:nvPr>
            </p:nvSpPr>
            <p:spPr bwMode="auto">
              <a:xfrm>
                <a:off x="7472430"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3" name="Username Box"/>
              <p:cNvSpPr>
                <a:spLocks/>
              </p:cNvSpPr>
              <p:nvPr>
                <p:custDataLst>
                  <p:tags r:id="rId4"/>
                </p:custDataLst>
              </p:nvPr>
            </p:nvSpPr>
            <p:spPr bwMode="auto">
              <a:xfrm>
                <a:off x="8380168"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4" name="Username Box"/>
              <p:cNvSpPr>
                <a:spLocks/>
              </p:cNvSpPr>
              <p:nvPr>
                <p:custDataLst>
                  <p:tags r:id="rId5"/>
                </p:custDataLst>
              </p:nvPr>
            </p:nvSpPr>
            <p:spPr bwMode="auto">
              <a:xfrm>
                <a:off x="9000049"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5" name="Username Box"/>
              <p:cNvSpPr>
                <a:spLocks/>
              </p:cNvSpPr>
              <p:nvPr>
                <p:custDataLst>
                  <p:tags r:id="rId6"/>
                </p:custDataLst>
              </p:nvPr>
            </p:nvSpPr>
            <p:spPr bwMode="auto">
              <a:xfrm>
                <a:off x="9316142"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96" name="Username Box"/>
              <p:cNvSpPr>
                <a:spLocks/>
              </p:cNvSpPr>
              <p:nvPr>
                <p:custDataLst>
                  <p:tags r:id="rId7"/>
                </p:custDataLst>
              </p:nvPr>
            </p:nvSpPr>
            <p:spPr bwMode="auto">
              <a:xfrm>
                <a:off x="10202984" y="1669374"/>
                <a:ext cx="233788" cy="157766"/>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sp>
        <p:nvSpPr>
          <p:cNvPr id="97" name="직사각형 96"/>
          <p:cNvSpPr/>
          <p:nvPr/>
        </p:nvSpPr>
        <p:spPr>
          <a:xfrm>
            <a:off x="6157356" y="1611506"/>
            <a:ext cx="1963571" cy="17530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2</a:t>
            </a:r>
            <a:r>
              <a:rPr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Columns</a:t>
            </a:r>
            <a:r>
              <a:rPr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 </a:t>
            </a:r>
            <a:r>
              <a:rPr lang="ko-KR" altLang="en-US" sz="700" b="1"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lang="en-US" altLang="ko-KR" sz="700" b="1"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100</a:t>
            </a:r>
            <a:r>
              <a:rPr lang="ko-KR" altLang="en-US" sz="700" b="1"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Rows</a:t>
            </a:r>
            <a:r>
              <a:rPr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 </a:t>
            </a:r>
            <a:r>
              <a:rPr lang="en-US" altLang="ko-KR" sz="700" b="1" u="sng"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2</a:t>
            </a:r>
            <a:r>
              <a:rPr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a:t>
            </a:r>
            <a:r>
              <a:rPr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Types</a:t>
            </a:r>
            <a:endParaRPr lang="ko-KR" altLang="en-US" sz="700" b="1" dirty="0">
              <a:solidFill>
                <a:prstClr val="black"/>
              </a:solidFill>
              <a:latin typeface="나눔고딕" panose="020D0604000000000000" pitchFamily="50" charset="-127"/>
              <a:ea typeface="나눔고딕" panose="020D0604000000000000" pitchFamily="50" charset="-127"/>
              <a:cs typeface="Nanum Gothic" charset="-127"/>
            </a:endParaRPr>
          </a:p>
        </p:txBody>
      </p:sp>
      <p:sp>
        <p:nvSpPr>
          <p:cNvPr id="98" name="사각형 설명선[R] 97"/>
          <p:cNvSpPr/>
          <p:nvPr/>
        </p:nvSpPr>
        <p:spPr>
          <a:xfrm>
            <a:off x="7305562" y="1798411"/>
            <a:ext cx="754533" cy="445630"/>
          </a:xfrm>
          <a:prstGeom prst="wedgeRectCallout">
            <a:avLst>
              <a:gd name="adj1" fmla="val -24441"/>
              <a:gd name="adj2" fmla="val -50200"/>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200000"/>
              </a:lnSpc>
            </a:pP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ab </a:t>
            </a:r>
            <a:r>
              <a:rPr kumimoji="1" lang="ko-KR" altLang="en-US" sz="600" dirty="0">
                <a:solidFill>
                  <a:prstClr val="black"/>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10</a:t>
            </a:r>
            <a:r>
              <a:rPr kumimoji="1" lang="ko-KR" altLang="en-US" sz="600" dirty="0">
                <a:solidFill>
                  <a:prstClr val="black"/>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Columns</a:t>
            </a:r>
          </a:p>
          <a:p>
            <a:pPr algn="r">
              <a:lnSpc>
                <a:spcPct val="200000"/>
              </a:lnSpc>
            </a:pP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 </a:t>
            </a:r>
            <a:r>
              <a:rPr kumimoji="1" lang="ko-KR" altLang="en-US" sz="600" dirty="0">
                <a:solidFill>
                  <a:prstClr val="black"/>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 5</a:t>
            </a:r>
            <a:r>
              <a:rPr kumimoji="1" lang="ko-KR" altLang="en-US" sz="600" dirty="0">
                <a:solidFill>
                  <a:prstClr val="black"/>
                </a:solidFill>
                <a:latin typeface="나눔고딕" panose="020D0604000000000000" pitchFamily="50" charset="-127"/>
                <a:ea typeface="나눔고딕" panose="020D0604000000000000" pitchFamily="50" charset="-127"/>
                <a:cs typeface="Nanum Gothic" charset="-127"/>
              </a:rPr>
              <a:t> </a:t>
            </a:r>
            <a:r>
              <a:rPr kumimoji="1" lang="en-US" altLang="ko-KR" sz="600" dirty="0">
                <a:solidFill>
                  <a:prstClr val="black"/>
                </a:solidFill>
                <a:latin typeface="나눔고딕" panose="020D0604000000000000" pitchFamily="50" charset="-127"/>
                <a:ea typeface="나눔고딕" panose="020D0604000000000000" pitchFamily="50" charset="-127"/>
                <a:cs typeface="Nanum Gothic" charset="-127"/>
              </a:rPr>
              <a:t>Columns</a:t>
            </a:r>
            <a:endParaRPr kumimoji="1" lang="ko-KR" altLang="en-US" sz="600" dirty="0">
              <a:solidFill>
                <a:prstClr val="black"/>
              </a:solidFill>
              <a:latin typeface="나눔고딕" panose="020D0604000000000000" pitchFamily="50" charset="-127"/>
              <a:ea typeface="나눔고딕" panose="020D0604000000000000" pitchFamily="50" charset="-127"/>
              <a:cs typeface="Nanum Gothic" charset="-127"/>
            </a:endParaRPr>
          </a:p>
        </p:txBody>
      </p:sp>
      <p:grpSp>
        <p:nvGrpSpPr>
          <p:cNvPr id="29" name="그룹 28"/>
          <p:cNvGrpSpPr/>
          <p:nvPr/>
        </p:nvGrpSpPr>
        <p:grpSpPr>
          <a:xfrm>
            <a:off x="6960767" y="830232"/>
            <a:ext cx="1099015" cy="200037"/>
            <a:chOff x="4093583" y="6193790"/>
            <a:chExt cx="2358094" cy="249130"/>
          </a:xfrm>
        </p:grpSpPr>
        <p:sp>
          <p:nvSpPr>
            <p:cNvPr id="30"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Join</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31"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32" name="Oval 55"/>
          <p:cNvSpPr/>
          <p:nvPr/>
        </p:nvSpPr>
        <p:spPr>
          <a:xfrm>
            <a:off x="6402988" y="163331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나눔고딕" panose="020D0604000000000000" pitchFamily="50" charset="-127"/>
                <a:ea typeface="나눔고딕" panose="020D0604000000000000" pitchFamily="50" charset="-127"/>
                <a:cs typeface="Nanum Gothic" charset="-127"/>
              </a:rPr>
              <a:t>2</a:t>
            </a:r>
            <a:endParaRPr lang="en-US" sz="6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33" name="Oval 55"/>
          <p:cNvSpPr/>
          <p:nvPr/>
        </p:nvSpPr>
        <p:spPr>
          <a:xfrm>
            <a:off x="1960140" y="182262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나눔고딕" panose="020D0604000000000000" pitchFamily="50" charset="-127"/>
                <a:ea typeface="나눔고딕" panose="020D0604000000000000" pitchFamily="50" charset="-127"/>
                <a:cs typeface="Nanum Gothic" charset="-127"/>
              </a:rPr>
              <a:t>3</a:t>
            </a:r>
            <a:endParaRPr lang="en-US" sz="6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35" name="모서리가 둥근 직사각형 127"/>
          <p:cNvSpPr/>
          <p:nvPr/>
        </p:nvSpPr>
        <p:spPr>
          <a:xfrm>
            <a:off x="7289624" y="6459093"/>
            <a:ext cx="770157"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schemeClr val="bg1"/>
                </a:solidFill>
                <a:latin typeface="나눔고딕" panose="020D0604000000000000" pitchFamily="50" charset="-127"/>
                <a:ea typeface="나눔고딕" panose="020D0604000000000000" pitchFamily="50" charset="-127"/>
                <a:cs typeface="Nanum Gothic" charset="-127"/>
              </a:rPr>
              <a:t>Close result</a:t>
            </a:r>
            <a:endParaRPr lang="ko-KR" altLang="en-US" sz="700"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48" name="Oval 55"/>
          <p:cNvSpPr/>
          <p:nvPr/>
        </p:nvSpPr>
        <p:spPr>
          <a:xfrm>
            <a:off x="7237644" y="638141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schemeClr val="bg1"/>
                </a:solidFill>
                <a:latin typeface="나눔고딕" panose="020D0604000000000000" pitchFamily="50" charset="-127"/>
                <a:ea typeface="나눔고딕" panose="020D0604000000000000" pitchFamily="50" charset="-127"/>
                <a:cs typeface="Nanum Gothic" charset="-127"/>
              </a:rPr>
              <a:t>1</a:t>
            </a:r>
            <a:endParaRPr lang="en-US" sz="600" b="1" dirty="0">
              <a:solidFill>
                <a:schemeClr val="bg1"/>
              </a:solidFill>
              <a:latin typeface="나눔고딕" panose="020D0604000000000000" pitchFamily="50" charset="-127"/>
              <a:ea typeface="나눔고딕" panose="020D0604000000000000" pitchFamily="50" charset="-127"/>
              <a:cs typeface="Nanum Gothic" charset="-127"/>
            </a:endParaRPr>
          </a:p>
        </p:txBody>
      </p:sp>
      <p:sp>
        <p:nvSpPr>
          <p:cNvPr id="37" name="직사각형 36"/>
          <p:cNvSpPr/>
          <p:nvPr/>
        </p:nvSpPr>
        <p:spPr>
          <a:xfrm>
            <a:off x="2087461" y="1350334"/>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Join column</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Tree>
    <p:extLst>
      <p:ext uri="{BB962C8B-B14F-4D97-AF65-F5344CB8AC3E}">
        <p14:creationId xmlns:p14="http://schemas.microsoft.com/office/powerpoint/2010/main" val="1651503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모서리가 둥근 직사각형 81"/>
          <p:cNvSpPr/>
          <p:nvPr/>
        </p:nvSpPr>
        <p:spPr>
          <a:xfrm>
            <a:off x="1474751" y="1641423"/>
            <a:ext cx="7206334" cy="4392353"/>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7" name="직사각형 86"/>
          <p:cNvSpPr/>
          <p:nvPr/>
        </p:nvSpPr>
        <p:spPr>
          <a:xfrm>
            <a:off x="1533927" y="3971761"/>
            <a:ext cx="7070427" cy="2062016"/>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8" name="L 도형 87"/>
          <p:cNvSpPr/>
          <p:nvPr/>
        </p:nvSpPr>
        <p:spPr>
          <a:xfrm rot="8100000">
            <a:off x="8396689" y="4076178"/>
            <a:ext cx="104838" cy="104838"/>
          </a:xfrm>
          <a:prstGeom prst="corner">
            <a:avLst>
              <a:gd name="adj1" fmla="val 19799"/>
              <a:gd name="adj2" fmla="val 23154"/>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91" name="제목 2"/>
          <p:cNvSpPr txBox="1">
            <a:spLocks/>
          </p:cNvSpPr>
          <p:nvPr/>
        </p:nvSpPr>
        <p:spPr bwMode="auto">
          <a:xfrm>
            <a:off x="1465213" y="4005058"/>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a:t>
            </a:r>
          </a:p>
        </p:txBody>
      </p:sp>
      <p:sp>
        <p:nvSpPr>
          <p:cNvPr id="93" name="직사각형 92"/>
          <p:cNvSpPr/>
          <p:nvPr/>
        </p:nvSpPr>
        <p:spPr>
          <a:xfrm>
            <a:off x="2458781" y="4013179"/>
            <a:ext cx="2013091" cy="130628"/>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데이터소스 설명 영역</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 있는 경우만 보임</a:t>
            </a: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보드 열람 상태 </a:t>
            </a:r>
            <a:r>
              <a:rPr lang="en-US" altLang="ko-KR" dirty="0">
                <a:solidFill>
                  <a:srgbClr val="FF0000"/>
                </a:solidFill>
              </a:rPr>
              <a:t>:</a:t>
            </a:r>
            <a:r>
              <a:rPr lang="ko-KR" altLang="en-US" dirty="0">
                <a:solidFill>
                  <a:srgbClr val="FF0000"/>
                </a:solidFill>
              </a:rPr>
              <a:t> </a:t>
            </a:r>
            <a:r>
              <a:rPr lang="ko-KR" altLang="en-US" dirty="0"/>
              <a:t>데이터소스가 선택된 화면</a:t>
            </a:r>
            <a:endParaRPr lang="en-US" altLang="ko-KR" dirty="0"/>
          </a:p>
          <a:p>
            <a:pPr marL="0" lvl="0" indent="0">
              <a:buNone/>
            </a:pPr>
            <a:r>
              <a:rPr lang="ko-KR" altLang="en-US" dirty="0">
                <a:solidFill>
                  <a:srgbClr val="FF0000"/>
                </a:solidFill>
              </a:rPr>
              <a:t>필수필터가 있는 경우만 보이는 탭임</a:t>
            </a:r>
            <a:endParaRPr lang="en-US" altLang="ko-KR" dirty="0">
              <a:solidFill>
                <a:srgbClr val="FF0000"/>
              </a:solidFill>
            </a:endParaRPr>
          </a:p>
          <a:p>
            <a:r>
              <a:rPr lang="ko-KR" altLang="en-US" dirty="0">
                <a:latin typeface="+mn-ea"/>
              </a:rPr>
              <a:t>데이터소스 이름 및 필수 필터 개수</a:t>
            </a:r>
            <a:endParaRPr lang="en-US" altLang="ko-KR" dirty="0">
              <a:latin typeface="+mn-ea"/>
            </a:endParaRPr>
          </a:p>
          <a:p>
            <a:r>
              <a:rPr lang="ko-KR" altLang="en-US" dirty="0">
                <a:latin typeface="+mn-ea"/>
              </a:rPr>
              <a:t>컬럼 정보 및 필터링 설정 확인 가능</a:t>
            </a:r>
            <a:endParaRPr lang="en-US" altLang="ko-KR" dirty="0">
              <a:latin typeface="+mn-ea"/>
            </a:endParaRPr>
          </a:p>
          <a:p>
            <a:pPr lvl="1"/>
            <a:r>
              <a:rPr lang="ko-KR" altLang="en-US" dirty="0">
                <a:latin typeface="+mn-ea"/>
              </a:rPr>
              <a:t>컬럼 타입 아이콘</a:t>
            </a:r>
            <a:r>
              <a:rPr lang="en-US" altLang="ko-KR" dirty="0">
                <a:latin typeface="+mn-ea"/>
              </a:rPr>
              <a:t>,</a:t>
            </a:r>
            <a:r>
              <a:rPr lang="ko-KR" altLang="en-US" dirty="0">
                <a:latin typeface="+mn-ea"/>
              </a:rPr>
              <a:t> 컬럼 이름</a:t>
            </a:r>
            <a:r>
              <a:rPr lang="en-US" altLang="ko-KR" dirty="0">
                <a:latin typeface="+mn-ea"/>
              </a:rPr>
              <a:t>,</a:t>
            </a:r>
            <a:r>
              <a:rPr lang="ko-KR" altLang="en-US" dirty="0">
                <a:latin typeface="+mn-ea"/>
              </a:rPr>
              <a:t> 필터링 목록 나열</a:t>
            </a:r>
            <a:endParaRPr lang="en-US" altLang="ko-KR" dirty="0">
              <a:latin typeface="+mn-ea"/>
            </a:endParaRPr>
          </a:p>
          <a:p>
            <a:r>
              <a:rPr lang="ko-KR" altLang="en-US" dirty="0">
                <a:latin typeface="+mn-ea"/>
              </a:rPr>
              <a:t>편집</a:t>
            </a:r>
            <a:endParaRPr lang="en-US" altLang="ko-KR" dirty="0">
              <a:latin typeface="+mn-ea"/>
            </a:endParaRPr>
          </a:p>
          <a:p>
            <a:pPr lvl="1"/>
            <a:r>
              <a:rPr lang="ko-KR" altLang="en-US" dirty="0">
                <a:latin typeface="+mn-ea"/>
              </a:rPr>
              <a:t>클릭 </a:t>
            </a:r>
            <a:r>
              <a:rPr lang="en-US" altLang="ko-KR" dirty="0">
                <a:latin typeface="+mn-ea"/>
              </a:rPr>
              <a:t>&gt;</a:t>
            </a:r>
            <a:r>
              <a:rPr lang="ko-KR" altLang="en-US" dirty="0">
                <a:latin typeface="+mn-ea"/>
              </a:rPr>
              <a:t> 필터 편집 팝업 출력</a:t>
            </a:r>
            <a:r>
              <a:rPr lang="mr-IN" altLang="ko-KR" dirty="0">
                <a:latin typeface="+mn-ea"/>
              </a:rPr>
              <a:t> </a:t>
            </a:r>
            <a:r>
              <a:rPr lang="ko-KR" altLang="en-US" dirty="0">
                <a:solidFill>
                  <a:srgbClr val="00B0F0"/>
                </a:solidFill>
                <a:latin typeface="+mn-ea"/>
              </a:rPr>
              <a:t>☞</a:t>
            </a:r>
            <a:r>
              <a:rPr lang="mr-IN" altLang="ko-KR" dirty="0">
                <a:solidFill>
                  <a:srgbClr val="00B0F0"/>
                </a:solidFill>
                <a:latin typeface="+mn-ea"/>
              </a:rPr>
              <a:t>[041.0]</a:t>
            </a:r>
            <a:endParaRPr lang="en-US" altLang="ko-KR" dirty="0">
              <a:solidFill>
                <a:srgbClr val="00B0F0"/>
              </a:solidFill>
              <a:latin typeface="+mn-ea"/>
            </a:endParaRPr>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5</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36" name="모서리가 둥근 직사각형 35"/>
          <p:cNvSpPr/>
          <p:nvPr/>
        </p:nvSpPr>
        <p:spPr>
          <a:xfrm>
            <a:off x="5900168" y="3139044"/>
            <a:ext cx="1044372" cy="327284"/>
          </a:xfrm>
          <a:prstGeom prst="roundRect">
            <a:avLst>
              <a:gd name="adj" fmla="val 50000"/>
            </a:avLst>
          </a:prstGeom>
          <a:solidFill>
            <a:schemeClr val="tx1">
              <a:lumMod val="75000"/>
              <a:lumOff val="25000"/>
            </a:schemeClr>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bg1"/>
                </a:solidFill>
                <a:latin typeface="Nanum Gothic" charset="-127"/>
                <a:ea typeface="Nanum Gothic" charset="-127"/>
                <a:cs typeface="Nanum Gothic" charset="-127"/>
              </a:rPr>
              <a:t>DS name name...</a:t>
            </a:r>
            <a:endParaRPr kumimoji="1" lang="ko-KR" altLang="en-US" sz="700" dirty="0">
              <a:solidFill>
                <a:schemeClr val="bg1"/>
              </a:solidFill>
              <a:latin typeface="Nanum Gothic" charset="-127"/>
              <a:ea typeface="Nanum Gothic" charset="-127"/>
              <a:cs typeface="Nanum Gothic" charset="-127"/>
            </a:endParaRPr>
          </a:p>
        </p:txBody>
      </p:sp>
      <p:sp>
        <p:nvSpPr>
          <p:cNvPr id="37" name="모서리가 둥근 직사각형 36"/>
          <p:cNvSpPr/>
          <p:nvPr/>
        </p:nvSpPr>
        <p:spPr>
          <a:xfrm>
            <a:off x="2947927" y="262445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1955380"/>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2968938"/>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46" name="모서리가 둥근 직사각형 45"/>
          <p:cNvSpPr/>
          <p:nvPr/>
        </p:nvSpPr>
        <p:spPr>
          <a:xfrm rot="5400000" flipV="1">
            <a:off x="8193349" y="203743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cxnSp>
        <p:nvCxnSpPr>
          <p:cNvPr id="18" name="구부러진 연결선[U] 17"/>
          <p:cNvCxnSpPr>
            <a:stCxn id="37" idx="3"/>
            <a:endCxn id="38" idx="1"/>
          </p:cNvCxnSpPr>
          <p:nvPr/>
        </p:nvCxnSpPr>
        <p:spPr>
          <a:xfrm flipV="1">
            <a:off x="3992299" y="2119022"/>
            <a:ext cx="1084188" cy="669074"/>
          </a:xfrm>
          <a:prstGeom prst="curvedConnector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a:endCxn id="36" idx="1"/>
          </p:cNvCxnSpPr>
          <p:nvPr/>
        </p:nvCxnSpPr>
        <p:spPr>
          <a:xfrm>
            <a:off x="3992299" y="2788096"/>
            <a:ext cx="1907869" cy="514590"/>
          </a:xfrm>
          <a:prstGeom prst="curvedConnector3">
            <a:avLst>
              <a:gd name="adj1" fmla="val 8794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a:endCxn id="36" idx="1"/>
          </p:cNvCxnSpPr>
          <p:nvPr/>
        </p:nvCxnSpPr>
        <p:spPr>
          <a:xfrm>
            <a:off x="5268266" y="3132580"/>
            <a:ext cx="631902" cy="170106"/>
          </a:xfrm>
          <a:prstGeom prst="curved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p:cNvCxnSpPr/>
          <p:nvPr/>
        </p:nvCxnSpPr>
        <p:spPr>
          <a:xfrm>
            <a:off x="1064384" y="5958860"/>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 name="모서리가 둥근 직사각형 1"/>
          <p:cNvSpPr/>
          <p:nvPr/>
        </p:nvSpPr>
        <p:spPr>
          <a:xfrm>
            <a:off x="1560551" y="422098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lumMod val="75000"/>
                    <a:lumOff val="25000"/>
                  </a:schemeClr>
                </a:solidFill>
                <a:latin typeface="Nanum Gothic" charset="-127"/>
                <a:ea typeface="Nanum Gothic" charset="-127"/>
                <a:cs typeface="Nanum Gothic" charset="-127"/>
              </a:rPr>
              <a:t>Data preview</a:t>
            </a:r>
            <a:endParaRPr kumimoji="1" lang="ko-KR" altLang="en-US" sz="700" dirty="0">
              <a:solidFill>
                <a:schemeClr val="tx1">
                  <a:lumMod val="75000"/>
                  <a:lumOff val="25000"/>
                </a:schemeClr>
              </a:solidFill>
              <a:latin typeface="Nanum Gothic" charset="-127"/>
              <a:ea typeface="Nanum Gothic" charset="-127"/>
              <a:cs typeface="Nanum Gothic" charset="-127"/>
            </a:endParaRPr>
          </a:p>
        </p:txBody>
      </p:sp>
      <p:sp>
        <p:nvSpPr>
          <p:cNvPr id="74" name="모서리가 둥근 직사각형 1"/>
          <p:cNvSpPr/>
          <p:nvPr/>
        </p:nvSpPr>
        <p:spPr>
          <a:xfrm>
            <a:off x="2601406" y="422098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lumMod val="75000"/>
                    <a:lumOff val="25000"/>
                  </a:schemeClr>
                </a:solidFill>
                <a:latin typeface="Nanum Gothic" charset="-127"/>
                <a:ea typeface="Nanum Gothic" charset="-127"/>
                <a:cs typeface="Nanum Gothic" charset="-127"/>
              </a:rPr>
              <a:t>Manage schema</a:t>
            </a:r>
            <a:endParaRPr kumimoji="1" lang="ko-KR" altLang="en-US" sz="700" dirty="0">
              <a:solidFill>
                <a:schemeClr val="tx1">
                  <a:lumMod val="75000"/>
                  <a:lumOff val="25000"/>
                </a:schemeClr>
              </a:solidFill>
              <a:latin typeface="Nanum Gothic" charset="-127"/>
              <a:ea typeface="Nanum Gothic" charset="-127"/>
              <a:cs typeface="Nanum Gothic" charset="-127"/>
            </a:endParaRPr>
          </a:p>
        </p:txBody>
      </p:sp>
      <p:sp>
        <p:nvSpPr>
          <p:cNvPr id="75" name="모서리가 둥근 직사각형 1"/>
          <p:cNvSpPr/>
          <p:nvPr/>
        </p:nvSpPr>
        <p:spPr>
          <a:xfrm>
            <a:off x="3633595" y="4220988"/>
            <a:ext cx="987608" cy="194277"/>
          </a:xfrm>
          <a:custGeom>
            <a:avLst/>
            <a:gdLst>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38856 w 987608"/>
              <a:gd name="connsiteY6" fmla="*/ 233133 h 233133"/>
              <a:gd name="connsiteX7" fmla="*/ 0 w 987608"/>
              <a:gd name="connsiteY7" fmla="*/ 194277 h 233133"/>
              <a:gd name="connsiteX8" fmla="*/ 0 w 987608"/>
              <a:gd name="connsiteY8" fmla="*/ 38856 h 233133"/>
              <a:gd name="connsiteX0" fmla="*/ 0 w 987608"/>
              <a:gd name="connsiteY0" fmla="*/ 38856 h 233133"/>
              <a:gd name="connsiteX1" fmla="*/ 38856 w 987608"/>
              <a:gd name="connsiteY1" fmla="*/ 0 h 233133"/>
              <a:gd name="connsiteX2" fmla="*/ 948752 w 987608"/>
              <a:gd name="connsiteY2" fmla="*/ 0 h 233133"/>
              <a:gd name="connsiteX3" fmla="*/ 987608 w 987608"/>
              <a:gd name="connsiteY3" fmla="*/ 38856 h 233133"/>
              <a:gd name="connsiteX4" fmla="*/ 987608 w 987608"/>
              <a:gd name="connsiteY4" fmla="*/ 194277 h 233133"/>
              <a:gd name="connsiteX5" fmla="*/ 948752 w 987608"/>
              <a:gd name="connsiteY5" fmla="*/ 233133 h 233133"/>
              <a:gd name="connsiteX6" fmla="*/ 0 w 987608"/>
              <a:gd name="connsiteY6" fmla="*/ 194277 h 233133"/>
              <a:gd name="connsiteX7" fmla="*/ 0 w 987608"/>
              <a:gd name="connsiteY7" fmla="*/ 38856 h 233133"/>
              <a:gd name="connsiteX0" fmla="*/ 0 w 987608"/>
              <a:gd name="connsiteY0" fmla="*/ 38856 h 213705"/>
              <a:gd name="connsiteX1" fmla="*/ 38856 w 987608"/>
              <a:gd name="connsiteY1" fmla="*/ 0 h 213705"/>
              <a:gd name="connsiteX2" fmla="*/ 948752 w 987608"/>
              <a:gd name="connsiteY2" fmla="*/ 0 h 213705"/>
              <a:gd name="connsiteX3" fmla="*/ 987608 w 987608"/>
              <a:gd name="connsiteY3" fmla="*/ 38856 h 213705"/>
              <a:gd name="connsiteX4" fmla="*/ 987608 w 987608"/>
              <a:gd name="connsiteY4" fmla="*/ 194277 h 213705"/>
              <a:gd name="connsiteX5" fmla="*/ 0 w 987608"/>
              <a:gd name="connsiteY5" fmla="*/ 194277 h 213705"/>
              <a:gd name="connsiteX6" fmla="*/ 0 w 987608"/>
              <a:gd name="connsiteY6" fmla="*/ 38856 h 213705"/>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74433"/>
              <a:gd name="connsiteX1" fmla="*/ 38856 w 987608"/>
              <a:gd name="connsiteY1" fmla="*/ 0 h 274433"/>
              <a:gd name="connsiteX2" fmla="*/ 948752 w 987608"/>
              <a:gd name="connsiteY2" fmla="*/ 0 h 274433"/>
              <a:gd name="connsiteX3" fmla="*/ 987608 w 987608"/>
              <a:gd name="connsiteY3" fmla="*/ 38856 h 274433"/>
              <a:gd name="connsiteX4" fmla="*/ 987608 w 987608"/>
              <a:gd name="connsiteY4" fmla="*/ 194277 h 274433"/>
              <a:gd name="connsiteX5" fmla="*/ 0 w 987608"/>
              <a:gd name="connsiteY5" fmla="*/ 194277 h 274433"/>
              <a:gd name="connsiteX6" fmla="*/ 0 w 987608"/>
              <a:gd name="connsiteY6" fmla="*/ 38856 h 274433"/>
              <a:gd name="connsiteX0" fmla="*/ 0 w 987608"/>
              <a:gd name="connsiteY0" fmla="*/ 38856 h 205789"/>
              <a:gd name="connsiteX1" fmla="*/ 38856 w 987608"/>
              <a:gd name="connsiteY1" fmla="*/ 0 h 205789"/>
              <a:gd name="connsiteX2" fmla="*/ 948752 w 987608"/>
              <a:gd name="connsiteY2" fmla="*/ 0 h 205789"/>
              <a:gd name="connsiteX3" fmla="*/ 987608 w 987608"/>
              <a:gd name="connsiteY3" fmla="*/ 38856 h 205789"/>
              <a:gd name="connsiteX4" fmla="*/ 987608 w 987608"/>
              <a:gd name="connsiteY4" fmla="*/ 194277 h 205789"/>
              <a:gd name="connsiteX5" fmla="*/ 0 w 987608"/>
              <a:gd name="connsiteY5" fmla="*/ 194277 h 205789"/>
              <a:gd name="connsiteX6" fmla="*/ 0 w 987608"/>
              <a:gd name="connsiteY6" fmla="*/ 38856 h 205789"/>
              <a:gd name="connsiteX0" fmla="*/ 0 w 987608"/>
              <a:gd name="connsiteY0" fmla="*/ 38856 h 194277"/>
              <a:gd name="connsiteX1" fmla="*/ 38856 w 987608"/>
              <a:gd name="connsiteY1" fmla="*/ 0 h 194277"/>
              <a:gd name="connsiteX2" fmla="*/ 948752 w 987608"/>
              <a:gd name="connsiteY2" fmla="*/ 0 h 194277"/>
              <a:gd name="connsiteX3" fmla="*/ 987608 w 987608"/>
              <a:gd name="connsiteY3" fmla="*/ 38856 h 194277"/>
              <a:gd name="connsiteX4" fmla="*/ 987608 w 987608"/>
              <a:gd name="connsiteY4" fmla="*/ 194277 h 194277"/>
              <a:gd name="connsiteX5" fmla="*/ 0 w 987608"/>
              <a:gd name="connsiteY5" fmla="*/ 194277 h 194277"/>
              <a:gd name="connsiteX6" fmla="*/ 0 w 987608"/>
              <a:gd name="connsiteY6" fmla="*/ 38856 h 19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7608" h="194277">
                <a:moveTo>
                  <a:pt x="0" y="38856"/>
                </a:moveTo>
                <a:cubicBezTo>
                  <a:pt x="0" y="17396"/>
                  <a:pt x="17396" y="0"/>
                  <a:pt x="38856" y="0"/>
                </a:cubicBezTo>
                <a:lnTo>
                  <a:pt x="948752" y="0"/>
                </a:lnTo>
                <a:cubicBezTo>
                  <a:pt x="970212" y="0"/>
                  <a:pt x="987608" y="17396"/>
                  <a:pt x="987608" y="38856"/>
                </a:cubicBezTo>
                <a:lnTo>
                  <a:pt x="987608" y="194277"/>
                </a:lnTo>
                <a:lnTo>
                  <a:pt x="0" y="194277"/>
                </a:lnTo>
                <a:lnTo>
                  <a:pt x="0" y="38856"/>
                </a:lnTo>
                <a:close/>
              </a:path>
            </a:pathLst>
          </a:cu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Essential filter</a:t>
            </a:r>
            <a:endParaRPr kumimoji="1" lang="ko-KR" altLang="en-US" sz="700" dirty="0">
              <a:solidFill>
                <a:schemeClr val="bg1"/>
              </a:solidFill>
              <a:latin typeface="Nanum Gothic" charset="-127"/>
              <a:ea typeface="Nanum Gothic" charset="-127"/>
              <a:cs typeface="Nanum Gothic" charset="-127"/>
            </a:endParaRPr>
          </a:p>
        </p:txBody>
      </p:sp>
      <p:cxnSp>
        <p:nvCxnSpPr>
          <p:cNvPr id="131" name="직선 연결선[R] 130"/>
          <p:cNvCxnSpPr>
            <a:stCxn id="2" idx="5"/>
          </p:cNvCxnSpPr>
          <p:nvPr/>
        </p:nvCxnSpPr>
        <p:spPr>
          <a:xfrm>
            <a:off x="1560551" y="4415265"/>
            <a:ext cx="7043803"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0" name="그룹 9"/>
          <p:cNvGrpSpPr/>
          <p:nvPr/>
        </p:nvGrpSpPr>
        <p:grpSpPr>
          <a:xfrm>
            <a:off x="1592311" y="4664626"/>
            <a:ext cx="5973483" cy="1634670"/>
            <a:chOff x="1592311" y="4288307"/>
            <a:chExt cx="5973483" cy="1634670"/>
          </a:xfrm>
        </p:grpSpPr>
        <p:sp>
          <p:nvSpPr>
            <p:cNvPr id="132" name="제목 2"/>
            <p:cNvSpPr txBox="1">
              <a:spLocks/>
            </p:cNvSpPr>
            <p:nvPr/>
          </p:nvSpPr>
          <p:spPr bwMode="auto">
            <a:xfrm>
              <a:off x="1592311" y="4288307"/>
              <a:ext cx="1593702" cy="782579"/>
            </a:xfrm>
            <a:prstGeom prst="rect">
              <a:avLst/>
            </a:prstGeom>
            <a:noFill/>
            <a:ln w="3175">
              <a:no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33" name="직사각형 132"/>
            <p:cNvSpPr/>
            <p:nvPr/>
          </p:nvSpPr>
          <p:spPr>
            <a:xfrm>
              <a:off x="1700754" y="4337132"/>
              <a:ext cx="74941" cy="74941"/>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139" name="제목 2"/>
            <p:cNvSpPr txBox="1">
              <a:spLocks/>
            </p:cNvSpPr>
            <p:nvPr/>
          </p:nvSpPr>
          <p:spPr bwMode="auto">
            <a:xfrm>
              <a:off x="1592311" y="4657168"/>
              <a:ext cx="1593702" cy="481349"/>
            </a:xfrm>
            <a:prstGeom prst="rect">
              <a:avLst/>
            </a:prstGeom>
            <a:noFill/>
            <a:ln w="3175">
              <a:no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cxnSp>
          <p:nvCxnSpPr>
            <p:cNvPr id="140" name="직선 연결선[R] 139"/>
            <p:cNvCxnSpPr/>
            <p:nvPr/>
          </p:nvCxnSpPr>
          <p:spPr>
            <a:xfrm>
              <a:off x="1623230" y="4964184"/>
              <a:ext cx="1531023" cy="0"/>
            </a:xfrm>
            <a:prstGeom prst="line">
              <a:avLst/>
            </a:prstGeom>
            <a:ln w="3175">
              <a:noFill/>
            </a:ln>
          </p:spPr>
          <p:style>
            <a:lnRef idx="1">
              <a:schemeClr val="accent1"/>
            </a:lnRef>
            <a:fillRef idx="0">
              <a:schemeClr val="accent1"/>
            </a:fillRef>
            <a:effectRef idx="0">
              <a:schemeClr val="accent1"/>
            </a:effectRef>
            <a:fontRef idx="minor">
              <a:schemeClr val="tx1"/>
            </a:fontRef>
          </p:style>
        </p:cxnSp>
        <p:grpSp>
          <p:nvGrpSpPr>
            <p:cNvPr id="145" name="그룹 144"/>
            <p:cNvGrpSpPr/>
            <p:nvPr/>
          </p:nvGrpSpPr>
          <p:grpSpPr>
            <a:xfrm>
              <a:off x="1668908" y="4678191"/>
              <a:ext cx="123447" cy="123447"/>
              <a:chOff x="2668658" y="2717367"/>
              <a:chExt cx="146758" cy="146758"/>
            </a:xfrm>
            <a:noFill/>
          </p:grpSpPr>
          <p:sp>
            <p:nvSpPr>
              <p:cNvPr id="146" name="직사각형 145"/>
              <p:cNvSpPr/>
              <p:nvPr/>
            </p:nvSpPr>
            <p:spPr>
              <a:xfrm>
                <a:off x="2668658" y="2717367"/>
                <a:ext cx="146758" cy="14675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47" name="그림 146"/>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grpFill/>
              <a:ln>
                <a:noFill/>
              </a:ln>
            </p:spPr>
          </p:pic>
        </p:grpSp>
        <p:sp>
          <p:nvSpPr>
            <p:cNvPr id="148" name="제목 2"/>
            <p:cNvSpPr txBox="1">
              <a:spLocks/>
            </p:cNvSpPr>
            <p:nvPr/>
          </p:nvSpPr>
          <p:spPr bwMode="auto">
            <a:xfrm>
              <a:off x="1764039" y="4381203"/>
              <a:ext cx="1593702" cy="492548"/>
            </a:xfrm>
            <a:prstGeom prst="rect">
              <a:avLst/>
            </a:prstGeom>
            <a:noFill/>
            <a:ln w="3175">
              <a:noFill/>
            </a:ln>
            <a:extLst/>
          </p:spPr>
          <p:txBody>
            <a:bodyPr lIns="72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50000"/>
                </a:lnSpc>
              </a:pP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1   / </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2  / </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3</a:t>
              </a:r>
              <a:endParaRPr kumimoji="0" lang="ko-KR" altLang="en-US" sz="600" dirty="0">
                <a:solidFill>
                  <a:prstClr val="black">
                    <a:lumMod val="75000"/>
                    <a:lumOff val="25000"/>
                  </a:prstClr>
                </a:solidFill>
                <a:latin typeface="+mn-ea"/>
                <a:ea typeface="+mn-ea"/>
                <a:cs typeface="Nanum Gothic" charset="-127"/>
              </a:endParaRPr>
            </a:p>
          </p:txBody>
        </p:sp>
        <p:sp>
          <p:nvSpPr>
            <p:cNvPr id="149" name="제목 2"/>
            <p:cNvSpPr txBox="1">
              <a:spLocks/>
            </p:cNvSpPr>
            <p:nvPr/>
          </p:nvSpPr>
          <p:spPr bwMode="auto">
            <a:xfrm>
              <a:off x="1592311" y="5001805"/>
              <a:ext cx="1593702" cy="821427"/>
            </a:xfrm>
            <a:prstGeom prst="rect">
              <a:avLst/>
            </a:prstGeom>
            <a:noFill/>
            <a:ln w="3175">
              <a:no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grpSp>
          <p:nvGrpSpPr>
            <p:cNvPr id="154" name="그룹 153"/>
            <p:cNvGrpSpPr/>
            <p:nvPr/>
          </p:nvGrpSpPr>
          <p:grpSpPr>
            <a:xfrm>
              <a:off x="1668908" y="5022828"/>
              <a:ext cx="123447" cy="123447"/>
              <a:chOff x="2668658" y="2717367"/>
              <a:chExt cx="146758" cy="146758"/>
            </a:xfrm>
            <a:noFill/>
          </p:grpSpPr>
          <p:sp>
            <p:nvSpPr>
              <p:cNvPr id="155" name="직사각형 154"/>
              <p:cNvSpPr/>
              <p:nvPr/>
            </p:nvSpPr>
            <p:spPr>
              <a:xfrm>
                <a:off x="2668658" y="2717367"/>
                <a:ext cx="146758" cy="14675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56" name="그림 155"/>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grpFill/>
              <a:ln>
                <a:noFill/>
              </a:ln>
            </p:spPr>
          </p:pic>
        </p:grpSp>
        <p:sp>
          <p:nvSpPr>
            <p:cNvPr id="157" name="모서리가 둥근 직사각형 58"/>
            <p:cNvSpPr/>
            <p:nvPr/>
          </p:nvSpPr>
          <p:spPr>
            <a:xfrm>
              <a:off x="1785526" y="5137173"/>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earliest time</a:t>
              </a:r>
              <a:endParaRPr lang="ko-KR" altLang="en-US" sz="600" dirty="0">
                <a:solidFill>
                  <a:schemeClr val="bg1">
                    <a:lumMod val="75000"/>
                  </a:schemeClr>
                </a:solidFill>
                <a:latin typeface="+mn-ea"/>
                <a:cs typeface="Nanum Gothic" charset="-127"/>
              </a:endParaRPr>
            </a:p>
          </p:txBody>
        </p:sp>
        <p:sp>
          <p:nvSpPr>
            <p:cNvPr id="158" name="모서리가 둥근 직사각형 58"/>
            <p:cNvSpPr/>
            <p:nvPr/>
          </p:nvSpPr>
          <p:spPr>
            <a:xfrm>
              <a:off x="2402691" y="5137173"/>
              <a:ext cx="948801"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solidFill>
                  <a:latin typeface="+mn-ea"/>
                  <a:cs typeface="Nanum Gothic" charset="-127"/>
                </a:rPr>
                <a:t>~ 2016-12-31 </a:t>
              </a:r>
              <a:r>
                <a:rPr lang="en-US" altLang="ko-KR" sz="600" dirty="0">
                  <a:solidFill>
                    <a:schemeClr val="tx1"/>
                  </a:solidFill>
                  <a:latin typeface="+mn-ea"/>
                  <a:cs typeface="Nanum Gothic" charset="-127"/>
                </a:rPr>
                <a:t>24:00:00</a:t>
              </a:r>
              <a:endParaRPr lang="ko-KR" altLang="en-US" sz="600" dirty="0">
                <a:solidFill>
                  <a:schemeClr val="tx1"/>
                </a:solidFill>
                <a:latin typeface="+mn-ea"/>
                <a:cs typeface="Nanum Gothic" charset="-127"/>
              </a:endParaRPr>
            </a:p>
          </p:txBody>
        </p:sp>
        <p:sp>
          <p:nvSpPr>
            <p:cNvPr id="159" name="모서리가 둥근 직사각형 58"/>
            <p:cNvSpPr/>
            <p:nvPr/>
          </p:nvSpPr>
          <p:spPr>
            <a:xfrm>
              <a:off x="3371835" y="5133251"/>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2017-02-01 12:00:00</a:t>
              </a:r>
              <a:endParaRPr lang="ko-KR" altLang="en-US" sz="600" dirty="0">
                <a:solidFill>
                  <a:schemeClr val="tx1"/>
                </a:solidFill>
                <a:latin typeface="+mn-ea"/>
                <a:cs typeface="Nanum Gothic" charset="-127"/>
              </a:endParaRPr>
            </a:p>
          </p:txBody>
        </p:sp>
        <p:sp>
          <p:nvSpPr>
            <p:cNvPr id="160" name="모서리가 둥근 직사각형 58"/>
            <p:cNvSpPr/>
            <p:nvPr/>
          </p:nvSpPr>
          <p:spPr>
            <a:xfrm>
              <a:off x="4096283" y="5133251"/>
              <a:ext cx="841518"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solidFill>
                  <a:latin typeface="+mn-ea"/>
                  <a:cs typeface="Nanum Gothic" charset="-127"/>
                </a:rPr>
                <a:t>~ 2017-12-31 </a:t>
              </a:r>
              <a:r>
                <a:rPr lang="en-US" altLang="ko-KR" sz="600" dirty="0">
                  <a:solidFill>
                    <a:schemeClr val="tx1"/>
                  </a:solidFill>
                  <a:latin typeface="+mn-ea"/>
                  <a:cs typeface="Nanum Gothic" charset="-127"/>
                </a:rPr>
                <a:t>24:00:00</a:t>
              </a:r>
              <a:endParaRPr lang="ko-KR" altLang="en-US" sz="600" dirty="0">
                <a:solidFill>
                  <a:schemeClr val="tx1"/>
                </a:solidFill>
                <a:latin typeface="+mn-ea"/>
                <a:cs typeface="Nanum Gothic" charset="-127"/>
              </a:endParaRPr>
            </a:p>
          </p:txBody>
        </p:sp>
        <p:sp>
          <p:nvSpPr>
            <p:cNvPr id="161" name="모서리가 둥근 직사각형 58"/>
            <p:cNvSpPr/>
            <p:nvPr/>
          </p:nvSpPr>
          <p:spPr>
            <a:xfrm>
              <a:off x="5076487" y="5130845"/>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2018-02-01 24:00:00</a:t>
              </a:r>
              <a:endParaRPr lang="ko-KR" altLang="en-US" sz="600" dirty="0">
                <a:solidFill>
                  <a:schemeClr val="tx1"/>
                </a:solidFill>
                <a:latin typeface="+mn-ea"/>
                <a:cs typeface="Nanum Gothic" charset="-127"/>
              </a:endParaRPr>
            </a:p>
          </p:txBody>
        </p:sp>
        <p:sp>
          <p:nvSpPr>
            <p:cNvPr id="162" name="모서리가 둥근 직사각형 58"/>
            <p:cNvSpPr/>
            <p:nvPr/>
          </p:nvSpPr>
          <p:spPr>
            <a:xfrm>
              <a:off x="5840692" y="5130845"/>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bg1">
                      <a:lumMod val="75000"/>
                    </a:schemeClr>
                  </a:solidFill>
                  <a:latin typeface="+mn-ea"/>
                  <a:cs typeface="Nanum Gothic" charset="-127"/>
                </a:rPr>
                <a:t>~ The </a:t>
              </a:r>
              <a:r>
                <a:rPr lang="en-US" altLang="ko-KR" sz="600" dirty="0">
                  <a:solidFill>
                    <a:schemeClr val="bg1">
                      <a:lumMod val="75000"/>
                    </a:schemeClr>
                  </a:solidFill>
                  <a:latin typeface="+mn-ea"/>
                  <a:cs typeface="Nanum Gothic" charset="-127"/>
                </a:rPr>
                <a:t>latest time</a:t>
              </a:r>
              <a:endParaRPr lang="ko-KR" altLang="en-US" sz="600" dirty="0">
                <a:solidFill>
                  <a:schemeClr val="bg1">
                    <a:lumMod val="75000"/>
                  </a:schemeClr>
                </a:solidFill>
                <a:latin typeface="+mn-ea"/>
                <a:cs typeface="Nanum Gothic" charset="-127"/>
              </a:endParaRPr>
            </a:p>
          </p:txBody>
        </p:sp>
        <p:sp>
          <p:nvSpPr>
            <p:cNvPr id="164" name="제목 2"/>
            <p:cNvSpPr txBox="1">
              <a:spLocks/>
            </p:cNvSpPr>
            <p:nvPr/>
          </p:nvSpPr>
          <p:spPr bwMode="auto">
            <a:xfrm>
              <a:off x="1605840" y="5370382"/>
              <a:ext cx="1593702" cy="552595"/>
            </a:xfrm>
            <a:prstGeom prst="rect">
              <a:avLst/>
            </a:prstGeom>
            <a:noFill/>
            <a:ln w="3175">
              <a:no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grpSp>
          <p:nvGrpSpPr>
            <p:cNvPr id="170" name="그룹 169"/>
            <p:cNvGrpSpPr/>
            <p:nvPr/>
          </p:nvGrpSpPr>
          <p:grpSpPr>
            <a:xfrm>
              <a:off x="1627688" y="5368898"/>
              <a:ext cx="146758" cy="146758"/>
              <a:chOff x="2668658" y="2717367"/>
              <a:chExt cx="146758" cy="146758"/>
            </a:xfrm>
            <a:noFill/>
          </p:grpSpPr>
          <p:sp>
            <p:nvSpPr>
              <p:cNvPr id="171" name="직사각형 170"/>
              <p:cNvSpPr/>
              <p:nvPr/>
            </p:nvSpPr>
            <p:spPr>
              <a:xfrm>
                <a:off x="2668658" y="2717367"/>
                <a:ext cx="146758" cy="146758"/>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72" name="그림 17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grpFill/>
              <a:ln>
                <a:noFill/>
              </a:ln>
            </p:spPr>
          </p:pic>
        </p:grpSp>
        <p:sp>
          <p:nvSpPr>
            <p:cNvPr id="173" name="모서리가 둥근 직사각형 58"/>
            <p:cNvSpPr/>
            <p:nvPr/>
          </p:nvSpPr>
          <p:spPr>
            <a:xfrm>
              <a:off x="1786531" y="5504339"/>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solidFill>
                  <a:latin typeface="+mn-ea"/>
                  <a:cs typeface="Nanum Gothic" charset="-127"/>
                </a:rPr>
                <a:t>2017 Q4</a:t>
              </a:r>
              <a:endParaRPr lang="ko-KR" altLang="en-US" sz="600" dirty="0">
                <a:solidFill>
                  <a:schemeClr val="tx1"/>
                </a:solidFill>
                <a:latin typeface="+mn-ea"/>
                <a:cs typeface="Nanum Gothic" charset="-127"/>
              </a:endParaRPr>
            </a:p>
          </p:txBody>
        </p:sp>
        <p:sp>
          <p:nvSpPr>
            <p:cNvPr id="174" name="모서리가 둥근 직사각형 58"/>
            <p:cNvSpPr/>
            <p:nvPr/>
          </p:nvSpPr>
          <p:spPr>
            <a:xfrm>
              <a:off x="1785526" y="4776062"/>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earliest time  ~</a:t>
              </a:r>
            </a:p>
          </p:txBody>
        </p:sp>
        <p:sp>
          <p:nvSpPr>
            <p:cNvPr id="175" name="모서리가 둥근 직사각형 58"/>
            <p:cNvSpPr/>
            <p:nvPr/>
          </p:nvSpPr>
          <p:spPr>
            <a:xfrm>
              <a:off x="2530232" y="4782276"/>
              <a:ext cx="764852" cy="142829"/>
            </a:xfrm>
            <a:prstGeom prst="roundRect">
              <a:avLst>
                <a:gd name="adj" fmla="val 18736"/>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latest time</a:t>
              </a:r>
              <a:endParaRPr lang="ko-KR" altLang="en-US" sz="600" dirty="0">
                <a:solidFill>
                  <a:schemeClr val="bg1">
                    <a:lumMod val="75000"/>
                  </a:schemeClr>
                </a:solidFill>
                <a:latin typeface="+mn-ea"/>
                <a:cs typeface="Nanum Gothic" charset="-127"/>
              </a:endParaRPr>
            </a:p>
          </p:txBody>
        </p:sp>
        <p:cxnSp>
          <p:nvCxnSpPr>
            <p:cNvPr id="176" name="직선 연결선[R] 175"/>
            <p:cNvCxnSpPr/>
            <p:nvPr/>
          </p:nvCxnSpPr>
          <p:spPr>
            <a:xfrm>
              <a:off x="3306488" y="5116433"/>
              <a:ext cx="1531023" cy="0"/>
            </a:xfrm>
            <a:prstGeom prst="line">
              <a:avLst/>
            </a:prstGeom>
            <a:ln w="3175">
              <a:noFill/>
            </a:ln>
          </p:spPr>
          <p:style>
            <a:lnRef idx="1">
              <a:schemeClr val="accent1"/>
            </a:lnRef>
            <a:fillRef idx="0">
              <a:schemeClr val="accent1"/>
            </a:fillRef>
            <a:effectRef idx="0">
              <a:schemeClr val="accent1"/>
            </a:effectRef>
            <a:fontRef idx="minor">
              <a:schemeClr val="tx1"/>
            </a:fontRef>
          </p:style>
        </p:cxnSp>
        <p:cxnSp>
          <p:nvCxnSpPr>
            <p:cNvPr id="9" name="직선 연결선[R] 8"/>
            <p:cNvCxnSpPr/>
            <p:nvPr/>
          </p:nvCxnSpPr>
          <p:spPr>
            <a:xfrm>
              <a:off x="1676612" y="4611846"/>
              <a:ext cx="58891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1" name="직선 연결선[R] 180"/>
            <p:cNvCxnSpPr/>
            <p:nvPr/>
          </p:nvCxnSpPr>
          <p:spPr>
            <a:xfrm>
              <a:off x="1676612" y="4964184"/>
              <a:ext cx="58891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R] 181"/>
            <p:cNvCxnSpPr/>
            <p:nvPr/>
          </p:nvCxnSpPr>
          <p:spPr>
            <a:xfrm>
              <a:off x="1676612" y="5368898"/>
              <a:ext cx="5889182"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3" name="제목 2"/>
          <p:cNvSpPr txBox="1">
            <a:spLocks/>
          </p:cNvSpPr>
          <p:nvPr/>
        </p:nvSpPr>
        <p:spPr bwMode="auto">
          <a:xfrm>
            <a:off x="1560551" y="4439533"/>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Master data name... has </a:t>
            </a:r>
            <a:r>
              <a:rPr lang="en-US" altLang="ko-KR" sz="800" b="1" dirty="0">
                <a:solidFill>
                  <a:prstClr val="black"/>
                </a:solidFill>
                <a:latin typeface="+mn-ea"/>
                <a:ea typeface="+mn-ea"/>
                <a:cs typeface="Nanum Gothic" charset="-127"/>
              </a:rPr>
              <a:t>4 essential filters</a:t>
            </a:r>
          </a:p>
        </p:txBody>
      </p:sp>
      <p:sp>
        <p:nvSpPr>
          <p:cNvPr id="184" name="타원 183"/>
          <p:cNvSpPr/>
          <p:nvPr/>
        </p:nvSpPr>
        <p:spPr>
          <a:xfrm>
            <a:off x="1400980" y="446068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85" name="타원 184"/>
          <p:cNvSpPr/>
          <p:nvPr/>
        </p:nvSpPr>
        <p:spPr>
          <a:xfrm>
            <a:off x="1494077" y="469104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86" name="모서리가 둥근 직사각형 185"/>
          <p:cNvSpPr/>
          <p:nvPr/>
        </p:nvSpPr>
        <p:spPr>
          <a:xfrm>
            <a:off x="7977925" y="4458556"/>
            <a:ext cx="545315" cy="167670"/>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a:solidFill>
                  <a:schemeClr val="bg1"/>
                </a:solidFill>
                <a:latin typeface="+mn-ea"/>
                <a:cs typeface="Nanum Gothic" charset="-127"/>
              </a:rPr>
              <a:t>Edit</a:t>
            </a:r>
            <a:endParaRPr kumimoji="1" lang="ko-KR" altLang="en-US" sz="700" dirty="0">
              <a:solidFill>
                <a:schemeClr val="bg1"/>
              </a:solidFill>
              <a:latin typeface="+mn-ea"/>
              <a:cs typeface="Nanum Gothic" charset="-127"/>
            </a:endParaRPr>
          </a:p>
        </p:txBody>
      </p:sp>
      <p:pic>
        <p:nvPicPr>
          <p:cNvPr id="187" name="그림 186"/>
          <p:cNvPicPr>
            <a:picLocks noChangeAspect="1"/>
          </p:cNvPicPr>
          <p:nvPr/>
        </p:nvPicPr>
        <p:blipFill>
          <a:blip r:embed="rId4" cstate="print">
            <a:lum bright="70000" contrast="-70000"/>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8026493" y="4500835"/>
            <a:ext cx="91835" cy="91254"/>
          </a:xfrm>
          <a:prstGeom prst="rect">
            <a:avLst/>
          </a:prstGeom>
        </p:spPr>
      </p:pic>
      <p:sp>
        <p:nvSpPr>
          <p:cNvPr id="188" name="타원 187"/>
          <p:cNvSpPr/>
          <p:nvPr/>
        </p:nvSpPr>
        <p:spPr>
          <a:xfrm>
            <a:off x="7827776" y="448763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77" name="모서리가 둥근 직사각형 76"/>
          <p:cNvSpPr/>
          <p:nvPr/>
        </p:nvSpPr>
        <p:spPr>
          <a:xfrm>
            <a:off x="7342483" y="4038235"/>
            <a:ext cx="903764" cy="154955"/>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rIns="0" rtlCol="0" anchor="ctr"/>
          <a:lstStyle/>
          <a:p>
            <a:pPr algn="ctr"/>
            <a:r>
              <a:rPr kumimoji="1" lang="en-US" altLang="ko-KR" sz="700" dirty="0">
                <a:solidFill>
                  <a:schemeClr val="bg1"/>
                </a:solidFill>
                <a:latin typeface="+mn-ea"/>
                <a:cs typeface="Nanum Gothic" charset="-127"/>
              </a:rPr>
              <a:t>X Delete</a:t>
            </a:r>
            <a:r>
              <a:rPr kumimoji="1" lang="ko-KR" altLang="en-US" sz="700" dirty="0">
                <a:solidFill>
                  <a:schemeClr val="bg1"/>
                </a:solidFill>
                <a:latin typeface="+mn-ea"/>
                <a:cs typeface="Nanum Gothic" charset="-127"/>
              </a:rPr>
              <a:t> </a:t>
            </a:r>
            <a:r>
              <a:rPr kumimoji="1" lang="en-US" altLang="ko-KR" sz="700" dirty="0" err="1">
                <a:solidFill>
                  <a:schemeClr val="bg1"/>
                </a:solidFill>
                <a:latin typeface="+mn-ea"/>
                <a:cs typeface="Nanum Gothic" charset="-127"/>
              </a:rPr>
              <a:t>datasource</a:t>
            </a:r>
            <a:endParaRPr kumimoji="1" lang="ko-KR" altLang="en-US" sz="700" dirty="0">
              <a:solidFill>
                <a:schemeClr val="bg1"/>
              </a:solidFill>
              <a:latin typeface="+mn-ea"/>
              <a:cs typeface="Nanum Gothic" charset="-127"/>
            </a:endParaRPr>
          </a:p>
        </p:txBody>
      </p:sp>
      <p:grpSp>
        <p:nvGrpSpPr>
          <p:cNvPr id="78" name="그룹 77"/>
          <p:cNvGrpSpPr/>
          <p:nvPr/>
        </p:nvGrpSpPr>
        <p:grpSpPr>
          <a:xfrm>
            <a:off x="8261604" y="1774560"/>
            <a:ext cx="152756" cy="152756"/>
            <a:chOff x="8723054" y="4474149"/>
            <a:chExt cx="268546" cy="268546"/>
          </a:xfrm>
        </p:grpSpPr>
        <p:sp>
          <p:nvSpPr>
            <p:cNvPr id="79" name="액자 78"/>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0" name="직사각형 79"/>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81" name="직사각형 80"/>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83" name="그림 8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6274" y="1769835"/>
            <a:ext cx="132190" cy="132190"/>
          </a:xfrm>
          <a:prstGeom prst="rect">
            <a:avLst/>
          </a:prstGeom>
        </p:spPr>
      </p:pic>
      <p:pic>
        <p:nvPicPr>
          <p:cNvPr id="84" name="그림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15594" y="1774560"/>
            <a:ext cx="132190" cy="132190"/>
          </a:xfrm>
          <a:prstGeom prst="rect">
            <a:avLst/>
          </a:prstGeom>
        </p:spPr>
      </p:pic>
      <p:sp>
        <p:nvSpPr>
          <p:cNvPr id="85" name="모서리가 둥근 직사각형 84"/>
          <p:cNvSpPr/>
          <p:nvPr/>
        </p:nvSpPr>
        <p:spPr>
          <a:xfrm>
            <a:off x="1693347" y="1756203"/>
            <a:ext cx="1044372"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
        <p:nvSpPr>
          <p:cNvPr id="86" name="모서리가 둥근 직사각형 85"/>
          <p:cNvSpPr/>
          <p:nvPr/>
        </p:nvSpPr>
        <p:spPr>
          <a:xfrm>
            <a:off x="2864849" y="1749416"/>
            <a:ext cx="1044372" cy="199925"/>
          </a:xfrm>
          <a:prstGeom prst="roundRect">
            <a:avLst>
              <a:gd name="adj" fmla="val 50000"/>
            </a:avLst>
          </a:prstGeom>
          <a:solidFill>
            <a:srgbClr val="7030A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Edit</a:t>
            </a:r>
            <a:r>
              <a:rPr kumimoji="1" lang="ko-KR" altLang="en-US" sz="700" b="1" dirty="0">
                <a:solidFill>
                  <a:schemeClr val="bg1"/>
                </a:solidFill>
                <a:latin typeface="Nanum Gothic" charset="-127"/>
                <a:ea typeface="Nanum Gothic" charset="-127"/>
                <a:cs typeface="Nanum Gothic" charset="-127"/>
              </a:rPr>
              <a:t> </a:t>
            </a:r>
            <a:r>
              <a:rPr kumimoji="1" lang="en-US" altLang="ko-KR" sz="700" b="1" dirty="0">
                <a:solidFill>
                  <a:schemeClr val="bg1"/>
                </a:solidFill>
                <a:latin typeface="Nanum Gothic" charset="-127"/>
                <a:ea typeface="Nanum Gothic" charset="-127"/>
                <a:cs typeface="Nanum Gothic" charset="-127"/>
              </a:rPr>
              <a:t>associations</a:t>
            </a:r>
            <a:endParaRPr kumimoji="1" lang="ko-KR" altLang="en-US" sz="700" b="1" dirty="0">
              <a:solidFill>
                <a:schemeClr val="bg1"/>
              </a:solidFill>
              <a:latin typeface="Nanum Gothic" charset="-127"/>
              <a:ea typeface="Nanum Gothic" charset="-127"/>
              <a:cs typeface="Nanum Gothic" charset="-127"/>
            </a:endParaRPr>
          </a:p>
        </p:txBody>
      </p:sp>
      <p:grpSp>
        <p:nvGrpSpPr>
          <p:cNvPr id="94" name="그룹 93"/>
          <p:cNvGrpSpPr/>
          <p:nvPr/>
        </p:nvGrpSpPr>
        <p:grpSpPr>
          <a:xfrm>
            <a:off x="8504698" y="3889914"/>
            <a:ext cx="169488" cy="169488"/>
            <a:chOff x="2840966" y="2007781"/>
            <a:chExt cx="129589" cy="129589"/>
          </a:xfrm>
        </p:grpSpPr>
        <p:sp>
          <p:nvSpPr>
            <p:cNvPr id="95" name="타원 9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96" name="십자형[C] 9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sp>
        <p:nvSpPr>
          <p:cNvPr id="98" name="직사각형 97"/>
          <p:cNvSpPr/>
          <p:nvPr/>
        </p:nvSpPr>
        <p:spPr>
          <a:xfrm>
            <a:off x="3854875" y="1756203"/>
            <a:ext cx="4456853" cy="200055"/>
          </a:xfrm>
          <a:prstGeom prst="rect">
            <a:avLst/>
          </a:prstGeom>
        </p:spPr>
        <p:txBody>
          <a:bodyPr wrap="square">
            <a:spAutoFit/>
          </a:bodyPr>
          <a:lstStyle/>
          <a:p>
            <a:r>
              <a:rPr lang="en-US" altLang="ko-KR" sz="700"/>
              <a:t>You need to establish relationships between master </a:t>
            </a:r>
            <a:r>
              <a:rPr lang="en-US" altLang="ko-KR" sz="700" dirty="0" err="1"/>
              <a:t>datasources</a:t>
            </a:r>
            <a:r>
              <a:rPr lang="en-US" altLang="ko-KR" sz="700" dirty="0"/>
              <a:t> so that you can link charts</a:t>
            </a:r>
            <a:endParaRPr lang="ko-KR" altLang="en-US" sz="700" dirty="0"/>
          </a:p>
        </p:txBody>
      </p:sp>
    </p:spTree>
    <p:extLst>
      <p:ext uri="{BB962C8B-B14F-4D97-AF65-F5344CB8AC3E}">
        <p14:creationId xmlns:p14="http://schemas.microsoft.com/office/powerpoint/2010/main" val="63983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모서리가 둥근 직사각형 47"/>
          <p:cNvSpPr/>
          <p:nvPr/>
        </p:nvSpPr>
        <p:spPr>
          <a:xfrm>
            <a:off x="1474751" y="1641423"/>
            <a:ext cx="7206334" cy="4392353"/>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3" name="직사각형 52"/>
          <p:cNvSpPr/>
          <p:nvPr/>
        </p:nvSpPr>
        <p:spPr>
          <a:xfrm>
            <a:off x="1533927" y="5571944"/>
            <a:ext cx="7070427" cy="362320"/>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marL="0" lvl="0" indent="0">
              <a:buNone/>
            </a:pPr>
            <a:r>
              <a:rPr lang="ko-KR" altLang="en-US" dirty="0">
                <a:solidFill>
                  <a:srgbClr val="FF0000"/>
                </a:solidFill>
              </a:rPr>
              <a:t>보드 열람 상태 </a:t>
            </a:r>
            <a:r>
              <a:rPr lang="en-US" altLang="ko-KR" dirty="0">
                <a:solidFill>
                  <a:srgbClr val="FF0000"/>
                </a:solidFill>
              </a:rPr>
              <a:t>:</a:t>
            </a:r>
            <a:r>
              <a:rPr lang="ko-KR" altLang="en-US" dirty="0">
                <a:solidFill>
                  <a:srgbClr val="FF0000"/>
                </a:solidFill>
              </a:rPr>
              <a:t> </a:t>
            </a:r>
            <a:r>
              <a:rPr lang="ko-KR" altLang="en-US" dirty="0"/>
              <a:t>데이터소스 관계선이 선택된 화면</a:t>
            </a:r>
            <a:endParaRPr lang="en-US" altLang="ko-KR" dirty="0"/>
          </a:p>
          <a:p>
            <a:r>
              <a:rPr lang="ko-KR" altLang="en-US" dirty="0">
                <a:latin typeface="+mn-ea"/>
              </a:rPr>
              <a:t>데이터소스 이름 및 키 컬럼 이름 확인 가능</a:t>
            </a:r>
            <a:endParaRPr lang="en-US" altLang="ko-KR" dirty="0">
              <a:latin typeface="+mn-ea"/>
            </a:endParaRPr>
          </a:p>
          <a:p>
            <a:r>
              <a:rPr lang="ko-KR" altLang="en-US" dirty="0">
                <a:latin typeface="+mn-ea"/>
              </a:rPr>
              <a:t>편집</a:t>
            </a:r>
            <a:r>
              <a:rPr lang="en-US" altLang="ko-KR" dirty="0">
                <a:latin typeface="+mn-ea"/>
              </a:rPr>
              <a:t>/</a:t>
            </a:r>
            <a:r>
              <a:rPr lang="ko-KR" altLang="en-US" dirty="0">
                <a:latin typeface="+mn-ea"/>
              </a:rPr>
              <a:t>삭제</a:t>
            </a:r>
            <a:endParaRPr lang="en-US" altLang="ko-KR" dirty="0">
              <a:latin typeface="+mn-ea"/>
            </a:endParaRPr>
          </a:p>
          <a:p>
            <a:pPr lvl="1"/>
            <a:r>
              <a:rPr lang="ko-KR" altLang="en-US" dirty="0">
                <a:latin typeface="+mn-ea"/>
              </a:rPr>
              <a:t>편집 클릭 </a:t>
            </a:r>
            <a:r>
              <a:rPr lang="en-US" altLang="ko-KR" dirty="0">
                <a:latin typeface="+mn-ea"/>
              </a:rPr>
              <a:t>&gt;</a:t>
            </a:r>
            <a:r>
              <a:rPr lang="ko-KR" altLang="en-US" dirty="0">
                <a:latin typeface="+mn-ea"/>
              </a:rPr>
              <a:t> 데이터소스 관계 설정 편집 팝업 출력</a:t>
            </a:r>
            <a:r>
              <a:rPr lang="mr-IN" altLang="ko-KR" dirty="0">
                <a:latin typeface="+mn-ea"/>
              </a:rPr>
              <a:t> </a:t>
            </a:r>
            <a:r>
              <a:rPr lang="ko-KR" altLang="en-US" dirty="0">
                <a:solidFill>
                  <a:srgbClr val="00B0F0"/>
                </a:solidFill>
                <a:latin typeface="+mn-ea"/>
              </a:rPr>
              <a:t>☞</a:t>
            </a:r>
            <a:r>
              <a:rPr lang="mr-IN" altLang="ko-KR" dirty="0">
                <a:solidFill>
                  <a:srgbClr val="00B0F0"/>
                </a:solidFill>
                <a:latin typeface="+mn-ea"/>
              </a:rPr>
              <a:t>[0</a:t>
            </a:r>
            <a:r>
              <a:rPr lang="en-US" altLang="ko-KR" dirty="0">
                <a:solidFill>
                  <a:srgbClr val="00B0F0"/>
                </a:solidFill>
                <a:latin typeface="+mn-ea"/>
              </a:rPr>
              <a:t>39</a:t>
            </a:r>
            <a:r>
              <a:rPr lang="mr-IN" altLang="ko-KR" dirty="0">
                <a:solidFill>
                  <a:srgbClr val="00B0F0"/>
                </a:solidFill>
                <a:latin typeface="+mn-ea"/>
              </a:rPr>
              <a:t>.0]</a:t>
            </a:r>
            <a:endParaRPr lang="en-US" altLang="ko-KR" dirty="0">
              <a:solidFill>
                <a:srgbClr val="00B0F0"/>
              </a:solidFill>
              <a:latin typeface="+mn-ea"/>
            </a:endParaRPr>
          </a:p>
          <a:p>
            <a:pPr lvl="1"/>
            <a:r>
              <a:rPr lang="ko-KR" altLang="en-US" dirty="0">
                <a:latin typeface="+mn-ea"/>
              </a:rPr>
              <a:t>삭제 클릭 </a:t>
            </a:r>
            <a:r>
              <a:rPr lang="en-US" altLang="ko-KR" dirty="0">
                <a:latin typeface="+mn-ea"/>
              </a:rPr>
              <a:t>&gt;</a:t>
            </a:r>
            <a:r>
              <a:rPr lang="ko-KR" altLang="en-US" dirty="0">
                <a:latin typeface="+mn-ea"/>
              </a:rPr>
              <a:t> 관계 설정 삭제</a:t>
            </a:r>
            <a:endParaRPr lang="en-US" altLang="ko-KR" dirty="0">
              <a:latin typeface="+mn-ea"/>
            </a:endParaRPr>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3589014" y="1387996"/>
            <a:ext cx="2954335"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Setting up relationships between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203390" y="699126"/>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5</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37" name="모서리가 둥근 직사각형 36"/>
          <p:cNvSpPr/>
          <p:nvPr/>
        </p:nvSpPr>
        <p:spPr>
          <a:xfrm>
            <a:off x="2947927" y="3276130"/>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dirty="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8" name="모서리가 둥근 직사각형 37"/>
          <p:cNvSpPr/>
          <p:nvPr/>
        </p:nvSpPr>
        <p:spPr>
          <a:xfrm>
            <a:off x="5076487" y="2607056"/>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39" name="모서리가 둥근 직사각형 38"/>
          <p:cNvSpPr/>
          <p:nvPr/>
        </p:nvSpPr>
        <p:spPr>
          <a:xfrm>
            <a:off x="4223894" y="362061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46" name="모서리가 둥근 직사각형 45"/>
          <p:cNvSpPr/>
          <p:nvPr/>
        </p:nvSpPr>
        <p:spPr>
          <a:xfrm rot="5400000" flipV="1">
            <a:off x="8193349" y="203743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cxnSp>
        <p:nvCxnSpPr>
          <p:cNvPr id="18" name="구부러진 연결선[U] 17"/>
          <p:cNvCxnSpPr>
            <a:stCxn id="37" idx="3"/>
            <a:endCxn id="38" idx="1"/>
          </p:cNvCxnSpPr>
          <p:nvPr/>
        </p:nvCxnSpPr>
        <p:spPr>
          <a:xfrm flipV="1">
            <a:off x="3992299" y="2770698"/>
            <a:ext cx="1084188" cy="669074"/>
          </a:xfrm>
          <a:prstGeom prst="curvedConnector3">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구부러진 연결선[U] 56"/>
          <p:cNvCxnSpPr>
            <a:stCxn id="37" idx="3"/>
          </p:cNvCxnSpPr>
          <p:nvPr/>
        </p:nvCxnSpPr>
        <p:spPr>
          <a:xfrm>
            <a:off x="3992299" y="3439772"/>
            <a:ext cx="1907869" cy="514590"/>
          </a:xfrm>
          <a:prstGeom prst="curvedConnector3">
            <a:avLst>
              <a:gd name="adj1" fmla="val 8794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구부러진 연결선[U] 58"/>
          <p:cNvCxnSpPr>
            <a:stCxn id="39" idx="3"/>
          </p:cNvCxnSpPr>
          <p:nvPr/>
        </p:nvCxnSpPr>
        <p:spPr>
          <a:xfrm>
            <a:off x="5268266" y="3784256"/>
            <a:ext cx="631902" cy="170106"/>
          </a:xfrm>
          <a:prstGeom prst="curvedConnector3">
            <a:avLst>
              <a:gd name="adj1"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p:cNvCxnSpPr/>
          <p:nvPr/>
        </p:nvCxnSpPr>
        <p:spPr>
          <a:xfrm>
            <a:off x="1064384" y="6033776"/>
            <a:ext cx="823052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3" name="모서리가 둥근 직사각형 62"/>
          <p:cNvSpPr/>
          <p:nvPr/>
        </p:nvSpPr>
        <p:spPr>
          <a:xfrm>
            <a:off x="5900168" y="3790374"/>
            <a:ext cx="1044372" cy="327284"/>
          </a:xfrm>
          <a:prstGeom prst="roundRect">
            <a:avLst>
              <a:gd name="adj" fmla="val 50000"/>
            </a:avLst>
          </a:prstGeom>
          <a:solidFill>
            <a:schemeClr val="bg1"/>
          </a:solidFill>
          <a:ln w="63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a:solidFill>
                  <a:schemeClr val="tx1"/>
                </a:solidFill>
                <a:latin typeface="Nanum Gothic" charset="-127"/>
                <a:ea typeface="Nanum Gothic" charset="-127"/>
                <a:cs typeface="Nanum Gothic" charset="-127"/>
              </a:rPr>
              <a:t>DS name name...</a:t>
            </a:r>
            <a:endParaRPr kumimoji="1" lang="ko-KR" altLang="en-US" sz="700" dirty="0">
              <a:solidFill>
                <a:schemeClr val="tx1"/>
              </a:solidFill>
              <a:latin typeface="Nanum Gothic" charset="-127"/>
              <a:ea typeface="Nanum Gothic" charset="-127"/>
              <a:cs typeface="Nanum Gothic" charset="-127"/>
            </a:endParaRPr>
          </a:p>
        </p:txBody>
      </p:sp>
      <p:sp>
        <p:nvSpPr>
          <p:cNvPr id="64" name="타원 63"/>
          <p:cNvSpPr/>
          <p:nvPr/>
        </p:nvSpPr>
        <p:spPr>
          <a:xfrm>
            <a:off x="5036671" y="2718667"/>
            <a:ext cx="94129" cy="94129"/>
          </a:xfrm>
          <a:prstGeom prst="ellipse">
            <a:avLst/>
          </a:prstGeom>
          <a:solidFill>
            <a:schemeClr val="tx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66" name="타원 65"/>
          <p:cNvSpPr/>
          <p:nvPr/>
        </p:nvSpPr>
        <p:spPr>
          <a:xfrm>
            <a:off x="3944396" y="3387564"/>
            <a:ext cx="94129" cy="94129"/>
          </a:xfrm>
          <a:prstGeom prst="ellipse">
            <a:avLst/>
          </a:prstGeom>
          <a:solidFill>
            <a:schemeClr val="tx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38" name="모서리가 둥근 직사각형 137"/>
          <p:cNvSpPr/>
          <p:nvPr/>
        </p:nvSpPr>
        <p:spPr>
          <a:xfrm>
            <a:off x="2456499" y="5641267"/>
            <a:ext cx="2111688" cy="199925"/>
          </a:xfrm>
          <a:prstGeom prst="roundRect">
            <a:avLst>
              <a:gd name="adj" fmla="val 50000"/>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tx1"/>
                </a:solidFill>
                <a:latin typeface="Nanum Gothic" charset="-127"/>
                <a:ea typeface="Nanum Gothic" charset="-127"/>
                <a:cs typeface="Nanum Gothic" charset="-127"/>
              </a:rPr>
              <a:t>DS name A : </a:t>
            </a:r>
            <a:r>
              <a:rPr kumimoji="1" lang="en-US" altLang="ko-KR" sz="700" b="1" dirty="0">
                <a:solidFill>
                  <a:srgbClr val="00B0F0"/>
                </a:solidFill>
                <a:latin typeface="나눔고딕" panose="020D0604000000000000" pitchFamily="50" charset="-127"/>
                <a:ea typeface="나눔고딕" panose="020D0604000000000000" pitchFamily="50" charset="-127"/>
                <a:cs typeface="Nanum Gothic" charset="-127"/>
              </a:rPr>
              <a:t>FABID</a:t>
            </a:r>
            <a:endParaRPr kumimoji="1" lang="ko-KR" altLang="en-US" sz="700" b="1" dirty="0">
              <a:solidFill>
                <a:srgbClr val="00B0F0"/>
              </a:solidFill>
              <a:latin typeface="나눔고딕" panose="020D0604000000000000" pitchFamily="50" charset="-127"/>
              <a:ea typeface="나눔고딕" panose="020D0604000000000000" pitchFamily="50" charset="-127"/>
              <a:cs typeface="Nanum Gothic" charset="-127"/>
            </a:endParaRPr>
          </a:p>
        </p:txBody>
      </p:sp>
      <p:sp>
        <p:nvSpPr>
          <p:cNvPr id="139" name="모서리가 둥근 직사각형 138"/>
          <p:cNvSpPr/>
          <p:nvPr/>
        </p:nvSpPr>
        <p:spPr>
          <a:xfrm>
            <a:off x="4846594" y="5641267"/>
            <a:ext cx="2111688" cy="199925"/>
          </a:xfrm>
          <a:prstGeom prst="roundRect">
            <a:avLst>
              <a:gd name="adj" fmla="val 50000"/>
            </a:avLst>
          </a:prstGeom>
          <a:no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tx1"/>
                </a:solidFill>
                <a:latin typeface="Nanum Gothic" charset="-127"/>
                <a:ea typeface="Nanum Gothic" charset="-127"/>
                <a:cs typeface="Nanum Gothic" charset="-127"/>
              </a:rPr>
              <a:t>DS name B : </a:t>
            </a:r>
            <a:r>
              <a:rPr kumimoji="1" lang="en-US" altLang="ko-KR" sz="700" b="1" dirty="0">
                <a:solidFill>
                  <a:srgbClr val="00B0F0"/>
                </a:solidFill>
                <a:latin typeface="나눔고딕" panose="020D0604000000000000" pitchFamily="50" charset="-127"/>
                <a:ea typeface="나눔고딕" panose="020D0604000000000000" pitchFamily="50" charset="-127"/>
                <a:cs typeface="Nanum Gothic" charset="-127"/>
              </a:rPr>
              <a:t>FABID</a:t>
            </a:r>
            <a:endParaRPr kumimoji="1" lang="ko-KR" altLang="en-US" sz="700" b="1" dirty="0">
              <a:solidFill>
                <a:schemeClr val="tx1"/>
              </a:solidFill>
              <a:latin typeface="Nanum Gothic" charset="-127"/>
              <a:ea typeface="Nanum Gothic" charset="-127"/>
              <a:cs typeface="Nanum Gothic" charset="-127"/>
            </a:endParaRPr>
          </a:p>
        </p:txBody>
      </p:sp>
      <p:cxnSp>
        <p:nvCxnSpPr>
          <p:cNvPr id="140" name="구부러진 연결선[U] 139"/>
          <p:cNvCxnSpPr>
            <a:stCxn id="138" idx="3"/>
            <a:endCxn id="139" idx="1"/>
          </p:cNvCxnSpPr>
          <p:nvPr/>
        </p:nvCxnSpPr>
        <p:spPr>
          <a:xfrm>
            <a:off x="4568187" y="5741230"/>
            <a:ext cx="278407" cy="12700"/>
          </a:xfrm>
          <a:prstGeom prst="curvedConnector3">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2" name="모서리가 둥근 직사각형 141"/>
          <p:cNvSpPr/>
          <p:nvPr/>
        </p:nvSpPr>
        <p:spPr>
          <a:xfrm>
            <a:off x="7217720" y="5652026"/>
            <a:ext cx="571048" cy="167670"/>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a:solidFill>
                  <a:schemeClr val="bg1"/>
                </a:solidFill>
                <a:latin typeface="+mn-ea"/>
                <a:cs typeface="Nanum Gothic" charset="-127"/>
              </a:rPr>
              <a:t>Edit</a:t>
            </a:r>
            <a:endParaRPr kumimoji="1" lang="ko-KR" altLang="en-US" sz="700" dirty="0">
              <a:solidFill>
                <a:schemeClr val="bg1"/>
              </a:solidFill>
              <a:latin typeface="+mn-ea"/>
              <a:cs typeface="Nanum Gothic" charset="-127"/>
            </a:endParaRPr>
          </a:p>
        </p:txBody>
      </p:sp>
      <p:pic>
        <p:nvPicPr>
          <p:cNvPr id="143" name="그림 142"/>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7266288" y="5694305"/>
            <a:ext cx="91835" cy="91254"/>
          </a:xfrm>
          <a:prstGeom prst="rect">
            <a:avLst/>
          </a:prstGeom>
        </p:spPr>
      </p:pic>
      <p:sp>
        <p:nvSpPr>
          <p:cNvPr id="144" name="제목 2"/>
          <p:cNvSpPr txBox="1">
            <a:spLocks/>
          </p:cNvSpPr>
          <p:nvPr/>
        </p:nvSpPr>
        <p:spPr bwMode="auto">
          <a:xfrm>
            <a:off x="1551482" y="5652026"/>
            <a:ext cx="2203071" cy="163971"/>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dirty="0">
                <a:solidFill>
                  <a:prstClr val="black"/>
                </a:solidFill>
                <a:latin typeface="+mn-ea"/>
                <a:ea typeface="+mn-ea"/>
                <a:cs typeface="Nanum Gothic" charset="-127"/>
              </a:rPr>
              <a:t>Association</a:t>
            </a:r>
            <a:endParaRPr lang="en-US" altLang="ko-KR" sz="800" b="1" dirty="0">
              <a:solidFill>
                <a:prstClr val="black"/>
              </a:solidFill>
              <a:latin typeface="+mn-ea"/>
              <a:ea typeface="+mn-ea"/>
              <a:cs typeface="Nanum Gothic" charset="-127"/>
            </a:endParaRPr>
          </a:p>
        </p:txBody>
      </p:sp>
      <p:sp>
        <p:nvSpPr>
          <p:cNvPr id="145" name="타원 144"/>
          <p:cNvSpPr/>
          <p:nvPr/>
        </p:nvSpPr>
        <p:spPr>
          <a:xfrm>
            <a:off x="2333176" y="565892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46" name="타원 145"/>
          <p:cNvSpPr/>
          <p:nvPr/>
        </p:nvSpPr>
        <p:spPr>
          <a:xfrm>
            <a:off x="7109057" y="56675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47" name="모서리가 둥근 직사각형 146"/>
          <p:cNvSpPr/>
          <p:nvPr/>
        </p:nvSpPr>
        <p:spPr>
          <a:xfrm>
            <a:off x="7862988" y="5652026"/>
            <a:ext cx="571048" cy="167670"/>
          </a:xfrm>
          <a:prstGeom prst="roundRect">
            <a:avLst>
              <a:gd name="adj" fmla="val 21761"/>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mn-ea"/>
                <a:cs typeface="Nanum Gothic" charset="-127"/>
              </a:rPr>
              <a:t>X Delete</a:t>
            </a:r>
            <a:endParaRPr kumimoji="1" lang="ko-KR" altLang="en-US" sz="700" dirty="0">
              <a:solidFill>
                <a:schemeClr val="bg1"/>
              </a:solidFill>
              <a:latin typeface="+mn-ea"/>
              <a:cs typeface="Nanum Gothic" charset="-127"/>
            </a:endParaRPr>
          </a:p>
        </p:txBody>
      </p:sp>
      <p:grpSp>
        <p:nvGrpSpPr>
          <p:cNvPr id="49" name="그룹 48"/>
          <p:cNvGrpSpPr/>
          <p:nvPr/>
        </p:nvGrpSpPr>
        <p:grpSpPr>
          <a:xfrm>
            <a:off x="8261604" y="1774560"/>
            <a:ext cx="152756" cy="152756"/>
            <a:chOff x="8723054" y="4474149"/>
            <a:chExt cx="268546" cy="268546"/>
          </a:xfrm>
        </p:grpSpPr>
        <p:sp>
          <p:nvSpPr>
            <p:cNvPr id="50" name="액자 49"/>
            <p:cNvSpPr/>
            <p:nvPr/>
          </p:nvSpPr>
          <p:spPr>
            <a:xfrm>
              <a:off x="8759207" y="4510301"/>
              <a:ext cx="196240" cy="196240"/>
            </a:xfrm>
            <a:prstGeom prst="frame">
              <a:avLst>
                <a:gd name="adj1" fmla="val 2069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2" name="직사각형 51"/>
            <p:cNvSpPr/>
            <p:nvPr/>
          </p:nvSpPr>
          <p:spPr>
            <a:xfrm>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54" name="직사각형 53"/>
            <p:cNvSpPr/>
            <p:nvPr/>
          </p:nvSpPr>
          <p:spPr>
            <a:xfrm rot="5400000">
              <a:off x="8723054" y="4585562"/>
              <a:ext cx="268546" cy="4571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56" name="그림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56274" y="1769835"/>
            <a:ext cx="132190" cy="132190"/>
          </a:xfrm>
          <a:prstGeom prst="rect">
            <a:avLst/>
          </a:prstGeom>
        </p:spPr>
      </p:pic>
      <p:pic>
        <p:nvPicPr>
          <p:cNvPr id="60" name="그림 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5594" y="1774560"/>
            <a:ext cx="132190" cy="132190"/>
          </a:xfrm>
          <a:prstGeom prst="rect">
            <a:avLst/>
          </a:prstGeom>
        </p:spPr>
      </p:pic>
      <p:sp>
        <p:nvSpPr>
          <p:cNvPr id="61" name="모서리가 둥근 직사각형 60"/>
          <p:cNvSpPr/>
          <p:nvPr/>
        </p:nvSpPr>
        <p:spPr>
          <a:xfrm>
            <a:off x="1693347" y="1756203"/>
            <a:ext cx="1044372" cy="199925"/>
          </a:xfrm>
          <a:prstGeom prst="roundRect">
            <a:avLst>
              <a:gd name="adj" fmla="val 50000"/>
            </a:avLst>
          </a:prstGeom>
          <a:solidFill>
            <a:schemeClr val="tx1">
              <a:lumMod val="75000"/>
              <a:lumOff val="2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
        <p:nvSpPr>
          <p:cNvPr id="45" name="모서리가 둥근 직사각형 44"/>
          <p:cNvSpPr/>
          <p:nvPr/>
        </p:nvSpPr>
        <p:spPr>
          <a:xfrm>
            <a:off x="2864849" y="1749416"/>
            <a:ext cx="1044372" cy="199925"/>
          </a:xfrm>
          <a:prstGeom prst="roundRect">
            <a:avLst>
              <a:gd name="adj" fmla="val 50000"/>
            </a:avLst>
          </a:prstGeom>
          <a:solidFill>
            <a:srgbClr val="7030A0"/>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Edit</a:t>
            </a:r>
            <a:r>
              <a:rPr kumimoji="1" lang="ko-KR" altLang="en-US" sz="700" b="1" dirty="0">
                <a:solidFill>
                  <a:schemeClr val="bg1"/>
                </a:solidFill>
                <a:latin typeface="Nanum Gothic" charset="-127"/>
                <a:ea typeface="Nanum Gothic" charset="-127"/>
                <a:cs typeface="Nanum Gothic" charset="-127"/>
              </a:rPr>
              <a:t> </a:t>
            </a:r>
            <a:r>
              <a:rPr kumimoji="1" lang="en-US" altLang="ko-KR" sz="700" b="1" dirty="0">
                <a:solidFill>
                  <a:schemeClr val="bg1"/>
                </a:solidFill>
                <a:latin typeface="Nanum Gothic" charset="-127"/>
                <a:ea typeface="Nanum Gothic" charset="-127"/>
                <a:cs typeface="Nanum Gothic" charset="-127"/>
              </a:rPr>
              <a:t>associations</a:t>
            </a:r>
            <a:endParaRPr kumimoji="1" lang="ko-KR" altLang="en-US" sz="700" b="1" dirty="0">
              <a:solidFill>
                <a:schemeClr val="bg1"/>
              </a:solidFill>
              <a:latin typeface="Nanum Gothic" charset="-127"/>
              <a:ea typeface="Nanum Gothic" charset="-127"/>
              <a:cs typeface="Nanum Gothic" charset="-127"/>
            </a:endParaRPr>
          </a:p>
        </p:txBody>
      </p:sp>
      <p:grpSp>
        <p:nvGrpSpPr>
          <p:cNvPr id="47" name="그룹 46"/>
          <p:cNvGrpSpPr/>
          <p:nvPr/>
        </p:nvGrpSpPr>
        <p:grpSpPr>
          <a:xfrm>
            <a:off x="8494042" y="5482538"/>
            <a:ext cx="169488" cy="169488"/>
            <a:chOff x="2840966" y="2007781"/>
            <a:chExt cx="129589" cy="129589"/>
          </a:xfrm>
        </p:grpSpPr>
        <p:sp>
          <p:nvSpPr>
            <p:cNvPr id="55" name="타원 5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58" name="십자형[C] 57"/>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sp>
        <p:nvSpPr>
          <p:cNvPr id="62" name="직사각형 61"/>
          <p:cNvSpPr/>
          <p:nvPr/>
        </p:nvSpPr>
        <p:spPr>
          <a:xfrm>
            <a:off x="3854875" y="1756203"/>
            <a:ext cx="4456853" cy="200055"/>
          </a:xfrm>
          <a:prstGeom prst="rect">
            <a:avLst/>
          </a:prstGeom>
        </p:spPr>
        <p:txBody>
          <a:bodyPr wrap="square">
            <a:spAutoFit/>
          </a:bodyPr>
          <a:lstStyle/>
          <a:p>
            <a:r>
              <a:rPr lang="en-US" altLang="ko-KR" sz="700"/>
              <a:t>You need to establish relationships between master </a:t>
            </a:r>
            <a:r>
              <a:rPr lang="en-US" altLang="ko-KR" sz="700" dirty="0" err="1"/>
              <a:t>datasources</a:t>
            </a:r>
            <a:r>
              <a:rPr lang="en-US" altLang="ko-KR" sz="700" dirty="0"/>
              <a:t> so that you can link charts</a:t>
            </a:r>
            <a:endParaRPr lang="ko-KR" altLang="en-US" sz="700" dirty="0"/>
          </a:p>
        </p:txBody>
      </p:sp>
    </p:spTree>
    <p:extLst>
      <p:ext uri="{BB962C8B-B14F-4D97-AF65-F5344CB8AC3E}">
        <p14:creationId xmlns:p14="http://schemas.microsoft.com/office/powerpoint/2010/main" val="160687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직사각형 217"/>
          <p:cNvSpPr/>
          <p:nvPr/>
        </p:nvSpPr>
        <p:spPr>
          <a:xfrm>
            <a:off x="2495266" y="5209209"/>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2" name="직사각형 221"/>
          <p:cNvSpPr/>
          <p:nvPr/>
        </p:nvSpPr>
        <p:spPr>
          <a:xfrm>
            <a:off x="5107507" y="5209209"/>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6" name="직사각형 225"/>
          <p:cNvSpPr/>
          <p:nvPr/>
        </p:nvSpPr>
        <p:spPr>
          <a:xfrm>
            <a:off x="2495266" y="5452670"/>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7" name="직사각형 226"/>
          <p:cNvSpPr/>
          <p:nvPr/>
        </p:nvSpPr>
        <p:spPr>
          <a:xfrm>
            <a:off x="5107507" y="5452670"/>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cxnSp>
        <p:nvCxnSpPr>
          <p:cNvPr id="228" name="구부러진 연결선[U] 227"/>
          <p:cNvCxnSpPr>
            <a:stCxn id="226" idx="3"/>
            <a:endCxn id="227" idx="1"/>
          </p:cNvCxnSpPr>
          <p:nvPr/>
        </p:nvCxnSpPr>
        <p:spPr>
          <a:xfrm>
            <a:off x="4967203" y="5565799"/>
            <a:ext cx="140304" cy="12700"/>
          </a:xfrm>
          <a:prstGeom prst="curvedConnector3">
            <a:avLst>
              <a:gd name="adj1" fmla="val 5000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2495266" y="569127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30" name="직사각형 229"/>
          <p:cNvSpPr/>
          <p:nvPr/>
        </p:nvSpPr>
        <p:spPr>
          <a:xfrm>
            <a:off x="5107507" y="569127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cxnSp>
        <p:nvCxnSpPr>
          <p:cNvPr id="231" name="구부러진 연결선[U] 230"/>
          <p:cNvCxnSpPr>
            <a:stCxn id="229" idx="3"/>
            <a:endCxn id="230" idx="1"/>
          </p:cNvCxnSpPr>
          <p:nvPr/>
        </p:nvCxnSpPr>
        <p:spPr>
          <a:xfrm>
            <a:off x="4967203" y="5804401"/>
            <a:ext cx="140304" cy="12700"/>
          </a:xfrm>
          <a:prstGeom prst="curvedConnector3">
            <a:avLst>
              <a:gd name="adj1" fmla="val 5000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2057075" y="1299210"/>
            <a:ext cx="3011806" cy="35986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B</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 name="텍스트 개체 틀 1"/>
          <p:cNvSpPr>
            <a:spLocks noGrp="1"/>
          </p:cNvSpPr>
          <p:nvPr>
            <p:ph type="body" sz="quarter" idx="10"/>
          </p:nvPr>
        </p:nvSpPr>
        <p:spPr/>
        <p:txBody>
          <a:bodyPr/>
          <a:lstStyle/>
          <a:p>
            <a:r>
              <a:rPr lang="ko-KR" altLang="en-US" dirty="0">
                <a:cs typeface="Nanum Gothic" charset="-127"/>
              </a:rPr>
              <a:t>조인 설정 </a:t>
            </a:r>
            <a:r>
              <a:rPr lang="en-US" altLang="ko-KR" dirty="0">
                <a:cs typeface="Nanum Gothic" charset="-127"/>
              </a:rPr>
              <a:t>&gt;</a:t>
            </a:r>
            <a:r>
              <a:rPr lang="ko-KR" altLang="en-US" dirty="0">
                <a:cs typeface="Nanum Gothic" charset="-127"/>
              </a:rPr>
              <a:t> 조인할 데이터 선택 </a:t>
            </a:r>
            <a:r>
              <a:rPr lang="en-US" altLang="ko-KR" dirty="0">
                <a:cs typeface="Nanum Gothic" charset="-127"/>
              </a:rPr>
              <a:t>(</a:t>
            </a:r>
            <a:r>
              <a:rPr lang="ko-KR" altLang="en-US" dirty="0">
                <a:cs typeface="Nanum Gothic" charset="-127"/>
              </a:rPr>
              <a:t>조인 가능한 경우</a:t>
            </a:r>
            <a:r>
              <a:rPr lang="en-US" altLang="ko-KR" dirty="0">
                <a:cs typeface="Nanum Gothic" charset="-127"/>
              </a:rPr>
              <a:t>)</a:t>
            </a:r>
            <a:endParaRPr lang="ko-KR" altLang="en-US" dirty="0">
              <a:cs typeface="Nanum Gothic" charset="-127"/>
            </a:endParaRP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25</a:t>
            </a:fld>
            <a:endParaRPr lang="ko-KR" altLang="en-US" dirty="0">
              <a:solidFill>
                <a:srgbClr val="FFC000">
                  <a:lumMod val="75000"/>
                </a:srgbClr>
              </a:solidFill>
              <a:cs typeface="Nanum Gothic" charset="-127"/>
            </a:endParaRPr>
          </a:p>
        </p:txBody>
      </p:sp>
      <p:sp>
        <p:nvSpPr>
          <p:cNvPr id="4" name="텍스트 개체 틀 3"/>
          <p:cNvSpPr>
            <a:spLocks noGrp="1"/>
          </p:cNvSpPr>
          <p:nvPr>
            <p:ph type="body" sz="quarter" idx="13"/>
          </p:nvPr>
        </p:nvSpPr>
        <p:spPr/>
        <p:txBody>
          <a:bodyPr/>
          <a:lstStyle/>
          <a:p>
            <a:pPr marL="0" indent="0">
              <a:buNone/>
            </a:pPr>
            <a:r>
              <a:rPr kumimoji="1" lang="ko-KR" altLang="en-US" dirty="0"/>
              <a:t>데이터소스 관계설정 팝업</a:t>
            </a:r>
            <a:endParaRPr kumimoji="1" lang="en-US" altLang="ko-KR" dirty="0"/>
          </a:p>
          <a:p>
            <a:r>
              <a:rPr kumimoji="1" lang="ko-KR" altLang="en-US" dirty="0"/>
              <a:t>데이터소스 이름</a:t>
            </a:r>
            <a:endParaRPr kumimoji="1" lang="en-US" altLang="ko-KR" dirty="0"/>
          </a:p>
          <a:p>
            <a:r>
              <a:rPr kumimoji="1" lang="ko-KR" altLang="en-US" dirty="0">
                <a:sym typeface="Wingdings"/>
              </a:rPr>
              <a:t>뷰 변경</a:t>
            </a:r>
            <a:endParaRPr kumimoji="1" lang="en-US" altLang="ko-KR" dirty="0">
              <a:sym typeface="Wingdings"/>
            </a:endParaRPr>
          </a:p>
          <a:p>
            <a:pPr lvl="1"/>
            <a:r>
              <a:rPr kumimoji="1" lang="ko-KR" altLang="en-US" dirty="0">
                <a:sym typeface="Wingdings"/>
              </a:rPr>
              <a:t>테이블뷰</a:t>
            </a:r>
            <a:r>
              <a:rPr kumimoji="1" lang="en-US" altLang="ko-KR" dirty="0">
                <a:sym typeface="Wingdings"/>
              </a:rPr>
              <a:t>(default)</a:t>
            </a:r>
            <a:r>
              <a:rPr kumimoji="1" lang="ko-KR" altLang="en-US" dirty="0">
                <a:sym typeface="Wingdings"/>
              </a:rPr>
              <a:t>   리스트뷰</a:t>
            </a:r>
            <a:endParaRPr kumimoji="1" lang="en-US" altLang="ko-KR" dirty="0">
              <a:sym typeface="Wingdings"/>
            </a:endParaRPr>
          </a:p>
          <a:p>
            <a:r>
              <a:rPr kumimoji="1" lang="ko-KR" altLang="en-US" dirty="0"/>
              <a:t>컬럼 리스트</a:t>
            </a:r>
            <a:endParaRPr kumimoji="1" lang="en-US" altLang="ko-KR" dirty="0"/>
          </a:p>
          <a:p>
            <a:pPr lvl="1"/>
            <a:r>
              <a:rPr kumimoji="1" lang="en-US" altLang="ko-KR" dirty="0"/>
              <a:t>4</a:t>
            </a:r>
            <a:r>
              <a:rPr kumimoji="1" lang="ko-KR" altLang="en-US" dirty="0"/>
              <a:t>번 키가 선택되면 해당 컬럼에 하이라이트 되고 화면에 해당 컬럼이 보여야 함</a:t>
            </a:r>
            <a:r>
              <a:rPr kumimoji="1" lang="en-US" altLang="ko-KR" dirty="0"/>
              <a:t>.</a:t>
            </a:r>
            <a:r>
              <a:rPr kumimoji="1" lang="ko-KR" altLang="en-US" dirty="0"/>
              <a:t> </a:t>
            </a:r>
            <a:r>
              <a:rPr kumimoji="1" lang="en-US" altLang="ko-KR" dirty="0"/>
              <a:t>‘</a:t>
            </a:r>
            <a:r>
              <a:rPr kumimoji="1" lang="ko-KR" altLang="en-US" dirty="0"/>
              <a:t>키추가</a:t>
            </a:r>
            <a:r>
              <a:rPr kumimoji="1" lang="en-US" altLang="ko-KR" dirty="0"/>
              <a:t>’</a:t>
            </a:r>
            <a:r>
              <a:rPr kumimoji="1" lang="ko-KR" altLang="en-US" dirty="0"/>
              <a:t> 직후 목록 선택이 풀리면 하이라이트 해제됨</a:t>
            </a:r>
            <a:endParaRPr kumimoji="1" lang="en-US" altLang="ko-KR" dirty="0"/>
          </a:p>
          <a:p>
            <a:r>
              <a:rPr kumimoji="1" lang="ko-KR" altLang="en-US" dirty="0"/>
              <a:t>연결키 선택 영역</a:t>
            </a:r>
            <a:endParaRPr kumimoji="1" lang="en-US" altLang="ko-KR" dirty="0"/>
          </a:p>
          <a:p>
            <a:pPr lvl="1"/>
            <a:r>
              <a:rPr kumimoji="1" lang="ko-KR" altLang="en-US" dirty="0"/>
              <a:t>연결키 검색 가능</a:t>
            </a:r>
            <a:r>
              <a:rPr kumimoji="1" lang="en-US" altLang="ko-KR" dirty="0"/>
              <a:t>.</a:t>
            </a:r>
            <a:r>
              <a:rPr kumimoji="1" lang="ko-KR" altLang="en-US" dirty="0"/>
              <a:t> 텍스트 입력 시 목록이 필터링됨</a:t>
            </a:r>
            <a:endParaRPr kumimoji="1" lang="en-US" altLang="ko-KR" dirty="0"/>
          </a:p>
          <a:p>
            <a:pPr lvl="1"/>
            <a:r>
              <a:rPr kumimoji="1" lang="ko-KR" altLang="en-US" dirty="0"/>
              <a:t>셀렉박스 선택 시</a:t>
            </a:r>
            <a:r>
              <a:rPr kumimoji="1" lang="en-US" altLang="ko-KR" dirty="0"/>
              <a:t>,</a:t>
            </a:r>
            <a:r>
              <a:rPr kumimoji="1" lang="ko-KR" altLang="en-US" dirty="0"/>
              <a:t> 컬럼 목록에서 선택 가능</a:t>
            </a:r>
            <a:endParaRPr kumimoji="1" lang="en-US" altLang="ko-KR" dirty="0"/>
          </a:p>
          <a:p>
            <a:pPr lvl="1"/>
            <a:r>
              <a:rPr kumimoji="1" lang="ko-KR" altLang="en-US" dirty="0"/>
              <a:t>데이터소스 </a:t>
            </a:r>
            <a:r>
              <a:rPr kumimoji="1" lang="en-US" altLang="ko-KR" dirty="0"/>
              <a:t>2</a:t>
            </a:r>
            <a:r>
              <a:rPr kumimoji="1" lang="ko-KR" altLang="en-US" dirty="0"/>
              <a:t>개에 대한 연결키 모두 선택 시</a:t>
            </a:r>
            <a:r>
              <a:rPr kumimoji="1" lang="en-US" altLang="ko-KR" dirty="0"/>
              <a:t>,</a:t>
            </a:r>
            <a:r>
              <a:rPr kumimoji="1" lang="ko-KR" altLang="en-US" dirty="0"/>
              <a:t> </a:t>
            </a:r>
            <a:r>
              <a:rPr kumimoji="1" lang="en-US" altLang="ko-KR" dirty="0"/>
              <a:t>‘</a:t>
            </a:r>
            <a:r>
              <a:rPr kumimoji="1" lang="ko-KR" altLang="en-US" dirty="0"/>
              <a:t>추가</a:t>
            </a:r>
            <a:r>
              <a:rPr kumimoji="1" lang="en-US" altLang="ko-KR" dirty="0"/>
              <a:t>’</a:t>
            </a:r>
            <a:r>
              <a:rPr kumimoji="1" lang="ko-KR" altLang="en-US" dirty="0"/>
              <a:t> 버튼 활성</a:t>
            </a:r>
            <a:endParaRPr kumimoji="1" lang="en-US" altLang="ko-KR" dirty="0"/>
          </a:p>
          <a:p>
            <a:pPr lvl="2"/>
            <a:r>
              <a:rPr kumimoji="1" lang="ko-KR" altLang="en-US" dirty="0"/>
              <a:t>클릭 </a:t>
            </a:r>
            <a:r>
              <a:rPr kumimoji="1" lang="en-US" altLang="ko-KR" dirty="0"/>
              <a:t>&gt;</a:t>
            </a:r>
            <a:r>
              <a:rPr kumimoji="1" lang="ko-KR" altLang="en-US" dirty="0"/>
              <a:t> 아래의 연결키 열람 영역에 표시됨</a:t>
            </a:r>
            <a:endParaRPr kumimoji="1" lang="en-US" altLang="ko-KR" dirty="0"/>
          </a:p>
          <a:p>
            <a:r>
              <a:rPr kumimoji="1" lang="ko-KR" altLang="en-US" dirty="0"/>
              <a:t>연결키 목록</a:t>
            </a:r>
            <a:endParaRPr kumimoji="1" lang="en-US" altLang="ko-KR" dirty="0"/>
          </a:p>
          <a:p>
            <a:pPr lvl="1"/>
            <a:r>
              <a:rPr kumimoji="1" lang="ko-KR" altLang="en-US" dirty="0"/>
              <a:t>초기 </a:t>
            </a:r>
            <a:r>
              <a:rPr kumimoji="1" lang="en-US" altLang="ko-KR" dirty="0"/>
              <a:t>:</a:t>
            </a:r>
            <a:r>
              <a:rPr kumimoji="1" lang="ko-KR" altLang="en-US" dirty="0"/>
              <a:t> </a:t>
            </a:r>
            <a:r>
              <a:rPr kumimoji="1" lang="en-US" altLang="ko-KR" dirty="0"/>
              <a:t>‘</a:t>
            </a:r>
            <a:r>
              <a:rPr kumimoji="1" lang="ko-KR" altLang="en-US" dirty="0"/>
              <a:t>연결키를 선택하세요</a:t>
            </a:r>
            <a:r>
              <a:rPr kumimoji="1" lang="en-US" altLang="ko-KR" dirty="0"/>
              <a:t>’</a:t>
            </a:r>
            <a:r>
              <a:rPr kumimoji="1" lang="ko-KR" altLang="en-US" dirty="0"/>
              <a:t> 문구</a:t>
            </a:r>
            <a:endParaRPr kumimoji="1" lang="en-US" altLang="ko-KR" dirty="0"/>
          </a:p>
          <a:p>
            <a:pPr lvl="1"/>
            <a:r>
              <a:rPr kumimoji="1" lang="ko-KR" altLang="en-US" dirty="0"/>
              <a:t>연결키 선택 후 </a:t>
            </a:r>
            <a:r>
              <a:rPr kumimoji="1" lang="en-US" altLang="ko-KR" dirty="0"/>
              <a:t>:</a:t>
            </a:r>
            <a:r>
              <a:rPr kumimoji="1" lang="ko-KR" altLang="en-US" dirty="0"/>
              <a:t> 연결키 이름 표시</a:t>
            </a:r>
            <a:endParaRPr kumimoji="1" lang="en-US" altLang="ko-KR" dirty="0"/>
          </a:p>
          <a:p>
            <a:pPr lvl="1"/>
            <a:r>
              <a:rPr kumimoji="1" lang="ko-KR" altLang="en-US" dirty="0"/>
              <a:t>삭제 클릭 </a:t>
            </a:r>
            <a:r>
              <a:rPr kumimoji="1" lang="en-US" altLang="ko-KR" dirty="0"/>
              <a:t>&gt;</a:t>
            </a:r>
            <a:r>
              <a:rPr kumimoji="1" lang="ko-KR" altLang="en-US" dirty="0"/>
              <a:t> 해당 키 목록 삭제</a:t>
            </a:r>
            <a:endParaRPr kumimoji="1" lang="en-US" altLang="ko-KR" dirty="0"/>
          </a:p>
          <a:p>
            <a:r>
              <a:rPr kumimoji="1" lang="ko-KR" altLang="en-US" dirty="0">
                <a:sym typeface="Wingdings"/>
              </a:rPr>
              <a:t>버튼</a:t>
            </a:r>
            <a:endParaRPr kumimoji="1" lang="en-US" altLang="ko-KR" dirty="0">
              <a:sym typeface="Wingdings"/>
            </a:endParaRPr>
          </a:p>
          <a:p>
            <a:pPr lvl="1"/>
            <a:r>
              <a:rPr kumimoji="1" lang="ko-KR" altLang="en-US" dirty="0">
                <a:sym typeface="Wingdings"/>
              </a:rPr>
              <a:t>취소 </a:t>
            </a:r>
            <a:r>
              <a:rPr kumimoji="1" lang="en-US" altLang="ko-KR" dirty="0">
                <a:sym typeface="Wingdings"/>
              </a:rPr>
              <a:t>&gt;</a:t>
            </a:r>
            <a:r>
              <a:rPr kumimoji="1" lang="ko-KR" altLang="en-US" dirty="0">
                <a:sym typeface="Wingdings"/>
              </a:rPr>
              <a:t> 팝업 닫힘</a:t>
            </a:r>
            <a:endParaRPr kumimoji="1" lang="en-US" altLang="ko-KR" dirty="0">
              <a:sym typeface="Wingdings"/>
            </a:endParaRPr>
          </a:p>
          <a:p>
            <a:pPr lvl="1"/>
            <a:r>
              <a:rPr lang="ko-KR" altLang="en-US" dirty="0">
                <a:latin typeface="+mn-ea"/>
              </a:rPr>
              <a:t>완료 </a:t>
            </a:r>
            <a:endParaRPr lang="en-US" altLang="ko-KR" dirty="0">
              <a:latin typeface="+mn-ea"/>
            </a:endParaRPr>
          </a:p>
          <a:p>
            <a:pPr lvl="2"/>
            <a:r>
              <a:rPr lang="ko-KR" altLang="en-US" dirty="0">
                <a:latin typeface="+mn-ea"/>
              </a:rPr>
              <a:t>연결키</a:t>
            </a:r>
            <a:r>
              <a:rPr lang="en-US" altLang="ko-KR" dirty="0">
                <a:latin typeface="+mn-ea"/>
              </a:rPr>
              <a:t> 1</a:t>
            </a:r>
            <a:r>
              <a:rPr lang="ko-KR" altLang="en-US" dirty="0">
                <a:latin typeface="+mn-ea"/>
              </a:rPr>
              <a:t>개이상 선택시 활성</a:t>
            </a:r>
            <a:endParaRPr lang="en-US" altLang="ko-KR" dirty="0">
              <a:latin typeface="+mn-ea"/>
            </a:endParaRPr>
          </a:p>
          <a:p>
            <a:pPr lvl="2"/>
            <a:r>
              <a:rPr kumimoji="1" lang="ko-KR" altLang="en-US" dirty="0">
                <a:sym typeface="Wingdings"/>
              </a:rPr>
              <a:t>클릭 </a:t>
            </a:r>
            <a:r>
              <a:rPr kumimoji="1" lang="en-US" altLang="ko-KR" dirty="0">
                <a:sym typeface="Wingdings"/>
              </a:rPr>
              <a:t>&gt;</a:t>
            </a:r>
            <a:r>
              <a:rPr kumimoji="1" lang="ko-KR" altLang="en-US" dirty="0">
                <a:sym typeface="Wingdings"/>
              </a:rPr>
              <a:t> 관계 설정 완료 </a:t>
            </a:r>
            <a:r>
              <a:rPr kumimoji="1" lang="en-US" altLang="ko-KR" dirty="0">
                <a:sym typeface="Wingdings"/>
              </a:rPr>
              <a:t>/</a:t>
            </a:r>
            <a:r>
              <a:rPr kumimoji="1" lang="ko-KR" altLang="en-US" dirty="0">
                <a:sym typeface="Wingdings"/>
              </a:rPr>
              <a:t> 팝업 닫힘</a:t>
            </a:r>
            <a:endParaRPr kumimoji="1" lang="en-US" altLang="ko-KR" dirty="0">
              <a:sym typeface="Wingdings"/>
            </a:endParaRPr>
          </a:p>
          <a:p>
            <a:pPr lvl="1"/>
            <a:endParaRPr kumimoji="1" lang="en-US" altLang="ko-KR" dirty="0">
              <a:sym typeface="Wingdings"/>
            </a:endParaRPr>
          </a:p>
          <a:p>
            <a:pPr lvl="1"/>
            <a:endParaRPr kumimoji="1" lang="en-US" altLang="ko-KR" dirty="0"/>
          </a:p>
          <a:p>
            <a:pPr lvl="1"/>
            <a:endParaRPr kumimoji="1" lang="ko-KR" altLang="en-US" dirty="0"/>
          </a:p>
        </p:txBody>
      </p:sp>
      <p:grpSp>
        <p:nvGrpSpPr>
          <p:cNvPr id="6" name="그룹 5"/>
          <p:cNvGrpSpPr/>
          <p:nvPr/>
        </p:nvGrpSpPr>
        <p:grpSpPr>
          <a:xfrm>
            <a:off x="2091157" y="1489771"/>
            <a:ext cx="2898192" cy="2689489"/>
            <a:chOff x="2130797" y="2035815"/>
            <a:chExt cx="2898192" cy="3552072"/>
          </a:xfrm>
        </p:grpSpPr>
        <p:grpSp>
          <p:nvGrpSpPr>
            <p:cNvPr id="137" name="그룹 136"/>
            <p:cNvGrpSpPr/>
            <p:nvPr/>
          </p:nvGrpSpPr>
          <p:grpSpPr>
            <a:xfrm>
              <a:off x="2130797" y="3577710"/>
              <a:ext cx="2898192" cy="2010177"/>
              <a:chOff x="2269099" y="5273603"/>
              <a:chExt cx="3222814" cy="1654691"/>
            </a:xfrm>
          </p:grpSpPr>
          <p:pic>
            <p:nvPicPr>
              <p:cNvPr id="139" name="그림 138"/>
              <p:cNvPicPr>
                <a:picLocks noChangeAspect="1"/>
              </p:cNvPicPr>
              <p:nvPr/>
            </p:nvPicPr>
            <p:blipFill rotWithShape="1">
              <a:blip r:embed="rId9">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41" name="그룹 140"/>
              <p:cNvGrpSpPr/>
              <p:nvPr/>
            </p:nvGrpSpPr>
            <p:grpSpPr>
              <a:xfrm>
                <a:off x="2868871" y="5288240"/>
                <a:ext cx="1982259" cy="128612"/>
                <a:chOff x="5723959" y="1669374"/>
                <a:chExt cx="1982259" cy="128612"/>
              </a:xfrm>
            </p:grpSpPr>
            <p:sp>
              <p:nvSpPr>
                <p:cNvPr id="142" name="Username Box"/>
                <p:cNvSpPr>
                  <a:spLocks/>
                </p:cNvSpPr>
                <p:nvPr>
                  <p:custDataLst>
                    <p:tags r:id="rId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3" name="Username Box"/>
                <p:cNvSpPr>
                  <a:spLocks/>
                </p:cNvSpPr>
                <p:nvPr>
                  <p:custDataLst>
                    <p:tags r:id="rId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6" name="Username Box"/>
                <p:cNvSpPr>
                  <a:spLocks/>
                </p:cNvSpPr>
                <p:nvPr>
                  <p:custDataLst>
                    <p:tags r:id="rId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nvGrpSpPr>
            <p:cNvPr id="150" name="그룹 149"/>
            <p:cNvGrpSpPr/>
            <p:nvPr/>
          </p:nvGrpSpPr>
          <p:grpSpPr>
            <a:xfrm>
              <a:off x="2130797" y="2035815"/>
              <a:ext cx="2898192" cy="2010177"/>
              <a:chOff x="2269099" y="5273603"/>
              <a:chExt cx="3222814" cy="1654691"/>
            </a:xfrm>
          </p:grpSpPr>
          <p:pic>
            <p:nvPicPr>
              <p:cNvPr id="151" name="그림 150"/>
              <p:cNvPicPr>
                <a:picLocks noChangeAspect="1"/>
              </p:cNvPicPr>
              <p:nvPr/>
            </p:nvPicPr>
            <p:blipFill rotWithShape="1">
              <a:blip r:embed="rId9">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2" name="그룹 151"/>
              <p:cNvGrpSpPr/>
              <p:nvPr/>
            </p:nvGrpSpPr>
            <p:grpSpPr>
              <a:xfrm>
                <a:off x="2868871" y="5288240"/>
                <a:ext cx="1982259" cy="128612"/>
                <a:chOff x="5723959" y="1669374"/>
                <a:chExt cx="1982259" cy="128612"/>
              </a:xfrm>
            </p:grpSpPr>
            <p:sp>
              <p:nvSpPr>
                <p:cNvPr id="153" name="Username Box"/>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4" name="Username Box"/>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5" name="Username Box"/>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sp>
        <p:nvSpPr>
          <p:cNvPr id="187" name="모서리가 둥근 직사각형 186"/>
          <p:cNvSpPr/>
          <p:nvPr/>
        </p:nvSpPr>
        <p:spPr>
          <a:xfrm rot="5400000" flipV="1">
            <a:off x="4600501" y="207799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association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Done</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9</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0</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76" name="직사각형 175"/>
          <p:cNvSpPr/>
          <p:nvPr/>
        </p:nvSpPr>
        <p:spPr>
          <a:xfrm>
            <a:off x="2091156" y="1503112"/>
            <a:ext cx="779424" cy="2650755"/>
          </a:xfrm>
          <a:prstGeom prst="rect">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85" name="직사각형 184"/>
          <p:cNvSpPr/>
          <p:nvPr/>
        </p:nvSpPr>
        <p:spPr>
          <a:xfrm>
            <a:off x="5031285" y="1299210"/>
            <a:ext cx="3092782" cy="35986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C</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64" name="타원 63"/>
          <p:cNvSpPr/>
          <p:nvPr/>
        </p:nvSpPr>
        <p:spPr>
          <a:xfrm>
            <a:off x="1993449" y="13281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5" name="타원 64"/>
          <p:cNvSpPr/>
          <p:nvPr/>
        </p:nvSpPr>
        <p:spPr>
          <a:xfrm>
            <a:off x="6798694" y="886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67" name="타원 66"/>
          <p:cNvSpPr/>
          <p:nvPr/>
        </p:nvSpPr>
        <p:spPr>
          <a:xfrm>
            <a:off x="1993449" y="15461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aphicFrame>
        <p:nvGraphicFramePr>
          <p:cNvPr id="69" name="표 68"/>
          <p:cNvGraphicFramePr>
            <a:graphicFrameLocks noGrp="1"/>
          </p:cNvGraphicFramePr>
          <p:nvPr>
            <p:extLst>
              <p:ext uri="{D42A27DB-BD31-4B8C-83A1-F6EECF244321}">
                <p14:modId xmlns:p14="http://schemas.microsoft.com/office/powerpoint/2010/main" val="1030252531"/>
              </p:ext>
            </p:extLst>
          </p:nvPr>
        </p:nvGraphicFramePr>
        <p:xfrm>
          <a:off x="5108390" y="1499060"/>
          <a:ext cx="2970161" cy="2680200"/>
        </p:xfrm>
        <a:graphic>
          <a:graphicData uri="http://schemas.openxmlformats.org/drawingml/2006/table">
            <a:tbl>
              <a:tblPr firstRow="1" bandRow="1">
                <a:tableStyleId>{F5AB1C69-6EDB-4FF4-983F-18BD219EF322}</a:tableStyleId>
              </a:tblPr>
              <a:tblGrid>
                <a:gridCol w="262297">
                  <a:extLst>
                    <a:ext uri="{9D8B030D-6E8A-4147-A177-3AD203B41FA5}">
                      <a16:colId xmlns:a16="http://schemas.microsoft.com/office/drawing/2014/main" val="20000"/>
                    </a:ext>
                  </a:extLst>
                </a:gridCol>
                <a:gridCol w="262297">
                  <a:extLst>
                    <a:ext uri="{9D8B030D-6E8A-4147-A177-3AD203B41FA5}">
                      <a16:colId xmlns:a16="http://schemas.microsoft.com/office/drawing/2014/main" val="20001"/>
                    </a:ext>
                  </a:extLst>
                </a:gridCol>
                <a:gridCol w="2445567">
                  <a:extLst>
                    <a:ext uri="{9D8B030D-6E8A-4147-A177-3AD203B41FA5}">
                      <a16:colId xmlns:a16="http://schemas.microsoft.com/office/drawing/2014/main" val="20002"/>
                    </a:ext>
                  </a:extLst>
                </a:gridCol>
              </a:tblGrid>
              <a:tr h="0">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타입</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컬럼</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0">
                <a:tc>
                  <a:txBody>
                    <a:bodyPr/>
                    <a:lstStyle/>
                    <a:p>
                      <a:pPr algn="l" latinLnBrk="1">
                        <a:lnSpc>
                          <a:spcPct val="100000"/>
                        </a:lnSpc>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01</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02</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03</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
        <p:nvSpPr>
          <p:cNvPr id="188" name="모서리가 둥근 직사각형 187"/>
          <p:cNvSpPr/>
          <p:nvPr/>
        </p:nvSpPr>
        <p:spPr>
          <a:xfrm rot="5400000" flipV="1">
            <a:off x="7654428" y="2078000"/>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5" name="직사각형 84"/>
          <p:cNvSpPr/>
          <p:nvPr/>
        </p:nvSpPr>
        <p:spPr>
          <a:xfrm>
            <a:off x="5113539" y="2558691"/>
            <a:ext cx="2954107" cy="182718"/>
          </a:xfrm>
          <a:prstGeom prst="rect">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44" name="직사각형 143"/>
          <p:cNvSpPr/>
          <p:nvPr/>
        </p:nvSpPr>
        <p:spPr>
          <a:xfrm>
            <a:off x="2454255" y="4993993"/>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3 keys</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45" name="모서리가 둥근 직사각형 144"/>
          <p:cNvSpPr/>
          <p:nvPr/>
        </p:nvSpPr>
        <p:spPr>
          <a:xfrm rot="5400000" flipV="1">
            <a:off x="7418513" y="5406641"/>
            <a:ext cx="434887"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6" name="모서리가 둥근 직사각형 127"/>
          <p:cNvSpPr/>
          <p:nvPr/>
        </p:nvSpPr>
        <p:spPr>
          <a:xfrm>
            <a:off x="4484143" y="4568484"/>
            <a:ext cx="1163050"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Add key</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9" name="Oval 55"/>
          <p:cNvSpPr/>
          <p:nvPr/>
        </p:nvSpPr>
        <p:spPr>
          <a:xfrm>
            <a:off x="2360126" y="430574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90" name="그룹 89"/>
          <p:cNvGrpSpPr/>
          <p:nvPr/>
        </p:nvGrpSpPr>
        <p:grpSpPr>
          <a:xfrm>
            <a:off x="7464036" y="5287554"/>
            <a:ext cx="86115" cy="86115"/>
            <a:chOff x="2840966" y="2007781"/>
            <a:chExt cx="129589" cy="129589"/>
          </a:xfrm>
        </p:grpSpPr>
        <p:sp>
          <p:nvSpPr>
            <p:cNvPr id="99" name="타원 98"/>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00" name="십자형[C] 99"/>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96" name="그룹 95"/>
          <p:cNvGrpSpPr/>
          <p:nvPr/>
        </p:nvGrpSpPr>
        <p:grpSpPr>
          <a:xfrm>
            <a:off x="7464036" y="5516956"/>
            <a:ext cx="86115" cy="86115"/>
            <a:chOff x="2840966" y="2007781"/>
            <a:chExt cx="129589" cy="129589"/>
          </a:xfrm>
        </p:grpSpPr>
        <p:sp>
          <p:nvSpPr>
            <p:cNvPr id="97" name="타원 96"/>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98" name="십자형[C] 97"/>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113" name="그룹 112"/>
          <p:cNvGrpSpPr/>
          <p:nvPr/>
        </p:nvGrpSpPr>
        <p:grpSpPr>
          <a:xfrm>
            <a:off x="7464036" y="5756161"/>
            <a:ext cx="86115" cy="86115"/>
            <a:chOff x="2840966" y="2007781"/>
            <a:chExt cx="129589" cy="129589"/>
          </a:xfrm>
        </p:grpSpPr>
        <p:sp>
          <p:nvSpPr>
            <p:cNvPr id="120" name="타원 11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23" name="십자형[C] 122"/>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175" name="그룹 174"/>
          <p:cNvGrpSpPr/>
          <p:nvPr/>
        </p:nvGrpSpPr>
        <p:grpSpPr>
          <a:xfrm>
            <a:off x="4165304" y="1321648"/>
            <a:ext cx="817662" cy="162382"/>
            <a:chOff x="5321674" y="1096566"/>
            <a:chExt cx="940062" cy="186690"/>
          </a:xfrm>
        </p:grpSpPr>
        <p:sp>
          <p:nvSpPr>
            <p:cNvPr id="177"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79" name="그룹 178"/>
            <p:cNvGrpSpPr/>
            <p:nvPr/>
          </p:nvGrpSpPr>
          <p:grpSpPr>
            <a:xfrm>
              <a:off x="5499252" y="1131380"/>
              <a:ext cx="116393" cy="116393"/>
              <a:chOff x="5199443" y="1081903"/>
              <a:chExt cx="852062" cy="852063"/>
            </a:xfrm>
          </p:grpSpPr>
          <p:sp>
            <p:nvSpPr>
              <p:cNvPr id="189" name="모서리가 둥근 직사각형 188"/>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90" name="직선 연결선[R] 189"/>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1" name="그룹 190"/>
              <p:cNvGrpSpPr/>
              <p:nvPr userDrawn="1"/>
            </p:nvGrpSpPr>
            <p:grpSpPr>
              <a:xfrm>
                <a:off x="5486400" y="1311600"/>
                <a:ext cx="325488" cy="622366"/>
                <a:chOff x="5486400" y="1379532"/>
                <a:chExt cx="325488" cy="554433"/>
              </a:xfrm>
            </p:grpSpPr>
            <p:cxnSp>
              <p:nvCxnSpPr>
                <p:cNvPr id="192" name="직선 연결선[R] 191"/>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직선 연결선[R] 192"/>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80"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86" name="그림 1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194" name="타원 193"/>
          <p:cNvSpPr/>
          <p:nvPr/>
        </p:nvSpPr>
        <p:spPr>
          <a:xfrm>
            <a:off x="4046488" y="126615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grpSp>
        <p:nvGrpSpPr>
          <p:cNvPr id="195" name="그룹 194"/>
          <p:cNvGrpSpPr/>
          <p:nvPr/>
        </p:nvGrpSpPr>
        <p:grpSpPr>
          <a:xfrm>
            <a:off x="7249985" y="1311978"/>
            <a:ext cx="817662" cy="162383"/>
            <a:chOff x="7289625" y="1823341"/>
            <a:chExt cx="817662" cy="162383"/>
          </a:xfrm>
        </p:grpSpPr>
        <p:grpSp>
          <p:nvGrpSpPr>
            <p:cNvPr id="196" name="그룹 195"/>
            <p:cNvGrpSpPr/>
            <p:nvPr/>
          </p:nvGrpSpPr>
          <p:grpSpPr>
            <a:xfrm rot="10800000">
              <a:off x="7289625" y="1823344"/>
              <a:ext cx="817662" cy="162380"/>
              <a:chOff x="7289625" y="1919250"/>
              <a:chExt cx="817662" cy="162380"/>
            </a:xfrm>
          </p:grpSpPr>
          <p:sp>
            <p:nvSpPr>
              <p:cNvPr id="204" name="모서리가 둥근 직사각형 114"/>
              <p:cNvSpPr/>
              <p:nvPr/>
            </p:nvSpPr>
            <p:spPr>
              <a:xfrm>
                <a:off x="7289625"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05" name="모서리가 둥근 직사각형 114"/>
              <p:cNvSpPr/>
              <p:nvPr/>
            </p:nvSpPr>
            <p:spPr>
              <a:xfrm rot="10800000">
                <a:off x="7698456"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nvGrpSpPr>
            <p:cNvPr id="197" name="그룹 196"/>
            <p:cNvGrpSpPr/>
            <p:nvPr/>
          </p:nvGrpSpPr>
          <p:grpSpPr>
            <a:xfrm>
              <a:off x="7444075" y="1853625"/>
              <a:ext cx="101238" cy="107793"/>
              <a:chOff x="5199443" y="1081903"/>
              <a:chExt cx="852062" cy="907232"/>
            </a:xfrm>
          </p:grpSpPr>
          <p:sp>
            <p:nvSpPr>
              <p:cNvPr id="199" name="모서리가 둥근 직사각형 198"/>
              <p:cNvSpPr/>
              <p:nvPr userDrawn="1"/>
            </p:nvSpPr>
            <p:spPr>
              <a:xfrm>
                <a:off x="5199443" y="1081903"/>
                <a:ext cx="852062" cy="85206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200" name="직선 연결선[R] 199"/>
              <p:cNvCxnSpPr/>
              <p:nvPr userDrawn="1"/>
            </p:nvCxnSpPr>
            <p:spPr>
              <a:xfrm>
                <a:off x="5199443" y="1323124"/>
                <a:ext cx="852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그룹 200"/>
              <p:cNvGrpSpPr/>
              <p:nvPr userDrawn="1"/>
            </p:nvGrpSpPr>
            <p:grpSpPr>
              <a:xfrm>
                <a:off x="5486400" y="1311600"/>
                <a:ext cx="363656" cy="677535"/>
                <a:chOff x="5486400" y="1379532"/>
                <a:chExt cx="363656" cy="603580"/>
              </a:xfrm>
            </p:grpSpPr>
            <p:cxnSp>
              <p:nvCxnSpPr>
                <p:cNvPr id="202" name="직선 연결선[R] 201"/>
                <p:cNvCxnSpPr/>
                <p:nvPr userDrawn="1"/>
              </p:nvCxnSpPr>
              <p:spPr>
                <a:xfrm>
                  <a:off x="5486400" y="1379532"/>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직선 연결선[R] 202"/>
                <p:cNvCxnSpPr/>
                <p:nvPr userDrawn="1"/>
              </p:nvCxnSpPr>
              <p:spPr>
                <a:xfrm>
                  <a:off x="5850056" y="1428679"/>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98" name="그림 197"/>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7844179" y="1823341"/>
              <a:ext cx="120794" cy="160123"/>
            </a:xfrm>
            <a:prstGeom prst="rect">
              <a:avLst/>
            </a:prstGeom>
          </p:spPr>
        </p:pic>
      </p:grpSp>
      <p:sp>
        <p:nvSpPr>
          <p:cNvPr id="208" name="Oval 55"/>
          <p:cNvSpPr/>
          <p:nvPr/>
        </p:nvSpPr>
        <p:spPr>
          <a:xfrm>
            <a:off x="2361144" y="503991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5</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8" name="그룹 7"/>
          <p:cNvGrpSpPr/>
          <p:nvPr/>
        </p:nvGrpSpPr>
        <p:grpSpPr>
          <a:xfrm>
            <a:off x="2495266" y="4282946"/>
            <a:ext cx="2471937" cy="226258"/>
            <a:chOff x="2517412" y="4468882"/>
            <a:chExt cx="2471937" cy="226258"/>
          </a:xfrm>
        </p:grpSpPr>
        <p:sp>
          <p:nvSpPr>
            <p:cNvPr id="210" name="직사각형 209"/>
            <p:cNvSpPr/>
            <p:nvPr/>
          </p:nvSpPr>
          <p:spPr>
            <a:xfrm>
              <a:off x="2517412" y="446888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eaLnBrk="0" fontAlgn="base" hangingPunct="0">
                <a:spcBef>
                  <a:spcPct val="0"/>
                </a:spcBef>
                <a:spcAft>
                  <a:spcPct val="0"/>
                </a:spcAft>
                <a:buClr>
                  <a:srgbClr val="336699"/>
                </a:buClr>
              </a:pPr>
              <a:r>
                <a:rPr lang="en-US" altLang="ko-KR" sz="600">
                  <a:solidFill>
                    <a:schemeClr val="bg1">
                      <a:lumMod val="75000"/>
                    </a:schemeClr>
                  </a:solidFill>
                  <a:latin typeface="나눔고딕" panose="020D0604000000000000" pitchFamily="50" charset="-127"/>
                  <a:ea typeface="나눔고딕" panose="020D0604000000000000" pitchFamily="50" charset="-127"/>
                  <a:cs typeface="Calibri" pitchFamily="34" charset="0"/>
                </a:rPr>
                <a:t>Search by column name</a:t>
              </a:r>
              <a:endPar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endParaRPr>
            </a:p>
          </p:txBody>
        </p:sp>
        <p:sp>
          <p:nvSpPr>
            <p:cNvPr id="211" name="삼각형 210"/>
            <p:cNvSpPr/>
            <p:nvPr/>
          </p:nvSpPr>
          <p:spPr>
            <a:xfrm rot="10800000">
              <a:off x="4848208" y="4556427"/>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75000"/>
                  </a:schemeClr>
                </a:solidFill>
                <a:latin typeface="나눔고딕" panose="020D0604000000000000" pitchFamily="50" charset="-127"/>
                <a:ea typeface="나눔고딕" panose="020D0604000000000000" pitchFamily="50" charset="-127"/>
              </a:endParaRPr>
            </a:p>
          </p:txBody>
        </p:sp>
        <p:pic>
          <p:nvPicPr>
            <p:cNvPr id="212" name="그림 2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83273" y="4542544"/>
              <a:ext cx="78738" cy="78738"/>
            </a:xfrm>
            <a:prstGeom prst="rect">
              <a:avLst/>
            </a:prstGeom>
          </p:spPr>
        </p:pic>
      </p:grpSp>
      <p:grpSp>
        <p:nvGrpSpPr>
          <p:cNvPr id="213" name="그룹 212"/>
          <p:cNvGrpSpPr/>
          <p:nvPr/>
        </p:nvGrpSpPr>
        <p:grpSpPr>
          <a:xfrm>
            <a:off x="5107507" y="4282946"/>
            <a:ext cx="2471937" cy="226258"/>
            <a:chOff x="2517412" y="4468882"/>
            <a:chExt cx="2471937" cy="226258"/>
          </a:xfrm>
        </p:grpSpPr>
        <p:sp>
          <p:nvSpPr>
            <p:cNvPr id="214" name="직사각형 213"/>
            <p:cNvSpPr/>
            <p:nvPr/>
          </p:nvSpPr>
          <p:spPr>
            <a:xfrm>
              <a:off x="2517412" y="446888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eaLnBrk="0" fontAlgn="base" hangingPunct="0">
                <a:spcBef>
                  <a:spcPct val="0"/>
                </a:spcBef>
                <a:spcAft>
                  <a:spcPct val="0"/>
                </a:spcAft>
                <a:buClr>
                  <a:srgbClr val="336699"/>
                </a:buClr>
              </a:pPr>
              <a:r>
                <a:rPr lang="en-US" altLang="ko-KR" sz="600">
                  <a:solidFill>
                    <a:schemeClr val="bg1">
                      <a:lumMod val="75000"/>
                    </a:schemeClr>
                  </a:solidFill>
                  <a:latin typeface="나눔고딕" panose="020D0604000000000000" pitchFamily="50" charset="-127"/>
                  <a:ea typeface="나눔고딕" panose="020D0604000000000000" pitchFamily="50" charset="-127"/>
                  <a:cs typeface="Calibri" pitchFamily="34" charset="0"/>
                </a:rPr>
                <a:t>Search by column name</a:t>
              </a:r>
              <a:endPar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endParaRPr>
            </a:p>
          </p:txBody>
        </p:sp>
        <p:sp>
          <p:nvSpPr>
            <p:cNvPr id="215" name="삼각형 214"/>
            <p:cNvSpPr/>
            <p:nvPr/>
          </p:nvSpPr>
          <p:spPr>
            <a:xfrm rot="10800000">
              <a:off x="4848208" y="4556427"/>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75000"/>
                  </a:schemeClr>
                </a:solidFill>
                <a:latin typeface="나눔고딕" panose="020D0604000000000000" pitchFamily="50" charset="-127"/>
                <a:ea typeface="나눔고딕" panose="020D0604000000000000" pitchFamily="50" charset="-127"/>
              </a:endParaRPr>
            </a:p>
          </p:txBody>
        </p:sp>
        <p:pic>
          <p:nvPicPr>
            <p:cNvPr id="216" name="그림 2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83273" y="4542544"/>
              <a:ext cx="78738" cy="78738"/>
            </a:xfrm>
            <a:prstGeom prst="rect">
              <a:avLst/>
            </a:prstGeom>
          </p:spPr>
        </p:pic>
      </p:grpSp>
      <p:cxnSp>
        <p:nvCxnSpPr>
          <p:cNvPr id="225" name="구부러진 연결선[U] 224"/>
          <p:cNvCxnSpPr>
            <a:stCxn id="218" idx="3"/>
            <a:endCxn id="222" idx="1"/>
          </p:cNvCxnSpPr>
          <p:nvPr/>
        </p:nvCxnSpPr>
        <p:spPr>
          <a:xfrm>
            <a:off x="4967203" y="5322338"/>
            <a:ext cx="140304" cy="12700"/>
          </a:xfrm>
          <a:prstGeom prst="curvedConnector3">
            <a:avLst>
              <a:gd name="adj1" fmla="val 4159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2" name="구부러진 연결선[U] 231"/>
          <p:cNvCxnSpPr/>
          <p:nvPr/>
        </p:nvCxnSpPr>
        <p:spPr>
          <a:xfrm>
            <a:off x="4967203" y="4383664"/>
            <a:ext cx="140304" cy="12700"/>
          </a:xfrm>
          <a:prstGeom prst="curvedConnector3">
            <a:avLst>
              <a:gd name="adj1" fmla="val 4159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5" name="그림 4"/>
          <p:cNvPicPr>
            <a:picLocks noChangeAspect="1"/>
          </p:cNvPicPr>
          <p:nvPr/>
        </p:nvPicPr>
        <p:blipFill rotWithShape="1">
          <a:blip r:embed="rId12">
            <a:extLst>
              <a:ext uri="{28A0092B-C50C-407E-A947-70E740481C1C}">
                <a14:useLocalDpi xmlns:a14="http://schemas.microsoft.com/office/drawing/2010/main" val="0"/>
              </a:ext>
            </a:extLst>
          </a:blip>
          <a:srcRect l="4143" t="13088" r="4223" b="8129"/>
          <a:stretch/>
        </p:blipFill>
        <p:spPr>
          <a:xfrm>
            <a:off x="95893" y="587950"/>
            <a:ext cx="10228511" cy="6154165"/>
          </a:xfrm>
          <a:prstGeom prst="rect">
            <a:avLst/>
          </a:prstGeom>
        </p:spPr>
      </p:pic>
    </p:spTree>
    <p:extLst>
      <p:ext uri="{BB962C8B-B14F-4D97-AF65-F5344CB8AC3E}">
        <p14:creationId xmlns:p14="http://schemas.microsoft.com/office/powerpoint/2010/main" val="574300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직사각형 217"/>
          <p:cNvSpPr/>
          <p:nvPr/>
        </p:nvSpPr>
        <p:spPr>
          <a:xfrm>
            <a:off x="2495266" y="5209209"/>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2" name="직사각형 221"/>
          <p:cNvSpPr/>
          <p:nvPr/>
        </p:nvSpPr>
        <p:spPr>
          <a:xfrm>
            <a:off x="5107507" y="5209209"/>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6" name="직사각형 225"/>
          <p:cNvSpPr/>
          <p:nvPr/>
        </p:nvSpPr>
        <p:spPr>
          <a:xfrm>
            <a:off x="2495266" y="5452670"/>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27" name="직사각형 226"/>
          <p:cNvSpPr/>
          <p:nvPr/>
        </p:nvSpPr>
        <p:spPr>
          <a:xfrm>
            <a:off x="5107507" y="5452670"/>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cxnSp>
        <p:nvCxnSpPr>
          <p:cNvPr id="228" name="구부러진 연결선[U] 227"/>
          <p:cNvCxnSpPr>
            <a:stCxn id="226" idx="3"/>
            <a:endCxn id="227" idx="1"/>
          </p:cNvCxnSpPr>
          <p:nvPr/>
        </p:nvCxnSpPr>
        <p:spPr>
          <a:xfrm>
            <a:off x="4967203" y="5565799"/>
            <a:ext cx="140304" cy="12700"/>
          </a:xfrm>
          <a:prstGeom prst="curvedConnector3">
            <a:avLst>
              <a:gd name="adj1" fmla="val 5000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2495266" y="569127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sp>
        <p:nvSpPr>
          <p:cNvPr id="230" name="직사각형 229"/>
          <p:cNvSpPr/>
          <p:nvPr/>
        </p:nvSpPr>
        <p:spPr>
          <a:xfrm>
            <a:off x="5107507" y="569127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algn="ctr" eaLnBrk="0" fontAlgn="base" hangingPunct="0">
              <a:spcBef>
                <a:spcPct val="0"/>
              </a:spcBef>
              <a:spcAft>
                <a:spcPct val="0"/>
              </a:spcAft>
              <a:buClr>
                <a:srgbClr val="336699"/>
              </a:buClr>
            </a:pPr>
            <a:r>
              <a:rPr lang="en-US" altLang="ko-KR" sz="600" dirty="0">
                <a:solidFill>
                  <a:srgbClr val="00B0F0"/>
                </a:solidFill>
                <a:latin typeface="나눔고딕" panose="020D0604000000000000" pitchFamily="50" charset="-127"/>
                <a:ea typeface="나눔고딕" panose="020D0604000000000000" pitchFamily="50" charset="-127"/>
                <a:cs typeface="Calibri" pitchFamily="34" charset="0"/>
              </a:rPr>
              <a:t>Column name</a:t>
            </a:r>
          </a:p>
        </p:txBody>
      </p:sp>
      <p:cxnSp>
        <p:nvCxnSpPr>
          <p:cNvPr id="231" name="구부러진 연결선[U] 230"/>
          <p:cNvCxnSpPr>
            <a:stCxn id="229" idx="3"/>
            <a:endCxn id="230" idx="1"/>
          </p:cNvCxnSpPr>
          <p:nvPr/>
        </p:nvCxnSpPr>
        <p:spPr>
          <a:xfrm>
            <a:off x="4967203" y="5804401"/>
            <a:ext cx="140304" cy="12700"/>
          </a:xfrm>
          <a:prstGeom prst="curvedConnector3">
            <a:avLst>
              <a:gd name="adj1" fmla="val 5000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4" name="직사각형 183"/>
          <p:cNvSpPr/>
          <p:nvPr/>
        </p:nvSpPr>
        <p:spPr>
          <a:xfrm>
            <a:off x="2057075" y="1299210"/>
            <a:ext cx="3011806" cy="35986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B</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2" name="텍스트 개체 틀 1"/>
          <p:cNvSpPr>
            <a:spLocks noGrp="1"/>
          </p:cNvSpPr>
          <p:nvPr>
            <p:ph type="body" sz="quarter" idx="10"/>
          </p:nvPr>
        </p:nvSpPr>
        <p:spPr/>
        <p:txBody>
          <a:bodyPr/>
          <a:lstStyle/>
          <a:p>
            <a:r>
              <a:rPr lang="ko-KR" altLang="en-US" dirty="0">
                <a:cs typeface="Nanum Gothic" charset="-127"/>
              </a:rPr>
              <a:t>조인 설정 </a:t>
            </a:r>
            <a:r>
              <a:rPr lang="en-US" altLang="ko-KR" dirty="0">
                <a:cs typeface="Nanum Gothic" charset="-127"/>
              </a:rPr>
              <a:t>&gt;</a:t>
            </a:r>
            <a:r>
              <a:rPr lang="ko-KR" altLang="en-US" dirty="0">
                <a:cs typeface="Nanum Gothic" charset="-127"/>
              </a:rPr>
              <a:t> 조인할 데이터 선택 </a:t>
            </a:r>
            <a:r>
              <a:rPr lang="en-US" altLang="ko-KR" dirty="0">
                <a:cs typeface="Nanum Gothic" charset="-127"/>
              </a:rPr>
              <a:t>(</a:t>
            </a:r>
            <a:r>
              <a:rPr lang="ko-KR" altLang="en-US" dirty="0">
                <a:cs typeface="Nanum Gothic" charset="-127"/>
              </a:rPr>
              <a:t>조인 가능한 경우</a:t>
            </a:r>
            <a:r>
              <a:rPr lang="en-US" altLang="ko-KR" dirty="0">
                <a:cs typeface="Nanum Gothic" charset="-127"/>
              </a:rPr>
              <a:t>)</a:t>
            </a:r>
            <a:endParaRPr lang="ko-KR" altLang="en-US" dirty="0">
              <a:cs typeface="Nanum Gothic" charset="-127"/>
            </a:endParaRPr>
          </a:p>
        </p:txBody>
      </p:sp>
      <p:sp>
        <p:nvSpPr>
          <p:cNvPr id="3" name="텍스트 개체 틀 2"/>
          <p:cNvSpPr>
            <a:spLocks noGrp="1"/>
          </p:cNvSpPr>
          <p:nvPr>
            <p:ph type="body" sz="quarter" idx="11"/>
          </p:nvPr>
        </p:nvSpPr>
        <p:spPr/>
        <p:txBody>
          <a:bodyPr/>
          <a:lstStyle/>
          <a:p>
            <a:r>
              <a:rPr kumimoji="1" lang="en-US" altLang="ko-KR" dirty="0">
                <a:cs typeface="Nanum Gothic" charset="-127"/>
              </a:rPr>
              <a:t>01.03</a:t>
            </a:r>
            <a:r>
              <a:rPr kumimoji="1" lang="ko-KR" altLang="en-US" dirty="0">
                <a:cs typeface="Nanum Gothic" charset="-127"/>
              </a:rPr>
              <a:t> 데이터소스 룰 편집</a:t>
            </a:r>
            <a:endParaRPr lang="ko-KR" altLang="en-US" dirty="0">
              <a:cs typeface="Nanum Gothic" charset="-127"/>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cs typeface="Nanum Gothic" charset="-127"/>
              </a:rPr>
              <a:pPr/>
              <a:t>26</a:t>
            </a:fld>
            <a:endParaRPr lang="ko-KR" altLang="en-US" dirty="0">
              <a:solidFill>
                <a:srgbClr val="FFC000">
                  <a:lumMod val="75000"/>
                </a:srgbClr>
              </a:solidFill>
              <a:cs typeface="Nanum Gothic" charset="-127"/>
            </a:endParaRPr>
          </a:p>
        </p:txBody>
      </p:sp>
      <p:sp>
        <p:nvSpPr>
          <p:cNvPr id="4" name="텍스트 개체 틀 3"/>
          <p:cNvSpPr>
            <a:spLocks noGrp="1"/>
          </p:cNvSpPr>
          <p:nvPr>
            <p:ph type="body" sz="quarter" idx="13"/>
          </p:nvPr>
        </p:nvSpPr>
        <p:spPr/>
        <p:txBody>
          <a:bodyPr/>
          <a:lstStyle/>
          <a:p>
            <a:pPr marL="0" indent="0">
              <a:buNone/>
            </a:pPr>
            <a:r>
              <a:rPr kumimoji="1" lang="ko-KR" altLang="en-US" dirty="0"/>
              <a:t>데이터소스 관계설정 팝업</a:t>
            </a:r>
            <a:endParaRPr kumimoji="1" lang="en-US" altLang="ko-KR" dirty="0"/>
          </a:p>
          <a:p>
            <a:r>
              <a:rPr kumimoji="1" lang="ko-KR" altLang="en-US" dirty="0"/>
              <a:t>데이터소스 이름</a:t>
            </a:r>
            <a:endParaRPr kumimoji="1" lang="en-US" altLang="ko-KR" dirty="0"/>
          </a:p>
          <a:p>
            <a:r>
              <a:rPr kumimoji="1" lang="ko-KR" altLang="en-US" dirty="0">
                <a:sym typeface="Wingdings"/>
              </a:rPr>
              <a:t>뷰 변경</a:t>
            </a:r>
            <a:endParaRPr kumimoji="1" lang="en-US" altLang="ko-KR" dirty="0">
              <a:sym typeface="Wingdings"/>
            </a:endParaRPr>
          </a:p>
          <a:p>
            <a:pPr lvl="1"/>
            <a:r>
              <a:rPr kumimoji="1" lang="ko-KR" altLang="en-US" dirty="0">
                <a:sym typeface="Wingdings"/>
              </a:rPr>
              <a:t>테이블뷰</a:t>
            </a:r>
            <a:r>
              <a:rPr kumimoji="1" lang="en-US" altLang="ko-KR" dirty="0">
                <a:sym typeface="Wingdings"/>
              </a:rPr>
              <a:t>(default)</a:t>
            </a:r>
            <a:r>
              <a:rPr kumimoji="1" lang="ko-KR" altLang="en-US" dirty="0">
                <a:sym typeface="Wingdings"/>
              </a:rPr>
              <a:t>   리스트뷰</a:t>
            </a:r>
            <a:endParaRPr kumimoji="1" lang="en-US" altLang="ko-KR" dirty="0">
              <a:sym typeface="Wingdings"/>
            </a:endParaRPr>
          </a:p>
          <a:p>
            <a:r>
              <a:rPr kumimoji="1" lang="ko-KR" altLang="en-US" dirty="0"/>
              <a:t>컬럼 리스트</a:t>
            </a:r>
            <a:endParaRPr kumimoji="1" lang="en-US" altLang="ko-KR" dirty="0"/>
          </a:p>
          <a:p>
            <a:pPr lvl="1"/>
            <a:r>
              <a:rPr kumimoji="1" lang="en-US" altLang="ko-KR" dirty="0"/>
              <a:t>4</a:t>
            </a:r>
            <a:r>
              <a:rPr kumimoji="1" lang="ko-KR" altLang="en-US" dirty="0"/>
              <a:t>번 키가 선택되면 해당 컬럼에 하이라이트 되고 화면에 해당 컬럼이 보여야 함</a:t>
            </a:r>
            <a:r>
              <a:rPr kumimoji="1" lang="en-US" altLang="ko-KR" dirty="0"/>
              <a:t>.</a:t>
            </a:r>
            <a:r>
              <a:rPr kumimoji="1" lang="ko-KR" altLang="en-US" dirty="0"/>
              <a:t> </a:t>
            </a:r>
            <a:r>
              <a:rPr kumimoji="1" lang="en-US" altLang="ko-KR" dirty="0"/>
              <a:t>‘</a:t>
            </a:r>
            <a:r>
              <a:rPr kumimoji="1" lang="ko-KR" altLang="en-US" dirty="0"/>
              <a:t>키추가</a:t>
            </a:r>
            <a:r>
              <a:rPr kumimoji="1" lang="en-US" altLang="ko-KR" dirty="0"/>
              <a:t>’</a:t>
            </a:r>
            <a:r>
              <a:rPr kumimoji="1" lang="ko-KR" altLang="en-US" dirty="0"/>
              <a:t> 직후 목록 선택이 풀리면 하이라이트 해제됨</a:t>
            </a:r>
            <a:endParaRPr kumimoji="1" lang="en-US" altLang="ko-KR" dirty="0"/>
          </a:p>
          <a:p>
            <a:r>
              <a:rPr kumimoji="1" lang="ko-KR" altLang="en-US" dirty="0"/>
              <a:t>연결키 선택 영역</a:t>
            </a:r>
            <a:endParaRPr kumimoji="1" lang="en-US" altLang="ko-KR" dirty="0"/>
          </a:p>
          <a:p>
            <a:pPr lvl="1"/>
            <a:r>
              <a:rPr kumimoji="1" lang="ko-KR" altLang="en-US" dirty="0"/>
              <a:t>연결키 검색 가능</a:t>
            </a:r>
            <a:r>
              <a:rPr kumimoji="1" lang="en-US" altLang="ko-KR" dirty="0"/>
              <a:t>.</a:t>
            </a:r>
            <a:r>
              <a:rPr kumimoji="1" lang="ko-KR" altLang="en-US" dirty="0"/>
              <a:t> 텍스트 입력 시 목록이 필터링됨</a:t>
            </a:r>
            <a:endParaRPr kumimoji="1" lang="en-US" altLang="ko-KR" dirty="0"/>
          </a:p>
          <a:p>
            <a:pPr lvl="1"/>
            <a:r>
              <a:rPr kumimoji="1" lang="ko-KR" altLang="en-US" dirty="0"/>
              <a:t>셀렉박스 선택 시</a:t>
            </a:r>
            <a:r>
              <a:rPr kumimoji="1" lang="en-US" altLang="ko-KR" dirty="0"/>
              <a:t>,</a:t>
            </a:r>
            <a:r>
              <a:rPr kumimoji="1" lang="ko-KR" altLang="en-US" dirty="0"/>
              <a:t> 컬럼 목록에서 선택 가능</a:t>
            </a:r>
            <a:endParaRPr kumimoji="1" lang="en-US" altLang="ko-KR" dirty="0"/>
          </a:p>
          <a:p>
            <a:pPr lvl="1"/>
            <a:r>
              <a:rPr kumimoji="1" lang="ko-KR" altLang="en-US" dirty="0"/>
              <a:t>데이터소스 </a:t>
            </a:r>
            <a:r>
              <a:rPr kumimoji="1" lang="en-US" altLang="ko-KR" dirty="0"/>
              <a:t>2</a:t>
            </a:r>
            <a:r>
              <a:rPr kumimoji="1" lang="ko-KR" altLang="en-US" dirty="0"/>
              <a:t>개에 대한 연결키 모두 선택 시</a:t>
            </a:r>
            <a:r>
              <a:rPr kumimoji="1" lang="en-US" altLang="ko-KR" dirty="0"/>
              <a:t>,</a:t>
            </a:r>
            <a:r>
              <a:rPr kumimoji="1" lang="ko-KR" altLang="en-US" dirty="0"/>
              <a:t> </a:t>
            </a:r>
            <a:r>
              <a:rPr kumimoji="1" lang="en-US" altLang="ko-KR" dirty="0"/>
              <a:t>‘</a:t>
            </a:r>
            <a:r>
              <a:rPr kumimoji="1" lang="ko-KR" altLang="en-US" dirty="0"/>
              <a:t>추가</a:t>
            </a:r>
            <a:r>
              <a:rPr kumimoji="1" lang="en-US" altLang="ko-KR" dirty="0"/>
              <a:t>’</a:t>
            </a:r>
            <a:r>
              <a:rPr kumimoji="1" lang="ko-KR" altLang="en-US" dirty="0"/>
              <a:t> 버튼 활성</a:t>
            </a:r>
            <a:endParaRPr kumimoji="1" lang="en-US" altLang="ko-KR" dirty="0"/>
          </a:p>
          <a:p>
            <a:pPr lvl="2"/>
            <a:r>
              <a:rPr kumimoji="1" lang="ko-KR" altLang="en-US" dirty="0"/>
              <a:t>클릭 </a:t>
            </a:r>
            <a:r>
              <a:rPr kumimoji="1" lang="en-US" altLang="ko-KR" dirty="0"/>
              <a:t>&gt;</a:t>
            </a:r>
            <a:r>
              <a:rPr kumimoji="1" lang="ko-KR" altLang="en-US" dirty="0"/>
              <a:t> 아래의 연결키 열람 영역에 표시됨</a:t>
            </a:r>
            <a:endParaRPr kumimoji="1" lang="en-US" altLang="ko-KR" dirty="0"/>
          </a:p>
          <a:p>
            <a:r>
              <a:rPr kumimoji="1" lang="ko-KR" altLang="en-US" dirty="0"/>
              <a:t>연결키 목록</a:t>
            </a:r>
            <a:endParaRPr kumimoji="1" lang="en-US" altLang="ko-KR" dirty="0"/>
          </a:p>
          <a:p>
            <a:pPr lvl="1"/>
            <a:r>
              <a:rPr kumimoji="1" lang="ko-KR" altLang="en-US" dirty="0"/>
              <a:t>초기 </a:t>
            </a:r>
            <a:r>
              <a:rPr kumimoji="1" lang="en-US" altLang="ko-KR" dirty="0"/>
              <a:t>:</a:t>
            </a:r>
            <a:r>
              <a:rPr kumimoji="1" lang="ko-KR" altLang="en-US" dirty="0"/>
              <a:t> </a:t>
            </a:r>
            <a:r>
              <a:rPr kumimoji="1" lang="en-US" altLang="ko-KR" dirty="0"/>
              <a:t>‘</a:t>
            </a:r>
            <a:r>
              <a:rPr kumimoji="1" lang="ko-KR" altLang="en-US" dirty="0"/>
              <a:t>연결키를 선택하세요</a:t>
            </a:r>
            <a:r>
              <a:rPr kumimoji="1" lang="en-US" altLang="ko-KR" dirty="0"/>
              <a:t>’</a:t>
            </a:r>
            <a:r>
              <a:rPr kumimoji="1" lang="ko-KR" altLang="en-US" dirty="0"/>
              <a:t> 문구</a:t>
            </a:r>
            <a:endParaRPr kumimoji="1" lang="en-US" altLang="ko-KR" dirty="0"/>
          </a:p>
          <a:p>
            <a:pPr lvl="1"/>
            <a:r>
              <a:rPr kumimoji="1" lang="ko-KR" altLang="en-US" dirty="0"/>
              <a:t>연결키 선택 후 </a:t>
            </a:r>
            <a:r>
              <a:rPr kumimoji="1" lang="en-US" altLang="ko-KR" dirty="0"/>
              <a:t>:</a:t>
            </a:r>
            <a:r>
              <a:rPr kumimoji="1" lang="ko-KR" altLang="en-US" dirty="0"/>
              <a:t> 연결키 이름 표시</a:t>
            </a:r>
            <a:endParaRPr kumimoji="1" lang="en-US" altLang="ko-KR" dirty="0"/>
          </a:p>
          <a:p>
            <a:pPr lvl="1"/>
            <a:r>
              <a:rPr kumimoji="1" lang="ko-KR" altLang="en-US" dirty="0"/>
              <a:t>삭제 클릭 </a:t>
            </a:r>
            <a:r>
              <a:rPr kumimoji="1" lang="en-US" altLang="ko-KR" dirty="0"/>
              <a:t>&gt;</a:t>
            </a:r>
            <a:r>
              <a:rPr kumimoji="1" lang="ko-KR" altLang="en-US" dirty="0"/>
              <a:t> 해당 키 목록 삭제</a:t>
            </a:r>
            <a:endParaRPr kumimoji="1" lang="en-US" altLang="ko-KR" dirty="0"/>
          </a:p>
          <a:p>
            <a:r>
              <a:rPr kumimoji="1" lang="ko-KR" altLang="en-US" dirty="0">
                <a:sym typeface="Wingdings"/>
              </a:rPr>
              <a:t>버튼</a:t>
            </a:r>
            <a:endParaRPr kumimoji="1" lang="en-US" altLang="ko-KR" dirty="0">
              <a:sym typeface="Wingdings"/>
            </a:endParaRPr>
          </a:p>
          <a:p>
            <a:pPr lvl="1"/>
            <a:r>
              <a:rPr kumimoji="1" lang="ko-KR" altLang="en-US" dirty="0">
                <a:sym typeface="Wingdings"/>
              </a:rPr>
              <a:t>취소 </a:t>
            </a:r>
            <a:r>
              <a:rPr kumimoji="1" lang="en-US" altLang="ko-KR" dirty="0">
                <a:sym typeface="Wingdings"/>
              </a:rPr>
              <a:t>&gt;</a:t>
            </a:r>
            <a:r>
              <a:rPr kumimoji="1" lang="ko-KR" altLang="en-US" dirty="0">
                <a:sym typeface="Wingdings"/>
              </a:rPr>
              <a:t> 팝업 닫힘</a:t>
            </a:r>
            <a:endParaRPr kumimoji="1" lang="en-US" altLang="ko-KR" dirty="0">
              <a:sym typeface="Wingdings"/>
            </a:endParaRPr>
          </a:p>
          <a:p>
            <a:pPr lvl="1"/>
            <a:r>
              <a:rPr lang="ko-KR" altLang="en-US" dirty="0">
                <a:latin typeface="+mn-ea"/>
              </a:rPr>
              <a:t>완료 </a:t>
            </a:r>
            <a:endParaRPr lang="en-US" altLang="ko-KR" dirty="0">
              <a:latin typeface="+mn-ea"/>
            </a:endParaRPr>
          </a:p>
          <a:p>
            <a:pPr lvl="2"/>
            <a:r>
              <a:rPr lang="ko-KR" altLang="en-US" dirty="0">
                <a:latin typeface="+mn-ea"/>
              </a:rPr>
              <a:t>연결키</a:t>
            </a:r>
            <a:r>
              <a:rPr lang="en-US" altLang="ko-KR" dirty="0">
                <a:latin typeface="+mn-ea"/>
              </a:rPr>
              <a:t> 1</a:t>
            </a:r>
            <a:r>
              <a:rPr lang="ko-KR" altLang="en-US" dirty="0">
                <a:latin typeface="+mn-ea"/>
              </a:rPr>
              <a:t>개이상 선택시 활성</a:t>
            </a:r>
            <a:endParaRPr lang="en-US" altLang="ko-KR" dirty="0">
              <a:latin typeface="+mn-ea"/>
            </a:endParaRPr>
          </a:p>
          <a:p>
            <a:pPr lvl="2"/>
            <a:r>
              <a:rPr kumimoji="1" lang="ko-KR" altLang="en-US" dirty="0">
                <a:sym typeface="Wingdings"/>
              </a:rPr>
              <a:t>클릭 </a:t>
            </a:r>
            <a:r>
              <a:rPr kumimoji="1" lang="en-US" altLang="ko-KR" dirty="0">
                <a:sym typeface="Wingdings"/>
              </a:rPr>
              <a:t>&gt;</a:t>
            </a:r>
            <a:r>
              <a:rPr kumimoji="1" lang="ko-KR" altLang="en-US" dirty="0">
                <a:sym typeface="Wingdings"/>
              </a:rPr>
              <a:t> 관계 설정 완료 </a:t>
            </a:r>
            <a:r>
              <a:rPr kumimoji="1" lang="en-US" altLang="ko-KR" dirty="0">
                <a:sym typeface="Wingdings"/>
              </a:rPr>
              <a:t>/</a:t>
            </a:r>
            <a:r>
              <a:rPr kumimoji="1" lang="ko-KR" altLang="en-US" dirty="0">
                <a:sym typeface="Wingdings"/>
              </a:rPr>
              <a:t> 팝업 닫힘</a:t>
            </a:r>
            <a:endParaRPr kumimoji="1" lang="en-US" altLang="ko-KR" dirty="0">
              <a:sym typeface="Wingdings"/>
            </a:endParaRPr>
          </a:p>
          <a:p>
            <a:pPr lvl="1"/>
            <a:endParaRPr kumimoji="1" lang="en-US" altLang="ko-KR" dirty="0">
              <a:sym typeface="Wingdings"/>
            </a:endParaRPr>
          </a:p>
          <a:p>
            <a:pPr lvl="1"/>
            <a:endParaRPr kumimoji="1" lang="en-US" altLang="ko-KR" dirty="0"/>
          </a:p>
          <a:p>
            <a:pPr lvl="1"/>
            <a:endParaRPr kumimoji="1" lang="ko-KR" altLang="en-US" dirty="0"/>
          </a:p>
        </p:txBody>
      </p:sp>
      <p:grpSp>
        <p:nvGrpSpPr>
          <p:cNvPr id="6" name="그룹 5"/>
          <p:cNvGrpSpPr/>
          <p:nvPr/>
        </p:nvGrpSpPr>
        <p:grpSpPr>
          <a:xfrm>
            <a:off x="2091157" y="1489771"/>
            <a:ext cx="2898192" cy="2689489"/>
            <a:chOff x="2130797" y="2035815"/>
            <a:chExt cx="2898192" cy="3552072"/>
          </a:xfrm>
        </p:grpSpPr>
        <p:grpSp>
          <p:nvGrpSpPr>
            <p:cNvPr id="137" name="그룹 136"/>
            <p:cNvGrpSpPr/>
            <p:nvPr/>
          </p:nvGrpSpPr>
          <p:grpSpPr>
            <a:xfrm>
              <a:off x="2130797" y="3577710"/>
              <a:ext cx="2898192" cy="2010177"/>
              <a:chOff x="2269099" y="5273603"/>
              <a:chExt cx="3222814" cy="1654691"/>
            </a:xfrm>
          </p:grpSpPr>
          <p:pic>
            <p:nvPicPr>
              <p:cNvPr id="139" name="그림 138"/>
              <p:cNvPicPr>
                <a:picLocks noChangeAspect="1"/>
              </p:cNvPicPr>
              <p:nvPr/>
            </p:nvPicPr>
            <p:blipFill rotWithShape="1">
              <a:blip r:embed="rId9">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41" name="그룹 140"/>
              <p:cNvGrpSpPr/>
              <p:nvPr/>
            </p:nvGrpSpPr>
            <p:grpSpPr>
              <a:xfrm>
                <a:off x="2868871" y="5288240"/>
                <a:ext cx="1982259" cy="128612"/>
                <a:chOff x="5723959" y="1669374"/>
                <a:chExt cx="1982259" cy="128612"/>
              </a:xfrm>
            </p:grpSpPr>
            <p:sp>
              <p:nvSpPr>
                <p:cNvPr id="142" name="Username Box"/>
                <p:cNvSpPr>
                  <a:spLocks/>
                </p:cNvSpPr>
                <p:nvPr>
                  <p:custDataLst>
                    <p:tags r:id="rId4"/>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3" name="Username Box"/>
                <p:cNvSpPr>
                  <a:spLocks/>
                </p:cNvSpPr>
                <p:nvPr>
                  <p:custDataLst>
                    <p:tags r:id="rId5"/>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6" name="Username Box"/>
                <p:cNvSpPr>
                  <a:spLocks/>
                </p:cNvSpPr>
                <p:nvPr>
                  <p:custDataLst>
                    <p:tags r:id="rId6"/>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nvGrpSpPr>
            <p:cNvPr id="150" name="그룹 149"/>
            <p:cNvGrpSpPr/>
            <p:nvPr/>
          </p:nvGrpSpPr>
          <p:grpSpPr>
            <a:xfrm>
              <a:off x="2130797" y="2035815"/>
              <a:ext cx="2898192" cy="2010177"/>
              <a:chOff x="2269099" y="5273603"/>
              <a:chExt cx="3222814" cy="1654691"/>
            </a:xfrm>
          </p:grpSpPr>
          <p:pic>
            <p:nvPicPr>
              <p:cNvPr id="151" name="그림 150"/>
              <p:cNvPicPr>
                <a:picLocks noChangeAspect="1"/>
              </p:cNvPicPr>
              <p:nvPr/>
            </p:nvPicPr>
            <p:blipFill rotWithShape="1">
              <a:blip r:embed="rId9">
                <a:extLst>
                  <a:ext uri="{28A0092B-C50C-407E-A947-70E740481C1C}">
                    <a14:useLocalDpi xmlns:a14="http://schemas.microsoft.com/office/drawing/2010/main" val="0"/>
                  </a:ext>
                </a:extLst>
              </a:blip>
              <a:srcRect l="28681" t="21184" r="46876" b="50439"/>
              <a:stretch/>
            </p:blipFill>
            <p:spPr>
              <a:xfrm>
                <a:off x="2269099" y="5273603"/>
                <a:ext cx="3222814" cy="1654691"/>
              </a:xfrm>
              <a:prstGeom prst="rect">
                <a:avLst/>
              </a:prstGeom>
              <a:ln>
                <a:noFill/>
              </a:ln>
            </p:spPr>
          </p:pic>
          <p:grpSp>
            <p:nvGrpSpPr>
              <p:cNvPr id="152" name="그룹 151"/>
              <p:cNvGrpSpPr/>
              <p:nvPr/>
            </p:nvGrpSpPr>
            <p:grpSpPr>
              <a:xfrm>
                <a:off x="2868871" y="5288240"/>
                <a:ext cx="1982259" cy="128612"/>
                <a:chOff x="5723959" y="1669374"/>
                <a:chExt cx="1982259" cy="128612"/>
              </a:xfrm>
            </p:grpSpPr>
            <p:sp>
              <p:nvSpPr>
                <p:cNvPr id="153" name="Username Box"/>
                <p:cNvSpPr>
                  <a:spLocks/>
                </p:cNvSpPr>
                <p:nvPr>
                  <p:custDataLst>
                    <p:tags r:id="rId1"/>
                  </p:custDataLst>
                </p:nvPr>
              </p:nvSpPr>
              <p:spPr bwMode="auto">
                <a:xfrm>
                  <a:off x="5723959"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4" name="Username Box"/>
                <p:cNvSpPr>
                  <a:spLocks/>
                </p:cNvSpPr>
                <p:nvPr>
                  <p:custDataLst>
                    <p:tags r:id="rId2"/>
                  </p:custDataLst>
                </p:nvPr>
              </p:nvSpPr>
              <p:spPr bwMode="auto">
                <a:xfrm>
                  <a:off x="6631697"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5" name="Username Box"/>
                <p:cNvSpPr>
                  <a:spLocks/>
                </p:cNvSpPr>
                <p:nvPr>
                  <p:custDataLst>
                    <p:tags r:id="rId3"/>
                  </p:custDataLst>
                </p:nvPr>
              </p:nvSpPr>
              <p:spPr bwMode="auto">
                <a:xfrm>
                  <a:off x="7472430" y="1669374"/>
                  <a:ext cx="233788" cy="128612"/>
                </a:xfrm>
                <a:prstGeom prst="rect">
                  <a:avLst/>
                </a:prstGeom>
                <a:solidFill>
                  <a:schemeClr val="bg1"/>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tLang="ko-KR" sz="600"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grpSp>
      <p:sp>
        <p:nvSpPr>
          <p:cNvPr id="187" name="모서리가 둥근 직사각형 186"/>
          <p:cNvSpPr/>
          <p:nvPr/>
        </p:nvSpPr>
        <p:spPr>
          <a:xfrm rot="5400000" flipV="1">
            <a:off x="4600501" y="207799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79" name="직사각형 78"/>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Set association</a:t>
            </a:r>
            <a:endParaRPr lang="en-US" altLang="ko-KR" sz="1000" b="1" dirty="0">
              <a:solidFill>
                <a:prstClr val="black"/>
              </a:solidFill>
              <a:latin typeface="나눔고딕" panose="020D0604000000000000" pitchFamily="50" charset="-127"/>
              <a:ea typeface="나눔고딕" panose="020D0604000000000000" pitchFamily="50" charset="-127"/>
              <a:cs typeface="Nanum Gothic" charset="-127"/>
            </a:endParaRPr>
          </a:p>
        </p:txBody>
      </p:sp>
      <p:grpSp>
        <p:nvGrpSpPr>
          <p:cNvPr id="80" name="그룹 79"/>
          <p:cNvGrpSpPr/>
          <p:nvPr/>
        </p:nvGrpSpPr>
        <p:grpSpPr>
          <a:xfrm>
            <a:off x="6960767" y="830232"/>
            <a:ext cx="1099015" cy="200037"/>
            <a:chOff x="4093583" y="6193790"/>
            <a:chExt cx="2358094" cy="249130"/>
          </a:xfrm>
        </p:grpSpPr>
        <p:sp>
          <p:nvSpPr>
            <p:cNvPr id="81" name="모서리가 둥근 직사각형 127"/>
            <p:cNvSpPr/>
            <p:nvPr/>
          </p:nvSpPr>
          <p:spPr>
            <a:xfrm>
              <a:off x="5282947" y="6193790"/>
              <a:ext cx="1168730" cy="249130"/>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Done</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Cancel</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grpSp>
      <p:sp>
        <p:nvSpPr>
          <p:cNvPr id="84" name="TextBox 83"/>
          <p:cNvSpPr txBox="1"/>
          <p:nvPr/>
        </p:nvSpPr>
        <p:spPr>
          <a:xfrm>
            <a:off x="1971259" y="504093"/>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[03</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9</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r>
              <a:rPr lang="en-US" altLang="ko-KR" sz="500" b="1" dirty="0">
                <a:solidFill>
                  <a:prstClr val="white"/>
                </a:solidFill>
                <a:latin typeface="나눔고딕" panose="020D0604000000000000" pitchFamily="50" charset="-127"/>
                <a:ea typeface="나눔고딕" panose="020D0604000000000000" pitchFamily="50" charset="-127"/>
                <a:cs typeface="Nanum Gothic" charset="-127"/>
              </a:rPr>
              <a:t>0</a:t>
            </a:r>
            <a:r>
              <a:rPr lang="mr-IN" altLang="ko-KR" sz="500" b="1" dirty="0">
                <a:solidFill>
                  <a:prstClr val="white"/>
                </a:solidFill>
                <a:latin typeface="나눔고딕" panose="020D0604000000000000" pitchFamily="50" charset="-127"/>
                <a:ea typeface="나눔고딕" panose="020D0604000000000000" pitchFamily="50" charset="-127"/>
                <a:cs typeface="Nanum Gothic" charset="-127"/>
              </a:rPr>
              <a:t>]</a:t>
            </a:r>
            <a:endParaRPr lang="ko-KR" altLang="en-US" sz="5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76" name="직사각형 175"/>
          <p:cNvSpPr/>
          <p:nvPr/>
        </p:nvSpPr>
        <p:spPr>
          <a:xfrm>
            <a:off x="2091156" y="1503112"/>
            <a:ext cx="779424" cy="2650755"/>
          </a:xfrm>
          <a:prstGeom prst="rect">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85" name="직사각형 184"/>
          <p:cNvSpPr/>
          <p:nvPr/>
        </p:nvSpPr>
        <p:spPr>
          <a:xfrm>
            <a:off x="5031285" y="1299210"/>
            <a:ext cx="3092782" cy="359865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eaLnBrk="0" fontAlgn="base" latinLnBrk="0" hangingPunct="0">
              <a:spcBef>
                <a:spcPct val="0"/>
              </a:spcBef>
              <a:spcAft>
                <a:spcPct val="0"/>
              </a:spcAft>
            </a:pPr>
            <a:r>
              <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데이터소스</a:t>
            </a:r>
            <a:r>
              <a:rPr kumimoji="1" lang="en-US" altLang="ko-KR"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 C</a:t>
            </a:r>
            <a:endParaRPr kumimoji="1" lang="ko-KR" altLang="en-US" sz="700" b="1"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64" name="타원 63"/>
          <p:cNvSpPr/>
          <p:nvPr/>
        </p:nvSpPr>
        <p:spPr>
          <a:xfrm>
            <a:off x="1993449" y="132814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5" name="타원 64"/>
          <p:cNvSpPr/>
          <p:nvPr/>
        </p:nvSpPr>
        <p:spPr>
          <a:xfrm>
            <a:off x="6798694" y="8864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67" name="타원 66"/>
          <p:cNvSpPr/>
          <p:nvPr/>
        </p:nvSpPr>
        <p:spPr>
          <a:xfrm>
            <a:off x="1993449" y="154618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aphicFrame>
        <p:nvGraphicFramePr>
          <p:cNvPr id="69" name="표 68"/>
          <p:cNvGraphicFramePr>
            <a:graphicFrameLocks noGrp="1"/>
          </p:cNvGraphicFramePr>
          <p:nvPr>
            <p:extLst/>
          </p:nvPr>
        </p:nvGraphicFramePr>
        <p:xfrm>
          <a:off x="5108390" y="1499060"/>
          <a:ext cx="2970161" cy="2680200"/>
        </p:xfrm>
        <a:graphic>
          <a:graphicData uri="http://schemas.openxmlformats.org/drawingml/2006/table">
            <a:tbl>
              <a:tblPr firstRow="1" bandRow="1">
                <a:tableStyleId>{F5AB1C69-6EDB-4FF4-983F-18BD219EF322}</a:tableStyleId>
              </a:tblPr>
              <a:tblGrid>
                <a:gridCol w="262297">
                  <a:extLst>
                    <a:ext uri="{9D8B030D-6E8A-4147-A177-3AD203B41FA5}">
                      <a16:colId xmlns:a16="http://schemas.microsoft.com/office/drawing/2014/main" val="20000"/>
                    </a:ext>
                  </a:extLst>
                </a:gridCol>
                <a:gridCol w="262297">
                  <a:extLst>
                    <a:ext uri="{9D8B030D-6E8A-4147-A177-3AD203B41FA5}">
                      <a16:colId xmlns:a16="http://schemas.microsoft.com/office/drawing/2014/main" val="20001"/>
                    </a:ext>
                  </a:extLst>
                </a:gridCol>
                <a:gridCol w="2445567">
                  <a:extLst>
                    <a:ext uri="{9D8B030D-6E8A-4147-A177-3AD203B41FA5}">
                      <a16:colId xmlns:a16="http://schemas.microsoft.com/office/drawing/2014/main" val="20002"/>
                    </a:ext>
                  </a:extLst>
                </a:gridCol>
              </a:tblGrid>
              <a:tr h="0">
                <a:tc>
                  <a:txBody>
                    <a:bodyPr/>
                    <a:lstStyle/>
                    <a:p>
                      <a:pPr latinLnBrk="1">
                        <a:lnSpc>
                          <a:spcPct val="100000"/>
                        </a:lnSpc>
                      </a:pPr>
                      <a:endParaRPr lang="ko-KR" altLang="en-US" sz="7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타입</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tc>
                  <a:txBody>
                    <a:bodyPr/>
                    <a:lstStyle/>
                    <a:p>
                      <a:pPr latinLnBrk="1">
                        <a:lnSpc>
                          <a:spcPct val="100000"/>
                        </a:lnSpc>
                      </a:pPr>
                      <a:r>
                        <a:rPr lang="ko-KR" altLang="en-US" sz="700" b="1" i="0" dirty="0">
                          <a:solidFill>
                            <a:schemeClr val="tx1"/>
                          </a:solidFill>
                          <a:latin typeface="Nanum Gothic" charset="-127"/>
                          <a:ea typeface="Nanum Gothic" charset="-127"/>
                          <a:cs typeface="Nanum Gothic" charset="-127"/>
                        </a:rPr>
                        <a:t>컬럼</a:t>
                      </a: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50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0">
                <a:tc>
                  <a:txBody>
                    <a:bodyPr/>
                    <a:lstStyle/>
                    <a:p>
                      <a:pPr algn="l" latinLnBrk="1">
                        <a:lnSpc>
                          <a:spcPct val="100000"/>
                        </a:lnSpc>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algn="l" latinLnBrk="1">
                        <a:lnSpc>
                          <a:spcPct val="100000"/>
                        </a:lnSpc>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01</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02</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03</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07</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04</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05</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0">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solidFill>
                            <a:schemeClr val="tx1"/>
                          </a:solidFill>
                          <a:latin typeface="Nanum Gothic" charset="-127"/>
                          <a:ea typeface="Nanum Gothic" charset="-127"/>
                          <a:cs typeface="Nanum Gothic" charset="-127"/>
                        </a:rPr>
                        <a:t>ab</a:t>
                      </a:r>
                      <a:endParaRPr lang="ko-KR" altLang="en-US" sz="7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r>
                        <a:rPr lang="en-US" altLang="ko-KR" sz="700" b="1" dirty="0">
                          <a:solidFill>
                            <a:prstClr val="black"/>
                          </a:solidFill>
                          <a:latin typeface="+mn-lt"/>
                        </a:rPr>
                        <a:t>Column 06</a:t>
                      </a:r>
                      <a:endParaRPr lang="ko-KR" altLang="en-US" sz="400" b="1" dirty="0">
                        <a:solidFill>
                          <a:prstClr val="white">
                            <a:lumMod val="50000"/>
                          </a:prstClr>
                        </a:solidFill>
                        <a:latin typeface="+mn-lt"/>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sp>
        <p:nvSpPr>
          <p:cNvPr id="188" name="모서리가 둥근 직사각형 187"/>
          <p:cNvSpPr/>
          <p:nvPr/>
        </p:nvSpPr>
        <p:spPr>
          <a:xfrm rot="5400000" flipV="1">
            <a:off x="7654428" y="2078000"/>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85" name="직사각형 84"/>
          <p:cNvSpPr/>
          <p:nvPr/>
        </p:nvSpPr>
        <p:spPr>
          <a:xfrm>
            <a:off x="5113539" y="2558691"/>
            <a:ext cx="2954107" cy="182718"/>
          </a:xfrm>
          <a:prstGeom prst="rect">
            <a:avLst/>
          </a:prstGeom>
          <a:solidFill>
            <a:srgbClr val="00B0F0">
              <a:alpha val="1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cs typeface="Nanum Gothic" charset="-127"/>
            </a:endParaRPr>
          </a:p>
        </p:txBody>
      </p:sp>
      <p:sp>
        <p:nvSpPr>
          <p:cNvPr id="144" name="직사각형 143"/>
          <p:cNvSpPr/>
          <p:nvPr/>
        </p:nvSpPr>
        <p:spPr>
          <a:xfrm>
            <a:off x="2454255" y="4993993"/>
            <a:ext cx="1825660" cy="205940"/>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rPr>
              <a:t>3 keys</a:t>
            </a:r>
            <a:endParaRPr kumimoji="1" lang="ko-KR" altLang="en-US" sz="600" dirty="0">
              <a:solidFill>
                <a:prstClr val="black">
                  <a:lumMod val="75000"/>
                  <a:lumOff val="25000"/>
                </a:prstClr>
              </a:solidFill>
              <a:latin typeface="나눔고딕" panose="020D0604000000000000" pitchFamily="50" charset="-127"/>
              <a:ea typeface="나눔고딕" panose="020D0604000000000000" pitchFamily="50" charset="-127"/>
              <a:cs typeface="Nanum Gothic" charset="-127"/>
            </a:endParaRPr>
          </a:p>
        </p:txBody>
      </p:sp>
      <p:sp>
        <p:nvSpPr>
          <p:cNvPr id="145" name="모서리가 둥근 직사각형 144"/>
          <p:cNvSpPr/>
          <p:nvPr/>
        </p:nvSpPr>
        <p:spPr>
          <a:xfrm rot="5400000" flipV="1">
            <a:off x="7418513" y="5406641"/>
            <a:ext cx="434887"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46" name="모서리가 둥근 직사각형 127"/>
          <p:cNvSpPr/>
          <p:nvPr/>
        </p:nvSpPr>
        <p:spPr>
          <a:xfrm>
            <a:off x="4484143" y="4568484"/>
            <a:ext cx="1163050" cy="200037"/>
          </a:xfrm>
          <a:prstGeom prst="roundRect">
            <a:avLst>
              <a:gd name="adj" fmla="val 18668"/>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나눔고딕" panose="020D0604000000000000" pitchFamily="50" charset="-127"/>
                <a:ea typeface="나눔고딕" panose="020D0604000000000000" pitchFamily="50" charset="-127"/>
                <a:cs typeface="Nanum Gothic" charset="-127"/>
              </a:rPr>
              <a:t>Add key</a:t>
            </a:r>
            <a:endParaRPr lang="ko-KR" altLang="en-US" sz="700"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159" name="Oval 55"/>
          <p:cNvSpPr/>
          <p:nvPr/>
        </p:nvSpPr>
        <p:spPr>
          <a:xfrm>
            <a:off x="2360126" y="430574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4</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90" name="그룹 89"/>
          <p:cNvGrpSpPr/>
          <p:nvPr/>
        </p:nvGrpSpPr>
        <p:grpSpPr>
          <a:xfrm>
            <a:off x="7464036" y="5287554"/>
            <a:ext cx="86115" cy="86115"/>
            <a:chOff x="2840966" y="2007781"/>
            <a:chExt cx="129589" cy="129589"/>
          </a:xfrm>
        </p:grpSpPr>
        <p:sp>
          <p:nvSpPr>
            <p:cNvPr id="99" name="타원 98"/>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00" name="십자형[C] 99"/>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96" name="그룹 95"/>
          <p:cNvGrpSpPr/>
          <p:nvPr/>
        </p:nvGrpSpPr>
        <p:grpSpPr>
          <a:xfrm>
            <a:off x="7464036" y="5516956"/>
            <a:ext cx="86115" cy="86115"/>
            <a:chOff x="2840966" y="2007781"/>
            <a:chExt cx="129589" cy="129589"/>
          </a:xfrm>
        </p:grpSpPr>
        <p:sp>
          <p:nvSpPr>
            <p:cNvPr id="97" name="타원 96"/>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98" name="십자형[C] 97"/>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113" name="그룹 112"/>
          <p:cNvGrpSpPr/>
          <p:nvPr/>
        </p:nvGrpSpPr>
        <p:grpSpPr>
          <a:xfrm>
            <a:off x="7464036" y="5756161"/>
            <a:ext cx="86115" cy="86115"/>
            <a:chOff x="2840966" y="2007781"/>
            <a:chExt cx="129589" cy="129589"/>
          </a:xfrm>
        </p:grpSpPr>
        <p:sp>
          <p:nvSpPr>
            <p:cNvPr id="120" name="타원 11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sp>
          <p:nvSpPr>
            <p:cNvPr id="123" name="십자형[C] 122"/>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나눔고딕" panose="020D0604000000000000" pitchFamily="50" charset="-127"/>
                <a:ea typeface="나눔고딕" panose="020D0604000000000000" pitchFamily="50" charset="-127"/>
                <a:cs typeface="Nanum Gothic" charset="-127"/>
              </a:endParaRPr>
            </a:p>
          </p:txBody>
        </p:sp>
      </p:grpSp>
      <p:grpSp>
        <p:nvGrpSpPr>
          <p:cNvPr id="175" name="그룹 174"/>
          <p:cNvGrpSpPr/>
          <p:nvPr/>
        </p:nvGrpSpPr>
        <p:grpSpPr>
          <a:xfrm>
            <a:off x="4165304" y="1321648"/>
            <a:ext cx="817662" cy="162382"/>
            <a:chOff x="5321674" y="1096566"/>
            <a:chExt cx="940062" cy="186690"/>
          </a:xfrm>
        </p:grpSpPr>
        <p:sp>
          <p:nvSpPr>
            <p:cNvPr id="177"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179" name="그룹 178"/>
            <p:cNvGrpSpPr/>
            <p:nvPr/>
          </p:nvGrpSpPr>
          <p:grpSpPr>
            <a:xfrm>
              <a:off x="5499252" y="1131380"/>
              <a:ext cx="116393" cy="116393"/>
              <a:chOff x="5199443" y="1081903"/>
              <a:chExt cx="852062" cy="852063"/>
            </a:xfrm>
          </p:grpSpPr>
          <p:sp>
            <p:nvSpPr>
              <p:cNvPr id="189" name="모서리가 둥근 직사각형 188"/>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190" name="직선 연결선[R] 189"/>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91" name="그룹 190"/>
              <p:cNvGrpSpPr/>
              <p:nvPr userDrawn="1"/>
            </p:nvGrpSpPr>
            <p:grpSpPr>
              <a:xfrm>
                <a:off x="5486400" y="1311600"/>
                <a:ext cx="325488" cy="622366"/>
                <a:chOff x="5486400" y="1379532"/>
                <a:chExt cx="325488" cy="554433"/>
              </a:xfrm>
            </p:grpSpPr>
            <p:cxnSp>
              <p:nvCxnSpPr>
                <p:cNvPr id="192" name="직선 연결선[R] 191"/>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93" name="직선 연결선[R] 192"/>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180"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pic>
          <p:nvPicPr>
            <p:cNvPr id="186" name="그림 18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sp>
        <p:nvSpPr>
          <p:cNvPr id="194" name="타원 193"/>
          <p:cNvSpPr/>
          <p:nvPr/>
        </p:nvSpPr>
        <p:spPr>
          <a:xfrm>
            <a:off x="4046488" y="126615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grpSp>
        <p:nvGrpSpPr>
          <p:cNvPr id="195" name="그룹 194"/>
          <p:cNvGrpSpPr/>
          <p:nvPr/>
        </p:nvGrpSpPr>
        <p:grpSpPr>
          <a:xfrm>
            <a:off x="7249985" y="1311978"/>
            <a:ext cx="817662" cy="162383"/>
            <a:chOff x="7289625" y="1823341"/>
            <a:chExt cx="817662" cy="162383"/>
          </a:xfrm>
        </p:grpSpPr>
        <p:grpSp>
          <p:nvGrpSpPr>
            <p:cNvPr id="196" name="그룹 195"/>
            <p:cNvGrpSpPr/>
            <p:nvPr/>
          </p:nvGrpSpPr>
          <p:grpSpPr>
            <a:xfrm rot="10800000">
              <a:off x="7289625" y="1823344"/>
              <a:ext cx="817662" cy="162380"/>
              <a:chOff x="7289625" y="1919250"/>
              <a:chExt cx="817662" cy="162380"/>
            </a:xfrm>
          </p:grpSpPr>
          <p:sp>
            <p:nvSpPr>
              <p:cNvPr id="204" name="모서리가 둥근 직사각형 114"/>
              <p:cNvSpPr/>
              <p:nvPr/>
            </p:nvSpPr>
            <p:spPr>
              <a:xfrm>
                <a:off x="7289625"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sp>
            <p:nvSpPr>
              <p:cNvPr id="205" name="모서리가 둥근 직사각형 114"/>
              <p:cNvSpPr/>
              <p:nvPr/>
            </p:nvSpPr>
            <p:spPr>
              <a:xfrm rot="10800000">
                <a:off x="7698456" y="1919250"/>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grpSp>
          <p:nvGrpSpPr>
            <p:cNvPr id="197" name="그룹 196"/>
            <p:cNvGrpSpPr/>
            <p:nvPr/>
          </p:nvGrpSpPr>
          <p:grpSpPr>
            <a:xfrm>
              <a:off x="7444075" y="1853625"/>
              <a:ext cx="101238" cy="107793"/>
              <a:chOff x="5199443" y="1081903"/>
              <a:chExt cx="852062" cy="907232"/>
            </a:xfrm>
          </p:grpSpPr>
          <p:sp>
            <p:nvSpPr>
              <p:cNvPr id="199" name="모서리가 둥근 직사각형 198"/>
              <p:cNvSpPr/>
              <p:nvPr userDrawn="1"/>
            </p:nvSpPr>
            <p:spPr>
              <a:xfrm>
                <a:off x="5199443" y="1081903"/>
                <a:ext cx="852062" cy="852062"/>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나눔고딕" panose="020D0604000000000000" pitchFamily="50" charset="-127"/>
                  <a:ea typeface="나눔고딕" panose="020D0604000000000000" pitchFamily="50" charset="-127"/>
                  <a:cs typeface="Nanum Gothic" charset="-127"/>
                </a:endParaRPr>
              </a:p>
            </p:txBody>
          </p:sp>
          <p:cxnSp>
            <p:nvCxnSpPr>
              <p:cNvPr id="200" name="직선 연결선[R] 199"/>
              <p:cNvCxnSpPr/>
              <p:nvPr userDrawn="1"/>
            </p:nvCxnSpPr>
            <p:spPr>
              <a:xfrm>
                <a:off x="5199443" y="1323124"/>
                <a:ext cx="8520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1" name="그룹 200"/>
              <p:cNvGrpSpPr/>
              <p:nvPr userDrawn="1"/>
            </p:nvGrpSpPr>
            <p:grpSpPr>
              <a:xfrm>
                <a:off x="5486400" y="1311600"/>
                <a:ext cx="363656" cy="677535"/>
                <a:chOff x="5486400" y="1379532"/>
                <a:chExt cx="363656" cy="603580"/>
              </a:xfrm>
            </p:grpSpPr>
            <p:cxnSp>
              <p:nvCxnSpPr>
                <p:cNvPr id="202" name="직선 연결선[R] 201"/>
                <p:cNvCxnSpPr/>
                <p:nvPr userDrawn="1"/>
              </p:nvCxnSpPr>
              <p:spPr>
                <a:xfrm>
                  <a:off x="5486400" y="1379532"/>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직선 연결선[R] 202"/>
                <p:cNvCxnSpPr/>
                <p:nvPr userDrawn="1"/>
              </p:nvCxnSpPr>
              <p:spPr>
                <a:xfrm>
                  <a:off x="5850056" y="1428679"/>
                  <a:ext cx="0" cy="55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198" name="그림 197"/>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7844179" y="1823341"/>
              <a:ext cx="120794" cy="160123"/>
            </a:xfrm>
            <a:prstGeom prst="rect">
              <a:avLst/>
            </a:prstGeom>
          </p:spPr>
        </p:pic>
      </p:grpSp>
      <p:sp>
        <p:nvSpPr>
          <p:cNvPr id="208" name="Oval 55"/>
          <p:cNvSpPr/>
          <p:nvPr/>
        </p:nvSpPr>
        <p:spPr>
          <a:xfrm>
            <a:off x="2361144" y="503991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b="1" dirty="0">
                <a:solidFill>
                  <a:prstClr val="white"/>
                </a:solidFill>
                <a:latin typeface="나눔고딕" panose="020D0604000000000000" pitchFamily="50" charset="-127"/>
                <a:ea typeface="나눔고딕" panose="020D0604000000000000" pitchFamily="50" charset="-127"/>
                <a:cs typeface="Nanum Gothic" charset="-127"/>
              </a:rPr>
              <a:t>5</a:t>
            </a:r>
            <a:endParaRPr lang="en-US" sz="600" b="1" dirty="0">
              <a:solidFill>
                <a:prstClr val="white"/>
              </a:solidFill>
              <a:latin typeface="나눔고딕" panose="020D0604000000000000" pitchFamily="50" charset="-127"/>
              <a:ea typeface="나눔고딕" panose="020D0604000000000000" pitchFamily="50" charset="-127"/>
              <a:cs typeface="Nanum Gothic" charset="-127"/>
            </a:endParaRPr>
          </a:p>
        </p:txBody>
      </p:sp>
      <p:grpSp>
        <p:nvGrpSpPr>
          <p:cNvPr id="8" name="그룹 7"/>
          <p:cNvGrpSpPr/>
          <p:nvPr/>
        </p:nvGrpSpPr>
        <p:grpSpPr>
          <a:xfrm>
            <a:off x="2495266" y="4282946"/>
            <a:ext cx="2471937" cy="226258"/>
            <a:chOff x="2517412" y="4468882"/>
            <a:chExt cx="2471937" cy="226258"/>
          </a:xfrm>
        </p:grpSpPr>
        <p:sp>
          <p:nvSpPr>
            <p:cNvPr id="210" name="직사각형 209"/>
            <p:cNvSpPr/>
            <p:nvPr/>
          </p:nvSpPr>
          <p:spPr>
            <a:xfrm>
              <a:off x="2517412" y="446888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eaLnBrk="0" fontAlgn="base" hangingPunct="0">
                <a:spcBef>
                  <a:spcPct val="0"/>
                </a:spcBef>
                <a:spcAft>
                  <a:spcPct val="0"/>
                </a:spcAft>
                <a:buClr>
                  <a:srgbClr val="336699"/>
                </a:buClr>
              </a:pPr>
              <a:r>
                <a:rPr lang="en-US" altLang="ko-KR" sz="600">
                  <a:solidFill>
                    <a:schemeClr val="bg1">
                      <a:lumMod val="75000"/>
                    </a:schemeClr>
                  </a:solidFill>
                  <a:latin typeface="나눔고딕" panose="020D0604000000000000" pitchFamily="50" charset="-127"/>
                  <a:ea typeface="나눔고딕" panose="020D0604000000000000" pitchFamily="50" charset="-127"/>
                  <a:cs typeface="Calibri" pitchFamily="34" charset="0"/>
                </a:rPr>
                <a:t>Search by column name</a:t>
              </a:r>
              <a:endPar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endParaRPr>
            </a:p>
          </p:txBody>
        </p:sp>
        <p:sp>
          <p:nvSpPr>
            <p:cNvPr id="211" name="삼각형 210"/>
            <p:cNvSpPr/>
            <p:nvPr/>
          </p:nvSpPr>
          <p:spPr>
            <a:xfrm rot="10800000">
              <a:off x="4848208" y="4556427"/>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75000"/>
                  </a:schemeClr>
                </a:solidFill>
                <a:latin typeface="나눔고딕" panose="020D0604000000000000" pitchFamily="50" charset="-127"/>
                <a:ea typeface="나눔고딕" panose="020D0604000000000000" pitchFamily="50" charset="-127"/>
              </a:endParaRPr>
            </a:p>
          </p:txBody>
        </p:sp>
        <p:pic>
          <p:nvPicPr>
            <p:cNvPr id="212" name="그림 21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83273" y="4542544"/>
              <a:ext cx="78738" cy="78738"/>
            </a:xfrm>
            <a:prstGeom prst="rect">
              <a:avLst/>
            </a:prstGeom>
          </p:spPr>
        </p:pic>
      </p:grpSp>
      <p:grpSp>
        <p:nvGrpSpPr>
          <p:cNvPr id="213" name="그룹 212"/>
          <p:cNvGrpSpPr/>
          <p:nvPr/>
        </p:nvGrpSpPr>
        <p:grpSpPr>
          <a:xfrm>
            <a:off x="5107507" y="4282946"/>
            <a:ext cx="2471937" cy="226258"/>
            <a:chOff x="2517412" y="4468882"/>
            <a:chExt cx="2471937" cy="226258"/>
          </a:xfrm>
        </p:grpSpPr>
        <p:sp>
          <p:nvSpPr>
            <p:cNvPr id="214" name="직사각형 213"/>
            <p:cNvSpPr/>
            <p:nvPr/>
          </p:nvSpPr>
          <p:spPr>
            <a:xfrm>
              <a:off x="2517412" y="4468882"/>
              <a:ext cx="2471937" cy="226258"/>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rtlCol="0" anchor="ctr"/>
            <a:lstStyle/>
            <a:p>
              <a:pPr lvl="0" eaLnBrk="0" fontAlgn="base" hangingPunct="0">
                <a:spcBef>
                  <a:spcPct val="0"/>
                </a:spcBef>
                <a:spcAft>
                  <a:spcPct val="0"/>
                </a:spcAft>
                <a:buClr>
                  <a:srgbClr val="336699"/>
                </a:buClr>
              </a:pPr>
              <a:r>
                <a:rPr lang="en-US" altLang="ko-KR" sz="600">
                  <a:solidFill>
                    <a:schemeClr val="bg1">
                      <a:lumMod val="75000"/>
                    </a:schemeClr>
                  </a:solidFill>
                  <a:latin typeface="나눔고딕" panose="020D0604000000000000" pitchFamily="50" charset="-127"/>
                  <a:ea typeface="나눔고딕" panose="020D0604000000000000" pitchFamily="50" charset="-127"/>
                  <a:cs typeface="Calibri" pitchFamily="34" charset="0"/>
                </a:rPr>
                <a:t>Search by column name</a:t>
              </a:r>
              <a:endParaRPr lang="en-US" altLang="ko-KR" sz="600" dirty="0">
                <a:solidFill>
                  <a:schemeClr val="bg1">
                    <a:lumMod val="75000"/>
                  </a:schemeClr>
                </a:solidFill>
                <a:latin typeface="나눔고딕" panose="020D0604000000000000" pitchFamily="50" charset="-127"/>
                <a:ea typeface="나눔고딕" panose="020D0604000000000000" pitchFamily="50" charset="-127"/>
                <a:cs typeface="Calibri" pitchFamily="34" charset="0"/>
              </a:endParaRPr>
            </a:p>
          </p:txBody>
        </p:sp>
        <p:sp>
          <p:nvSpPr>
            <p:cNvPr id="215" name="삼각형 214"/>
            <p:cNvSpPr/>
            <p:nvPr/>
          </p:nvSpPr>
          <p:spPr>
            <a:xfrm rot="10800000">
              <a:off x="4848208" y="4556427"/>
              <a:ext cx="85968" cy="741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bg1">
                    <a:lumMod val="75000"/>
                  </a:schemeClr>
                </a:solidFill>
                <a:latin typeface="나눔고딕" panose="020D0604000000000000" pitchFamily="50" charset="-127"/>
                <a:ea typeface="나눔고딕" panose="020D0604000000000000" pitchFamily="50" charset="-127"/>
              </a:endParaRPr>
            </a:p>
          </p:txBody>
        </p:sp>
        <p:pic>
          <p:nvPicPr>
            <p:cNvPr id="216" name="그림 2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583273" y="4542544"/>
              <a:ext cx="78738" cy="78738"/>
            </a:xfrm>
            <a:prstGeom prst="rect">
              <a:avLst/>
            </a:prstGeom>
          </p:spPr>
        </p:pic>
      </p:grpSp>
      <p:cxnSp>
        <p:nvCxnSpPr>
          <p:cNvPr id="225" name="구부러진 연결선[U] 224"/>
          <p:cNvCxnSpPr>
            <a:stCxn id="218" idx="3"/>
            <a:endCxn id="222" idx="1"/>
          </p:cNvCxnSpPr>
          <p:nvPr/>
        </p:nvCxnSpPr>
        <p:spPr>
          <a:xfrm>
            <a:off x="4967203" y="5322338"/>
            <a:ext cx="140304" cy="12700"/>
          </a:xfrm>
          <a:prstGeom prst="curvedConnector3">
            <a:avLst>
              <a:gd name="adj1" fmla="val 4159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2" name="구부러진 연결선[U] 231"/>
          <p:cNvCxnSpPr/>
          <p:nvPr/>
        </p:nvCxnSpPr>
        <p:spPr>
          <a:xfrm>
            <a:off x="4967203" y="4383664"/>
            <a:ext cx="140304" cy="12700"/>
          </a:xfrm>
          <a:prstGeom prst="curvedConnector3">
            <a:avLst>
              <a:gd name="adj1" fmla="val 41590"/>
            </a:avLst>
          </a:prstGeom>
          <a:ln w="12700">
            <a:solidFill>
              <a:schemeClr val="bg1">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8" name="직사각형 87"/>
          <p:cNvSpPr/>
          <p:nvPr/>
        </p:nvSpPr>
        <p:spPr>
          <a:xfrm>
            <a:off x="0" y="0"/>
            <a:ext cx="12192000" cy="6858000"/>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3600" dirty="0">
                <a:solidFill>
                  <a:schemeClr val="bg1"/>
                </a:solidFill>
                <a:latin typeface="Nanum Gothic" charset="-127"/>
                <a:ea typeface="Nanum Gothic" charset="-127"/>
                <a:cs typeface="Nanum Gothic" charset="-127"/>
              </a:rPr>
              <a:t>기획 보류</a:t>
            </a:r>
            <a:endParaRPr kumimoji="1" lang="en-US" altLang="ko-KR" sz="3600" dirty="0">
              <a:solidFill>
                <a:schemeClr val="bg1"/>
              </a:solidFill>
              <a:latin typeface="Nanum Gothic" charset="-127"/>
              <a:ea typeface="Nanum Gothic" charset="-127"/>
              <a:cs typeface="Nanum Gothic" charset="-127"/>
            </a:endParaRPr>
          </a:p>
          <a:p>
            <a:pPr algn="ctr"/>
            <a:endParaRPr kumimoji="1" lang="en-US" altLang="ko-KR" sz="3600" dirty="0">
              <a:solidFill>
                <a:schemeClr val="bg1"/>
              </a:solidFill>
              <a:latin typeface="Nanum Gothic" charset="-127"/>
              <a:ea typeface="Nanum Gothic" charset="-127"/>
              <a:cs typeface="Nanum Gothic" charset="-127"/>
            </a:endParaRPr>
          </a:p>
          <a:p>
            <a:pPr algn="ctr"/>
            <a:r>
              <a:rPr kumimoji="1" lang="en-US" altLang="ko-KR" sz="3600" dirty="0">
                <a:solidFill>
                  <a:schemeClr val="bg1"/>
                </a:solidFill>
                <a:latin typeface="Nanum Gothic" charset="-127"/>
                <a:ea typeface="Nanum Gothic" charset="-127"/>
                <a:cs typeface="Nanum Gothic" charset="-127"/>
              </a:rPr>
              <a:t>2018.8. </a:t>
            </a:r>
            <a:endParaRPr kumimoji="1" lang="ko-KR" altLang="en-US" sz="36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335373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rPr>
              <a:t>대시보드 이름</a:t>
            </a:r>
            <a:r>
              <a:rPr lang="en-US" altLang="ko-KR" dirty="0">
                <a:latin typeface="+mn-ea"/>
                <a:ea typeface="+mn-ea"/>
              </a:rPr>
              <a:t>,</a:t>
            </a:r>
            <a:r>
              <a:rPr lang="ko-KR" altLang="en-US" dirty="0">
                <a:latin typeface="+mn-ea"/>
                <a:ea typeface="+mn-ea"/>
              </a:rPr>
              <a:t>설명 입력</a:t>
            </a:r>
            <a:r>
              <a:rPr lang="en-US" altLang="ko-KR" dirty="0">
                <a:latin typeface="+mn-ea"/>
                <a:ea typeface="+mn-ea"/>
              </a:rPr>
              <a:t> (1)</a:t>
            </a:r>
            <a:endParaRPr lang="ko-KR" altLang="en-US" dirty="0">
              <a:latin typeface="+mn-ea"/>
              <a:ea typeface="+mn-ea"/>
            </a:endParaRPr>
          </a:p>
        </p:txBody>
      </p:sp>
      <p:sp>
        <p:nvSpPr>
          <p:cNvPr id="5" name="제목 4"/>
          <p:cNvSpPr>
            <a:spLocks noGrp="1"/>
          </p:cNvSpPr>
          <p:nvPr>
            <p:ph type="title"/>
          </p:nvPr>
        </p:nvSpPr>
        <p:spPr/>
        <p:txBody>
          <a:bodyPr/>
          <a:lstStyle/>
          <a:p>
            <a:r>
              <a:rPr kumimoji="1" lang="en-US" altLang="ko-KR" dirty="0">
                <a:latin typeface="+mn-ea"/>
              </a:rPr>
              <a:t>1.3</a:t>
            </a:r>
            <a:r>
              <a:rPr kumimoji="1" lang="ko-KR" altLang="en-US" dirty="0">
                <a:latin typeface="+mn-ea"/>
              </a:rPr>
              <a:t> 대시보드 만들기 </a:t>
            </a:r>
            <a:r>
              <a:rPr kumimoji="1" lang="en-US" altLang="ko-KR" dirty="0">
                <a:latin typeface="+mn-ea"/>
              </a:rPr>
              <a:t>&gt;</a:t>
            </a:r>
            <a:r>
              <a:rPr kumimoji="1" lang="ko-KR" altLang="en-US" dirty="0">
                <a:latin typeface="+mn-ea"/>
              </a:rPr>
              <a:t> </a:t>
            </a:r>
            <a:r>
              <a:rPr kumimoji="1" lang="en-US" altLang="ko-KR" b="1" dirty="0">
                <a:latin typeface="+mn-ea"/>
              </a:rPr>
              <a:t>3</a:t>
            </a:r>
            <a:r>
              <a:rPr kumimoji="1" lang="ko-KR" altLang="en-US" b="1" dirty="0">
                <a:latin typeface="+mn-ea"/>
              </a:rPr>
              <a:t> 단계 </a:t>
            </a:r>
            <a:r>
              <a:rPr kumimoji="1" lang="en-US" altLang="ko-KR" b="1" dirty="0">
                <a:latin typeface="+mn-ea"/>
              </a:rPr>
              <a:t>:</a:t>
            </a:r>
            <a:r>
              <a:rPr kumimoji="1" lang="ko-KR" altLang="en-US" b="1" dirty="0">
                <a:latin typeface="+mn-ea"/>
              </a:rPr>
              <a:t> 기본 정보 입력</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27</a:t>
            </a:fld>
            <a:endParaRPr lang="ko-KR" altLang="en-US" dirty="0">
              <a:solidFill>
                <a:schemeClr val="accent4">
                  <a:lumMod val="75000"/>
                </a:schemeClr>
              </a:solidFill>
              <a:latin typeface="+mn-ea"/>
              <a:ea typeface="+mn-ea"/>
            </a:endParaRPr>
          </a:p>
        </p:txBody>
      </p:sp>
      <p:sp>
        <p:nvSpPr>
          <p:cNvPr id="3" name="텍스트 개체 틀 2"/>
          <p:cNvSpPr>
            <a:spLocks noGrp="1"/>
          </p:cNvSpPr>
          <p:nvPr>
            <p:ph type="body" sz="quarter" idx="13"/>
          </p:nvPr>
        </p:nvSpPr>
        <p:spPr>
          <a:xfrm>
            <a:off x="10080108" y="651623"/>
            <a:ext cx="1953784" cy="6206377"/>
          </a:xfrm>
        </p:spPr>
        <p:txBody>
          <a:bodyPr/>
          <a:lstStyle/>
          <a:p>
            <a:r>
              <a:rPr kumimoji="1" lang="ko-KR" altLang="en-US" dirty="0">
                <a:latin typeface="+mn-ea"/>
                <a:ea typeface="+mn-ea"/>
              </a:rPr>
              <a:t>서머리 영역 문구</a:t>
            </a:r>
            <a:endParaRPr kumimoji="1" lang="en-US" altLang="ko-KR" dirty="0">
              <a:latin typeface="+mn-ea"/>
              <a:ea typeface="+mn-ea"/>
            </a:endParaRPr>
          </a:p>
          <a:p>
            <a:pPr lvl="1"/>
            <a:r>
              <a:rPr kumimoji="1" lang="ko-KR" altLang="en-US" dirty="0">
                <a:latin typeface="+mn-ea"/>
                <a:ea typeface="+mn-ea"/>
              </a:rPr>
              <a:t>워크북 이름</a:t>
            </a:r>
            <a:endParaRPr kumimoji="1" lang="en-US" altLang="ko-KR" dirty="0">
              <a:latin typeface="+mn-ea"/>
              <a:ea typeface="+mn-ea"/>
            </a:endParaRPr>
          </a:p>
          <a:p>
            <a:pPr lvl="1"/>
            <a:r>
              <a:rPr kumimoji="1" lang="ko-KR" altLang="en-US" dirty="0">
                <a:latin typeface="+mn-ea"/>
                <a:ea typeface="+mn-ea"/>
              </a:rPr>
              <a:t>데이터 소스</a:t>
            </a:r>
            <a:endParaRPr kumimoji="1" lang="en-US" altLang="ko-KR" dirty="0">
              <a:latin typeface="+mn-ea"/>
              <a:ea typeface="+mn-ea"/>
            </a:endParaRPr>
          </a:p>
          <a:p>
            <a:r>
              <a:rPr kumimoji="1" lang="ko-KR" altLang="en-US" dirty="0">
                <a:latin typeface="+mn-ea"/>
                <a:ea typeface="+mn-ea"/>
              </a:rPr>
              <a:t>이름</a:t>
            </a:r>
            <a:r>
              <a:rPr kumimoji="1" lang="en-US" altLang="ko-KR" dirty="0">
                <a:latin typeface="+mn-ea"/>
                <a:ea typeface="+mn-ea"/>
              </a:rPr>
              <a:t>(</a:t>
            </a:r>
            <a:r>
              <a:rPr kumimoji="1" lang="ko-KR" altLang="en-US" dirty="0">
                <a:latin typeface="+mn-ea"/>
                <a:ea typeface="+mn-ea"/>
              </a:rPr>
              <a:t>*</a:t>
            </a:r>
            <a:r>
              <a:rPr kumimoji="1" lang="en-US" altLang="ko-KR" dirty="0">
                <a:latin typeface="+mn-ea"/>
                <a:ea typeface="+mn-ea"/>
              </a:rPr>
              <a:t>)</a:t>
            </a:r>
          </a:p>
          <a:p>
            <a:pPr lvl="1"/>
            <a:r>
              <a:rPr kumimoji="1" lang="en-US" altLang="ko-KR" dirty="0">
                <a:latin typeface="+mn-ea"/>
                <a:ea typeface="+mn-ea"/>
              </a:rPr>
              <a:t>P.H : </a:t>
            </a:r>
            <a:r>
              <a:rPr kumimoji="1" lang="ko-KR" altLang="en-US" dirty="0">
                <a:latin typeface="+mn-ea"/>
                <a:ea typeface="+mn-ea"/>
              </a:rPr>
              <a:t>이름을 입력하세요</a:t>
            </a:r>
            <a:endParaRPr kumimoji="1" lang="en-US" altLang="ko-KR" dirty="0">
              <a:latin typeface="+mn-ea"/>
              <a:ea typeface="+mn-ea"/>
            </a:endParaRPr>
          </a:p>
          <a:p>
            <a:r>
              <a:rPr kumimoji="1" lang="ko-KR" altLang="en-US" dirty="0">
                <a:latin typeface="+mn-ea"/>
                <a:ea typeface="+mn-ea"/>
              </a:rPr>
              <a:t>설명</a:t>
            </a:r>
            <a:endParaRPr kumimoji="1" lang="en-US" altLang="ko-KR" dirty="0">
              <a:latin typeface="+mn-ea"/>
              <a:ea typeface="+mn-ea"/>
            </a:endParaRPr>
          </a:p>
          <a:p>
            <a:pPr lvl="1"/>
            <a:r>
              <a:rPr kumimoji="1" lang="en-US" altLang="ko-KR" dirty="0">
                <a:latin typeface="+mn-ea"/>
                <a:ea typeface="+mn-ea"/>
              </a:rPr>
              <a:t>P.H</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설명을 입력하세요</a:t>
            </a:r>
            <a:endParaRPr kumimoji="1" lang="en-US" altLang="ko-KR" dirty="0">
              <a:latin typeface="+mn-ea"/>
              <a:ea typeface="+mn-ea"/>
            </a:endParaRPr>
          </a:p>
          <a:p>
            <a:r>
              <a:rPr lang="ko-KR" altLang="en-US" dirty="0">
                <a:latin typeface="+mn-ea"/>
                <a:ea typeface="+mn-ea"/>
              </a:rPr>
              <a:t>컨펌 버튼 영역</a:t>
            </a:r>
            <a:endParaRPr lang="en-US" altLang="ko-KR" dirty="0">
              <a:latin typeface="+mn-ea"/>
              <a:ea typeface="+mn-ea"/>
            </a:endParaRPr>
          </a:p>
          <a:p>
            <a:pPr lvl="1"/>
            <a:r>
              <a:rPr lang="ko-KR" altLang="en-US" dirty="0">
                <a:latin typeface="+mn-ea"/>
                <a:ea typeface="+mn-ea"/>
              </a:rPr>
              <a:t>이전 클릭 </a:t>
            </a:r>
            <a:r>
              <a:rPr lang="en-US" altLang="ko-KR" dirty="0">
                <a:latin typeface="+mn-ea"/>
                <a:ea typeface="+mn-ea"/>
              </a:rPr>
              <a:t>&gt;</a:t>
            </a:r>
            <a:r>
              <a:rPr lang="ko-KR" altLang="en-US" dirty="0">
                <a:latin typeface="+mn-ea"/>
                <a:ea typeface="+mn-ea"/>
              </a:rPr>
              <a:t> 이전 단계로 이동 </a:t>
            </a:r>
            <a:endParaRPr lang="en-US" altLang="ko-KR" dirty="0">
              <a:latin typeface="+mn-ea"/>
              <a:ea typeface="+mn-ea"/>
            </a:endParaRPr>
          </a:p>
          <a:p>
            <a:pPr lvl="1"/>
            <a:r>
              <a:rPr kumimoji="1" lang="ko-KR" altLang="en-US" dirty="0">
                <a:latin typeface="+mn-ea"/>
                <a:ea typeface="+mn-ea"/>
              </a:rPr>
              <a:t>완료 클릭 </a:t>
            </a:r>
            <a:r>
              <a:rPr kumimoji="1" lang="en-US" altLang="ko-KR" dirty="0">
                <a:latin typeface="+mn-ea"/>
                <a:ea typeface="+mn-ea"/>
              </a:rPr>
              <a:t>&gt;</a:t>
            </a:r>
            <a:r>
              <a:rPr kumimoji="1" lang="ko-KR" altLang="en-US" dirty="0">
                <a:latin typeface="+mn-ea"/>
                <a:ea typeface="+mn-ea"/>
              </a:rPr>
              <a:t> </a:t>
            </a:r>
            <a:r>
              <a:rPr kumimoji="1" lang="en-US" altLang="ko-KR" dirty="0">
                <a:solidFill>
                  <a:srgbClr val="FF0000"/>
                </a:solidFill>
                <a:latin typeface="+mn-ea"/>
                <a:ea typeface="+mn-ea"/>
              </a:rPr>
              <a:t>Validation </a:t>
            </a:r>
            <a:r>
              <a:rPr kumimoji="1" lang="ko-KR" altLang="en-US" dirty="0">
                <a:solidFill>
                  <a:srgbClr val="FF0000"/>
                </a:solidFill>
                <a:latin typeface="+mn-ea"/>
                <a:ea typeface="+mn-ea"/>
              </a:rPr>
              <a:t>체크</a:t>
            </a:r>
            <a:endParaRPr kumimoji="1" lang="en-US" altLang="ko-KR" dirty="0">
              <a:solidFill>
                <a:srgbClr val="FF0000"/>
              </a:solidFill>
              <a:latin typeface="+mn-ea"/>
              <a:ea typeface="+mn-ea"/>
            </a:endParaRPr>
          </a:p>
          <a:p>
            <a:pPr lvl="2"/>
            <a:r>
              <a:rPr kumimoji="1" lang="en-US" altLang="ko-KR" dirty="0">
                <a:latin typeface="+mn-ea"/>
                <a:ea typeface="+mn-ea"/>
              </a:rPr>
              <a:t>Success &gt; </a:t>
            </a:r>
            <a:r>
              <a:rPr kumimoji="1" lang="ko-KR" altLang="en-US" dirty="0">
                <a:latin typeface="+mn-ea"/>
                <a:ea typeface="+mn-ea"/>
              </a:rPr>
              <a:t>대시보드 생성 완료 토스트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[011.0]</a:t>
            </a:r>
            <a:r>
              <a:rPr kumimoji="1" lang="en-US" altLang="ko-KR" dirty="0">
                <a:latin typeface="+mn-ea"/>
                <a:ea typeface="+mn-ea"/>
              </a:rPr>
              <a:t> /</a:t>
            </a:r>
            <a:r>
              <a:rPr kumimoji="1" lang="ko-KR" altLang="en-US" dirty="0">
                <a:latin typeface="+mn-ea"/>
                <a:ea typeface="+mn-ea"/>
              </a:rPr>
              <a:t> </a:t>
            </a:r>
            <a:r>
              <a:rPr kumimoji="1" lang="ko-KR" altLang="en-US" dirty="0">
                <a:solidFill>
                  <a:srgbClr val="FF0000"/>
                </a:solidFill>
                <a:latin typeface="+mn-ea"/>
                <a:ea typeface="+mn-ea"/>
              </a:rPr>
              <a:t>해당 대시보드 화면으로 이</a:t>
            </a:r>
            <a:endParaRPr kumimoji="1" lang="en-US" altLang="ko-KR" dirty="0">
              <a:solidFill>
                <a:srgbClr val="FF0000"/>
              </a:solidFill>
              <a:latin typeface="+mn-ea"/>
              <a:ea typeface="+mn-ea"/>
            </a:endParaRPr>
          </a:p>
          <a:p>
            <a:pPr lvl="2"/>
            <a:r>
              <a:rPr kumimoji="1" lang="en-US" altLang="ko-KR" dirty="0">
                <a:latin typeface="+mn-ea"/>
                <a:ea typeface="+mn-ea"/>
              </a:rPr>
              <a:t>Fail &gt; </a:t>
            </a:r>
            <a:r>
              <a:rPr kumimoji="1" lang="ko-KR" altLang="en-US" dirty="0">
                <a:latin typeface="+mn-ea"/>
                <a:ea typeface="+mn-ea"/>
              </a:rPr>
              <a:t>토스트 출력</a:t>
            </a:r>
            <a:r>
              <a:rPr kumimoji="1" lang="en-US" altLang="ko-KR" dirty="0">
                <a:latin typeface="+mn-ea"/>
                <a:ea typeface="+mn-ea"/>
              </a:rPr>
              <a:t> </a:t>
            </a:r>
            <a:r>
              <a:rPr kumimoji="1" lang="ko-KR" altLang="en-US" dirty="0">
                <a:solidFill>
                  <a:srgbClr val="00B0F0"/>
                </a:solidFill>
                <a:latin typeface="+mn-ea"/>
                <a:ea typeface="+mn-ea"/>
              </a:rPr>
              <a:t>☞</a:t>
            </a:r>
            <a:r>
              <a:rPr kumimoji="1" lang="en-US" altLang="ko-KR" dirty="0">
                <a:solidFill>
                  <a:srgbClr val="00B0F0"/>
                </a:solidFill>
                <a:latin typeface="+mn-ea"/>
                <a:ea typeface="+mn-ea"/>
              </a:rPr>
              <a:t>[001.0]</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에러 개별 항목에 도움말 표시</a:t>
            </a:r>
            <a:endParaRPr lang="en-US" altLang="ko-KR" dirty="0">
              <a:solidFill>
                <a:srgbClr val="00B0F0"/>
              </a:solidFill>
              <a:latin typeface="+mn-ea"/>
              <a:ea typeface="+mn-ea"/>
            </a:endParaRPr>
          </a:p>
          <a:p>
            <a:endParaRPr lang="ko-KR" altLang="en-US" dirty="0">
              <a:latin typeface="+mn-ea"/>
              <a:ea typeface="+mn-ea"/>
            </a:endParaRPr>
          </a:p>
        </p:txBody>
      </p:sp>
      <p:sp>
        <p:nvSpPr>
          <p:cNvPr id="80" name="TextBox 79"/>
          <p:cNvSpPr txBox="1"/>
          <p:nvPr/>
        </p:nvSpPr>
        <p:spPr>
          <a:xfrm>
            <a:off x="3839885" y="1387996"/>
            <a:ext cx="2452595" cy="169277"/>
          </a:xfrm>
          <a:prstGeom prst="rect">
            <a:avLst/>
          </a:prstGeom>
          <a:noFill/>
        </p:spPr>
        <p:txBody>
          <a:bodyPr wrap="none" lIns="0" tIns="0" rIns="0" bIns="0" rtlCol="0">
            <a:spAutoFit/>
          </a:bodyPr>
          <a:lstStyle/>
          <a:p>
            <a:pPr algn="ctr"/>
            <a:r>
              <a:rPr lang="en-US" altLang="ko-KR" sz="1100" b="1" dirty="0">
                <a:solidFill>
                  <a:prstClr val="black"/>
                </a:solidFill>
                <a:latin typeface="+mn-ea"/>
                <a:cs typeface="Nanum Gothic" charset="-127"/>
              </a:rPr>
              <a:t>Please complete dashboard creation</a:t>
            </a:r>
            <a:endParaRPr lang="ko-KR" altLang="en-US" sz="1100" b="1" dirty="0">
              <a:solidFill>
                <a:prstClr val="black"/>
              </a:solidFill>
              <a:latin typeface="+mn-ea"/>
              <a:cs typeface="Nanum Gothic" charset="-127"/>
            </a:endParaRPr>
          </a:p>
        </p:txBody>
      </p:sp>
      <p:sp>
        <p:nvSpPr>
          <p:cNvPr id="96" name="TextBox 95"/>
          <p:cNvSpPr txBox="1"/>
          <p:nvPr/>
        </p:nvSpPr>
        <p:spPr>
          <a:xfrm>
            <a:off x="4578056" y="871503"/>
            <a:ext cx="976228" cy="138499"/>
          </a:xfrm>
          <a:prstGeom prst="rect">
            <a:avLst/>
          </a:prstGeom>
          <a:noFill/>
        </p:spPr>
        <p:txBody>
          <a:bodyPr wrap="none" lIns="0" tIns="0" rIns="0" bIns="0" rtlCol="0">
            <a:spAutoFit/>
          </a:bodyPr>
          <a:lstStyle/>
          <a:p>
            <a:pPr algn="ctr"/>
            <a:r>
              <a:rPr lang="en-US" altLang="ko-KR" sz="900" b="1" dirty="0">
                <a:solidFill>
                  <a:prstClr val="black"/>
                </a:solidFill>
                <a:latin typeface="+mn-ea"/>
                <a:cs typeface="Nanum Gothic" charset="-127"/>
              </a:rPr>
              <a:t>Create dashboard</a:t>
            </a:r>
            <a:endParaRPr lang="ko-KR" altLang="en-US" sz="900" b="1" dirty="0">
              <a:solidFill>
                <a:prstClr val="black"/>
              </a:solidFill>
              <a:latin typeface="+mn-ea"/>
              <a:cs typeface="Nanum Gothic" charset="-127"/>
            </a:endParaRPr>
          </a:p>
        </p:txBody>
      </p:sp>
      <p:grpSp>
        <p:nvGrpSpPr>
          <p:cNvPr id="207" name="그룹 206"/>
          <p:cNvGrpSpPr/>
          <p:nvPr/>
        </p:nvGrpSpPr>
        <p:grpSpPr>
          <a:xfrm>
            <a:off x="4581289" y="1040780"/>
            <a:ext cx="949128" cy="96644"/>
            <a:chOff x="5092942" y="1040780"/>
            <a:chExt cx="949128" cy="96644"/>
          </a:xfrm>
        </p:grpSpPr>
        <p:sp>
          <p:nvSpPr>
            <p:cNvPr id="208" name="타원 207"/>
            <p:cNvSpPr/>
            <p:nvPr/>
          </p:nvSpPr>
          <p:spPr>
            <a:xfrm>
              <a:off x="5945426"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09" name="타원 208"/>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10" name="직선 연결선[R] 209"/>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1" name="타원 210"/>
            <p:cNvSpPr/>
            <p:nvPr/>
          </p:nvSpPr>
          <p:spPr>
            <a:xfrm>
              <a:off x="5092942"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12" name="직선 연결선[R] 211"/>
            <p:cNvCxnSpPr/>
            <p:nvPr/>
          </p:nvCxnSpPr>
          <p:spPr>
            <a:xfrm>
              <a:off x="5613998"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3" name="그룹 212"/>
          <p:cNvGrpSpPr/>
          <p:nvPr/>
        </p:nvGrpSpPr>
        <p:grpSpPr>
          <a:xfrm>
            <a:off x="3887123" y="5464024"/>
            <a:ext cx="2358094" cy="249130"/>
            <a:chOff x="4093583" y="6193790"/>
            <a:chExt cx="2358094" cy="249130"/>
          </a:xfrm>
        </p:grpSpPr>
        <p:sp>
          <p:nvSpPr>
            <p:cNvPr id="214"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Done</a:t>
              </a:r>
              <a:endParaRPr lang="ko-KR" altLang="en-US" sz="800" dirty="0">
                <a:solidFill>
                  <a:schemeClr val="bg1"/>
                </a:solidFill>
                <a:latin typeface="+mn-ea"/>
                <a:cs typeface="Nanum Gothic" charset="-127"/>
              </a:endParaRPr>
            </a:p>
          </p:txBody>
        </p:sp>
        <p:sp>
          <p:nvSpPr>
            <p:cNvPr id="215"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mn-ea"/>
                  <a:cs typeface="Nanum Gothic" charset="-127"/>
                </a:rPr>
                <a:t>Previous</a:t>
              </a:r>
              <a:endParaRPr lang="ko-KR" altLang="en-US" sz="800" dirty="0">
                <a:solidFill>
                  <a:schemeClr val="bg1"/>
                </a:solidFill>
                <a:latin typeface="+mn-ea"/>
                <a:cs typeface="Nanum Gothic" charset="-127"/>
              </a:endParaRPr>
            </a:p>
          </p:txBody>
        </p:sp>
      </p:grpSp>
      <p:sp>
        <p:nvSpPr>
          <p:cNvPr id="221" name="직사각형 220"/>
          <p:cNvSpPr/>
          <p:nvPr/>
        </p:nvSpPr>
        <p:spPr>
          <a:xfrm>
            <a:off x="2439953" y="2157440"/>
            <a:ext cx="5252434" cy="1280951"/>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cs typeface="Nanum Gothic" charset="-127"/>
              </a:rPr>
              <a:t>Workbook	</a:t>
            </a:r>
            <a:r>
              <a:rPr lang="ko-KR" altLang="en-US" sz="700" b="1" dirty="0">
                <a:solidFill>
                  <a:prstClr val="black">
                    <a:lumMod val="75000"/>
                    <a:lumOff val="25000"/>
                  </a:prstClr>
                </a:solidFill>
                <a:latin typeface="+mn-ea"/>
                <a:cs typeface="Nanum Gothic" charset="-127"/>
              </a:rPr>
              <a:t>워크북 이름</a:t>
            </a:r>
            <a:endParaRPr lang="en-US" altLang="ko-KR" sz="700" b="1" dirty="0">
              <a:solidFill>
                <a:prstClr val="black">
                  <a:lumMod val="75000"/>
                  <a:lumOff val="25000"/>
                </a:prstClr>
              </a:solidFill>
              <a:latin typeface="+mn-ea"/>
              <a:cs typeface="Nanum Gothic" charset="-127"/>
            </a:endParaRPr>
          </a:p>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cs typeface="Nanum Gothic" charset="-127"/>
              </a:rPr>
              <a:t>	</a:t>
            </a:r>
          </a:p>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mn-ea"/>
                <a:cs typeface="Nanum Gothic" charset="-127"/>
              </a:rPr>
              <a:t>Datasource</a:t>
            </a:r>
            <a:r>
              <a:rPr lang="en-US" altLang="ko-KR" sz="700" b="1" dirty="0">
                <a:solidFill>
                  <a:prstClr val="black">
                    <a:lumMod val="75000"/>
                    <a:lumOff val="25000"/>
                  </a:prstClr>
                </a:solidFill>
                <a:latin typeface="+mn-ea"/>
                <a:cs typeface="Nanum Gothic" charset="-127"/>
              </a:rPr>
              <a:t>	</a:t>
            </a:r>
            <a:r>
              <a:rPr lang="ko-KR" altLang="en-US" sz="700" b="1" dirty="0">
                <a:solidFill>
                  <a:prstClr val="black">
                    <a:lumMod val="75000"/>
                    <a:lumOff val="25000"/>
                  </a:prstClr>
                </a:solidFill>
                <a:latin typeface="+mn-ea"/>
                <a:cs typeface="Nanum Gothic" charset="-127"/>
              </a:rPr>
              <a:t>마스터 데이터 명 </a:t>
            </a:r>
            <a:r>
              <a:rPr lang="en-US" altLang="ko-KR" sz="700" b="1" dirty="0">
                <a:solidFill>
                  <a:prstClr val="black">
                    <a:lumMod val="75000"/>
                    <a:lumOff val="25000"/>
                  </a:prstClr>
                </a:solidFill>
                <a:latin typeface="+mn-ea"/>
                <a:cs typeface="Nanum Gothic" charset="-127"/>
              </a:rPr>
              <a:t>/</a:t>
            </a:r>
            <a:r>
              <a:rPr lang="ko-KR" altLang="en-US" sz="700" b="1" dirty="0">
                <a:solidFill>
                  <a:prstClr val="black">
                    <a:lumMod val="75000"/>
                    <a:lumOff val="25000"/>
                  </a:prstClr>
                </a:solidFill>
                <a:latin typeface="+mn-ea"/>
                <a:cs typeface="Nanum Gothic" charset="-127"/>
              </a:rPr>
              <a:t> 룩업 </a:t>
            </a:r>
            <a:r>
              <a:rPr kumimoji="1" lang="ko-KR" altLang="en-US" sz="700" b="1" dirty="0">
                <a:solidFill>
                  <a:schemeClr val="tx1"/>
                </a:solidFill>
                <a:latin typeface="+mn-ea"/>
                <a:cs typeface="Nanum Gothic" charset="-127"/>
              </a:rPr>
              <a:t>데이터 명</a:t>
            </a:r>
            <a:r>
              <a:rPr kumimoji="1" lang="en-US" altLang="ko-KR" sz="700" b="1" dirty="0">
                <a:solidFill>
                  <a:schemeClr val="tx1"/>
                </a:solidFill>
                <a:latin typeface="+mn-ea"/>
                <a:cs typeface="Nanum Gothic" charset="-127"/>
              </a:rPr>
              <a:t>,</a:t>
            </a:r>
            <a:r>
              <a:rPr kumimoji="1" lang="ko-KR" altLang="en-US" sz="700" b="1" dirty="0">
                <a:solidFill>
                  <a:schemeClr val="tx1"/>
                </a:solidFill>
                <a:latin typeface="+mn-ea"/>
                <a:cs typeface="Nanum Gothic" charset="-127"/>
              </a:rPr>
              <a:t> 룩업 데이터명 </a:t>
            </a:r>
            <a:r>
              <a:rPr kumimoji="1" lang="en-US" altLang="ko-KR" sz="700" b="1" dirty="0">
                <a:solidFill>
                  <a:schemeClr val="tx1"/>
                </a:solidFill>
                <a:latin typeface="+mn-ea"/>
                <a:cs typeface="Nanum Gothic" charset="-127"/>
              </a:rPr>
              <a:t>...</a:t>
            </a:r>
            <a:endParaRPr lang="en-US" altLang="ko-KR" sz="700" b="1" dirty="0">
              <a:solidFill>
                <a:schemeClr val="tx1"/>
              </a:solidFill>
              <a:latin typeface="+mn-ea"/>
              <a:cs typeface="Nanum Gothic" charset="-127"/>
            </a:endParaRPr>
          </a:p>
        </p:txBody>
      </p:sp>
      <p:sp>
        <p:nvSpPr>
          <p:cNvPr id="225" name="타원 224"/>
          <p:cNvSpPr/>
          <p:nvPr/>
        </p:nvSpPr>
        <p:spPr>
          <a:xfrm>
            <a:off x="3677386" y="55221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226" name="타원 225"/>
          <p:cNvSpPr/>
          <p:nvPr/>
        </p:nvSpPr>
        <p:spPr>
          <a:xfrm>
            <a:off x="2295295" y="222006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227" name="타원 226"/>
          <p:cNvSpPr/>
          <p:nvPr/>
        </p:nvSpPr>
        <p:spPr>
          <a:xfrm>
            <a:off x="2294652" y="36968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228" name="타원 227"/>
          <p:cNvSpPr/>
          <p:nvPr/>
        </p:nvSpPr>
        <p:spPr>
          <a:xfrm>
            <a:off x="2294652" y="437136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39" name="직사각형 38"/>
          <p:cNvSpPr/>
          <p:nvPr/>
        </p:nvSpPr>
        <p:spPr>
          <a:xfrm>
            <a:off x="6709804" y="6431486"/>
            <a:ext cx="3147532" cy="38403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schemeClr val="bg1"/>
                </a:solidFill>
                <a:latin typeface="+mn-ea"/>
              </a:rPr>
              <a:t>‘</a:t>
            </a:r>
            <a:r>
              <a:rPr lang="ko-KR" altLang="en-US" sz="800" dirty="0">
                <a:solidFill>
                  <a:schemeClr val="bg1"/>
                </a:solidFill>
                <a:latin typeface="+mn-ea"/>
              </a:rPr>
              <a:t>새로운 대시보드 </a:t>
            </a:r>
            <a:r>
              <a:rPr lang="en-US" altLang="ko-KR" sz="800" dirty="0">
                <a:solidFill>
                  <a:schemeClr val="bg1"/>
                </a:solidFill>
                <a:latin typeface="+mn-ea"/>
              </a:rPr>
              <a:t>01’</a:t>
            </a:r>
            <a:r>
              <a:rPr lang="ko-KR" altLang="en-US" sz="800" dirty="0">
                <a:solidFill>
                  <a:schemeClr val="bg1"/>
                </a:solidFill>
                <a:latin typeface="+mn-ea"/>
              </a:rPr>
              <a:t> 대시보드가 생성 되었습니다</a:t>
            </a:r>
            <a:r>
              <a:rPr lang="en-US" altLang="ko-KR" sz="800" dirty="0">
                <a:solidFill>
                  <a:schemeClr val="bg1"/>
                </a:solidFill>
                <a:latin typeface="+mn-ea"/>
              </a:rPr>
              <a:t>.</a:t>
            </a:r>
            <a:endParaRPr lang="ko-KR" altLang="en-US" sz="800" dirty="0">
              <a:solidFill>
                <a:schemeClr val="bg1"/>
              </a:solidFill>
              <a:latin typeface="+mn-ea"/>
            </a:endParaRPr>
          </a:p>
        </p:txBody>
      </p:sp>
      <p:pic>
        <p:nvPicPr>
          <p:cNvPr id="40" name="그림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6600" y="6520426"/>
            <a:ext cx="206152" cy="206152"/>
          </a:xfrm>
          <a:prstGeom prst="rect">
            <a:avLst/>
          </a:prstGeom>
        </p:spPr>
      </p:pic>
      <p:cxnSp>
        <p:nvCxnSpPr>
          <p:cNvPr id="42" name="꺾인 연결선[E] 41"/>
          <p:cNvCxnSpPr>
            <a:stCxn id="214" idx="3"/>
            <a:endCxn id="39" idx="0"/>
          </p:cNvCxnSpPr>
          <p:nvPr/>
        </p:nvCxnSpPr>
        <p:spPr>
          <a:xfrm>
            <a:off x="6245217" y="5588589"/>
            <a:ext cx="2038353" cy="842897"/>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91515" y="7039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7</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31" name="그룹 30"/>
          <p:cNvGrpSpPr/>
          <p:nvPr/>
        </p:nvGrpSpPr>
        <p:grpSpPr>
          <a:xfrm>
            <a:off x="2439953" y="3724048"/>
            <a:ext cx="5252434" cy="1318527"/>
            <a:chOff x="2553689" y="3680257"/>
            <a:chExt cx="5252434" cy="1318527"/>
          </a:xfrm>
        </p:grpSpPr>
        <p:sp>
          <p:nvSpPr>
            <p:cNvPr id="32" name="직사각형 31"/>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mn-ea"/>
                  <a:cs typeface="Nanum Gothic" charset="-127"/>
                </a:rPr>
                <a:t>Please enter a name</a:t>
              </a:r>
              <a:endParaRPr lang="ko-KR" altLang="en-US" sz="700" dirty="0">
                <a:solidFill>
                  <a:prstClr val="white">
                    <a:lumMod val="75000"/>
                  </a:prstClr>
                </a:solidFill>
                <a:latin typeface="+mn-ea"/>
                <a:cs typeface="Nanum Gothic" charset="-127"/>
              </a:endParaRPr>
            </a:p>
          </p:txBody>
        </p:sp>
        <p:sp>
          <p:nvSpPr>
            <p:cNvPr id="33" name="직사각형 32"/>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mn-ea"/>
                  <a:cs typeface="Nanum Gothic" charset="-127"/>
                </a:rPr>
                <a:t>Please enter a description</a:t>
              </a:r>
              <a:endParaRPr lang="ko-KR" altLang="en-US" sz="700" dirty="0">
                <a:solidFill>
                  <a:prstClr val="white">
                    <a:lumMod val="75000"/>
                  </a:prstClr>
                </a:solidFill>
                <a:latin typeface="+mn-ea"/>
                <a:cs typeface="Nanum Gothic" charset="-127"/>
              </a:endParaRPr>
            </a:p>
          </p:txBody>
        </p:sp>
        <p:sp>
          <p:nvSpPr>
            <p:cNvPr id="34" name="제목 2"/>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n-ea"/>
                  <a:ea typeface="+mn-ea"/>
                  <a:cs typeface="Nanum Gothic" charset="-127"/>
                </a:rPr>
                <a:t>Name</a:t>
              </a:r>
              <a:r>
                <a:rPr lang="ko-KR" altLang="en-US" sz="700" dirty="0">
                  <a:solidFill>
                    <a:srgbClr val="000000"/>
                  </a:solidFill>
                  <a:latin typeface="+mn-ea"/>
                  <a:ea typeface="+mn-ea"/>
                  <a:cs typeface="Nanum Gothic" charset="-127"/>
                </a:rPr>
                <a:t>*</a:t>
              </a: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r>
                <a:rPr lang="en-US" altLang="ko-KR" sz="700" dirty="0">
                  <a:solidFill>
                    <a:srgbClr val="000000"/>
                  </a:solidFill>
                  <a:latin typeface="+mn-ea"/>
                  <a:ea typeface="+mn-ea"/>
                  <a:cs typeface="Nanum Gothic" charset="-127"/>
                </a:rPr>
                <a:t>Description</a:t>
              </a:r>
            </a:p>
          </p:txBody>
        </p:sp>
      </p:grpSp>
    </p:spTree>
    <p:extLst>
      <p:ext uri="{BB962C8B-B14F-4D97-AF65-F5344CB8AC3E}">
        <p14:creationId xmlns:p14="http://schemas.microsoft.com/office/powerpoint/2010/main" val="605886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2 </a:t>
            </a:r>
            <a:r>
              <a:rPr lang="ko-KR" altLang="en-US" dirty="0"/>
              <a:t>대시보드 열람</a:t>
            </a:r>
            <a:r>
              <a:rPr lang="en-US" altLang="ko-KR" dirty="0"/>
              <a:t> &amp; </a:t>
            </a:r>
            <a:r>
              <a:rPr lang="ko-KR" altLang="en-US" dirty="0"/>
              <a:t>편집</a:t>
            </a:r>
          </a:p>
        </p:txBody>
      </p:sp>
      <p:sp>
        <p:nvSpPr>
          <p:cNvPr id="3" name="텍스트 개체 틀 2"/>
          <p:cNvSpPr>
            <a:spLocks noGrp="1"/>
          </p:cNvSpPr>
          <p:nvPr>
            <p:ph type="body" sz="quarter" idx="10"/>
          </p:nvPr>
        </p:nvSpPr>
        <p:spPr/>
        <p:txBody>
          <a:bodyPr/>
          <a:lstStyle/>
          <a:p>
            <a:r>
              <a:rPr lang="en-US" altLang="ko-KR" dirty="0"/>
              <a:t>Linked </a:t>
            </a:r>
            <a:r>
              <a:rPr lang="ko-KR" altLang="en-US" dirty="0"/>
              <a:t>데이터 소스 연결</a:t>
            </a:r>
          </a:p>
          <a:p>
            <a:r>
              <a:rPr lang="ko-KR" altLang="en-US" dirty="0"/>
              <a:t>대시보드 열람모드</a:t>
            </a:r>
            <a:endParaRPr lang="en-US" altLang="ko-KR" dirty="0"/>
          </a:p>
          <a:p>
            <a:r>
              <a:rPr lang="ko-KR" altLang="en-US" dirty="0"/>
              <a:t>대시보드 편집모드</a:t>
            </a:r>
          </a:p>
        </p:txBody>
      </p:sp>
    </p:spTree>
    <p:extLst>
      <p:ext uri="{BB962C8B-B14F-4D97-AF65-F5344CB8AC3E}">
        <p14:creationId xmlns:p14="http://schemas.microsoft.com/office/powerpoint/2010/main" val="16426365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 name="그림 245"/>
          <p:cNvPicPr>
            <a:picLocks noChangeAspect="1"/>
          </p:cNvPicPr>
          <p:nvPr/>
        </p:nvPicPr>
        <p:blipFill rotWithShape="1">
          <a:blip r:embed="rId7">
            <a:extLst>
              <a:ext uri="{28A0092B-C50C-407E-A947-70E740481C1C}">
                <a14:useLocalDpi xmlns:a14="http://schemas.microsoft.com/office/drawing/2010/main" val="0"/>
              </a:ext>
            </a:extLst>
          </a:blip>
          <a:srcRect t="17745" b="7746"/>
          <a:stretch/>
        </p:blipFill>
        <p:spPr>
          <a:xfrm>
            <a:off x="3958770" y="3825179"/>
            <a:ext cx="423619" cy="107523"/>
          </a:xfrm>
          <a:prstGeom prst="rect">
            <a:avLst/>
          </a:prstGeom>
        </p:spPr>
      </p:pic>
      <p:sp>
        <p:nvSpPr>
          <p:cNvPr id="79" name="모서리가 둥근 직사각형 78"/>
          <p:cNvSpPr/>
          <p:nvPr/>
        </p:nvSpPr>
        <p:spPr>
          <a:xfrm>
            <a:off x="3957449" y="4019578"/>
            <a:ext cx="369134" cy="11384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grpSp>
        <p:nvGrpSpPr>
          <p:cNvPr id="9" name="그룹 8"/>
          <p:cNvGrpSpPr/>
          <p:nvPr/>
        </p:nvGrpSpPr>
        <p:grpSpPr>
          <a:xfrm>
            <a:off x="2137874" y="5511657"/>
            <a:ext cx="5921908" cy="300436"/>
            <a:chOff x="2137874" y="4911886"/>
            <a:chExt cx="5921908" cy="300436"/>
          </a:xfrm>
        </p:grpSpPr>
        <p:sp>
          <p:nvSpPr>
            <p:cNvPr id="115" name="모서리가 둥근 직사각형 58"/>
            <p:cNvSpPr/>
            <p:nvPr/>
          </p:nvSpPr>
          <p:spPr>
            <a:xfrm>
              <a:off x="2137874" y="4911886"/>
              <a:ext cx="5921908"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measure</a:t>
              </a:r>
            </a:p>
          </p:txBody>
        </p:sp>
        <p:grpSp>
          <p:nvGrpSpPr>
            <p:cNvPr id="121" name="그룹 120"/>
            <p:cNvGrpSpPr/>
            <p:nvPr/>
          </p:nvGrpSpPr>
          <p:grpSpPr>
            <a:xfrm>
              <a:off x="2880243" y="5063744"/>
              <a:ext cx="285251" cy="105130"/>
              <a:chOff x="5145186" y="2030710"/>
              <a:chExt cx="285251" cy="105130"/>
            </a:xfrm>
          </p:grpSpPr>
          <p:sp>
            <p:nvSpPr>
              <p:cNvPr id="122" name="모서리가 둥근 직사각형 121"/>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23" name="그림 122"/>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24" name="모서리가 둥근 직사각형 123"/>
            <p:cNvSpPr/>
            <p:nvPr/>
          </p:nvSpPr>
          <p:spPr>
            <a:xfrm>
              <a:off x="2251138" y="506374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Measure</a:t>
              </a:r>
              <a:endParaRPr lang="ko-KR" altLang="en-US" sz="400" b="1" dirty="0">
                <a:solidFill>
                  <a:schemeClr val="accent5">
                    <a:lumMod val="75000"/>
                  </a:schemeClr>
                </a:solidFill>
                <a:latin typeface="+mn-ea"/>
                <a:cs typeface="Nanum Gothic" charset="-127"/>
              </a:endParaRPr>
            </a:p>
          </p:txBody>
        </p:sp>
        <p:sp>
          <p:nvSpPr>
            <p:cNvPr id="125" name="모서리가 둥근 직사각형 124"/>
            <p:cNvSpPr/>
            <p:nvPr/>
          </p:nvSpPr>
          <p:spPr>
            <a:xfrm>
              <a:off x="2556446" y="5063744"/>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schemeClr val="tx1"/>
                  </a:solidFill>
                  <a:latin typeface="+mn-ea"/>
                  <a:cs typeface="Nanum Gothic" charset="-127"/>
                </a:rPr>
                <a:t>ab</a:t>
              </a:r>
              <a:r>
                <a:rPr lang="en-US" altLang="ko-KR" sz="400" b="1" dirty="0">
                  <a:solidFill>
                    <a:schemeClr val="tx1"/>
                  </a:solidFill>
                  <a:latin typeface="+mn-ea"/>
                  <a:cs typeface="Nanum Gothic" charset="-127"/>
                </a:rPr>
                <a:t> Text</a:t>
              </a:r>
              <a:endParaRPr lang="ko-KR" altLang="en-US" sz="400" b="1" dirty="0">
                <a:solidFill>
                  <a:schemeClr val="tx1"/>
                </a:solidFill>
                <a:latin typeface="+mn-ea"/>
                <a:cs typeface="Nanum Gothic" charset="-127"/>
              </a:endParaRPr>
            </a:p>
          </p:txBody>
        </p:sp>
      </p:grpSp>
      <p:grpSp>
        <p:nvGrpSpPr>
          <p:cNvPr id="127" name="그룹 126"/>
          <p:cNvGrpSpPr/>
          <p:nvPr/>
        </p:nvGrpSpPr>
        <p:grpSpPr>
          <a:xfrm rot="5400000">
            <a:off x="5006697" y="3541250"/>
            <a:ext cx="132898" cy="6149554"/>
            <a:chOff x="4636660" y="2001078"/>
            <a:chExt cx="259406" cy="1749287"/>
          </a:xfrm>
        </p:grpSpPr>
        <p:sp>
          <p:nvSpPr>
            <p:cNvPr id="128" name="자유형 127"/>
            <p:cNvSpPr/>
            <p:nvPr/>
          </p:nvSpPr>
          <p:spPr>
            <a:xfrm>
              <a:off x="4636660"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129" name="자유형 128"/>
            <p:cNvSpPr/>
            <p:nvPr/>
          </p:nvSpPr>
          <p:spPr>
            <a:xfrm>
              <a:off x="4714237"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sp>
        <p:nvSpPr>
          <p:cNvPr id="131" name="모서리가 둥근 직사각형 58"/>
          <p:cNvSpPr/>
          <p:nvPr/>
        </p:nvSpPr>
        <p:spPr>
          <a:xfrm>
            <a:off x="2191033" y="4250929"/>
            <a:ext cx="5868749"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time</a:t>
            </a:r>
          </a:p>
        </p:txBody>
      </p:sp>
      <p:grpSp>
        <p:nvGrpSpPr>
          <p:cNvPr id="132" name="그룹 131"/>
          <p:cNvGrpSpPr/>
          <p:nvPr/>
        </p:nvGrpSpPr>
        <p:grpSpPr>
          <a:xfrm>
            <a:off x="2925652" y="4418432"/>
            <a:ext cx="285251" cy="105130"/>
            <a:chOff x="5145186" y="2030710"/>
            <a:chExt cx="285251" cy="105130"/>
          </a:xfrm>
        </p:grpSpPr>
        <p:sp>
          <p:nvSpPr>
            <p:cNvPr id="133" name="모서리가 둥근 직사각형 132"/>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34" name="그림 133"/>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35" name="모서리가 둥근 직사각형 134"/>
          <p:cNvSpPr/>
          <p:nvPr/>
        </p:nvSpPr>
        <p:spPr>
          <a:xfrm>
            <a:off x="2296547" y="4418432"/>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36" name="모서리가 둥근 직사각형 135"/>
          <p:cNvSpPr/>
          <p:nvPr/>
        </p:nvSpPr>
        <p:spPr>
          <a:xfrm>
            <a:off x="2601855" y="4418432"/>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400" dirty="0">
                <a:solidFill>
                  <a:schemeClr val="tx1"/>
                </a:solidFill>
                <a:latin typeface="+mn-ea"/>
                <a:cs typeface="Nanum Gothic" charset="-127"/>
              </a:rPr>
              <a:t>    </a:t>
            </a:r>
            <a:r>
              <a:rPr lang="en-US" altLang="ko-KR" sz="400" dirty="0">
                <a:solidFill>
                  <a:schemeClr val="tx1"/>
                </a:solidFill>
                <a:latin typeface="+mn-ea"/>
                <a:cs typeface="Nanum Gothic" charset="-127"/>
              </a:rPr>
              <a:t>Time</a:t>
            </a:r>
            <a:endParaRPr lang="ko-KR" altLang="en-US" sz="400" b="1" dirty="0">
              <a:solidFill>
                <a:schemeClr val="tx1"/>
              </a:solidFill>
              <a:latin typeface="+mn-ea"/>
              <a:cs typeface="Nanum Gothic" charset="-127"/>
            </a:endParaRPr>
          </a:p>
        </p:txBody>
      </p:sp>
      <p:sp>
        <p:nvSpPr>
          <p:cNvPr id="144" name="제목 2"/>
          <p:cNvSpPr txBox="1">
            <a:spLocks/>
          </p:cNvSpPr>
          <p:nvPr/>
        </p:nvSpPr>
        <p:spPr bwMode="auto">
          <a:xfrm>
            <a:off x="2397756" y="4202238"/>
            <a:ext cx="882609"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p>
        </p:txBody>
      </p:sp>
      <p:sp>
        <p:nvSpPr>
          <p:cNvPr id="145" name="Calendar"/>
          <p:cNvSpPr>
            <a:spLocks noChangeAspect="1" noEditPoints="1"/>
          </p:cNvSpPr>
          <p:nvPr/>
        </p:nvSpPr>
        <p:spPr bwMode="auto">
          <a:xfrm>
            <a:off x="2634721" y="4436059"/>
            <a:ext cx="67798" cy="72583"/>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mn-ea"/>
              <a:cs typeface="Calibri" pitchFamily="34" charset="0"/>
            </a:endParaRPr>
          </a:p>
        </p:txBody>
      </p:sp>
      <p:grpSp>
        <p:nvGrpSpPr>
          <p:cNvPr id="161" name="그룹 160"/>
          <p:cNvGrpSpPr/>
          <p:nvPr/>
        </p:nvGrpSpPr>
        <p:grpSpPr>
          <a:xfrm>
            <a:off x="3213677" y="4425116"/>
            <a:ext cx="471334" cy="105130"/>
            <a:chOff x="3195090" y="1642435"/>
            <a:chExt cx="401278" cy="105130"/>
          </a:xfrm>
        </p:grpSpPr>
        <p:grpSp>
          <p:nvGrpSpPr>
            <p:cNvPr id="162" name="그룹 161"/>
            <p:cNvGrpSpPr/>
            <p:nvPr/>
          </p:nvGrpSpPr>
          <p:grpSpPr>
            <a:xfrm>
              <a:off x="3195090" y="1642435"/>
              <a:ext cx="401278" cy="105130"/>
              <a:chOff x="4405081" y="2030710"/>
              <a:chExt cx="401278" cy="105130"/>
            </a:xfrm>
          </p:grpSpPr>
          <p:sp>
            <p:nvSpPr>
              <p:cNvPr id="164" name="모서리가 둥근 직사각형 163"/>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165" name="그림 164"/>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63" name="직사각형 162"/>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2</a:t>
              </a:r>
              <a:endParaRPr kumimoji="1" lang="ko-KR" altLang="en-US" sz="400" b="1" dirty="0">
                <a:solidFill>
                  <a:prstClr val="white"/>
                </a:solidFill>
                <a:latin typeface="+mn-ea"/>
                <a:cs typeface="Nanum Gothic" charset="-127"/>
              </a:endParaRPr>
            </a:p>
          </p:txBody>
        </p:sp>
      </p:grpSp>
      <p:grpSp>
        <p:nvGrpSpPr>
          <p:cNvPr id="166" name="그룹 165"/>
          <p:cNvGrpSpPr/>
          <p:nvPr/>
        </p:nvGrpSpPr>
        <p:grpSpPr>
          <a:xfrm>
            <a:off x="3195090" y="5667096"/>
            <a:ext cx="471334" cy="105130"/>
            <a:chOff x="3195090" y="1642435"/>
            <a:chExt cx="401278" cy="105130"/>
          </a:xfrm>
        </p:grpSpPr>
        <p:grpSp>
          <p:nvGrpSpPr>
            <p:cNvPr id="167" name="그룹 166"/>
            <p:cNvGrpSpPr/>
            <p:nvPr/>
          </p:nvGrpSpPr>
          <p:grpSpPr>
            <a:xfrm>
              <a:off x="3195090" y="1642435"/>
              <a:ext cx="401278" cy="105130"/>
              <a:chOff x="4405081" y="2030710"/>
              <a:chExt cx="401278" cy="105130"/>
            </a:xfrm>
          </p:grpSpPr>
          <p:sp>
            <p:nvSpPr>
              <p:cNvPr id="169" name="모서리가 둥근 직사각형 168"/>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170" name="그림 169"/>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68" name="직사각형 167"/>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3</a:t>
              </a:r>
              <a:endParaRPr kumimoji="1" lang="ko-KR" altLang="en-US" sz="400" b="1" dirty="0">
                <a:solidFill>
                  <a:prstClr val="white"/>
                </a:solidFill>
                <a:latin typeface="+mn-ea"/>
                <a:cs typeface="Nanum Gothic" charset="-127"/>
              </a:endParaRPr>
            </a:p>
          </p:txBody>
        </p:sp>
      </p:grpSp>
      <p:sp>
        <p:nvSpPr>
          <p:cNvPr id="235" name="모서리가 둥근 직사각형 58"/>
          <p:cNvSpPr/>
          <p:nvPr/>
        </p:nvSpPr>
        <p:spPr>
          <a:xfrm>
            <a:off x="2137874" y="1487762"/>
            <a:ext cx="5921908" cy="300436"/>
          </a:xfrm>
          <a:prstGeom prst="roundRect">
            <a:avLst>
              <a:gd name="adj" fmla="val 0"/>
            </a:avLst>
          </a:prstGeom>
          <a:solidFill>
            <a:schemeClr val="tx1">
              <a:lumMod val="75000"/>
              <a:lumOff val="2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en-US" altLang="ko-KR" sz="600" b="1" dirty="0">
                <a:solidFill>
                  <a:schemeClr val="bg1"/>
                </a:solidFill>
                <a:latin typeface="+mn-ea"/>
                <a:cs typeface="Nanum Gothic" charset="-127"/>
              </a:rPr>
              <a:t>item 1</a:t>
            </a:r>
          </a:p>
        </p:txBody>
      </p:sp>
      <p:sp>
        <p:nvSpPr>
          <p:cNvPr id="5" name="텍스트 개체 틀 4"/>
          <p:cNvSpPr>
            <a:spLocks noGrp="1"/>
          </p:cNvSpPr>
          <p:nvPr>
            <p:ph type="body" sz="quarter" idx="11"/>
          </p:nvPr>
        </p:nvSpPr>
        <p:spPr/>
        <p:txBody>
          <a:bodyPr/>
          <a:lstStyle/>
          <a:p>
            <a:r>
              <a:rPr kumimoji="1" lang="en-US" altLang="ko-KR" dirty="0">
                <a:latin typeface="+mn-ea"/>
                <a:ea typeface="+mn-ea"/>
              </a:rPr>
              <a:t>[Linked data] </a:t>
            </a:r>
            <a:r>
              <a:rPr kumimoji="1" lang="ko-KR" altLang="en-US" dirty="0">
                <a:latin typeface="+mn-ea"/>
                <a:ea typeface="+mn-ea"/>
              </a:rPr>
              <a:t>필수 필터 확인 및 </a:t>
            </a:r>
            <a:r>
              <a:rPr kumimoji="1" lang="en-US" altLang="ko-KR" dirty="0">
                <a:latin typeface="+mn-ea"/>
                <a:ea typeface="+mn-ea"/>
              </a:rPr>
              <a:t>Re-Ingestion</a:t>
            </a:r>
            <a:r>
              <a:rPr kumimoji="1" lang="ko-KR" altLang="en-US" dirty="0">
                <a:latin typeface="+mn-ea"/>
                <a:ea typeface="+mn-ea"/>
              </a:rPr>
              <a:t> 팝업</a:t>
            </a:r>
            <a:endParaRPr lang="ko-KR" altLang="en-US" dirty="0">
              <a:latin typeface="+mn-ea"/>
              <a:ea typeface="+mn-ea"/>
            </a:endParaRPr>
          </a:p>
        </p:txBody>
      </p:sp>
      <p:sp>
        <p:nvSpPr>
          <p:cNvPr id="11" name="제목 10"/>
          <p:cNvSpPr>
            <a:spLocks noGrp="1"/>
          </p:cNvSpPr>
          <p:nvPr>
            <p:ph type="title"/>
          </p:nvPr>
        </p:nvSpPr>
        <p:spPr/>
        <p:txBody>
          <a:bodyPr/>
          <a:lstStyle/>
          <a:p>
            <a:r>
              <a:rPr kumimoji="1" lang="ko-KR" altLang="en-US" dirty="0"/>
              <a:t>대시보드 생성 </a:t>
            </a:r>
            <a:r>
              <a:rPr kumimoji="1" lang="en-US" altLang="ko-KR" dirty="0"/>
              <a:t>2</a:t>
            </a:r>
            <a:r>
              <a:rPr kumimoji="1" lang="ko-KR" altLang="en-US" dirty="0"/>
              <a:t>단계 </a:t>
            </a:r>
            <a:r>
              <a:rPr kumimoji="1" lang="en-US" altLang="ko-KR" dirty="0"/>
              <a:t>:</a:t>
            </a:r>
            <a:r>
              <a:rPr kumimoji="1" lang="ko-KR" altLang="en-US" dirty="0"/>
              <a:t> </a:t>
            </a:r>
            <a:r>
              <a:rPr kumimoji="1" lang="en-US" altLang="ko-KR" dirty="0">
                <a:solidFill>
                  <a:srgbClr val="FF0000"/>
                </a:solidFill>
                <a:latin typeface="+mn-ea"/>
              </a:rPr>
              <a:t>(Linked </a:t>
            </a:r>
            <a:r>
              <a:rPr kumimoji="1" lang="en-US" altLang="ko-KR" dirty="0" err="1">
                <a:solidFill>
                  <a:srgbClr val="FF0000"/>
                </a:solidFill>
                <a:latin typeface="+mn-ea"/>
              </a:rPr>
              <a:t>datasource</a:t>
            </a:r>
            <a:r>
              <a:rPr kumimoji="1" lang="en-US" altLang="ko-KR" dirty="0">
                <a:solidFill>
                  <a:srgbClr val="FF0000"/>
                </a:solidFill>
                <a:latin typeface="+mn-ea"/>
              </a:rPr>
              <a:t>) </a:t>
            </a:r>
            <a:r>
              <a:rPr kumimoji="1" lang="ko-KR" altLang="en-US" dirty="0"/>
              <a:t>필수필터 설정</a:t>
            </a:r>
            <a:endParaRPr kumimoji="1" lang="ko-KR" altLang="en-US" dirty="0">
              <a:latin typeface="+mn-ea"/>
              <a:ea typeface="+mn-ea"/>
            </a:endParaRPr>
          </a:p>
        </p:txBody>
      </p:sp>
      <p:sp>
        <p:nvSpPr>
          <p:cNvPr id="19"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29</a:t>
            </a:fld>
            <a:endParaRPr lang="ko-KR" altLang="en-US" dirty="0">
              <a:solidFill>
                <a:schemeClr val="accent4">
                  <a:lumMod val="75000"/>
                </a:schemeClr>
              </a:solidFill>
              <a:latin typeface="+mn-ea"/>
              <a:ea typeface="+mn-ea"/>
            </a:endParaRPr>
          </a:p>
        </p:txBody>
      </p:sp>
      <p:sp>
        <p:nvSpPr>
          <p:cNvPr id="6" name="텍스트 개체 틀 5"/>
          <p:cNvSpPr>
            <a:spLocks noGrp="1"/>
          </p:cNvSpPr>
          <p:nvPr>
            <p:ph type="body" sz="quarter" idx="13"/>
          </p:nvPr>
        </p:nvSpPr>
        <p:spPr/>
        <p:txBody>
          <a:bodyPr>
            <a:normAutofit/>
          </a:bodyPr>
          <a:lstStyle/>
          <a:p>
            <a:pPr marL="0" indent="0">
              <a:buNone/>
            </a:pPr>
            <a:r>
              <a:rPr lang="en-US" altLang="ko-KR" dirty="0">
                <a:latin typeface="+mn-ea"/>
              </a:rPr>
              <a:t>Linked </a:t>
            </a:r>
            <a:r>
              <a:rPr lang="en-US" altLang="ko-KR" dirty="0" err="1">
                <a:latin typeface="+mn-ea"/>
              </a:rPr>
              <a:t>datasource</a:t>
            </a:r>
            <a:r>
              <a:rPr lang="ko-KR" altLang="en-US" dirty="0">
                <a:latin typeface="+mn-ea"/>
              </a:rPr>
              <a:t> 를 사용하는 대시보드 중</a:t>
            </a:r>
            <a:r>
              <a:rPr lang="en-US" altLang="ko-KR" dirty="0">
                <a:latin typeface="+mn-ea"/>
              </a:rPr>
              <a:t>,</a:t>
            </a:r>
            <a:r>
              <a:rPr lang="ko-KR" altLang="en-US" dirty="0">
                <a:latin typeface="+mn-ea"/>
              </a:rPr>
              <a:t>  </a:t>
            </a:r>
            <a:r>
              <a:rPr lang="ko-KR" altLang="en-US" u="sng" dirty="0">
                <a:latin typeface="+mn-ea"/>
              </a:rPr>
              <a:t>필수 필터를 </a:t>
            </a:r>
            <a:r>
              <a:rPr lang="en-US" altLang="ko-KR" u="sng" dirty="0">
                <a:latin typeface="+mn-ea"/>
              </a:rPr>
              <a:t>1</a:t>
            </a:r>
            <a:r>
              <a:rPr lang="ko-KR" altLang="en-US" u="sng" dirty="0">
                <a:latin typeface="+mn-ea"/>
              </a:rPr>
              <a:t>개 이상 </a:t>
            </a:r>
            <a:r>
              <a:rPr lang="ko-KR" altLang="en-US" dirty="0">
                <a:latin typeface="+mn-ea"/>
              </a:rPr>
              <a:t>가지고 있을 경우</a:t>
            </a:r>
            <a:r>
              <a:rPr lang="en-US" altLang="ko-KR" dirty="0">
                <a:latin typeface="+mn-ea"/>
              </a:rPr>
              <a:t>,</a:t>
            </a:r>
            <a:r>
              <a:rPr lang="ko-KR" altLang="en-US" dirty="0">
                <a:latin typeface="+mn-ea"/>
              </a:rPr>
              <a:t> 필수 필터 재설정하는 팝업</a:t>
            </a:r>
            <a:endParaRPr lang="en-US" altLang="ko-KR" dirty="0">
              <a:latin typeface="+mn-ea"/>
            </a:endParaRPr>
          </a:p>
          <a:p>
            <a:pPr marL="0" indent="0">
              <a:buNone/>
            </a:pPr>
            <a:r>
              <a:rPr lang="ko-KR" altLang="en-US" dirty="0">
                <a:solidFill>
                  <a:srgbClr val="FF0000"/>
                </a:solidFill>
                <a:latin typeface="+mn-ea"/>
              </a:rPr>
              <a:t>진입 경로 </a:t>
            </a:r>
            <a:r>
              <a:rPr lang="en-US" altLang="ko-KR" dirty="0">
                <a:solidFill>
                  <a:srgbClr val="FF0000"/>
                </a:solidFill>
                <a:latin typeface="+mn-ea"/>
              </a:rPr>
              <a:t>1</a:t>
            </a:r>
            <a:r>
              <a:rPr lang="ko-KR" altLang="en-US" dirty="0">
                <a:solidFill>
                  <a:srgbClr val="FF0000"/>
                </a:solidFill>
                <a:latin typeface="+mn-ea"/>
              </a:rPr>
              <a:t> </a:t>
            </a:r>
            <a:r>
              <a:rPr lang="en-US" altLang="ko-KR" dirty="0">
                <a:solidFill>
                  <a:srgbClr val="FF0000"/>
                </a:solidFill>
                <a:latin typeface="+mn-ea"/>
              </a:rPr>
              <a:t>)</a:t>
            </a:r>
            <a:r>
              <a:rPr lang="ko-KR" altLang="en-US" dirty="0">
                <a:solidFill>
                  <a:srgbClr val="FF0000"/>
                </a:solidFill>
                <a:latin typeface="+mn-ea"/>
              </a:rPr>
              <a:t> 대시보드 생성 시</a:t>
            </a:r>
            <a:r>
              <a:rPr lang="en-US" altLang="ko-KR" dirty="0">
                <a:solidFill>
                  <a:srgbClr val="FF0000"/>
                </a:solidFill>
                <a:latin typeface="+mn-ea"/>
              </a:rPr>
              <a:t>,</a:t>
            </a:r>
            <a:r>
              <a:rPr lang="ko-KR" altLang="en-US" dirty="0">
                <a:solidFill>
                  <a:srgbClr val="FF0000"/>
                </a:solidFill>
                <a:latin typeface="+mn-ea"/>
              </a:rPr>
              <a:t> </a:t>
            </a:r>
            <a:r>
              <a:rPr lang="pt-BR" altLang="ko-KR" dirty="0">
                <a:solidFill>
                  <a:srgbClr val="00B0F0"/>
                </a:solidFill>
                <a:latin typeface="+mn-ea"/>
              </a:rPr>
              <a:t>[036.2]</a:t>
            </a:r>
            <a:r>
              <a:rPr lang="ko-KR" altLang="en-US" dirty="0">
                <a:solidFill>
                  <a:srgbClr val="00B0F0"/>
                </a:solidFill>
                <a:latin typeface="+mn-ea"/>
              </a:rPr>
              <a:t> </a:t>
            </a:r>
            <a:r>
              <a:rPr lang="ko-KR" altLang="en-US" dirty="0">
                <a:solidFill>
                  <a:srgbClr val="FF0000"/>
                </a:solidFill>
                <a:latin typeface="+mn-ea"/>
              </a:rPr>
              <a:t>진입 즉시 위에 뜸</a:t>
            </a:r>
            <a:endParaRPr lang="en-US" altLang="ko-KR" dirty="0">
              <a:solidFill>
                <a:srgbClr val="FF0000"/>
              </a:solidFill>
              <a:latin typeface="+mn-ea"/>
            </a:endParaRPr>
          </a:p>
          <a:p>
            <a:pPr marL="0" indent="0">
              <a:buNone/>
            </a:pPr>
            <a:r>
              <a:rPr lang="ko-KR" altLang="en-US" dirty="0">
                <a:solidFill>
                  <a:srgbClr val="FF0000"/>
                </a:solidFill>
                <a:latin typeface="+mn-ea"/>
              </a:rPr>
              <a:t>진입 경로 </a:t>
            </a:r>
            <a:r>
              <a:rPr lang="en-US" altLang="ko-KR" dirty="0">
                <a:solidFill>
                  <a:srgbClr val="FF0000"/>
                </a:solidFill>
                <a:latin typeface="+mn-ea"/>
              </a:rPr>
              <a:t>2</a:t>
            </a:r>
            <a:r>
              <a:rPr lang="ko-KR" altLang="en-US" dirty="0">
                <a:solidFill>
                  <a:srgbClr val="FF0000"/>
                </a:solidFill>
                <a:latin typeface="+mn-ea"/>
              </a:rPr>
              <a:t> </a:t>
            </a:r>
            <a:r>
              <a:rPr lang="en-US" altLang="ko-KR" dirty="0">
                <a:solidFill>
                  <a:srgbClr val="FF0000"/>
                </a:solidFill>
                <a:latin typeface="+mn-ea"/>
              </a:rPr>
              <a:t>)</a:t>
            </a:r>
            <a:r>
              <a:rPr lang="ko-KR" altLang="en-US" dirty="0">
                <a:solidFill>
                  <a:srgbClr val="FF0000"/>
                </a:solidFill>
                <a:latin typeface="+mn-ea"/>
              </a:rPr>
              <a:t> 필터 편집 패널에서 필수 필터 수정 시도시 출력되는 팝업</a:t>
            </a:r>
            <a:r>
              <a:rPr lang="mr-IN" altLang="ko-KR" dirty="0">
                <a:solidFill>
                  <a:srgbClr val="FF0000"/>
                </a:solidFill>
                <a:latin typeface="+mn-ea"/>
              </a:rPr>
              <a:t> </a:t>
            </a:r>
            <a:r>
              <a:rPr lang="mr-IN" altLang="ko-KR" dirty="0">
                <a:solidFill>
                  <a:srgbClr val="00B0F0"/>
                </a:solidFill>
                <a:latin typeface="+mn-ea"/>
              </a:rPr>
              <a:t>[0</a:t>
            </a:r>
            <a:r>
              <a:rPr lang="en-US" altLang="ko-KR" dirty="0">
                <a:solidFill>
                  <a:srgbClr val="00B0F0"/>
                </a:solidFill>
                <a:latin typeface="+mn-ea"/>
              </a:rPr>
              <a:t>17</a:t>
            </a:r>
            <a:r>
              <a:rPr lang="mr-IN" altLang="ko-KR" dirty="0">
                <a:solidFill>
                  <a:srgbClr val="00B0F0"/>
                </a:solidFill>
                <a:latin typeface="+mn-ea"/>
              </a:rPr>
              <a:t>.0] </a:t>
            </a:r>
            <a:r>
              <a:rPr lang="ko-KR" altLang="en-US" dirty="0">
                <a:solidFill>
                  <a:srgbClr val="FF0000"/>
                </a:solidFill>
                <a:latin typeface="+mn-ea"/>
              </a:rPr>
              <a:t>에서 필수 필터 편집을 계속 진행한 경우</a:t>
            </a:r>
            <a:endParaRPr lang="en-US" altLang="ko-KR" dirty="0">
              <a:solidFill>
                <a:srgbClr val="FF0000"/>
              </a:solidFill>
              <a:latin typeface="+mn-ea"/>
            </a:endParaRPr>
          </a:p>
          <a:p>
            <a:r>
              <a:rPr kumimoji="1" lang="ko-KR" altLang="en-US" dirty="0">
                <a:solidFill>
                  <a:srgbClr val="FF0000"/>
                </a:solidFill>
                <a:latin typeface="+mn-ea"/>
              </a:rPr>
              <a:t>진입 경로 </a:t>
            </a:r>
            <a:r>
              <a:rPr kumimoji="1" lang="en-US" altLang="ko-KR" dirty="0">
                <a:solidFill>
                  <a:srgbClr val="FF0000"/>
                </a:solidFill>
                <a:latin typeface="+mn-ea"/>
              </a:rPr>
              <a:t>1</a:t>
            </a:r>
            <a:r>
              <a:rPr kumimoji="1" lang="ko-KR" altLang="en-US" dirty="0">
                <a:solidFill>
                  <a:srgbClr val="FF0000"/>
                </a:solidFill>
                <a:latin typeface="+mn-ea"/>
              </a:rPr>
              <a:t> </a:t>
            </a:r>
            <a:r>
              <a:rPr kumimoji="1" lang="en-US" altLang="ko-KR" dirty="0">
                <a:solidFill>
                  <a:srgbClr val="FF0000"/>
                </a:solidFill>
                <a:latin typeface="+mn-ea"/>
              </a:rPr>
              <a:t>)</a:t>
            </a:r>
            <a:r>
              <a:rPr kumimoji="1" lang="ko-KR" altLang="en-US" dirty="0">
                <a:solidFill>
                  <a:srgbClr val="FF0000"/>
                </a:solidFill>
                <a:latin typeface="+mn-ea"/>
              </a:rPr>
              <a:t> </a:t>
            </a:r>
            <a:r>
              <a:rPr lang="ko-KR" altLang="en-US" dirty="0">
                <a:solidFill>
                  <a:schemeClr val="tx1">
                    <a:lumMod val="75000"/>
                    <a:lumOff val="25000"/>
                  </a:schemeClr>
                </a:solidFill>
                <a:latin typeface="+mn-ea"/>
              </a:rPr>
              <a:t>가이드 문구</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진입 경로 </a:t>
            </a:r>
            <a:r>
              <a:rPr lang="en-US" altLang="ko-KR" dirty="0">
                <a:solidFill>
                  <a:schemeClr val="tx1">
                    <a:lumMod val="75000"/>
                    <a:lumOff val="25000"/>
                  </a:schemeClr>
                </a:solidFill>
                <a:latin typeface="+mn-ea"/>
              </a:rPr>
              <a:t>2</a:t>
            </a:r>
            <a:r>
              <a:rPr lang="ko-KR" altLang="en-US" dirty="0">
                <a:solidFill>
                  <a:schemeClr val="tx1">
                    <a:lumMod val="75000"/>
                    <a:lumOff val="25000"/>
                  </a:schemeClr>
                </a:solidFill>
                <a:latin typeface="+mn-ea"/>
              </a:rPr>
              <a:t> 에는 가이드 문구가 없음</a:t>
            </a:r>
            <a:endParaRPr lang="en-US" altLang="ko-KR" dirty="0">
              <a:solidFill>
                <a:schemeClr val="tx1">
                  <a:lumMod val="75000"/>
                  <a:lumOff val="25000"/>
                </a:schemeClr>
              </a:solidFill>
              <a:latin typeface="+mn-ea"/>
            </a:endParaRPr>
          </a:p>
          <a:p>
            <a:r>
              <a:rPr lang="ko-KR" altLang="en-US" dirty="0">
                <a:latin typeface="+mn-ea"/>
              </a:rPr>
              <a:t>컨펌 버튼 영역</a:t>
            </a:r>
            <a:endParaRPr lang="en-US" altLang="ko-KR" dirty="0">
              <a:latin typeface="+mn-ea"/>
            </a:endParaRPr>
          </a:p>
          <a:p>
            <a:pPr lvl="1"/>
            <a:r>
              <a:rPr lang="ko-KR" altLang="en-US" dirty="0">
                <a:latin typeface="+mn-ea"/>
              </a:rPr>
              <a:t>취소 클릭 </a:t>
            </a:r>
            <a:r>
              <a:rPr lang="en-US" altLang="ko-KR" dirty="0">
                <a:latin typeface="+mn-ea"/>
              </a:rPr>
              <a:t>&gt;</a:t>
            </a:r>
            <a:r>
              <a:rPr lang="ko-KR" altLang="en-US" dirty="0">
                <a:latin typeface="+mn-ea"/>
              </a:rPr>
              <a:t> 팝업 닫힘 </a:t>
            </a:r>
            <a:endParaRPr lang="en-US" altLang="ko-KR" dirty="0">
              <a:latin typeface="+mn-ea"/>
            </a:endParaRPr>
          </a:p>
          <a:p>
            <a:pPr lvl="1"/>
            <a:r>
              <a:rPr kumimoji="1" lang="ko-KR" altLang="en-US" dirty="0">
                <a:latin typeface="+mn-ea"/>
              </a:rPr>
              <a:t>완료 클릭 </a:t>
            </a:r>
            <a:r>
              <a:rPr kumimoji="1" lang="en-US" altLang="ko-KR" dirty="0">
                <a:latin typeface="+mn-ea"/>
              </a:rPr>
              <a:t>&gt;</a:t>
            </a:r>
            <a:r>
              <a:rPr kumimoji="1" lang="ko-KR" altLang="en-US" dirty="0">
                <a:solidFill>
                  <a:srgbClr val="FF0000"/>
                </a:solidFill>
                <a:latin typeface="+mn-ea"/>
              </a:rPr>
              <a:t> </a:t>
            </a:r>
            <a:endParaRPr kumimoji="1" lang="en-US" altLang="ko-KR" dirty="0">
              <a:solidFill>
                <a:srgbClr val="FF0000"/>
              </a:solidFill>
              <a:latin typeface="+mn-ea"/>
            </a:endParaRPr>
          </a:p>
          <a:p>
            <a:pPr lvl="2"/>
            <a:r>
              <a:rPr kumimoji="1" lang="ko-KR" altLang="en-US" dirty="0">
                <a:solidFill>
                  <a:srgbClr val="FF0000"/>
                </a:solidFill>
                <a:latin typeface="+mn-ea"/>
              </a:rPr>
              <a:t>진입 경로 </a:t>
            </a:r>
            <a:r>
              <a:rPr kumimoji="1" lang="en-US" altLang="ko-KR" dirty="0">
                <a:solidFill>
                  <a:srgbClr val="FF0000"/>
                </a:solidFill>
                <a:latin typeface="+mn-ea"/>
              </a:rPr>
              <a:t>1</a:t>
            </a:r>
            <a:r>
              <a:rPr kumimoji="1" lang="ko-KR" altLang="en-US" dirty="0">
                <a:solidFill>
                  <a:srgbClr val="FF0000"/>
                </a:solidFill>
                <a:latin typeface="+mn-ea"/>
              </a:rPr>
              <a:t> </a:t>
            </a:r>
            <a:r>
              <a:rPr kumimoji="1" lang="en-US" altLang="ko-KR" dirty="0">
                <a:solidFill>
                  <a:srgbClr val="FF0000"/>
                </a:solidFill>
                <a:latin typeface="+mn-ea"/>
              </a:rPr>
              <a:t>)</a:t>
            </a:r>
            <a:r>
              <a:rPr kumimoji="1" lang="ko-KR" altLang="en-US" dirty="0">
                <a:solidFill>
                  <a:srgbClr val="FF0000"/>
                </a:solidFill>
                <a:latin typeface="+mn-ea"/>
              </a:rPr>
              <a:t> 완료 </a:t>
            </a:r>
            <a:r>
              <a:rPr kumimoji="1" lang="en-US" altLang="ko-KR" dirty="0">
                <a:solidFill>
                  <a:srgbClr val="FF0000"/>
                </a:solidFill>
                <a:latin typeface="+mn-ea"/>
              </a:rPr>
              <a:t>&amp;</a:t>
            </a:r>
            <a:r>
              <a:rPr kumimoji="1" lang="ko-KR" altLang="en-US" dirty="0">
                <a:solidFill>
                  <a:srgbClr val="FF0000"/>
                </a:solidFill>
                <a:latin typeface="+mn-ea"/>
              </a:rPr>
              <a:t> 팝업 닫힘</a:t>
            </a:r>
            <a:r>
              <a:rPr kumimoji="1" lang="en-US" altLang="ko-KR" dirty="0">
                <a:solidFill>
                  <a:srgbClr val="FF0000"/>
                </a:solidFill>
                <a:latin typeface="+mn-ea"/>
              </a:rPr>
              <a:t>.</a:t>
            </a:r>
            <a:r>
              <a:rPr kumimoji="1" lang="en-US" altLang="ko-KR" dirty="0">
                <a:solidFill>
                  <a:srgbClr val="00B0F0"/>
                </a:solidFill>
                <a:latin typeface="+mn-ea"/>
              </a:rPr>
              <a:t> </a:t>
            </a:r>
            <a:r>
              <a:rPr lang="pt-BR" altLang="ko-KR" dirty="0">
                <a:solidFill>
                  <a:srgbClr val="00B0F0"/>
                </a:solidFill>
                <a:latin typeface="+mn-ea"/>
              </a:rPr>
              <a:t>[036.2]</a:t>
            </a:r>
            <a:r>
              <a:rPr lang="ko-KR" altLang="en-US" dirty="0">
                <a:solidFill>
                  <a:srgbClr val="00B0F0"/>
                </a:solidFill>
                <a:latin typeface="+mn-ea"/>
              </a:rPr>
              <a:t> </a:t>
            </a:r>
            <a:r>
              <a:rPr lang="ko-KR" altLang="en-US" dirty="0">
                <a:solidFill>
                  <a:srgbClr val="FF0000"/>
                </a:solidFill>
                <a:latin typeface="+mn-ea"/>
              </a:rPr>
              <a:t>보이는 상태 </a:t>
            </a:r>
            <a:endParaRPr lang="en-US" altLang="ko-KR" dirty="0">
              <a:solidFill>
                <a:srgbClr val="FF0000"/>
              </a:solidFill>
              <a:latin typeface="+mn-ea"/>
            </a:endParaRPr>
          </a:p>
          <a:p>
            <a:pPr lvl="2"/>
            <a:r>
              <a:rPr kumimoji="1" lang="ko-KR" altLang="en-US" dirty="0">
                <a:solidFill>
                  <a:srgbClr val="FF0000"/>
                </a:solidFill>
                <a:latin typeface="+mn-ea"/>
              </a:rPr>
              <a:t>진입 경로 </a:t>
            </a:r>
            <a:r>
              <a:rPr kumimoji="1" lang="en-US" altLang="ko-KR" dirty="0">
                <a:solidFill>
                  <a:srgbClr val="FF0000"/>
                </a:solidFill>
                <a:latin typeface="+mn-ea"/>
              </a:rPr>
              <a:t>2</a:t>
            </a:r>
            <a:r>
              <a:rPr kumimoji="1" lang="ko-KR" altLang="en-US" dirty="0">
                <a:solidFill>
                  <a:srgbClr val="FF0000"/>
                </a:solidFill>
                <a:latin typeface="+mn-ea"/>
              </a:rPr>
              <a:t> </a:t>
            </a:r>
            <a:r>
              <a:rPr kumimoji="1" lang="en-US" altLang="ko-KR" dirty="0">
                <a:solidFill>
                  <a:srgbClr val="FF0000"/>
                </a:solidFill>
                <a:latin typeface="+mn-ea"/>
              </a:rPr>
              <a:t>)</a:t>
            </a:r>
            <a:r>
              <a:rPr kumimoji="1" lang="ko-KR" altLang="en-US" dirty="0">
                <a:solidFill>
                  <a:srgbClr val="FF0000"/>
                </a:solidFill>
                <a:latin typeface="+mn-ea"/>
              </a:rPr>
              <a:t> </a:t>
            </a:r>
            <a:endParaRPr kumimoji="1" lang="en-US" altLang="ko-KR" dirty="0">
              <a:solidFill>
                <a:srgbClr val="FF0000"/>
              </a:solidFill>
              <a:latin typeface="+mn-ea"/>
            </a:endParaRPr>
          </a:p>
          <a:p>
            <a:pPr lvl="3"/>
            <a:r>
              <a:rPr kumimoji="1" lang="ko-KR" altLang="en-US" dirty="0">
                <a:solidFill>
                  <a:srgbClr val="FF0000"/>
                </a:solidFill>
                <a:latin typeface="+mn-ea"/>
              </a:rPr>
              <a:t>필수 필터 설정에 변경사항이 있는 경우</a:t>
            </a:r>
            <a:r>
              <a:rPr kumimoji="1" lang="en-US" altLang="ko-KR" dirty="0">
                <a:solidFill>
                  <a:srgbClr val="FF0000"/>
                </a:solidFill>
                <a:latin typeface="+mn-ea"/>
              </a:rPr>
              <a:t>,</a:t>
            </a:r>
            <a:r>
              <a:rPr kumimoji="1" lang="ko-KR" altLang="en-US" dirty="0">
                <a:solidFill>
                  <a:srgbClr val="FF0000"/>
                </a:solidFill>
                <a:latin typeface="+mn-ea"/>
              </a:rPr>
              <a:t> 확인 팝업 출력</a:t>
            </a:r>
            <a:r>
              <a:rPr kumimoji="1" lang="ko-KR" altLang="en-US" dirty="0">
                <a:solidFill>
                  <a:srgbClr val="00B0F0"/>
                </a:solidFill>
                <a:latin typeface="+mn-ea"/>
              </a:rPr>
              <a:t> ☞</a:t>
            </a:r>
            <a:r>
              <a:rPr kumimoji="1" lang="en-US" altLang="ko-KR" dirty="0">
                <a:solidFill>
                  <a:srgbClr val="00B0F0"/>
                </a:solidFill>
                <a:latin typeface="+mn-ea"/>
              </a:rPr>
              <a:t>[051.1]</a:t>
            </a:r>
            <a:r>
              <a:rPr kumimoji="1" lang="ko-KR" altLang="en-US" dirty="0">
                <a:solidFill>
                  <a:srgbClr val="FF0000"/>
                </a:solidFill>
                <a:latin typeface="+mn-ea"/>
              </a:rPr>
              <a:t> 컨펌 시 대시보드 열람 화면으로 랜딩</a:t>
            </a:r>
            <a:r>
              <a:rPr kumimoji="1" lang="en-US" altLang="ko-KR" dirty="0">
                <a:solidFill>
                  <a:srgbClr val="FF0000"/>
                </a:solidFill>
                <a:latin typeface="+mn-ea"/>
              </a:rPr>
              <a:t>.</a:t>
            </a:r>
            <a:r>
              <a:rPr kumimoji="1" lang="ko-KR" altLang="en-US" dirty="0">
                <a:solidFill>
                  <a:srgbClr val="FF0000"/>
                </a:solidFill>
                <a:latin typeface="+mn-ea"/>
              </a:rPr>
              <a:t> 이때 </a:t>
            </a:r>
            <a:r>
              <a:rPr kumimoji="1" lang="en-US" altLang="ko-KR" dirty="0">
                <a:solidFill>
                  <a:srgbClr val="FF0000"/>
                </a:solidFill>
                <a:latin typeface="+mn-ea"/>
              </a:rPr>
              <a:t>re-ingestion</a:t>
            </a:r>
            <a:r>
              <a:rPr kumimoji="1" lang="ko-KR" altLang="en-US" dirty="0">
                <a:solidFill>
                  <a:srgbClr val="FF0000"/>
                </a:solidFill>
                <a:latin typeface="+mn-ea"/>
              </a:rPr>
              <a:t> 프로그래스를 확인할 수 있음</a:t>
            </a:r>
            <a:endParaRPr kumimoji="1" lang="en-US" altLang="ko-KR" dirty="0">
              <a:solidFill>
                <a:srgbClr val="FF0000"/>
              </a:solidFill>
              <a:latin typeface="+mn-ea"/>
            </a:endParaRPr>
          </a:p>
          <a:p>
            <a:pPr lvl="3"/>
            <a:r>
              <a:rPr kumimoji="1" lang="ko-KR" altLang="en-US" dirty="0">
                <a:solidFill>
                  <a:srgbClr val="FF0000"/>
                </a:solidFill>
                <a:latin typeface="+mn-ea"/>
              </a:rPr>
              <a:t>필수 필터 설정에 변경사항이 없는 경우</a:t>
            </a:r>
            <a:r>
              <a:rPr kumimoji="1" lang="en-US" altLang="ko-KR" dirty="0">
                <a:solidFill>
                  <a:srgbClr val="FF0000"/>
                </a:solidFill>
                <a:latin typeface="+mn-ea"/>
              </a:rPr>
              <a:t>,</a:t>
            </a:r>
            <a:r>
              <a:rPr kumimoji="1" lang="ko-KR" altLang="en-US" dirty="0">
                <a:solidFill>
                  <a:srgbClr val="FF0000"/>
                </a:solidFill>
                <a:latin typeface="+mn-ea"/>
              </a:rPr>
              <a:t> 팝업 닫힘</a:t>
            </a:r>
            <a:r>
              <a:rPr kumimoji="1" lang="en-US" altLang="ko-KR" dirty="0">
                <a:solidFill>
                  <a:srgbClr val="FF0000"/>
                </a:solidFill>
                <a:latin typeface="+mn-ea"/>
              </a:rPr>
              <a:t>.</a:t>
            </a:r>
            <a:r>
              <a:rPr kumimoji="1" lang="ko-KR" altLang="en-US" dirty="0">
                <a:solidFill>
                  <a:srgbClr val="FF0000"/>
                </a:solidFill>
                <a:latin typeface="+mn-ea"/>
              </a:rPr>
              <a:t> 대시보드 편집 화면으로 랜딩</a:t>
            </a:r>
            <a:endParaRPr kumimoji="1" lang="en-US" altLang="ko-KR" strike="sngStrike" dirty="0">
              <a:latin typeface="+mn-ea"/>
            </a:endParaRPr>
          </a:p>
          <a:p>
            <a:pPr lvl="2"/>
            <a:r>
              <a:rPr kumimoji="1" lang="ko-KR" altLang="en-US" dirty="0">
                <a:latin typeface="+mn-ea"/>
              </a:rPr>
              <a:t>모든 </a:t>
            </a:r>
            <a:r>
              <a:rPr kumimoji="1" lang="en-US" altLang="ko-KR" dirty="0">
                <a:latin typeface="+mn-ea"/>
              </a:rPr>
              <a:t>essential filter</a:t>
            </a:r>
            <a:r>
              <a:rPr kumimoji="1" lang="ko-KR" altLang="en-US" dirty="0">
                <a:latin typeface="+mn-ea"/>
              </a:rPr>
              <a:t>가 초기값을 가진 상태 이므로 </a:t>
            </a:r>
            <a:r>
              <a:rPr kumimoji="1" lang="en-US" altLang="ko-KR" dirty="0">
                <a:solidFill>
                  <a:srgbClr val="FF0000"/>
                </a:solidFill>
                <a:latin typeface="+mn-ea"/>
              </a:rPr>
              <a:t>Validation </a:t>
            </a:r>
            <a:r>
              <a:rPr kumimoji="1" lang="ko-KR" altLang="en-US" dirty="0">
                <a:solidFill>
                  <a:srgbClr val="FF0000"/>
                </a:solidFill>
                <a:latin typeface="+mn-ea"/>
              </a:rPr>
              <a:t>체크 없음</a:t>
            </a:r>
            <a:endParaRPr kumimoji="1" lang="en-US" altLang="ko-KR" dirty="0">
              <a:solidFill>
                <a:srgbClr val="FF0000"/>
              </a:solidFill>
              <a:latin typeface="+mn-ea"/>
            </a:endParaRPr>
          </a:p>
          <a:p>
            <a:pPr lvl="2"/>
            <a:r>
              <a:rPr kumimoji="1" lang="ko-KR" altLang="en-US" dirty="0">
                <a:latin typeface="+mn-ea"/>
              </a:rPr>
              <a:t>완료 시</a:t>
            </a:r>
            <a:r>
              <a:rPr kumimoji="1" lang="en-US" altLang="ko-KR" dirty="0">
                <a:latin typeface="+mn-ea"/>
              </a:rPr>
              <a:t>,</a:t>
            </a:r>
            <a:r>
              <a:rPr kumimoji="1" lang="ko-KR" altLang="en-US" dirty="0">
                <a:latin typeface="+mn-ea"/>
              </a:rPr>
              <a:t> 다음 데이터소스의 필수 필터 설정 팝업 출력</a:t>
            </a:r>
            <a:r>
              <a:rPr kumimoji="1" lang="en-US" altLang="ko-KR" dirty="0">
                <a:latin typeface="+mn-ea"/>
              </a:rPr>
              <a:t>.</a:t>
            </a:r>
            <a:r>
              <a:rPr kumimoji="1" lang="ko-KR" altLang="en-US" dirty="0">
                <a:latin typeface="+mn-ea"/>
              </a:rPr>
              <a:t> 다음 데이터소스가 없을 경우</a:t>
            </a:r>
            <a:r>
              <a:rPr kumimoji="1" lang="en-US" altLang="ko-KR" dirty="0">
                <a:latin typeface="+mn-ea"/>
              </a:rPr>
              <a:t>,</a:t>
            </a:r>
            <a:r>
              <a:rPr kumimoji="1" lang="ko-KR" altLang="en-US" dirty="0">
                <a:latin typeface="+mn-ea"/>
              </a:rPr>
              <a:t> 팝업 닫힘</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검색</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필터 수 표시</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필터 상세 설정</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헤더</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필드 이름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속성</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차원값</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측정값</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타입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글로벌필터 여부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ko-KR" altLang="en-US" dirty="0">
                <a:solidFill>
                  <a:srgbClr val="FF0000"/>
                </a:solidFill>
                <a:latin typeface="+mn-ea"/>
              </a:rPr>
              <a:t>필수 필터 여부</a:t>
            </a:r>
            <a:endParaRPr lang="en-US" altLang="ko-KR" dirty="0">
              <a:solidFill>
                <a:srgbClr val="FF0000"/>
              </a:solidFill>
              <a:latin typeface="+mn-ea"/>
            </a:endParaRPr>
          </a:p>
          <a:p>
            <a:pPr lvl="1"/>
            <a:r>
              <a:rPr lang="ko-KR" altLang="en-US" dirty="0">
                <a:solidFill>
                  <a:schemeClr val="tx1">
                    <a:lumMod val="75000"/>
                    <a:lumOff val="25000"/>
                  </a:schemeClr>
                </a:solidFill>
                <a:latin typeface="+mn-ea"/>
              </a:rPr>
              <a:t>내용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초기 상태 설정</a:t>
            </a:r>
            <a:endParaRPr lang="en-US" altLang="ko-KR" dirty="0">
              <a:solidFill>
                <a:schemeClr val="tx1">
                  <a:lumMod val="75000"/>
                  <a:lumOff val="25000"/>
                </a:schemeClr>
              </a:solidFill>
              <a:latin typeface="+mn-ea"/>
            </a:endParaRPr>
          </a:p>
          <a:p>
            <a:pPr lvl="2"/>
            <a:r>
              <a:rPr lang="ko-KR" altLang="en-US" dirty="0">
                <a:solidFill>
                  <a:srgbClr val="FF0000"/>
                </a:solidFill>
                <a:latin typeface="+mn-ea"/>
              </a:rPr>
              <a:t>보임</a:t>
            </a:r>
            <a:r>
              <a:rPr lang="en-US" altLang="ko-KR" dirty="0">
                <a:solidFill>
                  <a:srgbClr val="FF0000"/>
                </a:solidFill>
                <a:latin typeface="+mn-ea"/>
              </a:rPr>
              <a:t>/</a:t>
            </a:r>
            <a:r>
              <a:rPr lang="ko-KR" altLang="en-US" dirty="0">
                <a:solidFill>
                  <a:srgbClr val="FF0000"/>
                </a:solidFill>
                <a:latin typeface="+mn-ea"/>
              </a:rPr>
              <a:t>숨김 기능 없음</a:t>
            </a:r>
            <a:r>
              <a:rPr lang="en-US" altLang="ko-KR" dirty="0">
                <a:solidFill>
                  <a:srgbClr val="FF0000"/>
                </a:solidFill>
                <a:latin typeface="+mn-ea"/>
              </a:rPr>
              <a:t>.</a:t>
            </a:r>
            <a:r>
              <a:rPr lang="ko-KR" altLang="en-US" dirty="0">
                <a:solidFill>
                  <a:srgbClr val="FF0000"/>
                </a:solidFill>
                <a:latin typeface="+mn-ea"/>
              </a:rPr>
              <a:t> 와일드 카드 기능 없음</a:t>
            </a:r>
            <a:endParaRPr lang="en-US" altLang="ko-KR" dirty="0">
              <a:latin typeface="+mn-ea"/>
            </a:endParaRPr>
          </a:p>
          <a:p>
            <a:pPr lvl="2"/>
            <a:r>
              <a:rPr kumimoji="1" lang="ko-KR" altLang="en-US" dirty="0">
                <a:latin typeface="+mn-ea"/>
              </a:rPr>
              <a:t>상세 정의 는 필터 편집 팝업 참고 </a:t>
            </a:r>
            <a:r>
              <a:rPr kumimoji="1" lang="ko-KR" altLang="en-US" dirty="0">
                <a:solidFill>
                  <a:srgbClr val="00B0F0"/>
                </a:solidFill>
                <a:latin typeface="+mn-ea"/>
              </a:rPr>
              <a:t>☞ </a:t>
            </a:r>
            <a:r>
              <a:rPr kumimoji="1" lang="pt-BR" altLang="ko-KR" dirty="0">
                <a:solidFill>
                  <a:srgbClr val="00B0F0"/>
                </a:solidFill>
                <a:latin typeface="+mn-ea"/>
              </a:rPr>
              <a:t>[062.2]</a:t>
            </a:r>
            <a:endParaRPr kumimoji="1" lang="en-US" altLang="ko-KR" dirty="0">
              <a:latin typeface="+mn-ea"/>
              <a:ea typeface="+mn-ea"/>
            </a:endParaRPr>
          </a:p>
          <a:p>
            <a:r>
              <a:rPr kumimoji="1" lang="ko-KR" altLang="en-US" dirty="0">
                <a:latin typeface="+mn-ea"/>
                <a:ea typeface="+mn-ea"/>
              </a:rPr>
              <a:t>필수 필터가 있는 데이터 소스 이름</a:t>
            </a:r>
            <a:endParaRPr kumimoji="1" lang="pt-BR" altLang="ko-KR" dirty="0">
              <a:latin typeface="+mn-ea"/>
              <a:ea typeface="+mn-ea"/>
            </a:endParaRPr>
          </a:p>
        </p:txBody>
      </p:sp>
      <p:grpSp>
        <p:nvGrpSpPr>
          <p:cNvPr id="8" name="그룹 7"/>
          <p:cNvGrpSpPr/>
          <p:nvPr/>
        </p:nvGrpSpPr>
        <p:grpSpPr>
          <a:xfrm>
            <a:off x="2265296" y="2336909"/>
            <a:ext cx="1238345" cy="1867096"/>
            <a:chOff x="6006944" y="3287739"/>
            <a:chExt cx="1238345" cy="1867096"/>
          </a:xfrm>
        </p:grpSpPr>
        <p:sp>
          <p:nvSpPr>
            <p:cNvPr id="281"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p:txBody>
        </p:sp>
        <p:sp>
          <p:nvSpPr>
            <p:cNvPr id="282" name="모서리가 둥근 직사각형 58"/>
            <p:cNvSpPr/>
            <p:nvPr/>
          </p:nvSpPr>
          <p:spPr>
            <a:xfrm>
              <a:off x="6398402"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17200000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sp>
          <p:nvSpPr>
            <p:cNvPr id="4" name="직사각형 3"/>
            <p:cNvSpPr/>
            <p:nvPr/>
          </p:nvSpPr>
          <p:spPr>
            <a:xfrm>
              <a:off x="6054904" y="4439942"/>
              <a:ext cx="892098" cy="126488"/>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21" name="직사각형 320"/>
            <p:cNvSpPr/>
            <p:nvPr/>
          </p:nvSpPr>
          <p:spPr>
            <a:xfrm>
              <a:off x="6054904" y="4815183"/>
              <a:ext cx="892098" cy="126488"/>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85" name="그룹 84"/>
          <p:cNvGrpSpPr/>
          <p:nvPr/>
        </p:nvGrpSpPr>
        <p:grpSpPr>
          <a:xfrm>
            <a:off x="6960767" y="830232"/>
            <a:ext cx="1099015" cy="200037"/>
            <a:chOff x="4093583" y="6193790"/>
            <a:chExt cx="2358094" cy="249130"/>
          </a:xfrm>
        </p:grpSpPr>
        <p:sp>
          <p:nvSpPr>
            <p:cNvPr id="86"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Done</a:t>
              </a:r>
              <a:endParaRPr lang="ko-KR" altLang="en-US" sz="700" dirty="0">
                <a:solidFill>
                  <a:prstClr val="white"/>
                </a:solidFill>
                <a:latin typeface="+mn-ea"/>
                <a:cs typeface="Nanum Gothic" charset="-127"/>
              </a:endParaRPr>
            </a:p>
          </p:txBody>
        </p:sp>
        <p:sp>
          <p:nvSpPr>
            <p:cNvPr id="87"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Cancel</a:t>
              </a:r>
              <a:endParaRPr lang="ko-KR" altLang="en-US" sz="700" dirty="0">
                <a:solidFill>
                  <a:prstClr val="white"/>
                </a:solidFill>
                <a:latin typeface="+mn-ea"/>
                <a:cs typeface="Nanum Gothic" charset="-127"/>
              </a:endParaRPr>
            </a:p>
          </p:txBody>
        </p:sp>
      </p:grpSp>
      <p:sp>
        <p:nvSpPr>
          <p:cNvPr id="88" name="직사각형 87"/>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Setup essential filers</a:t>
            </a:r>
            <a:r>
              <a:rPr lang="ko-KR" altLang="en-US" sz="1000" b="1" dirty="0">
                <a:solidFill>
                  <a:prstClr val="black">
                    <a:lumMod val="75000"/>
                    <a:lumOff val="25000"/>
                  </a:prstClr>
                </a:solidFill>
                <a:latin typeface="+mn-ea"/>
                <a:cs typeface="Nanum Gothic" charset="-127"/>
              </a:rPr>
              <a:t> </a:t>
            </a:r>
            <a:r>
              <a:rPr lang="en-US" altLang="ko-KR" sz="800" dirty="0">
                <a:solidFill>
                  <a:schemeClr val="tx1"/>
                </a:solidFill>
                <a:latin typeface="+mn-ea"/>
                <a:cs typeface="Nanum Gothic" charset="-127"/>
              </a:rPr>
              <a:t>of </a:t>
            </a:r>
            <a:r>
              <a:rPr lang="mr-IN" altLang="ko-KR" sz="800" dirty="0" err="1">
                <a:solidFill>
                  <a:schemeClr val="tx1"/>
                </a:solidFill>
                <a:latin typeface="+mn-ea"/>
                <a:cs typeface="Nanum Gothic" charset="-127"/>
              </a:rPr>
              <a:t>Datasource</a:t>
            </a:r>
            <a:r>
              <a:rPr lang="mr-IN" altLang="ko-KR" sz="800" dirty="0">
                <a:solidFill>
                  <a:schemeClr val="tx1"/>
                </a:solidFill>
                <a:latin typeface="+mn-ea"/>
                <a:cs typeface="Nanum Gothic" charset="-127"/>
              </a:rPr>
              <a:t> </a:t>
            </a:r>
            <a:r>
              <a:rPr lang="mr-IN" altLang="ko-KR" sz="800" dirty="0" err="1">
                <a:solidFill>
                  <a:schemeClr val="tx1"/>
                </a:solidFill>
                <a:latin typeface="+mn-ea"/>
                <a:cs typeface="Nanum Gothic" charset="-127"/>
              </a:rPr>
              <a:t>A</a:t>
            </a:r>
            <a:endParaRPr lang="en-US" altLang="ko-KR" sz="1000" dirty="0">
              <a:solidFill>
                <a:schemeClr val="tx1"/>
              </a:solidFill>
              <a:latin typeface="+mn-ea"/>
              <a:cs typeface="Nanum Gothic" charset="-127"/>
            </a:endParaRPr>
          </a:p>
        </p:txBody>
      </p:sp>
      <p:sp>
        <p:nvSpPr>
          <p:cNvPr id="278" name="모서리가 둥근 직사각형 58"/>
          <p:cNvSpPr/>
          <p:nvPr/>
        </p:nvSpPr>
        <p:spPr>
          <a:xfrm>
            <a:off x="2159328" y="2172333"/>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cxnSp>
        <p:nvCxnSpPr>
          <p:cNvPr id="256" name="직선 연결선[R] 255"/>
          <p:cNvCxnSpPr/>
          <p:nvPr/>
        </p:nvCxnSpPr>
        <p:spPr>
          <a:xfrm>
            <a:off x="2265296" y="2152442"/>
            <a:ext cx="304181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3" name="모서리가 둥근 직사각형 58"/>
          <p:cNvSpPr/>
          <p:nvPr/>
        </p:nvSpPr>
        <p:spPr>
          <a:xfrm>
            <a:off x="2040705" y="1221617"/>
            <a:ext cx="2768888"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250000"/>
              </a:lnSpc>
            </a:pPr>
            <a:r>
              <a:rPr lang="en-US" altLang="ko-KR" sz="600" b="1" dirty="0">
                <a:solidFill>
                  <a:srgbClr val="707B81"/>
                </a:solidFill>
                <a:latin typeface="+mn-ea"/>
                <a:cs typeface="Nanum Gothic" charset="-127"/>
              </a:rPr>
              <a:t>Essential Filters</a:t>
            </a:r>
            <a:r>
              <a:rPr lang="ko-KR" altLang="en-US" sz="600" b="1" dirty="0">
                <a:solidFill>
                  <a:srgbClr val="707B81"/>
                </a:solidFill>
                <a:latin typeface="+mn-ea"/>
                <a:cs typeface="Nanum Gothic" charset="-127"/>
              </a:rPr>
              <a:t> </a:t>
            </a:r>
            <a:r>
              <a:rPr lang="en-US" altLang="ko-KR" sz="600" b="1" dirty="0">
                <a:solidFill>
                  <a:srgbClr val="707B81"/>
                </a:solidFill>
                <a:latin typeface="+mn-ea"/>
                <a:cs typeface="Nanum Gothic" charset="-127"/>
              </a:rPr>
              <a:t>(6)</a:t>
            </a:r>
            <a:endParaRPr lang="en-US" altLang="ko-KR" sz="500" dirty="0">
              <a:solidFill>
                <a:srgbClr val="707B81"/>
              </a:solidFill>
              <a:latin typeface="+mn-ea"/>
              <a:cs typeface="Nanum Gothic" charset="-127"/>
            </a:endParaRPr>
          </a:p>
        </p:txBody>
      </p:sp>
      <p:grpSp>
        <p:nvGrpSpPr>
          <p:cNvPr id="15" name="그룹 14"/>
          <p:cNvGrpSpPr/>
          <p:nvPr/>
        </p:nvGrpSpPr>
        <p:grpSpPr>
          <a:xfrm>
            <a:off x="3760668" y="2160747"/>
            <a:ext cx="1608687" cy="206019"/>
            <a:chOff x="2247020" y="2224367"/>
            <a:chExt cx="1608687" cy="206019"/>
          </a:xfrm>
        </p:grpSpPr>
        <p:pic>
          <p:nvPicPr>
            <p:cNvPr id="239" name="그림 238"/>
            <p:cNvPicPr>
              <a:picLocks noChangeAspect="1"/>
            </p:cNvPicPr>
            <p:nvPr/>
          </p:nvPicPr>
          <p:blipFill rotWithShape="1">
            <a:blip r:embed="rId10">
              <a:extLst>
                <a:ext uri="{28A0092B-C50C-407E-A947-70E740481C1C}">
                  <a14:useLocalDpi xmlns:a14="http://schemas.microsoft.com/office/drawing/2010/main" val="0"/>
                </a:ext>
              </a:extLst>
            </a:blip>
            <a:srcRect l="-1" t="18566" r="68893" b="77187"/>
            <a:stretch/>
          </p:blipFill>
          <p:spPr>
            <a:xfrm>
              <a:off x="2247020" y="2230210"/>
              <a:ext cx="1493336" cy="200176"/>
            </a:xfrm>
            <a:prstGeom prst="rect">
              <a:avLst/>
            </a:prstGeom>
          </p:spPr>
        </p:pic>
        <p:sp>
          <p:nvSpPr>
            <p:cNvPr id="684" name="모서리가 둥근 직사각형 58"/>
            <p:cNvSpPr/>
            <p:nvPr/>
          </p:nvSpPr>
          <p:spPr>
            <a:xfrm>
              <a:off x="2390853" y="2224367"/>
              <a:ext cx="1464854" cy="15992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72000" bIns="0" rtlCol="0" anchor="ctr"/>
            <a:lstStyle/>
            <a:p>
              <a:pPr>
                <a:lnSpc>
                  <a:spcPct val="150000"/>
                </a:lnSpc>
              </a:pPr>
              <a:r>
                <a:rPr lang="en-US" altLang="ko-KR" sz="600" dirty="0">
                  <a:solidFill>
                    <a:schemeClr val="bg1">
                      <a:lumMod val="75000"/>
                    </a:schemeClr>
                  </a:solidFill>
                  <a:latin typeface="+mn-ea"/>
                  <a:cs typeface="Nanum Gothic" charset="-127"/>
                </a:rPr>
                <a:t>Search by item name</a:t>
              </a:r>
              <a:endParaRPr lang="en-US" altLang="ko-KR" sz="400" dirty="0">
                <a:solidFill>
                  <a:schemeClr val="bg1">
                    <a:lumMod val="75000"/>
                  </a:schemeClr>
                </a:solidFill>
                <a:latin typeface="+mn-ea"/>
                <a:cs typeface="Nanum Gothic" charset="-127"/>
              </a:endParaRPr>
            </a:p>
          </p:txBody>
        </p:sp>
      </p:grpSp>
      <p:sp>
        <p:nvSpPr>
          <p:cNvPr id="686" name="Oval 55"/>
          <p:cNvSpPr/>
          <p:nvPr/>
        </p:nvSpPr>
        <p:spPr>
          <a:xfrm>
            <a:off x="3685011" y="726825"/>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5</a:t>
            </a:r>
            <a:endParaRPr lang="en-US" sz="600" dirty="0">
              <a:solidFill>
                <a:schemeClr val="bg1"/>
              </a:solidFill>
              <a:latin typeface="+mn-ea"/>
              <a:cs typeface="Nanum Gothic" charset="-127"/>
            </a:endParaRPr>
          </a:p>
        </p:txBody>
      </p:sp>
      <p:sp>
        <p:nvSpPr>
          <p:cNvPr id="448" name="직사각형 447"/>
          <p:cNvSpPr/>
          <p:nvPr/>
        </p:nvSpPr>
        <p:spPr>
          <a:xfrm>
            <a:off x="5073146" y="1867422"/>
            <a:ext cx="1062821"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데이터 소스관리에서 단일값만 허용한 경우</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다중</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비활성</a:t>
            </a:r>
            <a:endParaRPr kumimoji="1" lang="en-US" altLang="ko-KR" sz="500" dirty="0">
              <a:latin typeface="+mn-ea"/>
              <a:cs typeface="Nanum Gothic" charset="-127"/>
              <a:sym typeface="Wingdings"/>
            </a:endParaRPr>
          </a:p>
        </p:txBody>
      </p:sp>
      <p:cxnSp>
        <p:nvCxnSpPr>
          <p:cNvPr id="7" name="직선 연결선[R] 6"/>
          <p:cNvCxnSpPr>
            <a:stCxn id="448" idx="1"/>
            <a:endCxn id="180" idx="3"/>
          </p:cNvCxnSpPr>
          <p:nvPr/>
        </p:nvCxnSpPr>
        <p:spPr>
          <a:xfrm flipH="1">
            <a:off x="4967666" y="1966580"/>
            <a:ext cx="105480" cy="7972"/>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94" name="직사각형 93"/>
          <p:cNvSpPr/>
          <p:nvPr/>
        </p:nvSpPr>
        <p:spPr>
          <a:xfrm>
            <a:off x="2663817" y="2367914"/>
            <a:ext cx="492652" cy="1598467"/>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grpSp>
        <p:nvGrpSpPr>
          <p:cNvPr id="97" name="그룹 96"/>
          <p:cNvGrpSpPr/>
          <p:nvPr/>
        </p:nvGrpSpPr>
        <p:grpSpPr>
          <a:xfrm>
            <a:off x="2860884" y="1641697"/>
            <a:ext cx="285251" cy="105130"/>
            <a:chOff x="5145186" y="2030710"/>
            <a:chExt cx="285251" cy="105130"/>
          </a:xfrm>
        </p:grpSpPr>
        <p:sp>
          <p:nvSpPr>
            <p:cNvPr id="100" name="모서리가 둥근 직사각형 99"/>
            <p:cNvSpPr/>
            <p:nvPr/>
          </p:nvSpPr>
          <p:spPr>
            <a:xfrm>
              <a:off x="5145186" y="2030710"/>
              <a:ext cx="285251"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solidFill>
                  <a:latin typeface="+mn-ea"/>
                  <a:cs typeface="Nanum Gothic" charset="-127"/>
                </a:rPr>
                <a:t>      </a:t>
              </a:r>
              <a:r>
                <a:rPr lang="en-US" altLang="ko-KR" sz="400" b="1" dirty="0">
                  <a:solidFill>
                    <a:schemeClr val="tx1"/>
                  </a:solidFill>
                  <a:latin typeface="+mn-ea"/>
                  <a:cs typeface="Nanum Gothic" charset="-127"/>
                </a:rPr>
                <a:t>Global</a:t>
              </a:r>
              <a:endParaRPr lang="ko-KR" altLang="en-US" sz="400" b="1" dirty="0">
                <a:solidFill>
                  <a:schemeClr val="tx1"/>
                </a:solidFill>
                <a:latin typeface="+mn-ea"/>
                <a:cs typeface="Nanum Gothic" charset="-127"/>
              </a:endParaRPr>
            </a:p>
          </p:txBody>
        </p:sp>
        <p:pic>
          <p:nvPicPr>
            <p:cNvPr id="101" name="그림 100"/>
            <p:cNvPicPr>
              <a:picLocks noChangeAspect="1"/>
            </p:cNvPicPr>
            <p:nvPr/>
          </p:nvPicPr>
          <p:blipFill rotWithShape="1">
            <a:blip r:embed="rId8">
              <a:extLst>
                <a:ext uri="{28A0092B-C50C-407E-A947-70E740481C1C}">
                  <a14:useLocalDpi xmlns:a14="http://schemas.microsoft.com/office/drawing/2010/main" val="0"/>
                </a:ext>
              </a:extLst>
            </a:blip>
            <a:srcRect l="1" t="11443" r="4338"/>
            <a:stretch/>
          </p:blipFill>
          <p:spPr>
            <a:xfrm>
              <a:off x="5161022" y="2049161"/>
              <a:ext cx="68735" cy="71601"/>
            </a:xfrm>
            <a:prstGeom prst="rect">
              <a:avLst/>
            </a:prstGeom>
          </p:spPr>
        </p:pic>
      </p:grpSp>
      <p:sp>
        <p:nvSpPr>
          <p:cNvPr id="103" name="모서리가 둥근 직사각형 102"/>
          <p:cNvSpPr/>
          <p:nvPr/>
        </p:nvSpPr>
        <p:spPr>
          <a:xfrm>
            <a:off x="2231779" y="1641697"/>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04" name="모서리가 둥근 직사각형 103"/>
          <p:cNvSpPr/>
          <p:nvPr/>
        </p:nvSpPr>
        <p:spPr>
          <a:xfrm>
            <a:off x="2537087" y="1641697"/>
            <a:ext cx="29512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schemeClr val="tx1"/>
                </a:solidFill>
                <a:latin typeface="+mn-ea"/>
                <a:cs typeface="Nanum Gothic" charset="-127"/>
              </a:rPr>
              <a:t>ab</a:t>
            </a:r>
            <a:r>
              <a:rPr lang="en-US" altLang="ko-KR" sz="400" b="1" dirty="0">
                <a:solidFill>
                  <a:schemeClr val="tx1"/>
                </a:solidFill>
                <a:latin typeface="+mn-ea"/>
                <a:cs typeface="Nanum Gothic" charset="-127"/>
              </a:rPr>
              <a:t> Text</a:t>
            </a:r>
            <a:endParaRPr lang="ko-KR" altLang="en-US" sz="400" b="1" dirty="0">
              <a:solidFill>
                <a:schemeClr val="tx1"/>
              </a:solidFill>
              <a:latin typeface="+mn-ea"/>
              <a:cs typeface="Nanum Gothic" charset="-127"/>
            </a:endParaRPr>
          </a:p>
        </p:txBody>
      </p:sp>
      <p:sp>
        <p:nvSpPr>
          <p:cNvPr id="106" name="TextBox 105"/>
          <p:cNvSpPr txBox="1"/>
          <p:nvPr/>
        </p:nvSpPr>
        <p:spPr>
          <a:xfrm>
            <a:off x="1990363" y="513704"/>
            <a:ext cx="792000"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41</a:t>
            </a:r>
            <a:r>
              <a:rPr lang="mr-IN" altLang="ko-KR" sz="500" b="1" dirty="0">
                <a:solidFill>
                  <a:schemeClr val="bg1"/>
                </a:solidFill>
                <a:latin typeface="+mn-ea"/>
                <a:cs typeface="Nanum Gothic" charset="-127"/>
              </a:rPr>
              <a:t>.0]</a:t>
            </a:r>
            <a:endParaRPr lang="ko-KR" altLang="en-US" sz="500" b="1" dirty="0">
              <a:solidFill>
                <a:schemeClr val="bg1"/>
              </a:solidFill>
              <a:latin typeface="+mn-ea"/>
              <a:cs typeface="Nanum Gothic" charset="-127"/>
            </a:endParaRPr>
          </a:p>
        </p:txBody>
      </p:sp>
      <p:sp>
        <p:nvSpPr>
          <p:cNvPr id="110" name="모서리가 둥근 직사각형 58"/>
          <p:cNvSpPr/>
          <p:nvPr/>
        </p:nvSpPr>
        <p:spPr>
          <a:xfrm>
            <a:off x="2066117" y="934431"/>
            <a:ext cx="3345126"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dirty="0">
                <a:solidFill>
                  <a:schemeClr val="tx1"/>
                </a:solidFill>
                <a:latin typeface="+mn-ea"/>
                <a:cs typeface="Nanum Gothic" charset="-127"/>
                <a:sym typeface="Wingdings"/>
              </a:rPr>
              <a:t>You can link </a:t>
            </a:r>
            <a:r>
              <a:rPr lang="en-US" altLang="ko-KR" sz="600" dirty="0" err="1">
                <a:solidFill>
                  <a:schemeClr val="tx1"/>
                </a:solidFill>
                <a:latin typeface="+mn-ea"/>
                <a:cs typeface="Nanum Gothic" charset="-127"/>
                <a:sym typeface="Wingdings"/>
              </a:rPr>
              <a:t>datasource</a:t>
            </a:r>
            <a:r>
              <a:rPr lang="en-US" altLang="ko-KR" sz="600" dirty="0">
                <a:solidFill>
                  <a:schemeClr val="tx1"/>
                </a:solidFill>
                <a:latin typeface="+mn-ea"/>
                <a:cs typeface="Nanum Gothic" charset="-127"/>
                <a:sym typeface="Wingdings"/>
              </a:rPr>
              <a:t> after setting essential filters in order </a:t>
            </a:r>
          </a:p>
        </p:txBody>
      </p:sp>
      <p:grpSp>
        <p:nvGrpSpPr>
          <p:cNvPr id="12" name="그룹 11"/>
          <p:cNvGrpSpPr/>
          <p:nvPr/>
        </p:nvGrpSpPr>
        <p:grpSpPr>
          <a:xfrm>
            <a:off x="3195090" y="1642435"/>
            <a:ext cx="471334" cy="105130"/>
            <a:chOff x="3195090" y="1642435"/>
            <a:chExt cx="401278" cy="105130"/>
          </a:xfrm>
        </p:grpSpPr>
        <p:grpSp>
          <p:nvGrpSpPr>
            <p:cNvPr id="25" name="그룹 24"/>
            <p:cNvGrpSpPr/>
            <p:nvPr/>
          </p:nvGrpSpPr>
          <p:grpSpPr>
            <a:xfrm>
              <a:off x="3195090" y="1642435"/>
              <a:ext cx="401278" cy="105130"/>
              <a:chOff x="4405081" y="2030710"/>
              <a:chExt cx="401278" cy="105130"/>
            </a:xfrm>
          </p:grpSpPr>
          <p:sp>
            <p:nvSpPr>
              <p:cNvPr id="232" name="모서리가 둥근 직사각형 231"/>
              <p:cNvSpPr/>
              <p:nvPr/>
            </p:nvSpPr>
            <p:spPr>
              <a:xfrm>
                <a:off x="4405081" y="2030710"/>
                <a:ext cx="401278"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ko-KR" altLang="en-US" sz="400" b="1" dirty="0">
                    <a:solidFill>
                      <a:schemeClr val="tx1">
                        <a:lumMod val="50000"/>
                        <a:lumOff val="50000"/>
                      </a:schemeClr>
                    </a:solidFill>
                    <a:latin typeface="+mn-ea"/>
                    <a:cs typeface="Nanum Gothic" charset="-127"/>
                  </a:rPr>
                  <a:t>            </a:t>
                </a:r>
                <a:r>
                  <a:rPr lang="en-US" altLang="ko-KR" sz="400" b="1" dirty="0">
                    <a:solidFill>
                      <a:schemeClr val="tx1">
                        <a:lumMod val="50000"/>
                        <a:lumOff val="50000"/>
                      </a:schemeClr>
                    </a:solidFill>
                    <a:latin typeface="+mn-ea"/>
                    <a:cs typeface="Nanum Gothic" charset="-127"/>
                  </a:rPr>
                  <a:t>Essential</a:t>
                </a:r>
                <a:endParaRPr lang="ko-KR" altLang="en-US" sz="400" b="1" dirty="0">
                  <a:solidFill>
                    <a:schemeClr val="tx1">
                      <a:lumMod val="50000"/>
                      <a:lumOff val="50000"/>
                    </a:schemeClr>
                  </a:solidFill>
                  <a:latin typeface="+mn-ea"/>
                  <a:cs typeface="Nanum Gothic" charset="-127"/>
                </a:endParaRPr>
              </a:p>
            </p:txBody>
          </p:sp>
          <p:pic>
            <p:nvPicPr>
              <p:cNvPr id="233" name="그림 232"/>
              <p:cNvPicPr>
                <a:picLocks noChangeAspect="1"/>
              </p:cNvPicPr>
              <p:nvPr/>
            </p:nvPicPr>
            <p:blipFill rotWithShape="1">
              <a:blip r:embed="rId9">
                <a:extLst>
                  <a:ext uri="{28A0092B-C50C-407E-A947-70E740481C1C}">
                    <a14:useLocalDpi xmlns:a14="http://schemas.microsoft.com/office/drawing/2010/main" val="0"/>
                  </a:ext>
                </a:extLst>
              </a:blip>
              <a:srcRect l="21930"/>
              <a:stretch/>
            </p:blipFill>
            <p:spPr>
              <a:xfrm>
                <a:off x="4423668" y="2049197"/>
                <a:ext cx="52786" cy="67614"/>
              </a:xfrm>
              <a:prstGeom prst="rect">
                <a:avLst/>
              </a:prstGeom>
              <a:ln>
                <a:noFill/>
              </a:ln>
            </p:spPr>
          </p:pic>
        </p:grpSp>
        <p:sp>
          <p:nvSpPr>
            <p:cNvPr id="154" name="직사각형 153"/>
            <p:cNvSpPr/>
            <p:nvPr/>
          </p:nvSpPr>
          <p:spPr>
            <a:xfrm>
              <a:off x="3277001" y="1662630"/>
              <a:ext cx="74918" cy="60641"/>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grpSp>
      <p:sp>
        <p:nvSpPr>
          <p:cNvPr id="80" name="모서리가 둥근 직사각형 45"/>
          <p:cNvSpPr/>
          <p:nvPr/>
        </p:nvSpPr>
        <p:spPr>
          <a:xfrm>
            <a:off x="2350933" y="4011570"/>
            <a:ext cx="1559626"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grpSp>
        <p:nvGrpSpPr>
          <p:cNvPr id="171" name="그룹 170"/>
          <p:cNvGrpSpPr/>
          <p:nvPr/>
        </p:nvGrpSpPr>
        <p:grpSpPr>
          <a:xfrm>
            <a:off x="2255856" y="1890950"/>
            <a:ext cx="1191433" cy="151261"/>
            <a:chOff x="4465184" y="1361650"/>
            <a:chExt cx="335530" cy="132138"/>
          </a:xfrm>
        </p:grpSpPr>
        <p:sp>
          <p:nvSpPr>
            <p:cNvPr id="172" name="직사각형 171"/>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endParaRPr kumimoji="1" lang="ko-KR" altLang="en-US" sz="600" dirty="0">
                <a:solidFill>
                  <a:schemeClr val="bg1"/>
                </a:solidFill>
                <a:latin typeface="+mn-ea"/>
                <a:cs typeface="Nanum Gothic" charset="-127"/>
              </a:endParaRPr>
            </a:p>
          </p:txBody>
        </p:sp>
        <p:sp>
          <p:nvSpPr>
            <p:cNvPr id="173" name="직사각형 172"/>
            <p:cNvSpPr/>
            <p:nvPr/>
          </p:nvSpPr>
          <p:spPr>
            <a:xfrm>
              <a:off x="4633572"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en-US" altLang="ko-KR" sz="600" dirty="0">
                  <a:solidFill>
                    <a:schemeClr val="tx1"/>
                  </a:solidFill>
                  <a:latin typeface="+mn-ea"/>
                  <a:cs typeface="Nanum Gothic" charset="-127"/>
                </a:rPr>
                <a:t>Multiple</a:t>
              </a:r>
            </a:p>
          </p:txBody>
        </p:sp>
      </p:grpSp>
      <p:grpSp>
        <p:nvGrpSpPr>
          <p:cNvPr id="176" name="그룹 175"/>
          <p:cNvGrpSpPr/>
          <p:nvPr/>
        </p:nvGrpSpPr>
        <p:grpSpPr>
          <a:xfrm>
            <a:off x="3729294" y="1890950"/>
            <a:ext cx="1191433" cy="151261"/>
            <a:chOff x="4465184" y="1361650"/>
            <a:chExt cx="335530" cy="132138"/>
          </a:xfrm>
        </p:grpSpPr>
        <p:sp>
          <p:nvSpPr>
            <p:cNvPr id="177" name="직사각형 176"/>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endParaRPr kumimoji="1" lang="ko-KR" altLang="en-US" sz="600" dirty="0">
                <a:solidFill>
                  <a:schemeClr val="bg1"/>
                </a:solidFill>
                <a:latin typeface="+mn-ea"/>
                <a:cs typeface="Nanum Gothic" charset="-127"/>
              </a:endParaRPr>
            </a:p>
          </p:txBody>
        </p:sp>
        <p:sp>
          <p:nvSpPr>
            <p:cNvPr id="178" name="직사각형 177"/>
            <p:cNvSpPr/>
            <p:nvPr/>
          </p:nvSpPr>
          <p:spPr>
            <a:xfrm>
              <a:off x="4633572" y="1361650"/>
              <a:ext cx="167142" cy="132138"/>
            </a:xfrm>
            <a:prstGeom prst="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bg1">
                      <a:lumMod val="75000"/>
                    </a:schemeClr>
                  </a:solidFill>
                  <a:latin typeface="+mn-ea"/>
                  <a:cs typeface="Nanum Gothic" charset="-127"/>
                </a:rPr>
                <a:t>(</a:t>
              </a:r>
              <a:r>
                <a:rPr kumimoji="1" lang="mr-IN" altLang="ko-KR" sz="600" dirty="0" err="1">
                  <a:solidFill>
                    <a:schemeClr val="bg1">
                      <a:lumMod val="75000"/>
                    </a:schemeClr>
                  </a:solidFill>
                  <a:latin typeface="+mn-ea"/>
                  <a:cs typeface="Nanum Gothic" charset="-127"/>
                </a:rPr>
                <a:t>i</a:t>
              </a:r>
              <a:r>
                <a:rPr kumimoji="1" lang="mr-IN" altLang="ko-KR" sz="600" dirty="0">
                  <a:solidFill>
                    <a:schemeClr val="bg1">
                      <a:lumMod val="75000"/>
                    </a:schemeClr>
                  </a:solidFill>
                  <a:latin typeface="+mn-ea"/>
                  <a:cs typeface="Nanum Gothic" charset="-127"/>
                </a:rPr>
                <a:t>) </a:t>
              </a:r>
              <a:r>
                <a:rPr kumimoji="1" lang="en-US" altLang="ko-KR" sz="600" dirty="0">
                  <a:solidFill>
                    <a:schemeClr val="bg1">
                      <a:lumMod val="75000"/>
                    </a:schemeClr>
                  </a:solidFill>
                  <a:latin typeface="+mn-ea"/>
                  <a:cs typeface="Nanum Gothic" charset="-127"/>
                </a:rPr>
                <a:t>Multiple</a:t>
              </a:r>
            </a:p>
          </p:txBody>
        </p:sp>
      </p:grpSp>
      <p:sp>
        <p:nvSpPr>
          <p:cNvPr id="180" name="직사각형 179"/>
          <p:cNvSpPr/>
          <p:nvPr/>
        </p:nvSpPr>
        <p:spPr>
          <a:xfrm>
            <a:off x="3677929" y="1858784"/>
            <a:ext cx="1289737" cy="231536"/>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sp>
        <p:nvSpPr>
          <p:cNvPr id="181" name="직사각형 180"/>
          <p:cNvSpPr/>
          <p:nvPr/>
        </p:nvSpPr>
        <p:spPr>
          <a:xfrm>
            <a:off x="3163532" y="2388394"/>
            <a:ext cx="1159266"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항목</a:t>
            </a:r>
            <a:r>
              <a:rPr kumimoji="1" lang="en-US" altLang="ko-KR" sz="500" dirty="0">
                <a:latin typeface="+mn-ea"/>
                <a:cs typeface="Nanum Gothic" charset="-127"/>
                <a:sym typeface="Wingdings"/>
              </a:rPr>
              <a:t>(Partition)</a:t>
            </a:r>
            <a:r>
              <a:rPr kumimoji="1" lang="ko-KR" altLang="en-US" sz="500" dirty="0">
                <a:latin typeface="+mn-ea"/>
                <a:cs typeface="Nanum Gothic" charset="-127"/>
                <a:sym typeface="Wingdings"/>
              </a:rPr>
              <a:t>에 포함되는 </a:t>
            </a:r>
            <a:r>
              <a:rPr kumimoji="1" lang="en-US" altLang="ko-KR" sz="500" dirty="0">
                <a:latin typeface="+mn-ea"/>
                <a:cs typeface="Nanum Gothic" charset="-127"/>
                <a:sym typeface="Wingdings"/>
              </a:rPr>
              <a:t>value</a:t>
            </a:r>
            <a:r>
              <a:rPr kumimoji="1" lang="ko-KR" altLang="en-US" sz="500" dirty="0">
                <a:latin typeface="+mn-ea"/>
                <a:cs typeface="Nanum Gothic" charset="-127"/>
                <a:sym typeface="Wingdings"/>
              </a:rPr>
              <a:t> 수</a:t>
            </a:r>
            <a:endParaRPr kumimoji="1" lang="en-US" altLang="ko-KR" sz="500" dirty="0">
              <a:latin typeface="+mn-ea"/>
              <a:cs typeface="Nanum Gothic" charset="-127"/>
              <a:sym typeface="Wingdings"/>
            </a:endParaRPr>
          </a:p>
          <a:p>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퍼포먼스 이슈가 있을 수 있음</a:t>
            </a:r>
            <a:endParaRPr kumimoji="1" lang="en-US" altLang="ko-KR" sz="500" dirty="0">
              <a:latin typeface="+mn-ea"/>
              <a:cs typeface="Nanum Gothic" charset="-127"/>
              <a:sym typeface="Wingdings"/>
            </a:endParaRPr>
          </a:p>
        </p:txBody>
      </p:sp>
      <p:sp>
        <p:nvSpPr>
          <p:cNvPr id="186" name="직사각형 185"/>
          <p:cNvSpPr/>
          <p:nvPr/>
        </p:nvSpPr>
        <p:spPr>
          <a:xfrm>
            <a:off x="6275204" y="4579003"/>
            <a:ext cx="1062821" cy="19831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500" dirty="0">
                <a:latin typeface="+mn-ea"/>
                <a:cs typeface="Nanum Gothic" charset="-127"/>
                <a:sym typeface="Wingdings"/>
              </a:rPr>
              <a:t>데이터 소스관리에서 최근값만 허용한 경우</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전체</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기간</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비활성</a:t>
            </a:r>
            <a:endParaRPr kumimoji="1" lang="en-US" altLang="ko-KR" sz="500" dirty="0">
              <a:latin typeface="+mn-ea"/>
              <a:cs typeface="Nanum Gothic" charset="-127"/>
              <a:sym typeface="Wingdings"/>
            </a:endParaRPr>
          </a:p>
        </p:txBody>
      </p:sp>
      <p:cxnSp>
        <p:nvCxnSpPr>
          <p:cNvPr id="187" name="직선 연결선[R] 186"/>
          <p:cNvCxnSpPr>
            <a:stCxn id="186" idx="1"/>
            <a:endCxn id="188" idx="3"/>
          </p:cNvCxnSpPr>
          <p:nvPr/>
        </p:nvCxnSpPr>
        <p:spPr>
          <a:xfrm flipH="1">
            <a:off x="6064648" y="4678161"/>
            <a:ext cx="210556" cy="7972"/>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130" name="직사각형 129"/>
          <p:cNvSpPr/>
          <p:nvPr/>
        </p:nvSpPr>
        <p:spPr>
          <a:xfrm>
            <a:off x="161381" y="503905"/>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grpSp>
        <p:nvGrpSpPr>
          <p:cNvPr id="2" name="그룹 1"/>
          <p:cNvGrpSpPr/>
          <p:nvPr/>
        </p:nvGrpSpPr>
        <p:grpSpPr>
          <a:xfrm>
            <a:off x="2228721" y="4621049"/>
            <a:ext cx="3182522" cy="847069"/>
            <a:chOff x="-2097334" y="5349638"/>
            <a:chExt cx="3182522" cy="847069"/>
          </a:xfrm>
        </p:grpSpPr>
        <p:sp>
          <p:nvSpPr>
            <p:cNvPr id="137" name="제목 2"/>
            <p:cNvSpPr txBox="1">
              <a:spLocks/>
            </p:cNvSpPr>
            <p:nvPr/>
          </p:nvSpPr>
          <p:spPr bwMode="auto">
            <a:xfrm>
              <a:off x="-2035662" y="5870033"/>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151" name="모서리가 둥근 직사각형 58"/>
            <p:cNvSpPr/>
            <p:nvPr/>
          </p:nvSpPr>
          <p:spPr>
            <a:xfrm>
              <a:off x="-2034584"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52" name="모서리가 둥근 직사각형 58"/>
            <p:cNvSpPr/>
            <p:nvPr/>
          </p:nvSpPr>
          <p:spPr>
            <a:xfrm>
              <a:off x="-1436237"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53" name="모서리가 둥근 직사각형 152"/>
            <p:cNvSpPr/>
            <p:nvPr/>
          </p:nvSpPr>
          <p:spPr>
            <a:xfrm>
              <a:off x="-2097334" y="6012862"/>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155" name="제목 2"/>
            <p:cNvSpPr txBox="1">
              <a:spLocks/>
            </p:cNvSpPr>
            <p:nvPr/>
          </p:nvSpPr>
          <p:spPr bwMode="auto">
            <a:xfrm>
              <a:off x="-692131" y="588655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156" name="모서리가 둥근 직사각형 58"/>
            <p:cNvSpPr/>
            <p:nvPr/>
          </p:nvSpPr>
          <p:spPr>
            <a:xfrm>
              <a:off x="-704935"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57" name="모서리가 둥근 직사각형 58"/>
            <p:cNvSpPr/>
            <p:nvPr/>
          </p:nvSpPr>
          <p:spPr>
            <a:xfrm>
              <a:off x="-106588" y="574702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89" name="직사각형 188"/>
            <p:cNvSpPr/>
            <p:nvPr/>
          </p:nvSpPr>
          <p:spPr>
            <a:xfrm>
              <a:off x="-729745" y="5610037"/>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190" name="직사각형 189"/>
            <p:cNvSpPr/>
            <p:nvPr/>
          </p:nvSpPr>
          <p:spPr>
            <a:xfrm>
              <a:off x="-2049765" y="5610037"/>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grpSp>
          <p:nvGrpSpPr>
            <p:cNvPr id="195" name="그룹 194"/>
            <p:cNvGrpSpPr/>
            <p:nvPr/>
          </p:nvGrpSpPr>
          <p:grpSpPr>
            <a:xfrm>
              <a:off x="-2060038" y="5349638"/>
              <a:ext cx="3145226" cy="151264"/>
              <a:chOff x="4465184" y="1361650"/>
              <a:chExt cx="501426" cy="132141"/>
            </a:xfrm>
          </p:grpSpPr>
          <p:sp>
            <p:nvSpPr>
              <p:cNvPr id="196" name="직사각형 195"/>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197" name="직사각형 196"/>
              <p:cNvSpPr/>
              <p:nvPr/>
            </p:nvSpPr>
            <p:spPr>
              <a:xfrm>
                <a:off x="4632326" y="1361653"/>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198" name="직사각형 197"/>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grpSp>
      <p:sp>
        <p:nvSpPr>
          <p:cNvPr id="188" name="직사각형 187"/>
          <p:cNvSpPr/>
          <p:nvPr/>
        </p:nvSpPr>
        <p:spPr>
          <a:xfrm>
            <a:off x="2202848" y="4570365"/>
            <a:ext cx="3861800" cy="231536"/>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sym typeface="Wingdings"/>
            </a:endParaRPr>
          </a:p>
        </p:txBody>
      </p:sp>
      <p:grpSp>
        <p:nvGrpSpPr>
          <p:cNvPr id="204" name="그룹 203"/>
          <p:cNvGrpSpPr/>
          <p:nvPr/>
        </p:nvGrpSpPr>
        <p:grpSpPr>
          <a:xfrm>
            <a:off x="2282866" y="5983800"/>
            <a:ext cx="2801800" cy="359982"/>
            <a:chOff x="349351" y="3726440"/>
            <a:chExt cx="1302015" cy="255793"/>
          </a:xfrm>
        </p:grpSpPr>
        <p:grpSp>
          <p:nvGrpSpPr>
            <p:cNvPr id="205" name="그룹 204"/>
            <p:cNvGrpSpPr/>
            <p:nvPr/>
          </p:nvGrpSpPr>
          <p:grpSpPr>
            <a:xfrm rot="10800000">
              <a:off x="352636" y="3892977"/>
              <a:ext cx="1298730" cy="89256"/>
              <a:chOff x="6962553" y="5600669"/>
              <a:chExt cx="2670967" cy="183564"/>
            </a:xfrm>
          </p:grpSpPr>
          <p:sp>
            <p:nvSpPr>
              <p:cNvPr id="208"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09" name="Track"/>
              <p:cNvSpPr>
                <a:spLocks/>
              </p:cNvSpPr>
              <p:nvPr>
                <p:custDataLst>
                  <p:tags r:id="rId2"/>
                </p:custDataLst>
              </p:nvPr>
            </p:nvSpPr>
            <p:spPr bwMode="auto">
              <a:xfrm>
                <a:off x="7461733" y="5632160"/>
                <a:ext cx="1452728" cy="94026"/>
              </a:xfrm>
              <a:prstGeom prst="roundRect">
                <a:avLst/>
              </a:prstGeom>
              <a:solidFill>
                <a:schemeClr val="bg1">
                  <a:lumMod val="85000"/>
                </a:schemeClr>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10" name="Slider Thumb"/>
              <p:cNvSpPr>
                <a:spLocks/>
              </p:cNvSpPr>
              <p:nvPr>
                <p:custDataLst>
                  <p:tags r:id="rId3"/>
                </p:custDataLst>
              </p:nvPr>
            </p:nvSpPr>
            <p:spPr bwMode="auto">
              <a:xfrm>
                <a:off x="8820435"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211" name="Slider Thumb"/>
              <p:cNvSpPr>
                <a:spLocks/>
              </p:cNvSpPr>
              <p:nvPr>
                <p:custDataLst>
                  <p:tags r:id="rId4"/>
                </p:custDataLst>
              </p:nvPr>
            </p:nvSpPr>
            <p:spPr bwMode="auto">
              <a:xfrm>
                <a:off x="7364312"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206" name="모서리가 둥근 직사각형 45"/>
            <p:cNvSpPr/>
            <p:nvPr/>
          </p:nvSpPr>
          <p:spPr>
            <a:xfrm>
              <a:off x="1180332"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8000</a:t>
              </a:r>
              <a:endParaRPr lang="ko-KR" altLang="en-US" sz="600" dirty="0">
                <a:solidFill>
                  <a:prstClr val="white">
                    <a:lumMod val="50000"/>
                  </a:prstClr>
                </a:solidFill>
                <a:latin typeface="+mn-ea"/>
              </a:endParaRPr>
            </a:p>
          </p:txBody>
        </p:sp>
        <p:sp>
          <p:nvSpPr>
            <p:cNvPr id="207" name="모서리가 둥근 직사각형 45"/>
            <p:cNvSpPr/>
            <p:nvPr/>
          </p:nvSpPr>
          <p:spPr>
            <a:xfrm>
              <a:off x="349351"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2000.001</a:t>
              </a:r>
              <a:endParaRPr lang="ko-KR" altLang="en-US" sz="600" dirty="0">
                <a:solidFill>
                  <a:prstClr val="white">
                    <a:lumMod val="50000"/>
                  </a:prstClr>
                </a:solidFill>
                <a:latin typeface="+mn-ea"/>
              </a:endParaRPr>
            </a:p>
          </p:txBody>
        </p:sp>
      </p:grpSp>
      <p:sp>
        <p:nvSpPr>
          <p:cNvPr id="214" name="제목 2"/>
          <p:cNvSpPr txBox="1">
            <a:spLocks/>
          </p:cNvSpPr>
          <p:nvPr/>
        </p:nvSpPr>
        <p:spPr bwMode="auto">
          <a:xfrm>
            <a:off x="4716032" y="5833528"/>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Maximum</a:t>
            </a:r>
          </a:p>
        </p:txBody>
      </p:sp>
      <p:sp>
        <p:nvSpPr>
          <p:cNvPr id="215" name="제목 2"/>
          <p:cNvSpPr txBox="1">
            <a:spLocks/>
          </p:cNvSpPr>
          <p:nvPr/>
        </p:nvSpPr>
        <p:spPr bwMode="auto">
          <a:xfrm>
            <a:off x="2300595" y="5843808"/>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Minimum</a:t>
            </a:r>
          </a:p>
        </p:txBody>
      </p:sp>
      <p:sp>
        <p:nvSpPr>
          <p:cNvPr id="219" name="제목 2"/>
          <p:cNvSpPr txBox="1">
            <a:spLocks/>
          </p:cNvSpPr>
          <p:nvPr/>
        </p:nvSpPr>
        <p:spPr bwMode="auto">
          <a:xfrm>
            <a:off x="2262373" y="6401076"/>
            <a:ext cx="2090565" cy="206337"/>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prstClr val="black">
                    <a:lumMod val="50000"/>
                    <a:lumOff val="50000"/>
                  </a:prstClr>
                </a:solidFill>
                <a:latin typeface="+mn-ea"/>
                <a:ea typeface="+mn-ea"/>
                <a:cs typeface="Calibri" pitchFamily="34" charset="0"/>
              </a:rPr>
              <a:t>Available input range</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0.1234</a:t>
            </a:r>
            <a:r>
              <a:rPr lang="en-US" altLang="ko-KR" sz="600" dirty="0">
                <a:solidFill>
                  <a:prstClr val="black">
                    <a:lumMod val="50000"/>
                    <a:lumOff val="50000"/>
                  </a:prstClr>
                </a:solidFill>
                <a:latin typeface="+mn-ea"/>
                <a:ea typeface="+mn-ea"/>
              </a:rPr>
              <a:t>  </a:t>
            </a:r>
            <a:r>
              <a:rPr lang="en-US" altLang="ko-KR" sz="600" dirty="0">
                <a:solidFill>
                  <a:prstClr val="black">
                    <a:lumMod val="50000"/>
                    <a:lumOff val="50000"/>
                  </a:prstClr>
                </a:solidFill>
                <a:latin typeface="+mn-ea"/>
                <a:ea typeface="+mn-ea"/>
                <a:cs typeface="Calibri" pitchFamily="34" charset="0"/>
              </a:rPr>
              <a:t>~  9876.32</a:t>
            </a:r>
            <a:endParaRPr lang="en-US" altLang="ko-KR" sz="600" dirty="0">
              <a:solidFill>
                <a:prstClr val="black">
                  <a:lumMod val="50000"/>
                  <a:lumOff val="50000"/>
                </a:prstClr>
              </a:solidFill>
              <a:latin typeface="+mn-ea"/>
              <a:ea typeface="+mn-ea"/>
            </a:endParaRPr>
          </a:p>
        </p:txBody>
      </p:sp>
      <p:grpSp>
        <p:nvGrpSpPr>
          <p:cNvPr id="112" name="그룹 111"/>
          <p:cNvGrpSpPr/>
          <p:nvPr/>
        </p:nvGrpSpPr>
        <p:grpSpPr>
          <a:xfrm>
            <a:off x="5287827" y="2190342"/>
            <a:ext cx="1221450" cy="806200"/>
            <a:chOff x="3502898" y="2141242"/>
            <a:chExt cx="1221450" cy="806200"/>
          </a:xfrm>
        </p:grpSpPr>
        <p:grpSp>
          <p:nvGrpSpPr>
            <p:cNvPr id="113" name="그룹 112"/>
            <p:cNvGrpSpPr/>
            <p:nvPr/>
          </p:nvGrpSpPr>
          <p:grpSpPr>
            <a:xfrm>
              <a:off x="3502898" y="2317500"/>
              <a:ext cx="1221450" cy="629942"/>
              <a:chOff x="10259058" y="2719981"/>
              <a:chExt cx="972920" cy="629942"/>
            </a:xfrm>
          </p:grpSpPr>
          <p:sp>
            <p:nvSpPr>
              <p:cNvPr id="119" name="직사각형 118"/>
              <p:cNvSpPr/>
              <p:nvPr/>
            </p:nvSpPr>
            <p:spPr>
              <a:xfrm>
                <a:off x="10259058" y="2719981"/>
                <a:ext cx="972920" cy="62994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ascending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descending</a:t>
                </a:r>
              </a:p>
            </p:txBody>
          </p:sp>
          <p:sp>
            <p:nvSpPr>
              <p:cNvPr id="120" name="L 도형 119"/>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14" name="직사각형 113"/>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16" name="그룹 115"/>
            <p:cNvGrpSpPr/>
            <p:nvPr/>
          </p:nvGrpSpPr>
          <p:grpSpPr>
            <a:xfrm>
              <a:off x="3558330" y="2178645"/>
              <a:ext cx="68735" cy="88415"/>
              <a:chOff x="10621460" y="2581725"/>
              <a:chExt cx="141176" cy="122575"/>
            </a:xfrm>
            <a:solidFill>
              <a:schemeClr val="tx1">
                <a:lumMod val="75000"/>
                <a:lumOff val="25000"/>
              </a:schemeClr>
            </a:solidFill>
          </p:grpSpPr>
          <p:sp>
            <p:nvSpPr>
              <p:cNvPr id="117" name="아래쪽 화살표[D] 116"/>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118" name="아래쪽 화살표[D] 117"/>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sp>
        <p:nvSpPr>
          <p:cNvPr id="139" name="직사각형 138"/>
          <p:cNvSpPr/>
          <p:nvPr/>
        </p:nvSpPr>
        <p:spPr>
          <a:xfrm>
            <a:off x="3370507" y="659384"/>
            <a:ext cx="1146262" cy="482686"/>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latin typeface="Nanum Gothic" charset="-127"/>
              <a:ea typeface="Nanum Gothic" charset="-127"/>
              <a:cs typeface="Nanum Gothic" charset="-127"/>
            </a:endParaRPr>
          </a:p>
        </p:txBody>
      </p:sp>
      <p:sp>
        <p:nvSpPr>
          <p:cNvPr id="138" name="Oval 55"/>
          <p:cNvSpPr/>
          <p:nvPr/>
        </p:nvSpPr>
        <p:spPr>
          <a:xfrm>
            <a:off x="2002457" y="98198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600" dirty="0">
                <a:solidFill>
                  <a:schemeClr val="bg1"/>
                </a:solidFill>
                <a:latin typeface="+mn-ea"/>
                <a:cs typeface="Nanum Gothic" charset="-127"/>
              </a:rPr>
              <a:t>1</a:t>
            </a:r>
          </a:p>
        </p:txBody>
      </p:sp>
      <p:sp>
        <p:nvSpPr>
          <p:cNvPr id="140" name="Oval 55"/>
          <p:cNvSpPr/>
          <p:nvPr/>
        </p:nvSpPr>
        <p:spPr>
          <a:xfrm>
            <a:off x="2002457" y="1310892"/>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cs typeface="Nanum Gothic" charset="-127"/>
              </a:rPr>
              <a:t>3</a:t>
            </a:r>
            <a:endParaRPr lang="en-US" sz="600" dirty="0">
              <a:solidFill>
                <a:schemeClr val="bg1"/>
              </a:solidFill>
              <a:latin typeface="+mn-ea"/>
              <a:cs typeface="Nanum Gothic" charset="-127"/>
            </a:endParaRPr>
          </a:p>
        </p:txBody>
      </p:sp>
      <p:sp>
        <p:nvSpPr>
          <p:cNvPr id="141" name="Oval 55"/>
          <p:cNvSpPr/>
          <p:nvPr/>
        </p:nvSpPr>
        <p:spPr>
          <a:xfrm>
            <a:off x="7190493" y="69973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2</a:t>
            </a:r>
            <a:endParaRPr lang="en-US" sz="600" dirty="0">
              <a:solidFill>
                <a:schemeClr val="bg1"/>
              </a:solidFill>
              <a:latin typeface="+mn-ea"/>
              <a:cs typeface="Nanum Gothic" charset="-127"/>
            </a:endParaRPr>
          </a:p>
        </p:txBody>
      </p:sp>
      <p:sp>
        <p:nvSpPr>
          <p:cNvPr id="142" name="Oval 55"/>
          <p:cNvSpPr/>
          <p:nvPr/>
        </p:nvSpPr>
        <p:spPr>
          <a:xfrm>
            <a:off x="2002325" y="1452926"/>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4</a:t>
            </a:r>
            <a:endParaRPr lang="en-US" sz="600" dirty="0">
              <a:solidFill>
                <a:schemeClr val="bg1"/>
              </a:solidFill>
              <a:latin typeface="+mn-ea"/>
              <a:cs typeface="Nanum Gothic" charset="-127"/>
            </a:endParaRPr>
          </a:p>
        </p:txBody>
      </p:sp>
      <p:sp>
        <p:nvSpPr>
          <p:cNvPr id="126" name="TextBox 125"/>
          <p:cNvSpPr txBox="1"/>
          <p:nvPr/>
        </p:nvSpPr>
        <p:spPr>
          <a:xfrm>
            <a:off x="6001594" y="3020358"/>
            <a:ext cx="3912268" cy="3150469"/>
          </a:xfrm>
          <a:prstGeom prst="rect">
            <a:avLst/>
          </a:prstGeom>
          <a:solidFill>
            <a:schemeClr val="tx1">
              <a:lumMod val="75000"/>
              <a:lumOff val="25000"/>
            </a:schemeClr>
          </a:solidFill>
        </p:spPr>
        <p:txBody>
          <a:bodyPr wrap="square" lIns="36000" tIns="36000" rIns="36000" bIns="36000" rtlCol="0">
            <a:spAutoFit/>
          </a:bodyPr>
          <a:lstStyle/>
          <a:p>
            <a:r>
              <a:rPr lang="en-US" altLang="ko-KR" sz="20000" b="1" dirty="0">
                <a:solidFill>
                  <a:schemeClr val="bg1"/>
                </a:solidFill>
                <a:latin typeface="+mn-ea"/>
                <a:cs typeface="Nanum Gothic" charset="-127"/>
              </a:rPr>
              <a:t>RE</a:t>
            </a:r>
            <a:endParaRPr lang="ko-KR" altLang="en-US" sz="20000" b="1" dirty="0">
              <a:solidFill>
                <a:schemeClr val="bg1"/>
              </a:solidFill>
              <a:latin typeface="+mn-ea"/>
              <a:cs typeface="Nanum Gothic" charset="-127"/>
            </a:endParaRPr>
          </a:p>
        </p:txBody>
      </p:sp>
    </p:spTree>
    <p:extLst>
      <p:ext uri="{BB962C8B-B14F-4D97-AF65-F5344CB8AC3E}">
        <p14:creationId xmlns:p14="http://schemas.microsoft.com/office/powerpoint/2010/main" val="147413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표 1"/>
          <p:cNvGraphicFramePr>
            <a:graphicFrameLocks noGrp="1"/>
          </p:cNvGraphicFramePr>
          <p:nvPr>
            <p:extLst>
              <p:ext uri="{D42A27DB-BD31-4B8C-83A1-F6EECF244321}">
                <p14:modId xmlns:p14="http://schemas.microsoft.com/office/powerpoint/2010/main" val="818222326"/>
              </p:ext>
            </p:extLst>
          </p:nvPr>
        </p:nvGraphicFramePr>
        <p:xfrm>
          <a:off x="3455581" y="0"/>
          <a:ext cx="8736419" cy="3689226"/>
        </p:xfrm>
        <a:graphic>
          <a:graphicData uri="http://schemas.openxmlformats.org/drawingml/2006/table">
            <a:tbl>
              <a:tblPr firstRow="1" bandRow="1">
                <a:tableStyleId>{5C22544A-7EE6-4342-B048-85BDC9FD1C3A}</a:tableStyleId>
              </a:tblPr>
              <a:tblGrid>
                <a:gridCol w="686782">
                  <a:extLst>
                    <a:ext uri="{9D8B030D-6E8A-4147-A177-3AD203B41FA5}">
                      <a16:colId xmlns:a16="http://schemas.microsoft.com/office/drawing/2014/main" val="250593365"/>
                    </a:ext>
                  </a:extLst>
                </a:gridCol>
                <a:gridCol w="955809">
                  <a:extLst>
                    <a:ext uri="{9D8B030D-6E8A-4147-A177-3AD203B41FA5}">
                      <a16:colId xmlns:a16="http://schemas.microsoft.com/office/drawing/2014/main" val="1472310723"/>
                    </a:ext>
                  </a:extLst>
                </a:gridCol>
                <a:gridCol w="6117176">
                  <a:extLst>
                    <a:ext uri="{9D8B030D-6E8A-4147-A177-3AD203B41FA5}">
                      <a16:colId xmlns:a16="http://schemas.microsoft.com/office/drawing/2014/main" val="1506474031"/>
                    </a:ext>
                  </a:extLst>
                </a:gridCol>
                <a:gridCol w="976652">
                  <a:extLst>
                    <a:ext uri="{9D8B030D-6E8A-4147-A177-3AD203B41FA5}">
                      <a16:colId xmlns:a16="http://schemas.microsoft.com/office/drawing/2014/main" val="3922625364"/>
                    </a:ext>
                  </a:extLst>
                </a:gridCol>
              </a:tblGrid>
              <a:tr h="212090">
                <a:tc>
                  <a:txBody>
                    <a:bodyPr/>
                    <a:lstStyle/>
                    <a:p>
                      <a:pPr marL="0" marR="0" indent="0" algn="l" defTabSz="914396" rtl="0" eaLnBrk="1" fontAlgn="auto" latinLnBrk="1" hangingPunct="1">
                        <a:lnSpc>
                          <a:spcPct val="150000"/>
                        </a:lnSpc>
                        <a:spcBef>
                          <a:spcPts val="0"/>
                        </a:spcBef>
                        <a:spcAft>
                          <a:spcPts val="0"/>
                        </a:spcAft>
                        <a:buClrTx/>
                        <a:buSzTx/>
                        <a:buFontTx/>
                        <a:buNone/>
                        <a:tabLst/>
                        <a:defRPr/>
                      </a:pPr>
                      <a:r>
                        <a:rPr lang="en-US" altLang="ko-KR" sz="600" b="0" i="0" dirty="0">
                          <a:latin typeface="Malgun Gothic" charset="-127"/>
                          <a:ea typeface="Malgun Gothic" charset="-127"/>
                          <a:cs typeface="Malgun Gothic" charset="-127"/>
                        </a:rPr>
                        <a:t>Version</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Date</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Summary</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tc>
                  <a:txBody>
                    <a:bodyPr/>
                    <a:lstStyle/>
                    <a:p>
                      <a:pPr latinLnBrk="1">
                        <a:lnSpc>
                          <a:spcPct val="150000"/>
                        </a:lnSpc>
                      </a:pPr>
                      <a:r>
                        <a:rPr lang="en-US" altLang="ko-KR" sz="600" b="0" i="0" dirty="0">
                          <a:latin typeface="Malgun Gothic" charset="-127"/>
                          <a:ea typeface="Malgun Gothic" charset="-127"/>
                          <a:cs typeface="Malgun Gothic" charset="-127"/>
                        </a:rPr>
                        <a:t>Author</a:t>
                      </a:r>
                      <a:endParaRPr lang="ko-KR" altLang="en-US" sz="600" b="0" i="0" dirty="0">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rgbClr val="86A0DB"/>
                    </a:solidFill>
                  </a:tcPr>
                </a:tc>
                <a:extLst>
                  <a:ext uri="{0D108BD9-81ED-4DB2-BD59-A6C34878D82A}">
                    <a16:rowId xmlns:a16="http://schemas.microsoft.com/office/drawing/2014/main" val="1868974959"/>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v.0.17</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2018.10.25</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Update MDM</a:t>
                      </a:r>
                      <a:endParaRPr lang="en-US" altLang="ko-KR" sz="600" b="0" i="0" dirty="0">
                        <a:solidFill>
                          <a:schemeClr val="accent2"/>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Kim, </a:t>
                      </a:r>
                      <a:r>
                        <a:rPr lang="en-US" altLang="ko-KR" sz="600" b="0" i="0" dirty="0" err="1">
                          <a:solidFill>
                            <a:schemeClr val="bg1">
                              <a:lumMod val="75000"/>
                              <a:lumOff val="25000"/>
                            </a:schemeClr>
                          </a:solidFill>
                          <a:latin typeface="Malgun Gothic" charset="-127"/>
                          <a:ea typeface="Malgun Gothic" charset="-127"/>
                          <a:cs typeface="Malgun Gothic" charset="-127"/>
                        </a:rPr>
                        <a:t>Younim</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998786253"/>
                  </a:ext>
                </a:extLst>
              </a:tr>
              <a:tr h="201391">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v.0.171</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r>
                        <a:rPr lang="en-US" altLang="ko-KR" sz="600" b="0" i="0" dirty="0">
                          <a:solidFill>
                            <a:schemeClr val="bg1">
                              <a:lumMod val="75000"/>
                              <a:lumOff val="25000"/>
                            </a:schemeClr>
                          </a:solidFill>
                          <a:latin typeface="Malgun Gothic" charset="-127"/>
                          <a:ea typeface="Malgun Gothic" charset="-127"/>
                          <a:cs typeface="Malgun Gothic" charset="-127"/>
                        </a:rPr>
                        <a:t>2018.11.02</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r>
                        <a:rPr lang="en-US" altLang="ko-KR" sz="600" b="0" i="0" dirty="0">
                          <a:solidFill>
                            <a:schemeClr val="bg1">
                              <a:lumMod val="75000"/>
                              <a:lumOff val="25000"/>
                            </a:schemeClr>
                          </a:solidFill>
                          <a:latin typeface="Malgun Gothic" charset="-127"/>
                          <a:ea typeface="Malgun Gothic" charset="-127"/>
                          <a:cs typeface="Malgun Gothic" charset="-127"/>
                        </a:rPr>
                        <a:t>Delete select name format of MDM part</a:t>
                      </a:r>
                    </a:p>
                    <a:p>
                      <a:pPr marL="171450" marR="0" lvl="0" indent="-171450" algn="l" defTabSz="914400" rtl="0" eaLnBrk="1" fontAlgn="auto" latinLnBrk="1" hangingPunct="1">
                        <a:lnSpc>
                          <a:spcPct val="100000"/>
                        </a:lnSpc>
                        <a:spcBef>
                          <a:spcPts val="0"/>
                        </a:spcBef>
                        <a:spcAft>
                          <a:spcPts val="0"/>
                        </a:spcAft>
                        <a:buClrTx/>
                        <a:buSzTx/>
                        <a:buFontTx/>
                        <a:buChar char="-"/>
                        <a:tabLst/>
                        <a:defRPr/>
                      </a:pPr>
                      <a:r>
                        <a:rPr lang="en-US" altLang="ko-KR" sz="600" b="0" i="0" dirty="0">
                          <a:solidFill>
                            <a:schemeClr val="bg1">
                              <a:lumMod val="75000"/>
                              <a:lumOff val="25000"/>
                            </a:schemeClr>
                          </a:solidFill>
                          <a:latin typeface="Malgun Gothic" charset="-127"/>
                          <a:ea typeface="Malgun Gothic" charset="-127"/>
                          <a:cs typeface="Malgun Gothic" charset="-127"/>
                        </a:rPr>
                        <a:t>Add select change alias as logical MDM part in create dashboard</a:t>
                      </a:r>
                      <a:endParaRPr lang="en-US" altLang="ko-KR" sz="600" b="0" i="0" dirty="0">
                        <a:solidFill>
                          <a:schemeClr val="accent2"/>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bg1">
                              <a:lumMod val="75000"/>
                              <a:lumOff val="25000"/>
                            </a:schemeClr>
                          </a:solidFill>
                          <a:latin typeface="Malgun Gothic" charset="-127"/>
                          <a:ea typeface="Malgun Gothic" charset="-127"/>
                          <a:cs typeface="Malgun Gothic" charset="-127"/>
                        </a:rPr>
                        <a:t>Kim, </a:t>
                      </a:r>
                      <a:r>
                        <a:rPr lang="en-US" altLang="ko-KR" sz="600" b="0" i="0" dirty="0" err="1">
                          <a:solidFill>
                            <a:schemeClr val="bg1">
                              <a:lumMod val="75000"/>
                              <a:lumOff val="25000"/>
                            </a:schemeClr>
                          </a:solidFill>
                          <a:latin typeface="Malgun Gothic" charset="-127"/>
                          <a:ea typeface="Malgun Gothic" charset="-127"/>
                          <a:cs typeface="Malgun Gothic" charset="-127"/>
                        </a:rPr>
                        <a:t>Younim</a:t>
                      </a: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200410818"/>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83033608"/>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1397130"/>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559357957"/>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522193286"/>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7646469"/>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68530265"/>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498365997"/>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28027939"/>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ko-KR" altLang="en-US" sz="600" b="0" i="0" dirty="0">
                        <a:solidFill>
                          <a:srgbClr val="FF0000"/>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014771693"/>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ko-KR" altLang="en-US" sz="600" b="0" i="0" dirty="0">
                        <a:solidFill>
                          <a:schemeClr val="bg1"/>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480283077"/>
                  </a:ext>
                </a:extLst>
              </a:tr>
              <a:tr h="201391">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920066324"/>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1509711"/>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indent="-171450" latinLnBrk="1">
                        <a:lnSpc>
                          <a:spcPct val="100000"/>
                        </a:lnSpc>
                        <a:buFontTx/>
                        <a:buChar cha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818176238"/>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008701249"/>
                  </a:ext>
                </a:extLst>
              </a:tr>
              <a:tr h="201391">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latinLnBrk="1">
                        <a:lnSpc>
                          <a:spcPct val="100000"/>
                        </a:lnSpc>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171450" marR="0" indent="-171450" algn="l" defTabSz="914400" rtl="0" eaLnBrk="1" fontAlgn="auto" latinLnBrk="1" hangingPunct="1">
                        <a:lnSpc>
                          <a:spcPct val="100000"/>
                        </a:lnSpc>
                        <a:spcBef>
                          <a:spcPts val="0"/>
                        </a:spcBef>
                        <a:spcAft>
                          <a:spcPts val="0"/>
                        </a:spcAft>
                        <a:buClrTx/>
                        <a:buSzTx/>
                        <a:buFontTx/>
                        <a:buChar char="-"/>
                        <a:tabLst/>
                        <a:defRPr/>
                      </a:pPr>
                      <a:endParaRPr lang="en-US" altLang="ko-KR"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0" i="0" dirty="0">
                        <a:solidFill>
                          <a:schemeClr val="bg1">
                            <a:lumMod val="75000"/>
                            <a:lumOff val="25000"/>
                          </a:schemeClr>
                        </a:solidFill>
                        <a:latin typeface="Malgun Gothic" charset="-127"/>
                        <a:ea typeface="Malgun Gothic" charset="-127"/>
                        <a:cs typeface="Malgun Gothic" charset="-127"/>
                      </a:endParaRPr>
                    </a:p>
                  </a:txBody>
                  <a:tcPr marL="72000" marR="72000"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bg1">
                          <a:lumMod val="50000"/>
                          <a:lumOff val="50000"/>
                        </a:schemeClr>
                      </a:solidFill>
                      <a:prstDash val="solid"/>
                      <a:round/>
                      <a:headEnd type="none" w="med" len="med"/>
                      <a:tailEnd type="none" w="med" len="med"/>
                    </a:lnT>
                    <a:lnB w="3175" cap="flat" cmpd="sng" algn="ctr">
                      <a:solidFill>
                        <a:schemeClr val="bg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628149612"/>
                  </a:ext>
                </a:extLst>
              </a:tr>
            </a:tbl>
          </a:graphicData>
        </a:graphic>
      </p:graphicFrame>
      <p:sp>
        <p:nvSpPr>
          <p:cNvPr id="3" name="제목 2"/>
          <p:cNvSpPr>
            <a:spLocks noGrp="1"/>
          </p:cNvSpPr>
          <p:nvPr>
            <p:ph type="title"/>
          </p:nvPr>
        </p:nvSpPr>
        <p:spPr/>
        <p:txBody>
          <a:bodyPr>
            <a:normAutofit fontScale="90000"/>
          </a:bodyPr>
          <a:lstStyle/>
          <a:p>
            <a:r>
              <a:rPr lang="en-US" altLang="ko-KR" dirty="0"/>
              <a:t>Document history</a:t>
            </a:r>
            <a:endParaRPr lang="ko-KR" altLang="en-US" dirty="0"/>
          </a:p>
        </p:txBody>
      </p:sp>
    </p:spTree>
    <p:extLst>
      <p:ext uri="{BB962C8B-B14F-4D97-AF65-F5344CB8AC3E}">
        <p14:creationId xmlns:p14="http://schemas.microsoft.com/office/powerpoint/2010/main" val="1143553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직사각형 79"/>
          <p:cNvSpPr/>
          <p:nvPr/>
        </p:nvSpPr>
        <p:spPr>
          <a:xfrm>
            <a:off x="2127320" y="1539901"/>
            <a:ext cx="7104695" cy="2489554"/>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3" name="텍스트 개체 틀 2"/>
          <p:cNvSpPr>
            <a:spLocks noGrp="1"/>
          </p:cNvSpPr>
          <p:nvPr>
            <p:ph type="body" sz="quarter" idx="13"/>
          </p:nvPr>
        </p:nvSpPr>
        <p:spPr/>
        <p:txBody>
          <a:bodyPr/>
          <a:lstStyle/>
          <a:p>
            <a:r>
              <a:rPr lang="ko-KR" altLang="en-US" dirty="0"/>
              <a:t>데이터소스 연결이 만료 되었다면</a:t>
            </a:r>
            <a:r>
              <a:rPr lang="en-US" altLang="ko-KR" dirty="0"/>
              <a:t>,</a:t>
            </a:r>
          </a:p>
          <a:p>
            <a:pPr lvl="1"/>
            <a:r>
              <a:rPr lang="ko-KR" altLang="en-US" dirty="0"/>
              <a:t>사용자는 대시보드 진입시</a:t>
            </a:r>
            <a:r>
              <a:rPr lang="en-US" altLang="ko-KR" dirty="0"/>
              <a:t>,</a:t>
            </a:r>
            <a:r>
              <a:rPr lang="ko-KR" altLang="en-US" dirty="0"/>
              <a:t> 최근 설정된 필터 상태로 데이터소스가 갱신되는 프로그래스를 확인할 수 있다</a:t>
            </a:r>
            <a:endParaRPr lang="en-US" altLang="ko-KR" dirty="0"/>
          </a:p>
          <a:p>
            <a:pPr lvl="2"/>
            <a:r>
              <a:rPr lang="ko-KR" altLang="en-US" dirty="0"/>
              <a:t>만약 서로 다른 대시보드가 같은 데이터소스를 쓰고 있는 경우 프로그래스 바가 동일하게 보이면 됨</a:t>
            </a:r>
            <a:r>
              <a:rPr lang="en-US" altLang="ko-KR" dirty="0"/>
              <a:t>.</a:t>
            </a:r>
          </a:p>
          <a:p>
            <a:pPr lvl="2"/>
            <a:r>
              <a:rPr lang="ko-KR" altLang="en-US" dirty="0"/>
              <a:t>서로 다른 대시보드가 서로 다른 데이터소스를 쓰고 있으면 각각의 프로그래스 바가 보여지면 됨</a:t>
            </a:r>
          </a:p>
          <a:p>
            <a:pPr marL="85727" lvl="1" indent="0">
              <a:buNone/>
            </a:pPr>
            <a:r>
              <a:rPr lang="ko-KR" altLang="en-US" dirty="0"/>
              <a:t>중요</a:t>
            </a:r>
            <a:r>
              <a:rPr lang="en-US" altLang="ko-KR" dirty="0"/>
              <a:t>)</a:t>
            </a:r>
            <a:r>
              <a:rPr lang="ko-KR" altLang="en-US" dirty="0"/>
              <a:t> 관리자가 </a:t>
            </a:r>
            <a:r>
              <a:rPr lang="en-US" altLang="ko-KR" dirty="0"/>
              <a:t>essential filter</a:t>
            </a:r>
            <a:r>
              <a:rPr lang="ko-KR" altLang="en-US" dirty="0"/>
              <a:t> 재 설정이 필요하면 </a:t>
            </a:r>
            <a:r>
              <a:rPr lang="en-US" altLang="ko-KR" dirty="0"/>
              <a:t>filter</a:t>
            </a:r>
            <a:r>
              <a:rPr lang="ko-KR" altLang="en-US" dirty="0"/>
              <a:t> 설정에서 재설정 할 수 있다</a:t>
            </a:r>
            <a:r>
              <a:rPr lang="en-US" altLang="ko-KR" dirty="0"/>
              <a:t>.</a:t>
            </a:r>
          </a:p>
          <a:p>
            <a:pPr lvl="1"/>
            <a:endParaRPr lang="en-US" altLang="ko-KR" dirty="0"/>
          </a:p>
          <a:p>
            <a:pPr marL="85727" lvl="1" indent="0">
              <a:buNone/>
            </a:pPr>
            <a:r>
              <a:rPr lang="en-US" altLang="ko-KR" dirty="0"/>
              <a:t>[</a:t>
            </a:r>
            <a:r>
              <a:rPr lang="ko-KR" altLang="en-US" dirty="0"/>
              <a:t>공통</a:t>
            </a:r>
            <a:r>
              <a:rPr lang="en-US" altLang="ko-KR" dirty="0"/>
              <a:t>]</a:t>
            </a:r>
          </a:p>
          <a:p>
            <a:pPr lvl="1"/>
            <a:r>
              <a:rPr lang="ko-KR" altLang="en-US" dirty="0">
                <a:sym typeface="Wingdings"/>
              </a:rPr>
              <a:t>대시보드 리스트에 </a:t>
            </a:r>
            <a:r>
              <a:rPr lang="en-US" altLang="ko-KR" dirty="0">
                <a:sym typeface="Wingdings"/>
              </a:rPr>
              <a:t>error </a:t>
            </a:r>
            <a:r>
              <a:rPr lang="ko-KR" altLang="en-US" dirty="0">
                <a:sym typeface="Wingdings"/>
              </a:rPr>
              <a:t>아이콘 표시</a:t>
            </a:r>
            <a:endParaRPr lang="en-US" altLang="ko-KR" dirty="0">
              <a:sym typeface="Wingdings"/>
            </a:endParaRPr>
          </a:p>
          <a:p>
            <a:pPr lvl="1"/>
            <a:r>
              <a:rPr lang="ko-KR" altLang="en-US" dirty="0">
                <a:sym typeface="Wingdings"/>
              </a:rPr>
              <a:t>데이터소스</a:t>
            </a:r>
            <a:r>
              <a:rPr lang="en-US" altLang="ko-KR" dirty="0">
                <a:sym typeface="Wingdings"/>
              </a:rPr>
              <a:t>,</a:t>
            </a:r>
            <a:r>
              <a:rPr lang="ko-KR" altLang="en-US" dirty="0">
                <a:sym typeface="Wingdings"/>
              </a:rPr>
              <a:t> 대시보드편집</a:t>
            </a:r>
            <a:r>
              <a:rPr lang="en-US" altLang="ko-KR" dirty="0">
                <a:sym typeface="Wingdings"/>
              </a:rPr>
              <a:t>,</a:t>
            </a:r>
            <a:r>
              <a:rPr lang="ko-KR" altLang="en-US" dirty="0">
                <a:sym typeface="Wingdings"/>
              </a:rPr>
              <a:t> 프리젠테이션</a:t>
            </a:r>
            <a:r>
              <a:rPr lang="en-US" altLang="ko-KR" dirty="0">
                <a:sym typeface="Wingdings"/>
              </a:rPr>
              <a:t>,</a:t>
            </a:r>
            <a:r>
              <a:rPr lang="ko-KR" altLang="en-US" dirty="0">
                <a:sym typeface="Wingdings"/>
              </a:rPr>
              <a:t> 위젯추가 버튼 안보임</a:t>
            </a:r>
            <a:endParaRPr lang="en-US" altLang="ko-KR" dirty="0">
              <a:sym typeface="Wingdings"/>
            </a:endParaRPr>
          </a:p>
          <a:p>
            <a:pPr lvl="1"/>
            <a:r>
              <a:rPr lang="ko-KR" altLang="en-US" dirty="0">
                <a:sym typeface="Wingdings"/>
              </a:rPr>
              <a:t>대시보드 메인 영역에 데이터 소스 없음을 알리는 문구  및 데이터소스 갱신을 시도할 수 있는 </a:t>
            </a:r>
            <a:r>
              <a:rPr lang="en-US" altLang="ko-KR" dirty="0">
                <a:sym typeface="Wingdings"/>
              </a:rPr>
              <a:t>UI</a:t>
            </a:r>
            <a:r>
              <a:rPr lang="ko-KR" altLang="en-US" dirty="0">
                <a:sym typeface="Wingdings"/>
              </a:rPr>
              <a:t> 표시</a:t>
            </a:r>
            <a:endParaRPr lang="en-US" altLang="ko-KR" dirty="0">
              <a:sym typeface="Wingdings"/>
            </a:endParaRPr>
          </a:p>
          <a:p>
            <a:endParaRPr lang="en-US" altLang="ko-KR" dirty="0">
              <a:sym typeface="Wingdings"/>
            </a:endParaRPr>
          </a:p>
        </p:txBody>
      </p:sp>
      <p:sp>
        <p:nvSpPr>
          <p:cNvPr id="2" name="텍스트 개체 틀 1"/>
          <p:cNvSpPr>
            <a:spLocks noGrp="1"/>
          </p:cNvSpPr>
          <p:nvPr>
            <p:ph type="body" sz="quarter" idx="11"/>
          </p:nvPr>
        </p:nvSpPr>
        <p:spPr/>
        <p:txBody>
          <a:bodyPr/>
          <a:lstStyle/>
          <a:p>
            <a:r>
              <a:rPr lang="ko-KR" altLang="en-US"/>
              <a:t>워크북 및 대시보드 열람모드 레이아웃 </a:t>
            </a:r>
            <a:r>
              <a:rPr lang="en-US" altLang="ko-KR"/>
              <a:t>(</a:t>
            </a:r>
            <a:r>
              <a:rPr lang="ko-KR" altLang="en-US"/>
              <a:t>데이터 소스 연결 해제</a:t>
            </a:r>
            <a:r>
              <a:rPr lang="en-US" altLang="ko-KR"/>
              <a:t>)</a:t>
            </a:r>
            <a:endParaRPr lang="ko-KR" altLang="en-US" dirty="0"/>
          </a:p>
        </p:txBody>
      </p:sp>
      <p:sp>
        <p:nvSpPr>
          <p:cNvPr id="12" name="제목 11"/>
          <p:cNvSpPr>
            <a:spLocks noGrp="1"/>
          </p:cNvSpPr>
          <p:nvPr>
            <p:ph type="title"/>
          </p:nvPr>
        </p:nvSpPr>
        <p:spPr/>
        <p:txBody>
          <a:bodyPr/>
          <a:lstStyle/>
          <a:p>
            <a:r>
              <a:rPr kumimoji="1" lang="en-US" altLang="ko-KR" dirty="0"/>
              <a:t>2.1</a:t>
            </a:r>
            <a:r>
              <a:rPr kumimoji="1" lang="ko-KR" altLang="en-US" dirty="0"/>
              <a:t> 연결형 데이터소스 만료 </a:t>
            </a:r>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pPr/>
              <a:t>30</a:t>
            </a:fld>
            <a:endParaRPr lang="ko-KR" altLang="en-US" dirty="0"/>
          </a:p>
        </p:txBody>
      </p:sp>
      <p:pic>
        <p:nvPicPr>
          <p:cNvPr id="64" name="그림 63"/>
          <p:cNvPicPr>
            <a:picLocks noChangeAspect="1"/>
          </p:cNvPicPr>
          <p:nvPr/>
        </p:nvPicPr>
        <p:blipFill rotWithShape="1">
          <a:blip r:embed="rId3">
            <a:extLst>
              <a:ext uri="{28A0092B-C50C-407E-A947-70E740481C1C}">
                <a14:useLocalDpi xmlns:a14="http://schemas.microsoft.com/office/drawing/2010/main" val="0"/>
              </a:ext>
            </a:extLst>
          </a:blip>
          <a:srcRect l="757" t="6195" r="97195" b="91719"/>
          <a:stretch/>
        </p:blipFill>
        <p:spPr>
          <a:xfrm>
            <a:off x="1491095" y="1750565"/>
            <a:ext cx="124376" cy="124376"/>
          </a:xfrm>
          <a:prstGeom prst="rect">
            <a:avLst/>
          </a:prstGeom>
        </p:spPr>
      </p:pic>
      <p:sp>
        <p:nvSpPr>
          <p:cNvPr id="73" name="직사각형 72"/>
          <p:cNvSpPr/>
          <p:nvPr/>
        </p:nvSpPr>
        <p:spPr>
          <a:xfrm>
            <a:off x="1430997" y="1681474"/>
            <a:ext cx="244572" cy="263286"/>
          </a:xfrm>
          <a:prstGeom prst="rect">
            <a:avLst/>
          </a:prstGeom>
          <a:noFill/>
          <a:ln w="952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18" name="TextBox 17"/>
          <p:cNvSpPr txBox="1"/>
          <p:nvPr/>
        </p:nvSpPr>
        <p:spPr>
          <a:xfrm>
            <a:off x="2889889" y="4741095"/>
            <a:ext cx="3121286" cy="338554"/>
          </a:xfrm>
          <a:prstGeom prst="rect">
            <a:avLst/>
          </a:prstGeom>
          <a:noFill/>
        </p:spPr>
        <p:txBody>
          <a:bodyPr wrap="square" rtlCol="0">
            <a:spAutoFit/>
          </a:bodyPr>
          <a:lstStyle/>
          <a:p>
            <a:pPr algn="ctr"/>
            <a:r>
              <a:rPr lang="en-US" altLang="ko-KR" sz="1600" dirty="0" err="1">
                <a:solidFill>
                  <a:srgbClr val="FF0000"/>
                </a:solidFill>
                <a:latin typeface="+mn-ea"/>
                <a:cs typeface="Arial" panose="020B0604020202020204" pitchFamily="34" charset="0"/>
              </a:rPr>
              <a:t>D</a:t>
            </a:r>
            <a:r>
              <a:rPr lang="en-US" altLang="ko-KR" sz="1600" b="0" i="0" dirty="0" err="1">
                <a:solidFill>
                  <a:srgbClr val="FF0000"/>
                </a:solidFill>
                <a:latin typeface="+mn-ea"/>
                <a:cs typeface="Arial" panose="020B0604020202020204" pitchFamily="34" charset="0"/>
              </a:rPr>
              <a:t>atasource</a:t>
            </a:r>
            <a:r>
              <a:rPr lang="en-US" altLang="ko-KR" sz="1600" b="0" i="0" dirty="0">
                <a:solidFill>
                  <a:srgbClr val="FF0000"/>
                </a:solidFill>
                <a:latin typeface="+mn-ea"/>
                <a:cs typeface="Arial" panose="020B0604020202020204" pitchFamily="34" charset="0"/>
              </a:rPr>
              <a:t> is missing</a:t>
            </a:r>
            <a:endParaRPr lang="ko-KR" altLang="en-US" sz="1600" b="0" i="0" dirty="0">
              <a:solidFill>
                <a:srgbClr val="FF0000"/>
              </a:solidFill>
              <a:latin typeface="+mn-ea"/>
              <a:cs typeface="Arial" panose="020B0604020202020204" pitchFamily="34" charset="0"/>
            </a:endParaRPr>
          </a:p>
        </p:txBody>
      </p:sp>
      <p:sp>
        <p:nvSpPr>
          <p:cNvPr id="20" name="직사각형 19"/>
          <p:cNvSpPr/>
          <p:nvPr/>
        </p:nvSpPr>
        <p:spPr>
          <a:xfrm>
            <a:off x="2193916" y="4707557"/>
            <a:ext cx="4323884" cy="930494"/>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21" name="직사각형 20"/>
          <p:cNvSpPr/>
          <p:nvPr/>
        </p:nvSpPr>
        <p:spPr>
          <a:xfrm>
            <a:off x="2660056" y="5078458"/>
            <a:ext cx="3410364" cy="26868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36000" rtlCol="0" anchor="t"/>
          <a:lstStyle/>
          <a:p>
            <a:pPr algn="ctr" eaLnBrk="0" fontAlgn="base" hangingPunct="0">
              <a:spcBef>
                <a:spcPct val="0"/>
              </a:spcBef>
              <a:spcAft>
                <a:spcPct val="0"/>
              </a:spcAft>
              <a:buClr>
                <a:srgbClr val="336699"/>
              </a:buClr>
            </a:pPr>
            <a:r>
              <a:rPr lang="ko-KR" altLang="en-US" sz="800" dirty="0">
                <a:solidFill>
                  <a:prstClr val="black">
                    <a:lumMod val="75000"/>
                    <a:lumOff val="25000"/>
                  </a:prstClr>
                </a:solidFill>
                <a:latin typeface="+mn-ea"/>
                <a:cs typeface="Nanum Gothic" charset="-127"/>
              </a:rPr>
              <a:t>엔진이상으로 데이터 소스를 사용할 수 없습니다</a:t>
            </a:r>
            <a:r>
              <a:rPr lang="en-US" altLang="ko-KR" sz="800" dirty="0">
                <a:solidFill>
                  <a:prstClr val="black">
                    <a:lumMod val="75000"/>
                    <a:lumOff val="25000"/>
                  </a:prstClr>
                </a:solidFill>
                <a:latin typeface="+mn-ea"/>
                <a:cs typeface="Nanum Gothic" charset="-127"/>
              </a:rPr>
              <a:t>.</a:t>
            </a:r>
          </a:p>
          <a:p>
            <a:pPr algn="ctr" eaLnBrk="0" fontAlgn="base" hangingPunct="0">
              <a:spcBef>
                <a:spcPct val="0"/>
              </a:spcBef>
              <a:spcAft>
                <a:spcPct val="0"/>
              </a:spcAft>
              <a:buClr>
                <a:srgbClr val="336699"/>
              </a:buClr>
            </a:pPr>
            <a:r>
              <a:rPr lang="ko-KR" altLang="en-US" sz="800" dirty="0">
                <a:solidFill>
                  <a:prstClr val="black">
                    <a:lumMod val="75000"/>
                    <a:lumOff val="25000"/>
                  </a:prstClr>
                </a:solidFill>
                <a:latin typeface="+mn-ea"/>
                <a:cs typeface="Nanum Gothic" charset="-127"/>
              </a:rPr>
              <a:t>데이터 관리자에게 문의해 주세요</a:t>
            </a:r>
            <a:r>
              <a:rPr lang="en-US" altLang="ko-KR" sz="800" dirty="0">
                <a:solidFill>
                  <a:prstClr val="black">
                    <a:lumMod val="75000"/>
                    <a:lumOff val="25000"/>
                  </a:prstClr>
                </a:solidFill>
                <a:latin typeface="+mn-ea"/>
                <a:cs typeface="Nanum Gothic" charset="-127"/>
              </a:rPr>
              <a:t>.</a:t>
            </a:r>
            <a:endParaRPr lang="en-US" altLang="ko-KR" sz="800" b="1" dirty="0">
              <a:solidFill>
                <a:schemeClr val="tx1"/>
              </a:solidFill>
              <a:latin typeface="+mn-ea"/>
              <a:cs typeface="Nanum Gothic" charset="-127"/>
            </a:endParaRPr>
          </a:p>
        </p:txBody>
      </p:sp>
      <p:sp>
        <p:nvSpPr>
          <p:cNvPr id="26" name="직사각형 25"/>
          <p:cNvSpPr/>
          <p:nvPr/>
        </p:nvSpPr>
        <p:spPr>
          <a:xfrm>
            <a:off x="2193916" y="4529194"/>
            <a:ext cx="1527139" cy="176336"/>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Disabled</a:t>
            </a:r>
            <a:endParaRPr kumimoji="1" lang="ko-KR" altLang="en-US" sz="600" dirty="0">
              <a:solidFill>
                <a:schemeClr val="bg1"/>
              </a:solidFill>
              <a:latin typeface="+mn-ea"/>
              <a:cs typeface="Nanum Gothic" charset="-127"/>
            </a:endParaRPr>
          </a:p>
        </p:txBody>
      </p:sp>
      <p:pic>
        <p:nvPicPr>
          <p:cNvPr id="31" name="그림 3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3106799" y="4846151"/>
            <a:ext cx="140516" cy="140516"/>
          </a:xfrm>
          <a:prstGeom prst="rect">
            <a:avLst/>
          </a:prstGeom>
        </p:spPr>
      </p:pic>
      <p:cxnSp>
        <p:nvCxnSpPr>
          <p:cNvPr id="43" name="꺾인 연결선[E] 42"/>
          <p:cNvCxnSpPr>
            <a:endCxn id="38" idx="1"/>
          </p:cNvCxnSpPr>
          <p:nvPr/>
        </p:nvCxnSpPr>
        <p:spPr>
          <a:xfrm rot="16200000" flipH="1">
            <a:off x="5610134" y="2933828"/>
            <a:ext cx="285495" cy="2480804"/>
          </a:xfrm>
          <a:prstGeom prst="bentConnector2">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49" name="그룹 48"/>
          <p:cNvGrpSpPr/>
          <p:nvPr/>
        </p:nvGrpSpPr>
        <p:grpSpPr>
          <a:xfrm>
            <a:off x="2786413" y="3387462"/>
            <a:ext cx="2486534" cy="569531"/>
            <a:chOff x="1216958" y="1684348"/>
            <a:chExt cx="1636123" cy="374748"/>
          </a:xfrm>
        </p:grpSpPr>
        <p:sp>
          <p:nvSpPr>
            <p:cNvPr id="66" name="TextBox 65"/>
            <p:cNvSpPr txBox="1"/>
            <p:nvPr/>
          </p:nvSpPr>
          <p:spPr>
            <a:xfrm>
              <a:off x="1922860" y="1978090"/>
              <a:ext cx="208845" cy="81006"/>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mn-ea"/>
                  <a:cs typeface="Nanum Gothic" charset="-127"/>
                </a:rPr>
                <a:t>Cancel</a:t>
              </a:r>
              <a:endParaRPr lang="ko-KR" altLang="en-US" sz="800" dirty="0">
                <a:solidFill>
                  <a:schemeClr val="tx1">
                    <a:lumMod val="75000"/>
                    <a:lumOff val="25000"/>
                  </a:schemeClr>
                </a:solidFill>
                <a:latin typeface="+mn-ea"/>
                <a:cs typeface="Nanum Gothic" charset="-127"/>
              </a:endParaRPr>
            </a:p>
          </p:txBody>
        </p:sp>
        <p:cxnSp>
          <p:nvCxnSpPr>
            <p:cNvPr id="53" name="직선 연결선[R] 52"/>
            <p:cNvCxnSpPr/>
            <p:nvPr userDrawn="1"/>
          </p:nvCxnSpPr>
          <p:spPr>
            <a:xfrm>
              <a:off x="1216958" y="1838452"/>
              <a:ext cx="1636123" cy="0"/>
            </a:xfrm>
            <a:prstGeom prst="line">
              <a:avLst/>
            </a:prstGeom>
            <a:ln w="762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직선 연결선[R] 56"/>
            <p:cNvCxnSpPr/>
            <p:nvPr userDrawn="1"/>
          </p:nvCxnSpPr>
          <p:spPr>
            <a:xfrm>
              <a:off x="1216958" y="1838452"/>
              <a:ext cx="813377" cy="0"/>
            </a:xfrm>
            <a:prstGeom prst="line">
              <a:avLst/>
            </a:prstGeom>
            <a:ln w="762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직선 화살표 연결선 57"/>
            <p:cNvCxnSpPr/>
            <p:nvPr userDrawn="1"/>
          </p:nvCxnSpPr>
          <p:spPr>
            <a:xfrm>
              <a:off x="1216958" y="1919154"/>
              <a:ext cx="537152"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TextBox 59"/>
            <p:cNvSpPr txBox="1"/>
            <p:nvPr userDrawn="1"/>
          </p:nvSpPr>
          <p:spPr>
            <a:xfrm>
              <a:off x="1216958" y="1684348"/>
              <a:ext cx="1480018" cy="81006"/>
            </a:xfrm>
            <a:prstGeom prst="rect">
              <a:avLst/>
            </a:prstGeom>
            <a:noFill/>
          </p:spPr>
          <p:txBody>
            <a:bodyPr wrap="square" lIns="0" tIns="0" rIns="0" bIns="0" rtlCol="0">
              <a:spAutoFit/>
            </a:bodyPr>
            <a:lstStyle/>
            <a:p>
              <a:r>
                <a:rPr lang="en-US" altLang="ko-KR" sz="800" dirty="0">
                  <a:solidFill>
                    <a:schemeClr val="tx1">
                      <a:lumMod val="75000"/>
                      <a:lumOff val="25000"/>
                    </a:schemeClr>
                  </a:solidFill>
                  <a:latin typeface="+mn-ea"/>
                  <a:cs typeface="Nanum Gothic" charset="-127"/>
                </a:rPr>
                <a:t>Ingestion might be taken maximum 5 minutes</a:t>
              </a:r>
              <a:endParaRPr lang="ko-KR" altLang="en-US" sz="800" dirty="0">
                <a:solidFill>
                  <a:schemeClr val="tx1">
                    <a:lumMod val="75000"/>
                    <a:lumOff val="25000"/>
                  </a:schemeClr>
                </a:solidFill>
                <a:latin typeface="+mn-ea"/>
                <a:cs typeface="Nanum Gothic" charset="-127"/>
              </a:endParaRPr>
            </a:p>
          </p:txBody>
        </p:sp>
        <p:sp>
          <p:nvSpPr>
            <p:cNvPr id="61" name="TextBox 60"/>
            <p:cNvSpPr txBox="1"/>
            <p:nvPr userDrawn="1"/>
          </p:nvSpPr>
          <p:spPr>
            <a:xfrm>
              <a:off x="2722290" y="1697223"/>
              <a:ext cx="130791" cy="81006"/>
            </a:xfrm>
            <a:prstGeom prst="rect">
              <a:avLst/>
            </a:prstGeom>
            <a:noFill/>
          </p:spPr>
          <p:txBody>
            <a:bodyPr wrap="none" lIns="0" tIns="0" rIns="0" bIns="0" rtlCol="0">
              <a:spAutoFit/>
            </a:bodyPr>
            <a:lstStyle/>
            <a:p>
              <a:pPr algn="r"/>
              <a:r>
                <a:rPr lang="en-US" altLang="ko-KR" sz="800" dirty="0">
                  <a:solidFill>
                    <a:schemeClr val="tx1">
                      <a:lumMod val="75000"/>
                      <a:lumOff val="25000"/>
                    </a:schemeClr>
                  </a:solidFill>
                  <a:latin typeface="+mn-ea"/>
                  <a:cs typeface="Nanum Gothic" charset="-127"/>
                </a:rPr>
                <a:t>70%</a:t>
              </a:r>
              <a:endParaRPr lang="ko-KR" altLang="en-US" sz="800" dirty="0">
                <a:solidFill>
                  <a:schemeClr val="tx1">
                    <a:lumMod val="75000"/>
                    <a:lumOff val="25000"/>
                  </a:schemeClr>
                </a:solidFill>
                <a:latin typeface="+mn-ea"/>
                <a:cs typeface="Nanum Gothic" charset="-127"/>
              </a:endParaRPr>
            </a:p>
          </p:txBody>
        </p:sp>
      </p:grpSp>
      <p:sp>
        <p:nvSpPr>
          <p:cNvPr id="108" name="직사각형 107"/>
          <p:cNvSpPr/>
          <p:nvPr/>
        </p:nvSpPr>
        <p:spPr>
          <a:xfrm>
            <a:off x="3356291" y="5381217"/>
            <a:ext cx="2136384" cy="19701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36000" rtlCol="0" anchor="t"/>
          <a:lstStyle/>
          <a:p>
            <a:pPr algn="ctr" eaLnBrk="0" fontAlgn="base" hangingPunct="0">
              <a:spcBef>
                <a:spcPct val="0"/>
              </a:spcBef>
              <a:spcAft>
                <a:spcPct val="0"/>
              </a:spcAft>
              <a:buClr>
                <a:srgbClr val="336699"/>
              </a:buClr>
            </a:pPr>
            <a:r>
              <a:rPr lang="en-US" altLang="ko-KR" sz="800" b="1" u="sng" dirty="0">
                <a:solidFill>
                  <a:prstClr val="black">
                    <a:lumMod val="75000"/>
                    <a:lumOff val="25000"/>
                  </a:prstClr>
                </a:solidFill>
                <a:latin typeface="+mn-ea"/>
                <a:cs typeface="Nanum Gothic" charset="-127"/>
              </a:rPr>
              <a:t>Try again</a:t>
            </a:r>
            <a:endParaRPr lang="en-US" altLang="ko-KR" sz="800" b="1" u="sng" dirty="0">
              <a:solidFill>
                <a:schemeClr val="tx1"/>
              </a:solidFill>
              <a:latin typeface="+mn-ea"/>
              <a:cs typeface="Nanum Gothic" charset="-127"/>
            </a:endParaRPr>
          </a:p>
        </p:txBody>
      </p:sp>
      <p:grpSp>
        <p:nvGrpSpPr>
          <p:cNvPr id="5" name="그룹 4"/>
          <p:cNvGrpSpPr/>
          <p:nvPr/>
        </p:nvGrpSpPr>
        <p:grpSpPr>
          <a:xfrm>
            <a:off x="2786413" y="2151046"/>
            <a:ext cx="2578096" cy="348302"/>
            <a:chOff x="7635493" y="3280763"/>
            <a:chExt cx="1702665" cy="230031"/>
          </a:xfrm>
        </p:grpSpPr>
        <p:cxnSp>
          <p:nvCxnSpPr>
            <p:cNvPr id="112" name="직선 연결선[R] 111"/>
            <p:cNvCxnSpPr/>
            <p:nvPr/>
          </p:nvCxnSpPr>
          <p:spPr>
            <a:xfrm>
              <a:off x="7635493" y="3440554"/>
              <a:ext cx="1636123" cy="0"/>
            </a:xfrm>
            <a:prstGeom prst="line">
              <a:avLst/>
            </a:prstGeom>
            <a:ln w="7620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직선 화살표 연결선 112"/>
            <p:cNvCxnSpPr/>
            <p:nvPr/>
          </p:nvCxnSpPr>
          <p:spPr>
            <a:xfrm>
              <a:off x="7635493" y="3510794"/>
              <a:ext cx="241877"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직선 화살표 연결선 113"/>
            <p:cNvCxnSpPr/>
            <p:nvPr/>
          </p:nvCxnSpPr>
          <p:spPr>
            <a:xfrm>
              <a:off x="8372381" y="3510794"/>
              <a:ext cx="241877"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p:nvPr/>
          </p:nvCxnSpPr>
          <p:spPr>
            <a:xfrm>
              <a:off x="9096281" y="3510794"/>
              <a:ext cx="241877" cy="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7635493" y="3280763"/>
              <a:ext cx="254083" cy="71143"/>
            </a:xfrm>
            <a:prstGeom prst="rect">
              <a:avLst/>
            </a:prstGeom>
            <a:noFill/>
          </p:spPr>
          <p:txBody>
            <a:bodyPr wrap="none" lIns="0" tIns="0" rIns="0" bIns="0" rtlCol="0">
              <a:spAutoFit/>
            </a:bodyPr>
            <a:lstStyle/>
            <a:p>
              <a:r>
                <a:rPr lang="en-US" altLang="ko-KR" sz="700" dirty="0">
                  <a:solidFill>
                    <a:schemeClr val="tx1">
                      <a:lumMod val="75000"/>
                      <a:lumOff val="25000"/>
                    </a:schemeClr>
                  </a:solidFill>
                  <a:latin typeface="+mn-ea"/>
                  <a:cs typeface="Nanum Gothic" charset="-127"/>
                </a:rPr>
                <a:t>Loading...</a:t>
              </a:r>
              <a:endParaRPr lang="ko-KR" altLang="en-US" sz="700" dirty="0">
                <a:solidFill>
                  <a:schemeClr val="tx1">
                    <a:lumMod val="75000"/>
                    <a:lumOff val="25000"/>
                  </a:schemeClr>
                </a:solidFill>
                <a:latin typeface="+mn-ea"/>
                <a:cs typeface="Nanum Gothic" charset="-127"/>
              </a:endParaRPr>
            </a:p>
          </p:txBody>
        </p:sp>
      </p:grpSp>
      <p:sp>
        <p:nvSpPr>
          <p:cNvPr id="125" name="TextBox 124"/>
          <p:cNvSpPr txBox="1"/>
          <p:nvPr/>
        </p:nvSpPr>
        <p:spPr>
          <a:xfrm>
            <a:off x="2533848" y="1887361"/>
            <a:ext cx="3121286"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mn-ea"/>
                <a:cs typeface="Arial" panose="020B0604020202020204" pitchFamily="34" charset="0"/>
              </a:rPr>
              <a:t>Preparing </a:t>
            </a:r>
            <a:r>
              <a:rPr lang="en-US" altLang="ko-KR" sz="1600" dirty="0" err="1">
                <a:solidFill>
                  <a:schemeClr val="tx1">
                    <a:lumMod val="75000"/>
                    <a:lumOff val="25000"/>
                  </a:schemeClr>
                </a:solidFill>
                <a:latin typeface="+mn-ea"/>
                <a:cs typeface="Arial" panose="020B0604020202020204" pitchFamily="34" charset="0"/>
              </a:rPr>
              <a:t>datasource</a:t>
            </a:r>
            <a:endParaRPr lang="ko-KR" altLang="en-US" sz="1600" b="0" i="0" dirty="0">
              <a:solidFill>
                <a:schemeClr val="tx1">
                  <a:lumMod val="75000"/>
                  <a:lumOff val="25000"/>
                </a:schemeClr>
              </a:solidFill>
              <a:latin typeface="+mn-ea"/>
              <a:cs typeface="Arial" panose="020B0604020202020204" pitchFamily="34" charset="0"/>
            </a:endParaRPr>
          </a:p>
        </p:txBody>
      </p:sp>
      <p:pic>
        <p:nvPicPr>
          <p:cNvPr id="126" name="그림 1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389" y="1967279"/>
            <a:ext cx="181006" cy="181006"/>
          </a:xfrm>
          <a:prstGeom prst="rect">
            <a:avLst/>
          </a:prstGeom>
        </p:spPr>
      </p:pic>
      <p:sp>
        <p:nvSpPr>
          <p:cNvPr id="128" name="TextBox 127"/>
          <p:cNvSpPr txBox="1"/>
          <p:nvPr/>
        </p:nvSpPr>
        <p:spPr>
          <a:xfrm>
            <a:off x="3859223" y="2592694"/>
            <a:ext cx="270908" cy="123111"/>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mn-ea"/>
                <a:cs typeface="Nanum Gothic" charset="-127"/>
              </a:rPr>
              <a:t>Pause</a:t>
            </a:r>
            <a:endParaRPr lang="ko-KR" altLang="en-US" sz="800" dirty="0">
              <a:solidFill>
                <a:schemeClr val="tx1">
                  <a:lumMod val="75000"/>
                  <a:lumOff val="25000"/>
                </a:schemeClr>
              </a:solidFill>
              <a:latin typeface="+mn-ea"/>
              <a:cs typeface="Nanum Gothic" charset="-127"/>
            </a:endParaRPr>
          </a:p>
        </p:txBody>
      </p:sp>
      <p:cxnSp>
        <p:nvCxnSpPr>
          <p:cNvPr id="129" name="꺾인 연결선[E] 128"/>
          <p:cNvCxnSpPr>
            <a:stCxn id="108" idx="1"/>
          </p:cNvCxnSpPr>
          <p:nvPr/>
        </p:nvCxnSpPr>
        <p:spPr>
          <a:xfrm rot="10800000">
            <a:off x="2193915" y="2956804"/>
            <a:ext cx="1162376" cy="2522922"/>
          </a:xfrm>
          <a:prstGeom prst="bentConnector3">
            <a:avLst>
              <a:gd name="adj1" fmla="val 119667"/>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0" name="꺾인 연결선[E] 129"/>
          <p:cNvCxnSpPr>
            <a:endCxn id="20" idx="0"/>
          </p:cNvCxnSpPr>
          <p:nvPr/>
        </p:nvCxnSpPr>
        <p:spPr>
          <a:xfrm rot="5400000">
            <a:off x="4096132" y="4291210"/>
            <a:ext cx="676074" cy="156621"/>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31" name="꺾인 연결선[E] 130"/>
          <p:cNvCxnSpPr/>
          <p:nvPr/>
        </p:nvCxnSpPr>
        <p:spPr>
          <a:xfrm rot="5400000">
            <a:off x="3738811" y="3067042"/>
            <a:ext cx="558527" cy="12700"/>
          </a:xfrm>
          <a:prstGeom prst="bentConnector3">
            <a:avLst>
              <a:gd name="adj1" fmla="val 50000"/>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3" name="직사각형 132"/>
          <p:cNvSpPr/>
          <p:nvPr/>
        </p:nvSpPr>
        <p:spPr>
          <a:xfrm>
            <a:off x="7385002" y="975503"/>
            <a:ext cx="2319437" cy="233865"/>
          </a:xfrm>
          <a:prstGeom prst="rect">
            <a:avLst/>
          </a:prstGeom>
          <a:solidFill>
            <a:schemeClr val="bg1">
              <a:lumMod val="95000"/>
            </a:schemeClr>
          </a:solidFill>
          <a:ln w="9525">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144" name="직사각형 143"/>
          <p:cNvSpPr/>
          <p:nvPr/>
        </p:nvSpPr>
        <p:spPr>
          <a:xfrm>
            <a:off x="6564784" y="4738643"/>
            <a:ext cx="2789552" cy="248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kumimoji="1" lang="ko-KR" altLang="en-US" sz="600" dirty="0">
                <a:solidFill>
                  <a:schemeClr val="tx1"/>
                </a:solidFill>
                <a:latin typeface="+mn-ea"/>
                <a:cs typeface="Nanum Gothic" charset="-127"/>
              </a:rPr>
              <a:t>상세케이스</a:t>
            </a:r>
            <a:r>
              <a:rPr kumimoji="1" lang="en-US" altLang="ko-KR" sz="600" dirty="0">
                <a:solidFill>
                  <a:schemeClr val="tx1"/>
                </a:solidFill>
                <a:latin typeface="+mn-ea"/>
                <a:cs typeface="Nanum Gothic" charset="-127"/>
              </a:rPr>
              <a:t>)</a:t>
            </a:r>
          </a:p>
          <a:p>
            <a:r>
              <a:rPr kumimoji="1" lang="ko-KR" altLang="en-US" sz="600" dirty="0">
                <a:solidFill>
                  <a:schemeClr val="tx1"/>
                </a:solidFill>
                <a:latin typeface="+mn-ea"/>
                <a:cs typeface="Nanum Gothic" charset="-127"/>
              </a:rPr>
              <a:t>데이터 소스가 삭제되었거나 데이터 소스 관련 다른 오류가 있을 경우</a:t>
            </a:r>
          </a:p>
        </p:txBody>
      </p:sp>
      <p:sp>
        <p:nvSpPr>
          <p:cNvPr id="149" name="직사각형 148"/>
          <p:cNvSpPr/>
          <p:nvPr/>
        </p:nvSpPr>
        <p:spPr>
          <a:xfrm>
            <a:off x="2182741" y="1557462"/>
            <a:ext cx="3570140" cy="2480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kumimoji="1" lang="ko-KR" altLang="en-US" sz="600" dirty="0">
                <a:solidFill>
                  <a:schemeClr val="tx1"/>
                </a:solidFill>
                <a:latin typeface="+mn-ea"/>
                <a:cs typeface="Nanum Gothic" charset="-127"/>
              </a:rPr>
              <a:t>상세케이스</a:t>
            </a:r>
            <a:r>
              <a:rPr kumimoji="1" lang="en-US" altLang="ko-KR" sz="600" dirty="0">
                <a:solidFill>
                  <a:schemeClr val="tx1"/>
                </a:solidFill>
                <a:latin typeface="+mn-ea"/>
                <a:cs typeface="Nanum Gothic" charset="-127"/>
              </a:rPr>
              <a:t>)</a:t>
            </a:r>
          </a:p>
          <a:p>
            <a:r>
              <a:rPr kumimoji="1" lang="ko-KR" altLang="en-US" sz="600" dirty="0">
                <a:solidFill>
                  <a:schemeClr val="tx1"/>
                </a:solidFill>
                <a:latin typeface="+mn-ea"/>
                <a:cs typeface="Nanum Gothic" charset="-127"/>
              </a:rPr>
              <a:t>데이터소스 갱신</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시도 직후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좌측에서 대시보드 선택 시</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데이터 소스가 준비중일 경우</a:t>
            </a:r>
          </a:p>
        </p:txBody>
      </p:sp>
      <p:sp>
        <p:nvSpPr>
          <p:cNvPr id="164" name="TextBox 163"/>
          <p:cNvSpPr txBox="1"/>
          <p:nvPr/>
        </p:nvSpPr>
        <p:spPr>
          <a:xfrm>
            <a:off x="7571943" y="2525547"/>
            <a:ext cx="419987" cy="123111"/>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mn-ea"/>
                <a:cs typeface="Nanum Gothic" charset="-127"/>
              </a:rPr>
              <a:t>Continue</a:t>
            </a:r>
            <a:endParaRPr lang="ko-KR" altLang="en-US" sz="800" dirty="0">
              <a:solidFill>
                <a:schemeClr val="tx1">
                  <a:lumMod val="75000"/>
                  <a:lumOff val="25000"/>
                </a:schemeClr>
              </a:solidFill>
              <a:latin typeface="+mn-ea"/>
              <a:cs typeface="Nanum Gothic" charset="-127"/>
            </a:endParaRPr>
          </a:p>
        </p:txBody>
      </p:sp>
      <p:sp>
        <p:nvSpPr>
          <p:cNvPr id="168" name="직사각형 167"/>
          <p:cNvSpPr/>
          <p:nvPr/>
        </p:nvSpPr>
        <p:spPr>
          <a:xfrm>
            <a:off x="5859008" y="1902043"/>
            <a:ext cx="3318087" cy="885736"/>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169" name="직사각형 168"/>
          <p:cNvSpPr/>
          <p:nvPr/>
        </p:nvSpPr>
        <p:spPr>
          <a:xfrm>
            <a:off x="5865989" y="1752915"/>
            <a:ext cx="1744802" cy="148614"/>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Preparing / </a:t>
            </a:r>
            <a:r>
              <a:rPr kumimoji="1" lang="ko-KR" altLang="en-US" sz="600" dirty="0">
                <a:solidFill>
                  <a:schemeClr val="bg1"/>
                </a:solidFill>
                <a:latin typeface="+mn-ea"/>
                <a:cs typeface="Nanum Gothic" charset="-127"/>
              </a:rPr>
              <a:t>로딩 중단</a:t>
            </a:r>
          </a:p>
        </p:txBody>
      </p:sp>
      <p:sp>
        <p:nvSpPr>
          <p:cNvPr id="38" name="직사각형 37"/>
          <p:cNvSpPr/>
          <p:nvPr/>
        </p:nvSpPr>
        <p:spPr>
          <a:xfrm>
            <a:off x="6993283" y="4150975"/>
            <a:ext cx="2238732" cy="332005"/>
          </a:xfrm>
          <a:prstGeom prst="rect">
            <a:avLst/>
          </a:prstGeom>
          <a:solidFill>
            <a:schemeClr val="tx1">
              <a:lumMod val="75000"/>
              <a:lumOff val="25000"/>
            </a:schemeClr>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marL="0" lvl="2"/>
            <a:r>
              <a:rPr kumimoji="1" lang="ko-KR" altLang="en-US" sz="600" dirty="0">
                <a:solidFill>
                  <a:schemeClr val="bg1"/>
                </a:solidFill>
                <a:latin typeface="+mn-ea"/>
                <a:cs typeface="Nanum Gothic" charset="-127"/>
              </a:rPr>
              <a:t>토스트 출력 </a:t>
            </a:r>
            <a:r>
              <a:rPr kumimoji="1" lang="mr-IN" altLang="ko-KR" sz="600" dirty="0">
                <a:solidFill>
                  <a:srgbClr val="00B0F0"/>
                </a:solidFill>
                <a:latin typeface="+mn-ea"/>
                <a:cs typeface="Nanum Gothic" charset="-127"/>
              </a:rPr>
              <a:t>☞ [0</a:t>
            </a:r>
            <a:r>
              <a:rPr kumimoji="1" lang="en-US" altLang="ko-KR" sz="600" dirty="0">
                <a:solidFill>
                  <a:srgbClr val="00B0F0"/>
                </a:solidFill>
                <a:latin typeface="+mn-ea"/>
                <a:cs typeface="Nanum Gothic" charset="-127"/>
              </a:rPr>
              <a:t>71</a:t>
            </a:r>
            <a:r>
              <a:rPr kumimoji="1" lang="mr-IN" altLang="ko-KR" sz="600" dirty="0">
                <a:solidFill>
                  <a:srgbClr val="00B0F0"/>
                </a:solidFill>
                <a:latin typeface="+mn-ea"/>
                <a:cs typeface="Nanum Gothic" charset="-127"/>
              </a:rPr>
              <a:t>.0]</a:t>
            </a:r>
            <a:r>
              <a:rPr kumimoji="1" lang="ko-KR" altLang="en-US" sz="600" dirty="0">
                <a:solidFill>
                  <a:srgbClr val="00B0F0"/>
                </a:solidFill>
                <a:latin typeface="+mn-ea"/>
                <a:cs typeface="Nanum Gothic" charset="-127"/>
              </a:rPr>
              <a:t> 데이터소스가 연결되었습니다</a:t>
            </a:r>
            <a:endParaRPr kumimoji="1" lang="en-US" altLang="ko-KR" sz="600" dirty="0">
              <a:solidFill>
                <a:srgbClr val="00B0F0"/>
              </a:solidFill>
              <a:latin typeface="+mn-ea"/>
              <a:cs typeface="Nanum Gothic" charset="-127"/>
            </a:endParaRPr>
          </a:p>
          <a:p>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대시보드 로딩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데이터 소스 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Enabled)</a:t>
            </a:r>
            <a:endParaRPr kumimoji="1" lang="ko-KR" altLang="en-US" sz="600" dirty="0">
              <a:solidFill>
                <a:schemeClr val="bg1"/>
              </a:solidFill>
              <a:latin typeface="+mn-ea"/>
              <a:cs typeface="Nanum Gothic" charset="-127"/>
            </a:endParaRPr>
          </a:p>
        </p:txBody>
      </p:sp>
      <p:sp>
        <p:nvSpPr>
          <p:cNvPr id="210" name="TextBox 209"/>
          <p:cNvSpPr txBox="1"/>
          <p:nvPr/>
        </p:nvSpPr>
        <p:spPr>
          <a:xfrm>
            <a:off x="7512849" y="3767309"/>
            <a:ext cx="458459" cy="123111"/>
          </a:xfrm>
          <a:prstGeom prst="rect">
            <a:avLst/>
          </a:prstGeom>
          <a:noFill/>
        </p:spPr>
        <p:txBody>
          <a:bodyPr wrap="none" lIns="0" tIns="0" rIns="0" bIns="0" rtlCol="0">
            <a:spAutoFit/>
          </a:bodyPr>
          <a:lstStyle/>
          <a:p>
            <a:pPr algn="ctr" eaLnBrk="0" fontAlgn="base" hangingPunct="0">
              <a:spcBef>
                <a:spcPct val="0"/>
              </a:spcBef>
              <a:spcAft>
                <a:spcPct val="0"/>
              </a:spcAft>
              <a:buClr>
                <a:srgbClr val="336699"/>
              </a:buClr>
            </a:pPr>
            <a:r>
              <a:rPr lang="en-US" altLang="ko-KR" sz="800" b="1" u="sng" dirty="0">
                <a:solidFill>
                  <a:prstClr val="black">
                    <a:lumMod val="75000"/>
                    <a:lumOff val="25000"/>
                  </a:prstClr>
                </a:solidFill>
                <a:latin typeface="+mn-ea"/>
                <a:cs typeface="Nanum Gothic" charset="-127"/>
              </a:rPr>
              <a:t>Try again</a:t>
            </a:r>
            <a:endParaRPr lang="en-US" altLang="ko-KR" sz="800" b="1" u="sng" dirty="0">
              <a:latin typeface="+mn-ea"/>
              <a:cs typeface="Nanum Gothic" charset="-127"/>
            </a:endParaRPr>
          </a:p>
        </p:txBody>
      </p:sp>
      <p:grpSp>
        <p:nvGrpSpPr>
          <p:cNvPr id="222" name="그룹 221"/>
          <p:cNvGrpSpPr/>
          <p:nvPr/>
        </p:nvGrpSpPr>
        <p:grpSpPr>
          <a:xfrm>
            <a:off x="4581883" y="2648658"/>
            <a:ext cx="2335308" cy="1261169"/>
            <a:chOff x="5471953" y="2386795"/>
            <a:chExt cx="1445096" cy="1261169"/>
          </a:xfrm>
        </p:grpSpPr>
        <p:cxnSp>
          <p:nvCxnSpPr>
            <p:cNvPr id="175" name="꺾인 연결선[E] 174"/>
            <p:cNvCxnSpPr/>
            <p:nvPr/>
          </p:nvCxnSpPr>
          <p:spPr>
            <a:xfrm flipV="1">
              <a:off x="5471953" y="2386795"/>
              <a:ext cx="1445096" cy="3997"/>
            </a:xfrm>
            <a:prstGeom prst="bentConnector3">
              <a:avLst>
                <a:gd name="adj1" fmla="val 50000"/>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0" name="꺾인 연결선[E] 219"/>
            <p:cNvCxnSpPr/>
            <p:nvPr/>
          </p:nvCxnSpPr>
          <p:spPr>
            <a:xfrm flipV="1">
              <a:off x="5471953" y="3643967"/>
              <a:ext cx="1445096" cy="3997"/>
            </a:xfrm>
            <a:prstGeom prst="bentConnector3">
              <a:avLst>
                <a:gd name="adj1" fmla="val 50000"/>
              </a:avLst>
            </a:prstGeom>
            <a:ln>
              <a:solidFill>
                <a:srgbClr val="7030A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 name="TextBox 62"/>
          <p:cNvSpPr txBox="1"/>
          <p:nvPr/>
        </p:nvSpPr>
        <p:spPr>
          <a:xfrm>
            <a:off x="6081857" y="1887361"/>
            <a:ext cx="3121286"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mn-ea"/>
                <a:cs typeface="Arial" panose="020B0604020202020204" pitchFamily="34" charset="0"/>
              </a:rPr>
              <a:t>Progress is paused</a:t>
            </a:r>
            <a:endParaRPr lang="ko-KR" altLang="en-US" sz="1600" b="0" i="0" dirty="0">
              <a:solidFill>
                <a:schemeClr val="tx1">
                  <a:lumMod val="75000"/>
                  <a:lumOff val="25000"/>
                </a:schemeClr>
              </a:solidFill>
              <a:latin typeface="+mn-ea"/>
              <a:cs typeface="Arial" panose="020B0604020202020204" pitchFamily="34" charset="0"/>
            </a:endParaRPr>
          </a:p>
        </p:txBody>
      </p:sp>
      <p:sp>
        <p:nvSpPr>
          <p:cNvPr id="67" name="TextBox 66"/>
          <p:cNvSpPr txBox="1"/>
          <p:nvPr/>
        </p:nvSpPr>
        <p:spPr>
          <a:xfrm>
            <a:off x="6014514" y="3020557"/>
            <a:ext cx="3255972"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mn-ea"/>
                <a:cs typeface="Arial" panose="020B0604020202020204" pitchFamily="34" charset="0"/>
              </a:rPr>
              <a:t>Ingestion is canceled</a:t>
            </a:r>
            <a:endParaRPr lang="ko-KR" altLang="en-US" sz="1600" b="0" i="0" dirty="0">
              <a:solidFill>
                <a:schemeClr val="tx1">
                  <a:lumMod val="75000"/>
                  <a:lumOff val="25000"/>
                </a:schemeClr>
              </a:solidFill>
              <a:latin typeface="+mn-ea"/>
              <a:cs typeface="Arial" panose="020B0604020202020204" pitchFamily="34" charset="0"/>
            </a:endParaRPr>
          </a:p>
        </p:txBody>
      </p:sp>
      <p:sp>
        <p:nvSpPr>
          <p:cNvPr id="69" name="TextBox 68"/>
          <p:cNvSpPr txBox="1"/>
          <p:nvPr/>
        </p:nvSpPr>
        <p:spPr>
          <a:xfrm>
            <a:off x="2533848" y="3020042"/>
            <a:ext cx="3121286" cy="338554"/>
          </a:xfrm>
          <a:prstGeom prst="rect">
            <a:avLst/>
          </a:prstGeom>
          <a:noFill/>
        </p:spPr>
        <p:txBody>
          <a:bodyPr wrap="square" rtlCol="0">
            <a:spAutoFit/>
          </a:bodyPr>
          <a:lstStyle/>
          <a:p>
            <a:pPr algn="ctr"/>
            <a:r>
              <a:rPr lang="en-US" altLang="ko-KR" sz="1600" dirty="0">
                <a:solidFill>
                  <a:schemeClr val="tx1">
                    <a:lumMod val="75000"/>
                    <a:lumOff val="25000"/>
                  </a:schemeClr>
                </a:solidFill>
                <a:latin typeface="+mn-ea"/>
                <a:cs typeface="Arial" panose="020B0604020202020204" pitchFamily="34" charset="0"/>
              </a:rPr>
              <a:t>Preparing </a:t>
            </a:r>
            <a:r>
              <a:rPr lang="en-US" altLang="ko-KR" sz="1600" dirty="0" err="1">
                <a:solidFill>
                  <a:schemeClr val="tx1">
                    <a:lumMod val="75000"/>
                    <a:lumOff val="25000"/>
                  </a:schemeClr>
                </a:solidFill>
                <a:latin typeface="+mn-ea"/>
                <a:cs typeface="Arial" panose="020B0604020202020204" pitchFamily="34" charset="0"/>
              </a:rPr>
              <a:t>datasource</a:t>
            </a:r>
            <a:endParaRPr lang="ko-KR" altLang="en-US" sz="1600" b="0" i="0" dirty="0">
              <a:solidFill>
                <a:schemeClr val="tx1">
                  <a:lumMod val="75000"/>
                  <a:lumOff val="25000"/>
                </a:schemeClr>
              </a:solidFill>
              <a:latin typeface="+mn-ea"/>
              <a:cs typeface="Arial" panose="020B0604020202020204" pitchFamily="34" charset="0"/>
            </a:endParaRPr>
          </a:p>
        </p:txBody>
      </p:sp>
      <p:pic>
        <p:nvPicPr>
          <p:cNvPr id="70" name="그림 6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1389" y="3099960"/>
            <a:ext cx="181006" cy="181006"/>
          </a:xfrm>
          <a:prstGeom prst="rect">
            <a:avLst/>
          </a:prstGeom>
        </p:spPr>
      </p:pic>
      <p:sp>
        <p:nvSpPr>
          <p:cNvPr id="74" name="직사각형 73"/>
          <p:cNvSpPr/>
          <p:nvPr/>
        </p:nvSpPr>
        <p:spPr>
          <a:xfrm>
            <a:off x="2192348" y="1752915"/>
            <a:ext cx="1744802" cy="148614"/>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Preparing / </a:t>
            </a:r>
            <a:r>
              <a:rPr kumimoji="1" lang="ko-KR" altLang="en-US" sz="600" dirty="0">
                <a:solidFill>
                  <a:schemeClr val="bg1"/>
                </a:solidFill>
                <a:latin typeface="+mn-ea"/>
                <a:cs typeface="Nanum Gothic" charset="-127"/>
              </a:rPr>
              <a:t>계산중 또는 버퍼</a:t>
            </a:r>
          </a:p>
        </p:txBody>
      </p:sp>
      <p:sp>
        <p:nvSpPr>
          <p:cNvPr id="75" name="직사각형 74"/>
          <p:cNvSpPr/>
          <p:nvPr/>
        </p:nvSpPr>
        <p:spPr>
          <a:xfrm>
            <a:off x="2191159" y="1902043"/>
            <a:ext cx="3417279" cy="885736"/>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76" name="직사각형 75"/>
          <p:cNvSpPr/>
          <p:nvPr/>
        </p:nvSpPr>
        <p:spPr>
          <a:xfrm>
            <a:off x="5859008" y="3028633"/>
            <a:ext cx="3318087" cy="943031"/>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77" name="직사각형 76"/>
          <p:cNvSpPr/>
          <p:nvPr/>
        </p:nvSpPr>
        <p:spPr>
          <a:xfrm>
            <a:off x="2191159" y="3028633"/>
            <a:ext cx="3417279" cy="943031"/>
          </a:xfrm>
          <a:prstGeom prst="rect">
            <a:avLst/>
          </a:prstGeom>
          <a:noFill/>
          <a:ln w="6350">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mn-ea"/>
            </a:endParaRPr>
          </a:p>
        </p:txBody>
      </p:sp>
      <p:sp>
        <p:nvSpPr>
          <p:cNvPr id="78" name="직사각형 77"/>
          <p:cNvSpPr/>
          <p:nvPr/>
        </p:nvSpPr>
        <p:spPr>
          <a:xfrm>
            <a:off x="5865989" y="2880396"/>
            <a:ext cx="1744802" cy="148614"/>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Preparing / </a:t>
            </a:r>
            <a:r>
              <a:rPr kumimoji="1" lang="ko-KR" altLang="en-US" sz="600" dirty="0">
                <a:solidFill>
                  <a:schemeClr val="bg1"/>
                </a:solidFill>
                <a:latin typeface="+mn-ea"/>
                <a:cs typeface="Nanum Gothic" charset="-127"/>
              </a:rPr>
              <a:t>진행 중단</a:t>
            </a:r>
          </a:p>
        </p:txBody>
      </p:sp>
      <p:sp>
        <p:nvSpPr>
          <p:cNvPr id="79" name="직사각형 78"/>
          <p:cNvSpPr/>
          <p:nvPr/>
        </p:nvSpPr>
        <p:spPr>
          <a:xfrm>
            <a:off x="2192348" y="2880396"/>
            <a:ext cx="1744802" cy="148614"/>
          </a:xfrm>
          <a:prstGeom prst="rect">
            <a:avLst/>
          </a:prstGeom>
          <a:solidFill>
            <a:srgbClr val="7030A0"/>
          </a:solidFill>
          <a:ln w="63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r>
              <a:rPr kumimoji="1" lang="ko-KR" altLang="en-US" sz="600" dirty="0">
                <a:solidFill>
                  <a:schemeClr val="bg1"/>
                </a:solidFill>
                <a:latin typeface="+mn-ea"/>
                <a:cs typeface="Nanum Gothic" charset="-127"/>
              </a:rPr>
              <a:t>데이터 소스</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상태 </a:t>
            </a:r>
            <a:r>
              <a:rPr kumimoji="1" lang="en-US" altLang="ko-KR" sz="600" dirty="0">
                <a:solidFill>
                  <a:schemeClr val="bg1"/>
                </a:solidFill>
                <a:latin typeface="+mn-ea"/>
                <a:cs typeface="Nanum Gothic" charset="-127"/>
              </a:rPr>
              <a:t>:</a:t>
            </a:r>
            <a:r>
              <a:rPr kumimoji="1" lang="ko-KR" altLang="en-US" sz="600" dirty="0">
                <a:solidFill>
                  <a:schemeClr val="bg1"/>
                </a:solidFill>
                <a:latin typeface="+mn-ea"/>
                <a:cs typeface="Nanum Gothic" charset="-127"/>
              </a:rPr>
              <a:t> </a:t>
            </a:r>
            <a:r>
              <a:rPr kumimoji="1" lang="en-US" altLang="ko-KR" sz="600" dirty="0">
                <a:solidFill>
                  <a:schemeClr val="bg1"/>
                </a:solidFill>
                <a:latin typeface="+mn-ea"/>
                <a:cs typeface="Nanum Gothic" charset="-127"/>
              </a:rPr>
              <a:t>Preparing / </a:t>
            </a:r>
            <a:r>
              <a:rPr kumimoji="1" lang="ko-KR" altLang="en-US" sz="600" dirty="0">
                <a:solidFill>
                  <a:schemeClr val="bg1"/>
                </a:solidFill>
                <a:latin typeface="+mn-ea"/>
                <a:cs typeface="Nanum Gothic" charset="-127"/>
              </a:rPr>
              <a:t>진행중</a:t>
            </a:r>
          </a:p>
        </p:txBody>
      </p:sp>
      <p:pic>
        <p:nvPicPr>
          <p:cNvPr id="81" name="그림 80"/>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6250" y="3140450"/>
            <a:ext cx="140516" cy="140516"/>
          </a:xfrm>
          <a:prstGeom prst="rect">
            <a:avLst/>
          </a:prstGeom>
        </p:spPr>
      </p:pic>
      <p:pic>
        <p:nvPicPr>
          <p:cNvPr id="82" name="그림 81"/>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426250" y="1967279"/>
            <a:ext cx="140516" cy="140516"/>
          </a:xfrm>
          <a:prstGeom prst="rect">
            <a:avLst/>
          </a:prstGeom>
        </p:spPr>
      </p:pic>
      <p:sp>
        <p:nvSpPr>
          <p:cNvPr id="65" name="직사각형 64"/>
          <p:cNvSpPr/>
          <p:nvPr/>
        </p:nvSpPr>
        <p:spPr>
          <a:xfrm>
            <a:off x="161381" y="503905"/>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59" name="직사각형 58"/>
          <p:cNvSpPr/>
          <p:nvPr/>
        </p:nvSpPr>
        <p:spPr>
          <a:xfrm>
            <a:off x="10336682" y="-424063"/>
            <a:ext cx="1855318" cy="42406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lstStyle/>
          <a:p>
            <a:pPr marL="228600" lvl="0" indent="-228600" latinLnBrk="0">
              <a:buAutoNum type="arabicPeriod"/>
            </a:pPr>
            <a:r>
              <a:rPr kumimoji="1" lang="ko-KR" altLang="en-US" sz="600" dirty="0">
                <a:latin typeface="+mn-ea"/>
                <a:cs typeface="Nanum Gothic" charset="-127"/>
                <a:sym typeface="Wingdings"/>
              </a:rPr>
              <a:t>데이터소스 하나가 연결 끊어지면 관련 차트만 안나오는지</a:t>
            </a:r>
            <a:r>
              <a:rPr kumimoji="1" lang="en-US" altLang="ko-KR" sz="600" dirty="0">
                <a:latin typeface="+mn-ea"/>
                <a:cs typeface="Nanum Gothic" charset="-127"/>
                <a:sym typeface="Wingdings"/>
              </a:rPr>
              <a:t>?</a:t>
            </a:r>
            <a:r>
              <a:rPr kumimoji="1" lang="ko-KR" altLang="en-US" sz="600" dirty="0">
                <a:latin typeface="+mn-ea"/>
                <a:cs typeface="Nanum Gothic" charset="-127"/>
                <a:sym typeface="Wingdings"/>
              </a:rPr>
              <a:t> 대시보드 전체가 안보여야 하는지</a:t>
            </a:r>
            <a:r>
              <a:rPr kumimoji="1" lang="en-US" altLang="ko-KR" sz="600" dirty="0">
                <a:latin typeface="+mn-ea"/>
                <a:cs typeface="Nanum Gothic" charset="-127"/>
                <a:sym typeface="Wingdings"/>
              </a:rPr>
              <a:t>?</a:t>
            </a:r>
            <a:r>
              <a:rPr kumimoji="1" lang="ko-KR" altLang="en-US" sz="600" dirty="0">
                <a:latin typeface="+mn-ea"/>
                <a:cs typeface="Nanum Gothic" charset="-127"/>
                <a:sym typeface="Wingdings"/>
              </a:rPr>
              <a:t>   부분 동작함</a:t>
            </a:r>
            <a:endParaRPr kumimoji="1" lang="en-US" altLang="ko-KR" sz="600" dirty="0">
              <a:latin typeface="+mn-ea"/>
              <a:cs typeface="Nanum Gothic" charset="-127"/>
              <a:sym typeface="Wingdings"/>
            </a:endParaRPr>
          </a:p>
        </p:txBody>
      </p:sp>
    </p:spTree>
    <p:extLst>
      <p:ext uri="{BB962C8B-B14F-4D97-AF65-F5344CB8AC3E}">
        <p14:creationId xmlns:p14="http://schemas.microsoft.com/office/powerpoint/2010/main" val="13103855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텍스트 개체 틀 44"/>
          <p:cNvSpPr>
            <a:spLocks noGrp="1"/>
          </p:cNvSpPr>
          <p:nvPr>
            <p:ph type="body" sz="quarter" idx="13"/>
          </p:nvPr>
        </p:nvSpPr>
        <p:spPr/>
        <p:txBody>
          <a:bodyPr>
            <a:normAutofit/>
          </a:bodyPr>
          <a:lstStyle/>
          <a:p>
            <a:r>
              <a:rPr kumimoji="1" lang="ko-KR" altLang="en-US" dirty="0"/>
              <a:t>네비게이션 </a:t>
            </a:r>
            <a:r>
              <a:rPr kumimoji="1" lang="en-US" altLang="ko-KR" dirty="0"/>
              <a:t>&amp;</a:t>
            </a:r>
            <a:r>
              <a:rPr kumimoji="1" lang="ko-KR" altLang="en-US" dirty="0"/>
              <a:t> 워크북 타이틀 여역</a:t>
            </a:r>
            <a:endParaRPr kumimoji="1" lang="en-US" altLang="ko-KR" dirty="0"/>
          </a:p>
          <a:p>
            <a:pPr lvl="1"/>
            <a:r>
              <a:rPr kumimoji="1" lang="ko-KR" altLang="en-US" dirty="0"/>
              <a:t>네비게이션 버튼 호버</a:t>
            </a:r>
            <a:r>
              <a:rPr kumimoji="1" lang="en-US" altLang="ko-KR" dirty="0"/>
              <a:t> &gt; </a:t>
            </a:r>
          </a:p>
          <a:p>
            <a:pPr lvl="1"/>
            <a:r>
              <a:rPr kumimoji="1" lang="ko-KR" altLang="en-US" dirty="0"/>
              <a:t>워크북 아이콘 </a:t>
            </a:r>
            <a:r>
              <a:rPr kumimoji="1" lang="en-US" altLang="ko-KR" dirty="0"/>
              <a:t>+</a:t>
            </a:r>
            <a:r>
              <a:rPr kumimoji="1" lang="ko-KR" altLang="en-US" dirty="0"/>
              <a:t> 이름</a:t>
            </a:r>
            <a:endParaRPr kumimoji="1" lang="en-US" altLang="ko-KR" dirty="0"/>
          </a:p>
          <a:p>
            <a:pPr lvl="2"/>
            <a:r>
              <a:rPr kumimoji="1" lang="ko-KR" altLang="en-US" dirty="0"/>
              <a:t>이름이 길어질 경우 말줄이 표시</a:t>
            </a:r>
            <a:endParaRPr kumimoji="1" lang="en-US" altLang="ko-KR" dirty="0"/>
          </a:p>
          <a:p>
            <a:pPr lvl="1"/>
            <a:r>
              <a:rPr kumimoji="1" lang="ko-KR" altLang="en-US" dirty="0"/>
              <a:t>더보기 메뉴 클릭 </a:t>
            </a:r>
            <a:r>
              <a:rPr kumimoji="1" lang="en-US" altLang="ko-KR" dirty="0"/>
              <a:t>&gt;</a:t>
            </a:r>
            <a:r>
              <a:rPr kumimoji="1" lang="ko-KR" altLang="en-US" dirty="0"/>
              <a:t> 해당 팝업 출력</a:t>
            </a:r>
            <a:endParaRPr kumimoji="1" lang="en-US" altLang="ko-KR" dirty="0"/>
          </a:p>
          <a:p>
            <a:pPr lvl="2"/>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이름</a:t>
            </a:r>
            <a:r>
              <a:rPr kumimoji="1" lang="en-US" altLang="ko-KR" dirty="0"/>
              <a:t>/</a:t>
            </a:r>
            <a:r>
              <a:rPr kumimoji="1" lang="ko-KR" altLang="en-US" dirty="0"/>
              <a:t>설명 수정 클릭 </a:t>
            </a:r>
            <a:r>
              <a:rPr kumimoji="1" lang="en-US" altLang="ko-KR" dirty="0"/>
              <a:t>&gt;</a:t>
            </a:r>
            <a:r>
              <a:rPr kumimoji="1" lang="ko-KR" altLang="en-US" dirty="0"/>
              <a:t> 해당 팝업 출력</a:t>
            </a:r>
            <a:r>
              <a:rPr lang="ko-KR" altLang="en-US" dirty="0">
                <a:solidFill>
                  <a:srgbClr val="00B0F0"/>
                </a:solidFill>
              </a:rPr>
              <a:t> ☞</a:t>
            </a:r>
            <a:r>
              <a:rPr kumimoji="1" lang="mr-IN" altLang="ko-KR" dirty="0">
                <a:solidFill>
                  <a:srgbClr val="00B0F0"/>
                </a:solidFill>
              </a:rPr>
              <a:t>[031.0]</a:t>
            </a:r>
            <a:endParaRPr kumimoji="1" lang="en-US" altLang="ko-KR" dirty="0">
              <a:solidFill>
                <a:srgbClr val="00B0F0"/>
              </a:solidFill>
            </a:endParaRPr>
          </a:p>
          <a:p>
            <a:pPr lvl="2"/>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이 워크북 삭제 클릭 </a:t>
            </a:r>
            <a:r>
              <a:rPr kumimoji="1" lang="en-US" altLang="ko-KR" dirty="0"/>
              <a:t>&gt;</a:t>
            </a:r>
            <a:r>
              <a:rPr kumimoji="1" lang="ko-KR" altLang="en-US" dirty="0"/>
              <a:t> 워크북 삭제 확인 팝업 출력</a:t>
            </a:r>
            <a:r>
              <a:rPr lang="ko-KR" altLang="en-US" dirty="0">
                <a:solidFill>
                  <a:srgbClr val="00B0F0"/>
                </a:solidFill>
              </a:rPr>
              <a:t> ☞</a:t>
            </a:r>
            <a:r>
              <a:rPr lang="en-US" altLang="ko-KR" dirty="0">
                <a:solidFill>
                  <a:srgbClr val="00B0F0"/>
                </a:solidFill>
              </a:rPr>
              <a:t>[012.0]</a:t>
            </a:r>
          </a:p>
          <a:p>
            <a:r>
              <a:rPr lang="ko-KR" altLang="en-US" dirty="0"/>
              <a:t>대시보드 </a:t>
            </a:r>
            <a:r>
              <a:rPr lang="en-US" altLang="ko-KR" dirty="0"/>
              <a:t>/</a:t>
            </a:r>
            <a:r>
              <a:rPr lang="ko-KR" altLang="en-US" dirty="0"/>
              <a:t> 댓글 영역</a:t>
            </a:r>
            <a:r>
              <a:rPr lang="en-US" altLang="ko-KR" dirty="0"/>
              <a:t>	</a:t>
            </a:r>
          </a:p>
          <a:p>
            <a:pPr lvl="1"/>
            <a:r>
              <a:rPr kumimoji="1" lang="ko-KR" altLang="en-US" dirty="0"/>
              <a:t>대시보드탭에서 첫번째 대시보드 선택 상태가 </a:t>
            </a:r>
            <a:r>
              <a:rPr kumimoji="1" lang="en-US" altLang="ko-KR" dirty="0"/>
              <a:t>default</a:t>
            </a:r>
            <a:r>
              <a:rPr lang="ko-KR" altLang="en-US" dirty="0">
                <a:solidFill>
                  <a:srgbClr val="00B0F0"/>
                </a:solidFill>
              </a:rPr>
              <a:t> ☞뒤페이지</a:t>
            </a:r>
            <a:endParaRPr lang="en-US" altLang="ko-KR" dirty="0">
              <a:solidFill>
                <a:srgbClr val="00B0F0"/>
              </a:solidFill>
            </a:endParaRPr>
          </a:p>
          <a:p>
            <a:r>
              <a:rPr kumimoji="1" lang="ko-KR" altLang="en-US" dirty="0"/>
              <a:t>메인 영역 </a:t>
            </a:r>
            <a:r>
              <a:rPr kumimoji="1" lang="en-US" altLang="ko-KR" dirty="0"/>
              <a:t>&gt;</a:t>
            </a:r>
            <a:r>
              <a:rPr kumimoji="1" lang="ko-KR" altLang="en-US" dirty="0"/>
              <a:t> 타이틀 영역</a:t>
            </a:r>
            <a:endParaRPr kumimoji="1" lang="en-US" altLang="ko-KR" dirty="0"/>
          </a:p>
          <a:p>
            <a:pPr lvl="1"/>
            <a:r>
              <a:rPr kumimoji="1" lang="ko-KR" altLang="en-US" dirty="0"/>
              <a:t>대시보드 이름 </a:t>
            </a:r>
            <a:r>
              <a:rPr kumimoji="1" lang="en-US" altLang="ko-KR" dirty="0"/>
              <a:t>/</a:t>
            </a:r>
            <a:r>
              <a:rPr kumimoji="1" lang="ko-KR" altLang="en-US" dirty="0"/>
              <a:t> 설명 </a:t>
            </a:r>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호버</a:t>
            </a:r>
            <a:r>
              <a:rPr kumimoji="1" lang="en-US" altLang="ko-KR" dirty="0"/>
              <a:t> &gt; </a:t>
            </a:r>
            <a:r>
              <a:rPr kumimoji="1" lang="ko-KR" altLang="en-US" dirty="0"/>
              <a:t>편집가능 </a:t>
            </a:r>
            <a:r>
              <a:rPr kumimoji="1" lang="en-US" altLang="ko-KR" dirty="0"/>
              <a:t>UI</a:t>
            </a:r>
            <a:r>
              <a:rPr kumimoji="1" lang="ko-KR" altLang="en-US" dirty="0"/>
              <a:t> 출력</a:t>
            </a:r>
            <a:endParaRPr kumimoji="1" lang="en-US" altLang="ko-KR" dirty="0"/>
          </a:p>
          <a:p>
            <a:pPr lvl="1"/>
            <a:r>
              <a:rPr kumimoji="1" lang="ko-KR" altLang="en-US" dirty="0"/>
              <a:t>데이터소스 동기화</a:t>
            </a:r>
            <a:endParaRPr kumimoji="1" lang="en-US" altLang="ko-KR" dirty="0"/>
          </a:p>
          <a:p>
            <a:pPr lvl="2"/>
            <a:r>
              <a:rPr kumimoji="1" lang="ko-KR" altLang="en-US" dirty="0">
                <a:latin typeface="Nanum Gothic" charset="-127"/>
                <a:ea typeface="Nanum Gothic" charset="-127"/>
                <a:cs typeface="Nanum Gothic" charset="-127"/>
                <a:sym typeface="Wingdings"/>
              </a:rPr>
              <a:t>대시보드의 데이터소스 동기화 간격 시간 설정</a:t>
            </a:r>
            <a:r>
              <a:rPr kumimoji="1" lang="en-US" altLang="ko-KR" dirty="0">
                <a:latin typeface="Nanum Gothic" charset="-127"/>
                <a:ea typeface="Nanum Gothic" charset="-127"/>
                <a:cs typeface="Nanum Gothic" charset="-127"/>
                <a:sym typeface="Wingdings"/>
              </a:rPr>
              <a:t>.</a:t>
            </a:r>
            <a:r>
              <a:rPr kumimoji="1" lang="ko-KR" altLang="en-US" dirty="0">
                <a:latin typeface="Nanum Gothic" charset="-127"/>
                <a:ea typeface="Nanum Gothic" charset="-127"/>
                <a:cs typeface="Nanum Gothic" charset="-127"/>
                <a:sym typeface="Wingdings"/>
              </a:rPr>
              <a:t> 대시보드 종속적임</a:t>
            </a:r>
            <a:r>
              <a:rPr kumimoji="1" lang="en-US" altLang="ko-KR" dirty="0">
                <a:latin typeface="Nanum Gothic" charset="-127"/>
                <a:ea typeface="Nanum Gothic" charset="-127"/>
                <a:cs typeface="Nanum Gothic" charset="-127"/>
                <a:sym typeface="Wingdings"/>
              </a:rPr>
              <a:t>.</a:t>
            </a:r>
            <a:r>
              <a:rPr kumimoji="1" lang="ko-KR" altLang="en-US" dirty="0">
                <a:latin typeface="Nanum Gothic" charset="-127"/>
                <a:ea typeface="Nanum Gothic" charset="-127"/>
                <a:cs typeface="Nanum Gothic" charset="-127"/>
                <a:sym typeface="Wingdings"/>
              </a:rPr>
              <a:t> </a:t>
            </a:r>
            <a:r>
              <a:rPr kumimoji="1" lang="en-US" altLang="ko-KR" dirty="0">
                <a:latin typeface="Nanum Gothic" charset="-127"/>
                <a:ea typeface="Nanum Gothic" charset="-127"/>
                <a:cs typeface="Nanum Gothic" charset="-127"/>
                <a:sym typeface="Wingdings"/>
              </a:rPr>
              <a:t>(</a:t>
            </a:r>
            <a:r>
              <a:rPr kumimoji="1" lang="ko-KR" altLang="en-US" dirty="0">
                <a:latin typeface="Nanum Gothic" charset="-127"/>
                <a:ea typeface="Nanum Gothic" charset="-127"/>
                <a:cs typeface="Nanum Gothic" charset="-127"/>
                <a:sym typeface="Wingdings"/>
              </a:rPr>
              <a:t>차트별로 동기화 </a:t>
            </a:r>
            <a:r>
              <a:rPr kumimoji="1" lang="en-US" altLang="ko-KR" dirty="0">
                <a:latin typeface="Nanum Gothic" charset="-127"/>
                <a:ea typeface="Nanum Gothic" charset="-127"/>
                <a:cs typeface="Nanum Gothic" charset="-127"/>
                <a:sym typeface="Wingdings"/>
              </a:rPr>
              <a:t>on/off</a:t>
            </a:r>
            <a:r>
              <a:rPr kumimoji="1" lang="ko-KR" altLang="en-US" dirty="0">
                <a:latin typeface="Nanum Gothic" charset="-127"/>
                <a:ea typeface="Nanum Gothic" charset="-127"/>
                <a:cs typeface="Nanum Gothic" charset="-127"/>
                <a:sym typeface="Wingdings"/>
              </a:rPr>
              <a:t> 가능</a:t>
            </a:r>
            <a:r>
              <a:rPr kumimoji="1" lang="en-US" altLang="ko-KR" dirty="0">
                <a:latin typeface="Nanum Gothic" charset="-127"/>
                <a:ea typeface="Nanum Gothic" charset="-127"/>
                <a:cs typeface="Nanum Gothic" charset="-127"/>
                <a:sym typeface="Wingdings"/>
              </a:rPr>
              <a:t>)</a:t>
            </a:r>
          </a:p>
          <a:p>
            <a:pPr lvl="2"/>
            <a:r>
              <a:rPr lang="ko-KR" altLang="en-US" dirty="0">
                <a:latin typeface="+mn-ea"/>
              </a:rPr>
              <a:t>설정안함</a:t>
            </a:r>
            <a:r>
              <a:rPr lang="en-US" altLang="ko-KR" dirty="0">
                <a:latin typeface="+mn-ea"/>
              </a:rPr>
              <a:t>(default)/1</a:t>
            </a:r>
            <a:r>
              <a:rPr lang="ko-KR" altLang="en-US" dirty="0">
                <a:latin typeface="+mn-ea"/>
              </a:rPr>
              <a:t>초</a:t>
            </a:r>
            <a:r>
              <a:rPr lang="en-US" altLang="ko-KR" dirty="0">
                <a:latin typeface="+mn-ea"/>
              </a:rPr>
              <a:t>/5</a:t>
            </a:r>
            <a:r>
              <a:rPr lang="ko-KR" altLang="en-US" dirty="0">
                <a:latin typeface="+mn-ea"/>
              </a:rPr>
              <a:t>초</a:t>
            </a:r>
            <a:r>
              <a:rPr lang="en-US" altLang="ko-KR" dirty="0">
                <a:latin typeface="+mn-ea"/>
              </a:rPr>
              <a:t>/10</a:t>
            </a:r>
            <a:r>
              <a:rPr lang="ko-KR" altLang="en-US" dirty="0">
                <a:latin typeface="+mn-ea"/>
              </a:rPr>
              <a:t>초</a:t>
            </a:r>
            <a:r>
              <a:rPr lang="en-US" altLang="ko-KR" dirty="0">
                <a:latin typeface="+mn-ea"/>
              </a:rPr>
              <a:t>/</a:t>
            </a:r>
            <a:r>
              <a:rPr lang="ko-KR" altLang="en-US" dirty="0">
                <a:latin typeface="+mn-ea"/>
              </a:rPr>
              <a:t> </a:t>
            </a:r>
            <a:r>
              <a:rPr lang="en-US" altLang="ko-KR" dirty="0">
                <a:latin typeface="+mn-ea"/>
              </a:rPr>
              <a:t>30</a:t>
            </a:r>
            <a:r>
              <a:rPr lang="ko-KR" altLang="en-US" dirty="0">
                <a:latin typeface="+mn-ea"/>
              </a:rPr>
              <a:t>초</a:t>
            </a:r>
            <a:r>
              <a:rPr lang="en-US" altLang="ko-KR" dirty="0">
                <a:latin typeface="+mn-ea"/>
              </a:rPr>
              <a:t>/</a:t>
            </a:r>
            <a:r>
              <a:rPr lang="ko-KR" altLang="en-US" dirty="0">
                <a:latin typeface="+mn-ea"/>
              </a:rPr>
              <a:t> </a:t>
            </a:r>
            <a:r>
              <a:rPr lang="en-US" altLang="ko-KR" dirty="0">
                <a:latin typeface="+mn-ea"/>
              </a:rPr>
              <a:t>60</a:t>
            </a:r>
            <a:r>
              <a:rPr lang="ko-KR" altLang="en-US" dirty="0">
                <a:latin typeface="+mn-ea"/>
              </a:rPr>
              <a:t>초</a:t>
            </a:r>
            <a:endParaRPr lang="en-US" altLang="ko-KR" dirty="0">
              <a:latin typeface="+mn-ea"/>
            </a:endParaRPr>
          </a:p>
          <a:p>
            <a:pPr lvl="2"/>
            <a:r>
              <a:rPr kumimoji="1" lang="ko-KR" altLang="en-US" dirty="0">
                <a:solidFill>
                  <a:srgbClr val="FF0000"/>
                </a:solidFill>
                <a:latin typeface="+mn-ea"/>
                <a:ea typeface="Nanum Gothic" charset="-127"/>
                <a:cs typeface="Nanum Gothic" charset="-127"/>
              </a:rPr>
              <a:t>중요</a:t>
            </a:r>
            <a:r>
              <a:rPr kumimoji="1" lang="en-US" altLang="ko-KR" dirty="0">
                <a:solidFill>
                  <a:srgbClr val="FF0000"/>
                </a:solidFill>
                <a:latin typeface="+mn-ea"/>
                <a:ea typeface="Nanum Gothic" charset="-127"/>
                <a:cs typeface="Nanum Gothic" charset="-127"/>
              </a:rPr>
              <a:t>)</a:t>
            </a:r>
            <a:r>
              <a:rPr kumimoji="1" lang="ko-KR" altLang="en-US" dirty="0">
                <a:solidFill>
                  <a:srgbClr val="FF0000"/>
                </a:solidFill>
                <a:latin typeface="+mn-ea"/>
                <a:ea typeface="Nanum Gothic" charset="-127"/>
                <a:cs typeface="Nanum Gothic" charset="-127"/>
              </a:rPr>
              <a:t> 데이터소스 동기화 시간 설정 시</a:t>
            </a:r>
            <a:r>
              <a:rPr kumimoji="1" lang="en-US" altLang="ko-KR" dirty="0">
                <a:solidFill>
                  <a:srgbClr val="FF0000"/>
                </a:solidFill>
                <a:latin typeface="+mn-ea"/>
                <a:ea typeface="Nanum Gothic" charset="-127"/>
                <a:cs typeface="Nanum Gothic" charset="-127"/>
              </a:rPr>
              <a:t>,</a:t>
            </a:r>
            <a:r>
              <a:rPr kumimoji="1" lang="ko-KR" altLang="en-US" dirty="0">
                <a:solidFill>
                  <a:srgbClr val="FF0000"/>
                </a:solidFill>
                <a:latin typeface="+mn-ea"/>
                <a:ea typeface="Nanum Gothic" charset="-127"/>
                <a:cs typeface="Nanum Gothic" charset="-127"/>
              </a:rPr>
              <a:t> 대시보드 로딩 </a:t>
            </a:r>
            <a:r>
              <a:rPr kumimoji="1" lang="en-US" altLang="ko-KR" dirty="0">
                <a:solidFill>
                  <a:srgbClr val="FF0000"/>
                </a:solidFill>
                <a:latin typeface="+mn-ea"/>
                <a:ea typeface="Nanum Gothic" charset="-127"/>
                <a:cs typeface="Nanum Gothic" charset="-127"/>
              </a:rPr>
              <a:t>UI</a:t>
            </a:r>
            <a:r>
              <a:rPr kumimoji="1" lang="ko-KR" altLang="en-US" dirty="0">
                <a:solidFill>
                  <a:srgbClr val="FF0000"/>
                </a:solidFill>
                <a:latin typeface="+mn-ea"/>
                <a:ea typeface="Nanum Gothic" charset="-127"/>
                <a:cs typeface="Nanum Gothic" charset="-127"/>
              </a:rPr>
              <a:t>는 보이지 안하야 함</a:t>
            </a:r>
            <a:r>
              <a:rPr kumimoji="1" lang="en-US" altLang="ko-KR" dirty="0">
                <a:solidFill>
                  <a:srgbClr val="FF0000"/>
                </a:solidFill>
                <a:latin typeface="+mn-ea"/>
                <a:ea typeface="Nanum Gothic" charset="-127"/>
                <a:cs typeface="Nanum Gothic" charset="-127"/>
              </a:rPr>
              <a:t>.</a:t>
            </a:r>
            <a:r>
              <a:rPr kumimoji="1" lang="ko-KR" altLang="en-US" dirty="0">
                <a:solidFill>
                  <a:srgbClr val="FF0000"/>
                </a:solidFill>
                <a:latin typeface="+mn-ea"/>
                <a:ea typeface="Nanum Gothic" charset="-127"/>
                <a:cs typeface="Nanum Gothic" charset="-127"/>
              </a:rPr>
              <a:t> 미니맵 설정도 유지되어야 함</a:t>
            </a:r>
            <a:endParaRPr kumimoji="1" lang="en-US" altLang="ko-KR" dirty="0">
              <a:latin typeface="+mn-ea"/>
              <a:ea typeface="Nanum Gothic" charset="-127"/>
              <a:cs typeface="Nanum Gothic" charset="-127"/>
            </a:endParaRPr>
          </a:p>
          <a:p>
            <a:pPr lvl="1"/>
            <a:r>
              <a:rPr kumimoji="1" lang="ko-KR" altLang="en-US" dirty="0">
                <a:latin typeface="+mn-ea"/>
                <a:ea typeface="Nanum Gothic" charset="-127"/>
                <a:cs typeface="Nanum Gothic" charset="-127"/>
              </a:rPr>
              <a:t>데이터소스 새로고침</a:t>
            </a:r>
            <a:endParaRPr kumimoji="1" lang="en-US" altLang="ko-KR" dirty="0">
              <a:latin typeface="+mn-ea"/>
              <a:ea typeface="Nanum Gothic" charset="-127"/>
              <a:cs typeface="Nanum Gothic" charset="-127"/>
            </a:endParaRPr>
          </a:p>
          <a:p>
            <a:pPr lvl="2"/>
            <a:r>
              <a:rPr kumimoji="1" lang="ko-KR" altLang="en-US" dirty="0">
                <a:latin typeface="+mn-ea"/>
                <a:ea typeface="Nanum Gothic" charset="-127"/>
                <a:cs typeface="Nanum Gothic" charset="-127"/>
              </a:rPr>
              <a:t>클릭 </a:t>
            </a:r>
            <a:r>
              <a:rPr kumimoji="1" lang="en-US" altLang="ko-KR" dirty="0">
                <a:latin typeface="+mn-ea"/>
                <a:ea typeface="Nanum Gothic" charset="-127"/>
                <a:cs typeface="Nanum Gothic" charset="-127"/>
              </a:rPr>
              <a:t>&gt;</a:t>
            </a:r>
            <a:r>
              <a:rPr kumimoji="1" lang="ko-KR" altLang="en-US" dirty="0">
                <a:latin typeface="+mn-ea"/>
                <a:ea typeface="Nanum Gothic" charset="-127"/>
                <a:cs typeface="Nanum Gothic" charset="-127"/>
              </a:rPr>
              <a:t> 데이터소스가 즉시 동기화됨</a:t>
            </a:r>
            <a:endParaRPr kumimoji="1" lang="ko-KR" altLang="en-US" dirty="0">
              <a:latin typeface="Nanum Gothic" charset="-127"/>
              <a:ea typeface="Nanum Gothic" charset="-127"/>
              <a:cs typeface="Nanum Gothic" charset="-127"/>
            </a:endParaRPr>
          </a:p>
          <a:p>
            <a:pPr lvl="1"/>
            <a:r>
              <a:rPr kumimoji="1" lang="ko-KR" altLang="en-US" dirty="0"/>
              <a:t>데이터 미리보기 버튼 클릭 </a:t>
            </a:r>
            <a:r>
              <a:rPr kumimoji="1" lang="en-US" altLang="ko-KR" dirty="0"/>
              <a:t>&gt;</a:t>
            </a:r>
            <a:r>
              <a:rPr kumimoji="1" lang="ko-KR" altLang="en-US" dirty="0"/>
              <a:t> 해당 팝업 출력</a:t>
            </a:r>
            <a:r>
              <a:rPr lang="ko-KR" altLang="en-US" dirty="0">
                <a:solidFill>
                  <a:srgbClr val="00B0F0"/>
                </a:solidFill>
              </a:rPr>
              <a:t> ☞</a:t>
            </a:r>
            <a:r>
              <a:rPr lang="mr-IN" altLang="ko-KR" dirty="0">
                <a:solidFill>
                  <a:srgbClr val="00B0F0"/>
                </a:solidFill>
              </a:rPr>
              <a:t> [064.1]</a:t>
            </a:r>
            <a:r>
              <a:rPr kumimoji="1" lang="en-US" altLang="ko-KR" dirty="0">
                <a:solidFill>
                  <a:srgbClr val="00B0F0"/>
                </a:solidFill>
              </a:rPr>
              <a:t> </a:t>
            </a:r>
            <a:endParaRPr kumimoji="1" lang="en-US" altLang="ko-KR" dirty="0"/>
          </a:p>
          <a:p>
            <a:pPr lvl="1"/>
            <a:r>
              <a:rPr kumimoji="1" lang="ko-KR" altLang="en-US" dirty="0"/>
              <a:t>프리젠테이션 뷰 버튼</a:t>
            </a:r>
            <a:endParaRPr kumimoji="1" lang="en-US" altLang="ko-KR" dirty="0">
              <a:solidFill>
                <a:srgbClr val="FF0000"/>
              </a:solidFill>
            </a:endParaRPr>
          </a:p>
          <a:p>
            <a:pPr lvl="1"/>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대시보드 편집 버튼 클릭 </a:t>
            </a:r>
            <a:r>
              <a:rPr kumimoji="1" lang="en-US" altLang="ko-KR" dirty="0"/>
              <a:t>&gt;</a:t>
            </a:r>
            <a:r>
              <a:rPr kumimoji="1" lang="ko-KR" altLang="en-US" dirty="0"/>
              <a:t> 해당 화면으로 이동</a:t>
            </a:r>
            <a:endParaRPr kumimoji="1" lang="en-US" altLang="ko-KR" dirty="0"/>
          </a:p>
          <a:p>
            <a:pPr lvl="1"/>
            <a:r>
              <a:rPr kumimoji="1" lang="ko-KR" altLang="en-US" dirty="0"/>
              <a:t>더보기 버튼 클릭 </a:t>
            </a:r>
            <a:r>
              <a:rPr kumimoji="1" lang="en-US" altLang="ko-KR" dirty="0"/>
              <a:t>&gt;</a:t>
            </a:r>
            <a:r>
              <a:rPr kumimoji="1" lang="ko-KR" altLang="en-US" dirty="0"/>
              <a:t> 해당 팝업 출력</a:t>
            </a:r>
            <a:endParaRPr kumimoji="1" lang="en-US" altLang="ko-KR" dirty="0"/>
          </a:p>
          <a:p>
            <a:pPr lvl="2"/>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a:t>
            </a:r>
            <a:r>
              <a:rPr kumimoji="1" lang="ko-KR" altLang="en-US" dirty="0">
                <a:solidFill>
                  <a:srgbClr val="FF0000"/>
                </a:solidFill>
              </a:rPr>
              <a:t> </a:t>
            </a:r>
            <a:r>
              <a:rPr kumimoji="1" lang="ko-KR" altLang="en-US" dirty="0"/>
              <a:t>대시보드 복제 클릭 </a:t>
            </a:r>
            <a:r>
              <a:rPr kumimoji="1" lang="en-US" altLang="ko-KR" dirty="0"/>
              <a:t>&gt;</a:t>
            </a:r>
            <a:r>
              <a:rPr kumimoji="1" lang="ko-KR" altLang="en-US" dirty="0"/>
              <a:t> 복제 확인 팝업</a:t>
            </a:r>
            <a:r>
              <a:rPr kumimoji="1" lang="en-US" altLang="ko-KR" dirty="0"/>
              <a:t>(</a:t>
            </a:r>
            <a:r>
              <a:rPr kumimoji="1" lang="ko-KR" altLang="en-US" dirty="0"/>
              <a:t>이름</a:t>
            </a:r>
            <a:r>
              <a:rPr kumimoji="1" lang="en-US" altLang="ko-KR" dirty="0"/>
              <a:t>/</a:t>
            </a:r>
            <a:r>
              <a:rPr kumimoji="1" lang="ko-KR" altLang="en-US" dirty="0"/>
              <a:t>설명입력</a:t>
            </a:r>
            <a:r>
              <a:rPr kumimoji="1" lang="en-US" altLang="ko-KR" dirty="0"/>
              <a:t>)</a:t>
            </a:r>
            <a:r>
              <a:rPr kumimoji="1" lang="ko-KR" altLang="en-US" dirty="0"/>
              <a:t> 출력</a:t>
            </a:r>
            <a:r>
              <a:rPr lang="ko-KR" altLang="en-US" dirty="0">
                <a:solidFill>
                  <a:srgbClr val="00B0F0"/>
                </a:solidFill>
              </a:rPr>
              <a:t> ☞</a:t>
            </a:r>
            <a:r>
              <a:rPr kumimoji="1" lang="en-US" altLang="ko-KR" dirty="0">
                <a:solidFill>
                  <a:srgbClr val="00B0F0"/>
                </a:solidFill>
              </a:rPr>
              <a:t> </a:t>
            </a:r>
            <a:r>
              <a:rPr kumimoji="1" lang="mr-IN" altLang="ko-KR" dirty="0">
                <a:solidFill>
                  <a:srgbClr val="00B0F0"/>
                </a:solidFill>
              </a:rPr>
              <a:t>[032.0]</a:t>
            </a:r>
            <a:endParaRPr kumimoji="1" lang="en-US" altLang="ko-KR" dirty="0"/>
          </a:p>
          <a:p>
            <a:pPr lvl="2"/>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이 대시보드 삭제 클릭 </a:t>
            </a:r>
            <a:r>
              <a:rPr kumimoji="1" lang="en-US" altLang="ko-KR" dirty="0"/>
              <a:t>&gt;</a:t>
            </a:r>
            <a:r>
              <a:rPr kumimoji="1" lang="ko-KR" altLang="en-US" dirty="0"/>
              <a:t> 삭제 확인 팝업 출력</a:t>
            </a:r>
            <a:r>
              <a:rPr lang="ko-KR" altLang="en-US" dirty="0">
                <a:solidFill>
                  <a:srgbClr val="00B0F0"/>
                </a:solidFill>
              </a:rPr>
              <a:t> ☞</a:t>
            </a:r>
            <a:r>
              <a:rPr lang="en-US" altLang="ko-KR" dirty="0">
                <a:solidFill>
                  <a:srgbClr val="00B0F0"/>
                </a:solidFill>
              </a:rPr>
              <a:t>[013.0]</a:t>
            </a:r>
            <a:endParaRPr kumimoji="1" lang="en-US" altLang="ko-KR" dirty="0"/>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2.2</a:t>
            </a:r>
            <a:r>
              <a:rPr lang="ko-KR" altLang="en-US" dirty="0">
                <a:latin typeface="+mn-ea"/>
              </a:rPr>
              <a:t> 대시보드 열람모드 </a:t>
            </a:r>
            <a:r>
              <a:rPr lang="en-US" altLang="ko-KR" dirty="0">
                <a:latin typeface="+mn-ea"/>
              </a:rPr>
              <a:t>&gt;</a:t>
            </a:r>
            <a:r>
              <a:rPr lang="ko-KR" altLang="en-US" dirty="0">
                <a:latin typeface="+mn-ea"/>
              </a:rPr>
              <a:t> 레이아웃 </a:t>
            </a:r>
            <a:r>
              <a:rPr lang="en-US" altLang="ko-KR" dirty="0">
                <a:latin typeface="+mn-ea"/>
              </a:rPr>
              <a:t>(1)</a:t>
            </a:r>
            <a:endParaRPr lang="ko-KR" altLang="en-US" dirty="0">
              <a:latin typeface="+mn-ea"/>
              <a:ea typeface="+mn-ea"/>
            </a:endParaRPr>
          </a:p>
        </p:txBody>
      </p:sp>
      <p:sp>
        <p:nvSpPr>
          <p:cNvPr id="21" name="슬라이드 번호 개체 틀 20"/>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31</a:t>
            </a:fld>
            <a:endParaRPr lang="ko-KR" altLang="en-US" dirty="0">
              <a:solidFill>
                <a:prstClr val="white">
                  <a:lumMod val="50000"/>
                </a:prstClr>
              </a:solidFill>
            </a:endParaRPr>
          </a:p>
        </p:txBody>
      </p:sp>
      <p:sp>
        <p:nvSpPr>
          <p:cNvPr id="126" name="직사각형 125"/>
          <p:cNvSpPr/>
          <p:nvPr/>
        </p:nvSpPr>
        <p:spPr>
          <a:xfrm>
            <a:off x="158111" y="948834"/>
            <a:ext cx="1586022" cy="276266"/>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127" name="직사각형 126"/>
          <p:cNvSpPr/>
          <p:nvPr/>
        </p:nvSpPr>
        <p:spPr>
          <a:xfrm>
            <a:off x="158111" y="1260580"/>
            <a:ext cx="1586022" cy="5481536"/>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128" name="직사각형 127"/>
          <p:cNvSpPr/>
          <p:nvPr/>
        </p:nvSpPr>
        <p:spPr>
          <a:xfrm>
            <a:off x="1744132" y="948834"/>
            <a:ext cx="8250339" cy="22262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130" name="타원 129"/>
          <p:cNvSpPr/>
          <p:nvPr/>
        </p:nvSpPr>
        <p:spPr>
          <a:xfrm>
            <a:off x="25164" y="10204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31" name="타원 130"/>
          <p:cNvSpPr/>
          <p:nvPr/>
        </p:nvSpPr>
        <p:spPr>
          <a:xfrm>
            <a:off x="25164" y="12605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32" name="타원 131"/>
          <p:cNvSpPr/>
          <p:nvPr/>
        </p:nvSpPr>
        <p:spPr>
          <a:xfrm>
            <a:off x="1698433" y="8823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grpSp>
        <p:nvGrpSpPr>
          <p:cNvPr id="135" name="그룹 134"/>
          <p:cNvGrpSpPr/>
          <p:nvPr/>
        </p:nvGrpSpPr>
        <p:grpSpPr>
          <a:xfrm>
            <a:off x="1994828" y="2032285"/>
            <a:ext cx="1791726" cy="842478"/>
            <a:chOff x="10237345" y="1171456"/>
            <a:chExt cx="1791726" cy="842478"/>
          </a:xfrm>
        </p:grpSpPr>
        <p:grpSp>
          <p:nvGrpSpPr>
            <p:cNvPr id="136" name="그룹 135"/>
            <p:cNvGrpSpPr/>
            <p:nvPr/>
          </p:nvGrpSpPr>
          <p:grpSpPr>
            <a:xfrm>
              <a:off x="10237346" y="1171456"/>
              <a:ext cx="1791725" cy="692672"/>
              <a:chOff x="8311584" y="2380647"/>
              <a:chExt cx="1791725" cy="692672"/>
            </a:xfrm>
          </p:grpSpPr>
          <p:grpSp>
            <p:nvGrpSpPr>
              <p:cNvPr id="138" name="그룹 137"/>
              <p:cNvGrpSpPr/>
              <p:nvPr/>
            </p:nvGrpSpPr>
            <p:grpSpPr>
              <a:xfrm>
                <a:off x="8311584" y="2380647"/>
                <a:ext cx="1791725" cy="692672"/>
                <a:chOff x="8311584" y="1206436"/>
                <a:chExt cx="1791725" cy="839811"/>
              </a:xfrm>
            </p:grpSpPr>
            <p:sp>
              <p:nvSpPr>
                <p:cNvPr id="141" name="사각형 설명선[R] 140"/>
                <p:cNvSpPr/>
                <p:nvPr/>
              </p:nvSpPr>
              <p:spPr>
                <a:xfrm>
                  <a:off x="8311584" y="1275199"/>
                  <a:ext cx="1791725" cy="771048"/>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Edit name &amp; description</a:t>
                  </a:r>
                </a:p>
                <a:p>
                  <a:pPr>
                    <a:lnSpc>
                      <a:spcPct val="150000"/>
                    </a:lnSpc>
                  </a:pPr>
                  <a:r>
                    <a:rPr kumimoji="1" lang="en-US" altLang="ko-KR" sz="700" dirty="0">
                      <a:solidFill>
                        <a:prstClr val="black"/>
                      </a:solidFill>
                      <a:latin typeface="Nanum Gothic" charset="-127"/>
                      <a:ea typeface="Nanum Gothic" charset="-127"/>
                      <a:cs typeface="Nanum Gothic" charset="-127"/>
                    </a:rPr>
                    <a:t>Delete this workbook</a:t>
                  </a:r>
                </a:p>
                <a:p>
                  <a:pPr>
                    <a:lnSpc>
                      <a:spcPct val="150000"/>
                    </a:lnSpc>
                  </a:pPr>
                  <a:endParaRPr kumimoji="1" lang="en-US" altLang="ko-KR" sz="600" dirty="0">
                    <a:solidFill>
                      <a:prstClr val="black">
                        <a:lumMod val="50000"/>
                        <a:lumOff val="50000"/>
                      </a:prstClr>
                    </a:solidFill>
                    <a:latin typeface="Nanum Gothic" charset="-127"/>
                    <a:ea typeface="Nanum Gothic" charset="-127"/>
                    <a:cs typeface="Nanum Gothic" charset="-127"/>
                  </a:endParaRPr>
                </a:p>
              </p:txBody>
            </p:sp>
            <p:sp>
              <p:nvSpPr>
                <p:cNvPr id="142" name="삼각형 141"/>
                <p:cNvSpPr/>
                <p:nvPr/>
              </p:nvSpPr>
              <p:spPr>
                <a:xfrm>
                  <a:off x="9789664" y="1206436"/>
                  <a:ext cx="75444" cy="65038"/>
                </a:xfrm>
                <a:prstGeom prst="triangle">
                  <a:avLst/>
                </a:prstGeom>
                <a:solidFill>
                  <a:schemeClr val="tx1">
                    <a:lumMod val="75000"/>
                    <a:lumOff val="25000"/>
                  </a:schemeClr>
                </a:solidFill>
                <a:ln w="635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139" name="그림 1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5350" y="2681416"/>
                <a:ext cx="123144" cy="123144"/>
              </a:xfrm>
              <a:prstGeom prst="rect">
                <a:avLst/>
              </a:prstGeom>
            </p:spPr>
          </p:pic>
          <p:pic>
            <p:nvPicPr>
              <p:cNvPr id="140" name="그림 139"/>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10014" y="2520511"/>
                <a:ext cx="145806" cy="145806"/>
              </a:xfrm>
              <a:prstGeom prst="rect">
                <a:avLst/>
              </a:prstGeom>
            </p:spPr>
          </p:pic>
        </p:grpSp>
        <p:sp>
          <p:nvSpPr>
            <p:cNvPr id="137" name="사각형 설명선[R] 136"/>
            <p:cNvSpPr/>
            <p:nvPr/>
          </p:nvSpPr>
          <p:spPr>
            <a:xfrm>
              <a:off x="10237345" y="1668514"/>
              <a:ext cx="1791725" cy="345420"/>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prstClr val="black">
                      <a:lumMod val="50000"/>
                      <a:lumOff val="50000"/>
                    </a:prstClr>
                  </a:solidFill>
                  <a:latin typeface="Nanum Gothic" charset="-127"/>
                  <a:ea typeface="Nanum Gothic" charset="-127"/>
                  <a:cs typeface="Nanum Gothic" charset="-127"/>
                </a:rPr>
                <a:t>Updated on 2017-7-13 </a:t>
              </a:r>
              <a:r>
                <a:rPr kumimoji="1" lang="de-DE" altLang="ko-KR" sz="600" dirty="0">
                  <a:solidFill>
                    <a:prstClr val="black">
                      <a:lumMod val="50000"/>
                      <a:lumOff val="50000"/>
                    </a:prstClr>
                  </a:solidFill>
                  <a:latin typeface="Nanum Gothic" charset="-127"/>
                  <a:ea typeface="Nanum Gothic" charset="-127"/>
                  <a:cs typeface="Nanum Gothic" charset="-127"/>
                </a:rPr>
                <a:t>14:35 </a:t>
              </a:r>
              <a:r>
                <a:rPr kumimoji="1" lang="en-US" altLang="ko-KR" sz="600" dirty="0">
                  <a:solidFill>
                    <a:prstClr val="black">
                      <a:lumMod val="50000"/>
                      <a:lumOff val="50000"/>
                    </a:prstClr>
                  </a:solidFill>
                  <a:latin typeface="Nanum Gothic" charset="-127"/>
                  <a:ea typeface="Nanum Gothic" charset="-127"/>
                  <a:cs typeface="Nanum Gothic" charset="-127"/>
                </a:rPr>
                <a:t>by John Smith</a:t>
              </a:r>
            </a:p>
            <a:p>
              <a:pPr>
                <a:lnSpc>
                  <a:spcPct val="150000"/>
                </a:lnSpc>
              </a:pPr>
              <a:r>
                <a:rPr kumimoji="1" lang="en-US" altLang="ko-KR" sz="600" dirty="0">
                  <a:solidFill>
                    <a:prstClr val="black">
                      <a:lumMod val="50000"/>
                      <a:lumOff val="50000"/>
                    </a:prstClr>
                  </a:solidFill>
                  <a:latin typeface="Nanum Gothic" charset="-127"/>
                  <a:ea typeface="Nanum Gothic" charset="-127"/>
                  <a:cs typeface="Nanum Gothic" charset="-127"/>
                </a:rPr>
                <a:t>Created on 2017-7-13 </a:t>
              </a:r>
              <a:r>
                <a:rPr kumimoji="1" lang="de-DE" altLang="ko-KR" sz="600" dirty="0">
                  <a:solidFill>
                    <a:prstClr val="black">
                      <a:lumMod val="50000"/>
                      <a:lumOff val="50000"/>
                    </a:prstClr>
                  </a:solidFill>
                  <a:latin typeface="Nanum Gothic" charset="-127"/>
                  <a:ea typeface="Nanum Gothic" charset="-127"/>
                  <a:cs typeface="Nanum Gothic" charset="-127"/>
                </a:rPr>
                <a:t>14:35 </a:t>
              </a:r>
              <a:r>
                <a:rPr kumimoji="1" lang="en-US" altLang="ko-KR" sz="600" dirty="0">
                  <a:solidFill>
                    <a:prstClr val="black">
                      <a:lumMod val="50000"/>
                      <a:lumOff val="50000"/>
                    </a:prstClr>
                  </a:solidFill>
                  <a:latin typeface="Nanum Gothic" charset="-127"/>
                  <a:ea typeface="Nanum Gothic" charset="-127"/>
                  <a:cs typeface="Nanum Gothic" charset="-127"/>
                </a:rPr>
                <a:t>by John Smith</a:t>
              </a:r>
            </a:p>
          </p:txBody>
        </p:sp>
      </p:grpSp>
      <p:cxnSp>
        <p:nvCxnSpPr>
          <p:cNvPr id="143" name="직선 연결선[R] 142"/>
          <p:cNvCxnSpPr/>
          <p:nvPr/>
        </p:nvCxnSpPr>
        <p:spPr>
          <a:xfrm>
            <a:off x="1641600" y="1143985"/>
            <a:ext cx="1869031" cy="8883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44" name="그룹 143"/>
          <p:cNvGrpSpPr/>
          <p:nvPr/>
        </p:nvGrpSpPr>
        <p:grpSpPr>
          <a:xfrm>
            <a:off x="6946851" y="2085928"/>
            <a:ext cx="1787774" cy="872890"/>
            <a:chOff x="12319684" y="2173195"/>
            <a:chExt cx="1787774" cy="872890"/>
          </a:xfrm>
        </p:grpSpPr>
        <p:grpSp>
          <p:nvGrpSpPr>
            <p:cNvPr id="145" name="그룹 144"/>
            <p:cNvGrpSpPr/>
            <p:nvPr/>
          </p:nvGrpSpPr>
          <p:grpSpPr>
            <a:xfrm>
              <a:off x="12319684" y="2173195"/>
              <a:ext cx="1787774" cy="872890"/>
              <a:chOff x="8311584" y="1206436"/>
              <a:chExt cx="1787774" cy="1058312"/>
            </a:xfrm>
          </p:grpSpPr>
          <p:sp>
            <p:nvSpPr>
              <p:cNvPr id="150" name="사각형 설명선[R] 149"/>
              <p:cNvSpPr/>
              <p:nvPr/>
            </p:nvSpPr>
            <p:spPr>
              <a:xfrm>
                <a:off x="8311584" y="1845953"/>
                <a:ext cx="1787774" cy="418795"/>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prstClr val="black">
                        <a:lumMod val="50000"/>
                        <a:lumOff val="50000"/>
                      </a:prstClr>
                    </a:solidFill>
                    <a:latin typeface="Nanum Gothic" charset="-127"/>
                    <a:ea typeface="Nanum Gothic" charset="-127"/>
                    <a:cs typeface="Nanum Gothic" charset="-127"/>
                  </a:rPr>
                  <a:t>Updated on 2017-7-13 </a:t>
                </a:r>
                <a:r>
                  <a:rPr kumimoji="1" lang="de-DE" altLang="ko-KR" sz="600" dirty="0">
                    <a:solidFill>
                      <a:prstClr val="black">
                        <a:lumMod val="50000"/>
                        <a:lumOff val="50000"/>
                      </a:prstClr>
                    </a:solidFill>
                    <a:latin typeface="Nanum Gothic" charset="-127"/>
                    <a:ea typeface="Nanum Gothic" charset="-127"/>
                    <a:cs typeface="Nanum Gothic" charset="-127"/>
                  </a:rPr>
                  <a:t>14:35 </a:t>
                </a:r>
                <a:r>
                  <a:rPr kumimoji="1" lang="en-US" altLang="ko-KR" sz="600" dirty="0">
                    <a:solidFill>
                      <a:prstClr val="black">
                        <a:lumMod val="50000"/>
                        <a:lumOff val="50000"/>
                      </a:prstClr>
                    </a:solidFill>
                    <a:latin typeface="Nanum Gothic" charset="-127"/>
                    <a:ea typeface="Nanum Gothic" charset="-127"/>
                    <a:cs typeface="Nanum Gothic" charset="-127"/>
                  </a:rPr>
                  <a:t>by John Smith</a:t>
                </a:r>
              </a:p>
              <a:p>
                <a:pPr>
                  <a:lnSpc>
                    <a:spcPct val="150000"/>
                  </a:lnSpc>
                </a:pPr>
                <a:r>
                  <a:rPr kumimoji="1" lang="en-US" altLang="ko-KR" sz="600" dirty="0">
                    <a:solidFill>
                      <a:prstClr val="black">
                        <a:lumMod val="50000"/>
                        <a:lumOff val="50000"/>
                      </a:prstClr>
                    </a:solidFill>
                    <a:latin typeface="Nanum Gothic" charset="-127"/>
                    <a:ea typeface="Nanum Gothic" charset="-127"/>
                    <a:cs typeface="Nanum Gothic" charset="-127"/>
                  </a:rPr>
                  <a:t>Created on 2017-7-13 </a:t>
                </a:r>
                <a:r>
                  <a:rPr kumimoji="1" lang="de-DE" altLang="ko-KR" sz="600" dirty="0">
                    <a:solidFill>
                      <a:prstClr val="black">
                        <a:lumMod val="50000"/>
                        <a:lumOff val="50000"/>
                      </a:prstClr>
                    </a:solidFill>
                    <a:latin typeface="Nanum Gothic" charset="-127"/>
                    <a:ea typeface="Nanum Gothic" charset="-127"/>
                    <a:cs typeface="Nanum Gothic" charset="-127"/>
                  </a:rPr>
                  <a:t>14:35 </a:t>
                </a:r>
                <a:r>
                  <a:rPr kumimoji="1" lang="en-US" altLang="ko-KR" sz="600" dirty="0">
                    <a:solidFill>
                      <a:prstClr val="black">
                        <a:lumMod val="50000"/>
                        <a:lumOff val="50000"/>
                      </a:prstClr>
                    </a:solidFill>
                    <a:latin typeface="Nanum Gothic" charset="-127"/>
                    <a:ea typeface="Nanum Gothic" charset="-127"/>
                    <a:cs typeface="Nanum Gothic" charset="-127"/>
                  </a:rPr>
                  <a:t>by John Smith</a:t>
                </a:r>
              </a:p>
            </p:txBody>
          </p:sp>
          <p:sp>
            <p:nvSpPr>
              <p:cNvPr id="151" name="삼각형 150"/>
              <p:cNvSpPr/>
              <p:nvPr/>
            </p:nvSpPr>
            <p:spPr>
              <a:xfrm>
                <a:off x="9789664" y="1206436"/>
                <a:ext cx="75444" cy="65038"/>
              </a:xfrm>
              <a:prstGeom prst="triangle">
                <a:avLst/>
              </a:prstGeom>
              <a:solidFill>
                <a:schemeClr val="tx1">
                  <a:lumMod val="75000"/>
                  <a:lumOff val="25000"/>
                </a:schemeClr>
              </a:solidFill>
              <a:ln w="635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152" name="사각형 설명선[R] 151"/>
              <p:cNvSpPr/>
              <p:nvPr/>
            </p:nvSpPr>
            <p:spPr>
              <a:xfrm>
                <a:off x="8311584" y="1271475"/>
                <a:ext cx="1787774" cy="570952"/>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Clone this dashboard</a:t>
                </a:r>
              </a:p>
              <a:p>
                <a:pPr>
                  <a:lnSpc>
                    <a:spcPct val="150000"/>
                  </a:lnSpc>
                </a:pPr>
                <a:r>
                  <a:rPr kumimoji="1" lang="en-US" altLang="ko-KR" sz="700" dirty="0">
                    <a:solidFill>
                      <a:prstClr val="black"/>
                    </a:solidFill>
                    <a:latin typeface="Nanum Gothic" charset="-127"/>
                    <a:ea typeface="Nanum Gothic" charset="-127"/>
                    <a:cs typeface="Nanum Gothic" charset="-127"/>
                  </a:rPr>
                  <a:t>Delete this dashboard</a:t>
                </a:r>
              </a:p>
            </p:txBody>
          </p:sp>
        </p:grpSp>
        <p:pic>
          <p:nvPicPr>
            <p:cNvPr id="146" name="그림 14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3450" y="2445029"/>
              <a:ext cx="123144" cy="123144"/>
            </a:xfrm>
            <a:prstGeom prst="rect">
              <a:avLst/>
            </a:prstGeom>
          </p:spPr>
        </p:pic>
        <p:grpSp>
          <p:nvGrpSpPr>
            <p:cNvPr id="147" name="그룹 146"/>
            <p:cNvGrpSpPr/>
            <p:nvPr/>
          </p:nvGrpSpPr>
          <p:grpSpPr>
            <a:xfrm>
              <a:off x="12444376" y="2307431"/>
              <a:ext cx="94464" cy="84722"/>
              <a:chOff x="2681691" y="1616224"/>
              <a:chExt cx="94464" cy="84722"/>
            </a:xfrm>
            <a:noFill/>
          </p:grpSpPr>
          <p:pic>
            <p:nvPicPr>
              <p:cNvPr id="148" name="그림 14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707657" y="1616224"/>
                <a:ext cx="68498" cy="68498"/>
              </a:xfrm>
              <a:prstGeom prst="rect">
                <a:avLst/>
              </a:prstGeom>
              <a:grpFill/>
            </p:spPr>
          </p:pic>
          <p:pic>
            <p:nvPicPr>
              <p:cNvPr id="149" name="그림 148"/>
              <p:cNvPicPr>
                <a:picLocks noChangeAspect="1"/>
              </p:cNvPicPr>
              <p:nvPr userDrawn="1"/>
            </p:nvPicPr>
            <p:blipFill rotWithShape="1">
              <a:blip r:embed="rId4">
                <a:extLst>
                  <a:ext uri="{28A0092B-C50C-407E-A947-70E740481C1C}">
                    <a14:useLocalDpi xmlns:a14="http://schemas.microsoft.com/office/drawing/2010/main" val="0"/>
                  </a:ext>
                </a:extLst>
              </a:blip>
              <a:srcRect l="11030" r="10543"/>
              <a:stretch/>
            </p:blipFill>
            <p:spPr>
              <a:xfrm>
                <a:off x="2681691" y="1623592"/>
                <a:ext cx="60666" cy="77354"/>
              </a:xfrm>
              <a:prstGeom prst="rect">
                <a:avLst/>
              </a:prstGeom>
              <a:solidFill>
                <a:schemeClr val="bg1">
                  <a:lumMod val="95000"/>
                </a:schemeClr>
              </a:solidFill>
            </p:spPr>
          </p:pic>
        </p:grpSp>
      </p:grpSp>
      <p:pic>
        <p:nvPicPr>
          <p:cNvPr id="153" name="그림 1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01830" y="886829"/>
            <a:ext cx="113921" cy="113921"/>
          </a:xfrm>
          <a:prstGeom prst="rect">
            <a:avLst/>
          </a:prstGeom>
        </p:spPr>
      </p:pic>
      <p:pic>
        <p:nvPicPr>
          <p:cNvPr id="154" name="그림 1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6696" y="2197339"/>
            <a:ext cx="113921" cy="113921"/>
          </a:xfrm>
          <a:prstGeom prst="rect">
            <a:avLst/>
          </a:prstGeom>
        </p:spPr>
      </p:pic>
      <p:pic>
        <p:nvPicPr>
          <p:cNvPr id="155" name="그림 1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6696" y="2362373"/>
            <a:ext cx="113921" cy="113921"/>
          </a:xfrm>
          <a:prstGeom prst="rect">
            <a:avLst/>
          </a:prstGeom>
        </p:spPr>
      </p:pic>
      <p:pic>
        <p:nvPicPr>
          <p:cNvPr id="157" name="그림 1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169" y="2172149"/>
            <a:ext cx="113921" cy="113921"/>
          </a:xfrm>
          <a:prstGeom prst="rect">
            <a:avLst/>
          </a:prstGeom>
        </p:spPr>
      </p:pic>
      <p:pic>
        <p:nvPicPr>
          <p:cNvPr id="158" name="그림 1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1169" y="2333150"/>
            <a:ext cx="113921" cy="113921"/>
          </a:xfrm>
          <a:prstGeom prst="rect">
            <a:avLst/>
          </a:prstGeom>
        </p:spPr>
      </p:pic>
      <p:cxnSp>
        <p:nvCxnSpPr>
          <p:cNvPr id="170" name="직선 연결선[R] 169"/>
          <p:cNvCxnSpPr>
            <a:stCxn id="151" idx="0"/>
          </p:cNvCxnSpPr>
          <p:nvPr/>
        </p:nvCxnSpPr>
        <p:spPr>
          <a:xfrm flipV="1">
            <a:off x="8462653" y="1143985"/>
            <a:ext cx="1362378" cy="94194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0" name="그룹 49"/>
          <p:cNvGrpSpPr/>
          <p:nvPr/>
        </p:nvGrpSpPr>
        <p:grpSpPr>
          <a:xfrm>
            <a:off x="1748198" y="1244549"/>
            <a:ext cx="93034" cy="206426"/>
            <a:chOff x="1754548" y="1241374"/>
            <a:chExt cx="101620" cy="225476"/>
          </a:xfrm>
        </p:grpSpPr>
        <p:sp>
          <p:nvSpPr>
            <p:cNvPr id="51" name="모서리가 둥근 직사각형 7"/>
            <p:cNvSpPr/>
            <p:nvPr/>
          </p:nvSpPr>
          <p:spPr>
            <a:xfrm>
              <a:off x="1754548" y="1241374"/>
              <a:ext cx="101620" cy="225476"/>
            </a:xfrm>
            <a:custGeom>
              <a:avLst/>
              <a:gdLst>
                <a:gd name="connsiteX0" fmla="*/ 0 w 142596"/>
                <a:gd name="connsiteY0" fmla="*/ 23766 h 263662"/>
                <a:gd name="connsiteX1" fmla="*/ 23766 w 142596"/>
                <a:gd name="connsiteY1" fmla="*/ 0 h 263662"/>
                <a:gd name="connsiteX2" fmla="*/ 118830 w 142596"/>
                <a:gd name="connsiteY2" fmla="*/ 0 h 263662"/>
                <a:gd name="connsiteX3" fmla="*/ 142596 w 142596"/>
                <a:gd name="connsiteY3" fmla="*/ 23766 h 263662"/>
                <a:gd name="connsiteX4" fmla="*/ 142596 w 142596"/>
                <a:gd name="connsiteY4" fmla="*/ 239896 h 263662"/>
                <a:gd name="connsiteX5" fmla="*/ 118830 w 142596"/>
                <a:gd name="connsiteY5" fmla="*/ 263662 h 263662"/>
                <a:gd name="connsiteX6" fmla="*/ 23766 w 142596"/>
                <a:gd name="connsiteY6" fmla="*/ 263662 h 263662"/>
                <a:gd name="connsiteX7" fmla="*/ 0 w 142596"/>
                <a:gd name="connsiteY7" fmla="*/ 239896 h 263662"/>
                <a:gd name="connsiteX8" fmla="*/ 0 w 142596"/>
                <a:gd name="connsiteY8" fmla="*/ 23766 h 263662"/>
                <a:gd name="connsiteX0" fmla="*/ 0 w 142596"/>
                <a:gd name="connsiteY0" fmla="*/ 239896 h 263662"/>
                <a:gd name="connsiteX1" fmla="*/ 23766 w 142596"/>
                <a:gd name="connsiteY1" fmla="*/ 0 h 263662"/>
                <a:gd name="connsiteX2" fmla="*/ 118830 w 142596"/>
                <a:gd name="connsiteY2" fmla="*/ 0 h 263662"/>
                <a:gd name="connsiteX3" fmla="*/ 142596 w 142596"/>
                <a:gd name="connsiteY3" fmla="*/ 23766 h 263662"/>
                <a:gd name="connsiteX4" fmla="*/ 142596 w 142596"/>
                <a:gd name="connsiteY4" fmla="*/ 239896 h 263662"/>
                <a:gd name="connsiteX5" fmla="*/ 118830 w 142596"/>
                <a:gd name="connsiteY5" fmla="*/ 263662 h 263662"/>
                <a:gd name="connsiteX6" fmla="*/ 23766 w 142596"/>
                <a:gd name="connsiteY6" fmla="*/ 263662 h 263662"/>
                <a:gd name="connsiteX7" fmla="*/ 0 w 142596"/>
                <a:gd name="connsiteY7" fmla="*/ 239896 h 263662"/>
                <a:gd name="connsiteX0" fmla="*/ 11883 w 130713"/>
                <a:gd name="connsiteY0" fmla="*/ 263662 h 263662"/>
                <a:gd name="connsiteX1" fmla="*/ 11883 w 130713"/>
                <a:gd name="connsiteY1" fmla="*/ 0 h 263662"/>
                <a:gd name="connsiteX2" fmla="*/ 106947 w 130713"/>
                <a:gd name="connsiteY2" fmla="*/ 0 h 263662"/>
                <a:gd name="connsiteX3" fmla="*/ 130713 w 130713"/>
                <a:gd name="connsiteY3" fmla="*/ 23766 h 263662"/>
                <a:gd name="connsiteX4" fmla="*/ 130713 w 130713"/>
                <a:gd name="connsiteY4" fmla="*/ 239896 h 263662"/>
                <a:gd name="connsiteX5" fmla="*/ 106947 w 130713"/>
                <a:gd name="connsiteY5" fmla="*/ 263662 h 263662"/>
                <a:gd name="connsiteX6" fmla="*/ 11883 w 130713"/>
                <a:gd name="connsiteY6" fmla="*/ 263662 h 263662"/>
                <a:gd name="connsiteX0" fmla="*/ 11883 w 130713"/>
                <a:gd name="connsiteY0" fmla="*/ 263662 h 276910"/>
                <a:gd name="connsiteX1" fmla="*/ 11883 w 130713"/>
                <a:gd name="connsiteY1" fmla="*/ 0 h 276910"/>
                <a:gd name="connsiteX2" fmla="*/ 106947 w 130713"/>
                <a:gd name="connsiteY2" fmla="*/ 0 h 276910"/>
                <a:gd name="connsiteX3" fmla="*/ 130713 w 130713"/>
                <a:gd name="connsiteY3" fmla="*/ 23766 h 276910"/>
                <a:gd name="connsiteX4" fmla="*/ 130713 w 130713"/>
                <a:gd name="connsiteY4" fmla="*/ 239896 h 276910"/>
                <a:gd name="connsiteX5" fmla="*/ 106947 w 130713"/>
                <a:gd name="connsiteY5" fmla="*/ 263662 h 276910"/>
                <a:gd name="connsiteX6" fmla="*/ 11883 w 130713"/>
                <a:gd name="connsiteY6" fmla="*/ 263662 h 276910"/>
                <a:gd name="connsiteX0" fmla="*/ 11883 w 130713"/>
                <a:gd name="connsiteY0" fmla="*/ 263662 h 276910"/>
                <a:gd name="connsiteX1" fmla="*/ 11883 w 130713"/>
                <a:gd name="connsiteY1" fmla="*/ 0 h 276910"/>
                <a:gd name="connsiteX2" fmla="*/ 106947 w 130713"/>
                <a:gd name="connsiteY2" fmla="*/ 0 h 276910"/>
                <a:gd name="connsiteX3" fmla="*/ 130713 w 130713"/>
                <a:gd name="connsiteY3" fmla="*/ 23766 h 276910"/>
                <a:gd name="connsiteX4" fmla="*/ 130713 w 130713"/>
                <a:gd name="connsiteY4" fmla="*/ 239896 h 276910"/>
                <a:gd name="connsiteX5" fmla="*/ 106947 w 130713"/>
                <a:gd name="connsiteY5" fmla="*/ 263662 h 276910"/>
                <a:gd name="connsiteX6" fmla="*/ 11883 w 130713"/>
                <a:gd name="connsiteY6" fmla="*/ 263662 h 276910"/>
                <a:gd name="connsiteX0" fmla="*/ 11883 w 130713"/>
                <a:gd name="connsiteY0" fmla="*/ 263662 h 276910"/>
                <a:gd name="connsiteX1" fmla="*/ 11883 w 130713"/>
                <a:gd name="connsiteY1" fmla="*/ 0 h 276910"/>
                <a:gd name="connsiteX2" fmla="*/ 106947 w 130713"/>
                <a:gd name="connsiteY2" fmla="*/ 0 h 276910"/>
                <a:gd name="connsiteX3" fmla="*/ 130713 w 130713"/>
                <a:gd name="connsiteY3" fmla="*/ 23766 h 276910"/>
                <a:gd name="connsiteX4" fmla="*/ 130713 w 130713"/>
                <a:gd name="connsiteY4" fmla="*/ 239896 h 276910"/>
                <a:gd name="connsiteX5" fmla="*/ 106947 w 130713"/>
                <a:gd name="connsiteY5" fmla="*/ 263662 h 276910"/>
                <a:gd name="connsiteX6" fmla="*/ 11883 w 130713"/>
                <a:gd name="connsiteY6" fmla="*/ 263662 h 276910"/>
                <a:gd name="connsiteX0" fmla="*/ 11883 w 130713"/>
                <a:gd name="connsiteY0" fmla="*/ 263662 h 283192"/>
                <a:gd name="connsiteX1" fmla="*/ 11883 w 130713"/>
                <a:gd name="connsiteY1" fmla="*/ 0 h 283192"/>
                <a:gd name="connsiteX2" fmla="*/ 106947 w 130713"/>
                <a:gd name="connsiteY2" fmla="*/ 0 h 283192"/>
                <a:gd name="connsiteX3" fmla="*/ 130713 w 130713"/>
                <a:gd name="connsiteY3" fmla="*/ 23766 h 283192"/>
                <a:gd name="connsiteX4" fmla="*/ 130713 w 130713"/>
                <a:gd name="connsiteY4" fmla="*/ 239896 h 283192"/>
                <a:gd name="connsiteX5" fmla="*/ 106947 w 130713"/>
                <a:gd name="connsiteY5" fmla="*/ 263662 h 283192"/>
                <a:gd name="connsiteX6" fmla="*/ 11883 w 130713"/>
                <a:gd name="connsiteY6" fmla="*/ 263662 h 283192"/>
                <a:gd name="connsiteX0" fmla="*/ 11883 w 130713"/>
                <a:gd name="connsiteY0" fmla="*/ 263662 h 283192"/>
                <a:gd name="connsiteX1" fmla="*/ 11883 w 130713"/>
                <a:gd name="connsiteY1" fmla="*/ 0 h 283192"/>
                <a:gd name="connsiteX2" fmla="*/ 106947 w 130713"/>
                <a:gd name="connsiteY2" fmla="*/ 0 h 283192"/>
                <a:gd name="connsiteX3" fmla="*/ 130713 w 130713"/>
                <a:gd name="connsiteY3" fmla="*/ 23766 h 283192"/>
                <a:gd name="connsiteX4" fmla="*/ 130713 w 130713"/>
                <a:gd name="connsiteY4" fmla="*/ 239896 h 283192"/>
                <a:gd name="connsiteX5" fmla="*/ 106947 w 130713"/>
                <a:gd name="connsiteY5" fmla="*/ 263662 h 283192"/>
                <a:gd name="connsiteX6" fmla="*/ 11883 w 130713"/>
                <a:gd name="connsiteY6" fmla="*/ 263662 h 283192"/>
                <a:gd name="connsiteX0" fmla="*/ 11883 w 130713"/>
                <a:gd name="connsiteY0" fmla="*/ 263662 h 263662"/>
                <a:gd name="connsiteX1" fmla="*/ 11883 w 130713"/>
                <a:gd name="connsiteY1" fmla="*/ 0 h 263662"/>
                <a:gd name="connsiteX2" fmla="*/ 106947 w 130713"/>
                <a:gd name="connsiteY2" fmla="*/ 0 h 263662"/>
                <a:gd name="connsiteX3" fmla="*/ 130713 w 130713"/>
                <a:gd name="connsiteY3" fmla="*/ 23766 h 263662"/>
                <a:gd name="connsiteX4" fmla="*/ 130713 w 130713"/>
                <a:gd name="connsiteY4" fmla="*/ 239896 h 263662"/>
                <a:gd name="connsiteX5" fmla="*/ 106947 w 130713"/>
                <a:gd name="connsiteY5" fmla="*/ 263662 h 263662"/>
                <a:gd name="connsiteX6" fmla="*/ 11883 w 130713"/>
                <a:gd name="connsiteY6" fmla="*/ 263662 h 263662"/>
                <a:gd name="connsiteX0" fmla="*/ 7794 w 126624"/>
                <a:gd name="connsiteY0" fmla="*/ 263662 h 263662"/>
                <a:gd name="connsiteX1" fmla="*/ 7794 w 126624"/>
                <a:gd name="connsiteY1" fmla="*/ 0 h 263662"/>
                <a:gd name="connsiteX2" fmla="*/ 102858 w 126624"/>
                <a:gd name="connsiteY2" fmla="*/ 0 h 263662"/>
                <a:gd name="connsiteX3" fmla="*/ 126624 w 126624"/>
                <a:gd name="connsiteY3" fmla="*/ 23766 h 263662"/>
                <a:gd name="connsiteX4" fmla="*/ 126624 w 126624"/>
                <a:gd name="connsiteY4" fmla="*/ 239896 h 263662"/>
                <a:gd name="connsiteX5" fmla="*/ 102858 w 126624"/>
                <a:gd name="connsiteY5" fmla="*/ 263662 h 263662"/>
                <a:gd name="connsiteX6" fmla="*/ 7794 w 126624"/>
                <a:gd name="connsiteY6" fmla="*/ 263662 h 263662"/>
                <a:gd name="connsiteX0" fmla="*/ 7794 w 126624"/>
                <a:gd name="connsiteY0" fmla="*/ 263662 h 263662"/>
                <a:gd name="connsiteX1" fmla="*/ 7794 w 126624"/>
                <a:gd name="connsiteY1" fmla="*/ 0 h 263662"/>
                <a:gd name="connsiteX2" fmla="*/ 102858 w 126624"/>
                <a:gd name="connsiteY2" fmla="*/ 0 h 263662"/>
                <a:gd name="connsiteX3" fmla="*/ 126624 w 126624"/>
                <a:gd name="connsiteY3" fmla="*/ 23766 h 263662"/>
                <a:gd name="connsiteX4" fmla="*/ 126624 w 126624"/>
                <a:gd name="connsiteY4" fmla="*/ 239896 h 263662"/>
                <a:gd name="connsiteX5" fmla="*/ 102858 w 126624"/>
                <a:gd name="connsiteY5" fmla="*/ 263662 h 263662"/>
                <a:gd name="connsiteX6" fmla="*/ 7794 w 126624"/>
                <a:gd name="connsiteY6" fmla="*/ 263662 h 263662"/>
                <a:gd name="connsiteX0" fmla="*/ 24748 w 143578"/>
                <a:gd name="connsiteY0" fmla="*/ 263662 h 263662"/>
                <a:gd name="connsiteX1" fmla="*/ 24748 w 143578"/>
                <a:gd name="connsiteY1" fmla="*/ 0 h 263662"/>
                <a:gd name="connsiteX2" fmla="*/ 119812 w 143578"/>
                <a:gd name="connsiteY2" fmla="*/ 0 h 263662"/>
                <a:gd name="connsiteX3" fmla="*/ 143578 w 143578"/>
                <a:gd name="connsiteY3" fmla="*/ 23766 h 263662"/>
                <a:gd name="connsiteX4" fmla="*/ 143578 w 143578"/>
                <a:gd name="connsiteY4" fmla="*/ 239896 h 263662"/>
                <a:gd name="connsiteX5" fmla="*/ 119812 w 143578"/>
                <a:gd name="connsiteY5" fmla="*/ 263662 h 263662"/>
                <a:gd name="connsiteX6" fmla="*/ 24748 w 143578"/>
                <a:gd name="connsiteY6" fmla="*/ 263662 h 263662"/>
                <a:gd name="connsiteX0" fmla="*/ 24748 w 143578"/>
                <a:gd name="connsiteY0" fmla="*/ 263662 h 263662"/>
                <a:gd name="connsiteX1" fmla="*/ 24748 w 143578"/>
                <a:gd name="connsiteY1" fmla="*/ 0 h 263662"/>
                <a:gd name="connsiteX2" fmla="*/ 119812 w 143578"/>
                <a:gd name="connsiteY2" fmla="*/ 0 h 263662"/>
                <a:gd name="connsiteX3" fmla="*/ 143578 w 143578"/>
                <a:gd name="connsiteY3" fmla="*/ 23766 h 263662"/>
                <a:gd name="connsiteX4" fmla="*/ 143578 w 143578"/>
                <a:gd name="connsiteY4" fmla="*/ 239896 h 263662"/>
                <a:gd name="connsiteX5" fmla="*/ 119812 w 143578"/>
                <a:gd name="connsiteY5" fmla="*/ 263662 h 263662"/>
                <a:gd name="connsiteX6" fmla="*/ 24748 w 143578"/>
                <a:gd name="connsiteY6" fmla="*/ 263662 h 263662"/>
                <a:gd name="connsiteX0" fmla="*/ 20762 w 139592"/>
                <a:gd name="connsiteY0" fmla="*/ 263662 h 263662"/>
                <a:gd name="connsiteX1" fmla="*/ 20762 w 139592"/>
                <a:gd name="connsiteY1" fmla="*/ 0 h 263662"/>
                <a:gd name="connsiteX2" fmla="*/ 115826 w 139592"/>
                <a:gd name="connsiteY2" fmla="*/ 0 h 263662"/>
                <a:gd name="connsiteX3" fmla="*/ 139592 w 139592"/>
                <a:gd name="connsiteY3" fmla="*/ 23766 h 263662"/>
                <a:gd name="connsiteX4" fmla="*/ 139592 w 139592"/>
                <a:gd name="connsiteY4" fmla="*/ 239896 h 263662"/>
                <a:gd name="connsiteX5" fmla="*/ 115826 w 139592"/>
                <a:gd name="connsiteY5" fmla="*/ 263662 h 263662"/>
                <a:gd name="connsiteX6" fmla="*/ 20762 w 139592"/>
                <a:gd name="connsiteY6" fmla="*/ 263662 h 263662"/>
                <a:gd name="connsiteX0" fmla="*/ 0 w 118830"/>
                <a:gd name="connsiteY0" fmla="*/ 263662 h 263662"/>
                <a:gd name="connsiteX1" fmla="*/ 0 w 118830"/>
                <a:gd name="connsiteY1" fmla="*/ 0 h 263662"/>
                <a:gd name="connsiteX2" fmla="*/ 95064 w 118830"/>
                <a:gd name="connsiteY2" fmla="*/ 0 h 263662"/>
                <a:gd name="connsiteX3" fmla="*/ 118830 w 118830"/>
                <a:gd name="connsiteY3" fmla="*/ 23766 h 263662"/>
                <a:gd name="connsiteX4" fmla="*/ 118830 w 118830"/>
                <a:gd name="connsiteY4" fmla="*/ 239896 h 263662"/>
                <a:gd name="connsiteX5" fmla="*/ 95064 w 118830"/>
                <a:gd name="connsiteY5" fmla="*/ 263662 h 263662"/>
                <a:gd name="connsiteX6" fmla="*/ 0 w 118830"/>
                <a:gd name="connsiteY6" fmla="*/ 263662 h 263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830" h="263662">
                  <a:moveTo>
                    <a:pt x="0" y="263662"/>
                  </a:moveTo>
                  <a:lnTo>
                    <a:pt x="0" y="0"/>
                  </a:lnTo>
                  <a:lnTo>
                    <a:pt x="95064" y="0"/>
                  </a:lnTo>
                  <a:cubicBezTo>
                    <a:pt x="108190" y="0"/>
                    <a:pt x="118830" y="10640"/>
                    <a:pt x="118830" y="23766"/>
                  </a:cubicBezTo>
                  <a:lnTo>
                    <a:pt x="118830" y="239896"/>
                  </a:lnTo>
                  <a:cubicBezTo>
                    <a:pt x="118830" y="253022"/>
                    <a:pt x="108190" y="263662"/>
                    <a:pt x="95064" y="263662"/>
                  </a:cubicBezTo>
                  <a:lnTo>
                    <a:pt x="0" y="263662"/>
                  </a:lnTo>
                  <a:close/>
                </a:path>
              </a:pathLst>
            </a:cu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52" name="삼각형 51"/>
            <p:cNvSpPr/>
            <p:nvPr/>
          </p:nvSpPr>
          <p:spPr>
            <a:xfrm rot="16200000">
              <a:off x="1754296" y="1331253"/>
              <a:ext cx="95030" cy="45719"/>
            </a:xfrm>
            <a:prstGeom prst="triangl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54" name="직사각형 53"/>
          <p:cNvSpPr/>
          <p:nvPr/>
        </p:nvSpPr>
        <p:spPr>
          <a:xfrm>
            <a:off x="1877080" y="1814985"/>
            <a:ext cx="824168" cy="11165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ko-KR" altLang="en-US" sz="600">
                <a:latin typeface="Nanum Gothic" charset="-127"/>
                <a:ea typeface="Nanum Gothic" charset="-127"/>
                <a:cs typeface="Nanum Gothic" charset="-127"/>
                <a:sym typeface="Wingdings"/>
              </a:rPr>
              <a:t>좌측 영역 </a:t>
            </a:r>
            <a:r>
              <a:rPr kumimoji="1" lang="ko-KR" altLang="en-US" sz="600" dirty="0">
                <a:latin typeface="Nanum Gothic" charset="-127"/>
                <a:ea typeface="Nanum Gothic" charset="-127"/>
                <a:cs typeface="Nanum Gothic" charset="-127"/>
                <a:sym typeface="Wingdings"/>
              </a:rPr>
              <a:t>닫기</a:t>
            </a:r>
            <a:r>
              <a:rPr kumimoji="1" lang="en-US" altLang="ko-KR" sz="600" dirty="0">
                <a:latin typeface="Nanum Gothic" charset="-127"/>
                <a:ea typeface="Nanum Gothic" charset="-127"/>
                <a:cs typeface="Nanum Gothic" charset="-127"/>
                <a:sym typeface="Wingdings"/>
              </a:rPr>
              <a:t>/</a:t>
            </a:r>
            <a:r>
              <a:rPr kumimoji="1" lang="ko-KR" altLang="en-US" sz="600" dirty="0">
                <a:latin typeface="Nanum Gothic" charset="-127"/>
                <a:ea typeface="Nanum Gothic" charset="-127"/>
                <a:cs typeface="Nanum Gothic" charset="-127"/>
                <a:sym typeface="Wingdings"/>
              </a:rPr>
              <a:t>열기</a:t>
            </a:r>
            <a:endParaRPr kumimoji="1" lang="en-US" altLang="ko-KR" sz="600" dirty="0">
              <a:latin typeface="Nanum Gothic" charset="-127"/>
              <a:ea typeface="Nanum Gothic" charset="-127"/>
              <a:cs typeface="Nanum Gothic" charset="-127"/>
              <a:sym typeface="Wingdings"/>
            </a:endParaRPr>
          </a:p>
        </p:txBody>
      </p:sp>
      <p:cxnSp>
        <p:nvCxnSpPr>
          <p:cNvPr id="55" name="직선 연결선[R] 54"/>
          <p:cNvCxnSpPr/>
          <p:nvPr/>
        </p:nvCxnSpPr>
        <p:spPr>
          <a:xfrm>
            <a:off x="1806860" y="1443596"/>
            <a:ext cx="353307" cy="37138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3" name="직사각형 42"/>
          <p:cNvSpPr/>
          <p:nvPr/>
        </p:nvSpPr>
        <p:spPr>
          <a:xfrm>
            <a:off x="7432675" y="948834"/>
            <a:ext cx="1525701" cy="25920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964481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제목 2"/>
          <p:cNvSpPr txBox="1">
            <a:spLocks/>
          </p:cNvSpPr>
          <p:nvPr/>
        </p:nvSpPr>
        <p:spPr bwMode="auto">
          <a:xfrm>
            <a:off x="157885" y="1275711"/>
            <a:ext cx="1592142" cy="4967271"/>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대시보드 </a:t>
            </a:r>
            <a:r>
              <a:rPr lang="en-US" altLang="ko-KR" sz="700" dirty="0">
                <a:solidFill>
                  <a:prstClr val="black">
                    <a:lumMod val="75000"/>
                    <a:lumOff val="25000"/>
                  </a:prstClr>
                </a:solidFill>
                <a:latin typeface="+mn-ea"/>
                <a:ea typeface="+mn-ea"/>
                <a:cs typeface="Nanum Gothic" charset="-127"/>
              </a:rPr>
              <a:t>01...</a:t>
            </a:r>
          </a:p>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a:t>
            </a:r>
            <a:r>
              <a:rPr lang="en-US" altLang="ko-KR" sz="700" dirty="0">
                <a:solidFill>
                  <a:prstClr val="black">
                    <a:lumMod val="75000"/>
                    <a:lumOff val="25000"/>
                  </a:prstClr>
                </a:solidFill>
                <a:latin typeface="+mn-ea"/>
                <a:ea typeface="+mn-ea"/>
                <a:cs typeface="Nanum Gothic" charset="-127"/>
              </a:rPr>
              <a:t>02</a:t>
            </a:r>
          </a:p>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a:t>
            </a:r>
            <a:r>
              <a:rPr lang="en-US" altLang="ko-KR" sz="700" dirty="0">
                <a:solidFill>
                  <a:prstClr val="black">
                    <a:lumMod val="75000"/>
                    <a:lumOff val="25000"/>
                  </a:prstClr>
                </a:solidFill>
                <a:latin typeface="+mn-ea"/>
                <a:ea typeface="+mn-ea"/>
                <a:cs typeface="Nanum Gothic" charset="-127"/>
              </a:rPr>
              <a:t>03</a:t>
            </a:r>
          </a:p>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a:t>
            </a:r>
            <a:r>
              <a:rPr lang="en-US" altLang="ko-KR" sz="700" dirty="0">
                <a:solidFill>
                  <a:prstClr val="black">
                    <a:lumMod val="75000"/>
                    <a:lumOff val="25000"/>
                  </a:prstClr>
                </a:solidFill>
                <a:latin typeface="+mn-ea"/>
                <a:ea typeface="+mn-ea"/>
                <a:cs typeface="Nanum Gothic" charset="-127"/>
              </a:rPr>
              <a:t>04</a:t>
            </a:r>
          </a:p>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a:t>
            </a:r>
            <a:r>
              <a:rPr lang="en-US" altLang="ko-KR" sz="700" dirty="0">
                <a:solidFill>
                  <a:prstClr val="black">
                    <a:lumMod val="75000"/>
                    <a:lumOff val="25000"/>
                  </a:prstClr>
                </a:solidFill>
                <a:latin typeface="+mn-ea"/>
                <a:ea typeface="+mn-ea"/>
                <a:cs typeface="Nanum Gothic" charset="-127"/>
              </a:rPr>
              <a:t>05</a:t>
            </a:r>
          </a:p>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a:p>
            <a:pPr>
              <a:lnSpc>
                <a:spcPct val="150000"/>
              </a:lnSpc>
              <a:buClr>
                <a:srgbClr val="336699"/>
              </a:buClr>
            </a:pPr>
            <a:r>
              <a:rPr lang="ko-KR" altLang="en-US" sz="700" dirty="0">
                <a:solidFill>
                  <a:prstClr val="black">
                    <a:lumMod val="75000"/>
                    <a:lumOff val="25000"/>
                  </a:prstClr>
                </a:solidFill>
                <a:latin typeface="+mn-ea"/>
                <a:ea typeface="+mn-ea"/>
                <a:cs typeface="Nanum Gothic" charset="-127"/>
              </a:rPr>
              <a:t>새로운 대시보드 </a:t>
            </a:r>
            <a:r>
              <a:rPr lang="en-US" altLang="ko-KR" sz="700" dirty="0">
                <a:solidFill>
                  <a:prstClr val="black">
                    <a:lumMod val="75000"/>
                    <a:lumOff val="25000"/>
                  </a:prstClr>
                </a:solidFill>
                <a:latin typeface="+mn-ea"/>
                <a:ea typeface="+mn-ea"/>
                <a:cs typeface="Nanum Gothic" charset="-127"/>
              </a:rPr>
              <a:t>06</a:t>
            </a:r>
          </a:p>
        </p:txBody>
      </p:sp>
      <p:grpSp>
        <p:nvGrpSpPr>
          <p:cNvPr id="287" name="그룹 286"/>
          <p:cNvGrpSpPr/>
          <p:nvPr/>
        </p:nvGrpSpPr>
        <p:grpSpPr>
          <a:xfrm>
            <a:off x="2023552" y="5035939"/>
            <a:ext cx="1406941" cy="1226492"/>
            <a:chOff x="1847527" y="1694754"/>
            <a:chExt cx="781245" cy="681046"/>
          </a:xfrm>
        </p:grpSpPr>
        <p:sp>
          <p:nvSpPr>
            <p:cNvPr id="304" name="직사각형 303"/>
            <p:cNvSpPr/>
            <p:nvPr userDrawn="1"/>
          </p:nvSpPr>
          <p:spPr>
            <a:xfrm>
              <a:off x="1847527" y="1694754"/>
              <a:ext cx="781245" cy="6810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endParaRPr kumimoji="1" lang="en-US" altLang="ko-KR" sz="700" dirty="0">
                <a:solidFill>
                  <a:prstClr val="black"/>
                </a:solidFill>
                <a:latin typeface="+mn-ea"/>
                <a:cs typeface="Nanum Gothic" charset="-127"/>
              </a:endParaRPr>
            </a:p>
          </p:txBody>
        </p:sp>
        <p:pic>
          <p:nvPicPr>
            <p:cNvPr id="312" name="그림 311"/>
            <p:cNvPicPr>
              <a:picLocks noChangeAspect="1"/>
            </p:cNvPicPr>
            <p:nvPr userDrawn="1"/>
          </p:nvPicPr>
          <p:blipFill rotWithShape="1">
            <a:blip r:embed="rId3">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sp>
        <p:nvSpPr>
          <p:cNvPr id="2" name="텍스트 개체 틀 1"/>
          <p:cNvSpPr>
            <a:spLocks noGrp="1"/>
          </p:cNvSpPr>
          <p:nvPr>
            <p:ph type="body" sz="quarter" idx="11"/>
          </p:nvPr>
        </p:nvSpPr>
        <p:spPr/>
        <p:txBody>
          <a:bodyPr/>
          <a:lstStyle/>
          <a:p>
            <a:r>
              <a:rPr lang="ko-KR" altLang="en-US" dirty="0">
                <a:latin typeface="+mn-ea"/>
                <a:ea typeface="+mn-ea"/>
              </a:rPr>
              <a:t>워크북 및 대시보드 열람뷰 좌측 패널 </a:t>
            </a:r>
            <a:r>
              <a:rPr lang="en-US" altLang="ko-KR" dirty="0">
                <a:latin typeface="+mn-ea"/>
                <a:ea typeface="+mn-ea"/>
              </a:rPr>
              <a:t>(</a:t>
            </a:r>
            <a:r>
              <a:rPr lang="ko-KR" altLang="en-US" dirty="0">
                <a:latin typeface="+mn-ea"/>
                <a:ea typeface="+mn-ea"/>
              </a:rPr>
              <a:t>대시보드</a:t>
            </a:r>
            <a:r>
              <a:rPr lang="en-US" altLang="ko-KR" dirty="0">
                <a:latin typeface="+mn-ea"/>
                <a:ea typeface="+mn-ea"/>
              </a:rPr>
              <a:t>/</a:t>
            </a:r>
            <a:r>
              <a:rPr lang="ko-KR" altLang="en-US" dirty="0">
                <a:latin typeface="+mn-ea"/>
                <a:ea typeface="+mn-ea"/>
              </a:rPr>
              <a:t>댓글</a:t>
            </a:r>
            <a:r>
              <a:rPr lang="en-US" altLang="ko-KR" dirty="0">
                <a:latin typeface="+mn-ea"/>
                <a:ea typeface="+mn-ea"/>
              </a:rPr>
              <a:t>)</a:t>
            </a:r>
            <a:endParaRPr lang="ko-KR" altLang="en-US" dirty="0">
              <a:latin typeface="+mn-ea"/>
              <a:ea typeface="+mn-ea"/>
            </a:endParaRPr>
          </a:p>
        </p:txBody>
      </p:sp>
      <p:sp>
        <p:nvSpPr>
          <p:cNvPr id="8" name="제목 7"/>
          <p:cNvSpPr>
            <a:spLocks noGrp="1"/>
          </p:cNvSpPr>
          <p:nvPr>
            <p:ph type="title"/>
          </p:nvPr>
        </p:nvSpPr>
        <p:spPr/>
        <p:txBody>
          <a:bodyPr/>
          <a:lstStyle/>
          <a:p>
            <a:r>
              <a:rPr lang="en-US" altLang="ko-KR" dirty="0">
                <a:latin typeface="+mn-ea"/>
              </a:rPr>
              <a:t>2.2</a:t>
            </a:r>
            <a:r>
              <a:rPr lang="ko-KR" altLang="en-US" dirty="0">
                <a:latin typeface="+mn-ea"/>
              </a:rPr>
              <a:t> 대시보드 열람모드 </a:t>
            </a:r>
            <a:r>
              <a:rPr lang="en-US" altLang="ko-KR" dirty="0">
                <a:latin typeface="+mn-ea"/>
              </a:rPr>
              <a:t>&gt;</a:t>
            </a:r>
            <a:r>
              <a:rPr lang="ko-KR" altLang="en-US" dirty="0">
                <a:latin typeface="+mn-ea"/>
              </a:rPr>
              <a:t> 레이아웃 </a:t>
            </a:r>
            <a:r>
              <a:rPr lang="en-US" altLang="ko-KR" dirty="0">
                <a:latin typeface="+mn-ea"/>
              </a:rPr>
              <a:t>(2)</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32</a:t>
            </a:fld>
            <a:endParaRPr lang="ko-KR" altLang="en-US" dirty="0">
              <a:solidFill>
                <a:schemeClr val="accent4">
                  <a:lumMod val="75000"/>
                </a:schemeClr>
              </a:solidFill>
              <a:latin typeface="+mn-ea"/>
              <a:ea typeface="+mn-ea"/>
            </a:endParaRPr>
          </a:p>
        </p:txBody>
      </p:sp>
      <p:sp>
        <p:nvSpPr>
          <p:cNvPr id="311" name="텍스트 개체 틀 8"/>
          <p:cNvSpPr txBox="1">
            <a:spLocks/>
          </p:cNvSpPr>
          <p:nvPr/>
        </p:nvSpPr>
        <p:spPr>
          <a:xfrm>
            <a:off x="10036168" y="651623"/>
            <a:ext cx="1997723" cy="6090493"/>
          </a:xfrm>
          <a:prstGeom prst="rect">
            <a:avLst/>
          </a:prstGeom>
          <a:solidFill>
            <a:schemeClr val="bg1"/>
          </a:solidFill>
          <a:ln>
            <a:solidFill>
              <a:schemeClr val="bg1">
                <a:lumMod val="85000"/>
              </a:schemeClr>
            </a:solidFill>
          </a:ln>
        </p:spPr>
        <p:txBody>
          <a:bodyPr vert="horz" lIns="72000" tIns="72000" rIns="72000" bIns="72000" rtlCol="0">
            <a:normAutofit lnSpcReduction="1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내가 쓴 댓글</a:t>
            </a:r>
            <a:endParaRPr lang="en-US" altLang="ko-KR" dirty="0">
              <a:latin typeface="+mn-ea"/>
              <a:ea typeface="+mn-ea"/>
            </a:endParaRPr>
          </a:p>
          <a:p>
            <a:pPr lvl="1"/>
            <a:r>
              <a:rPr lang="ko-KR" altLang="en-US" dirty="0">
                <a:latin typeface="+mn-ea"/>
                <a:ea typeface="+mn-ea"/>
              </a:rPr>
              <a:t>댓글 내용</a:t>
            </a:r>
            <a:endParaRPr lang="en-US" altLang="ko-KR" dirty="0">
              <a:latin typeface="+mn-ea"/>
              <a:ea typeface="+mn-ea"/>
            </a:endParaRPr>
          </a:p>
          <a:p>
            <a:pPr lvl="1"/>
            <a:r>
              <a:rPr lang="ko-KR" altLang="en-US" dirty="0">
                <a:latin typeface="+mn-ea"/>
                <a:ea typeface="+mn-ea"/>
              </a:rPr>
              <a:t>최근 업데이트 정보</a:t>
            </a:r>
            <a:endParaRPr lang="en-US" altLang="ko-KR" dirty="0">
              <a:latin typeface="+mn-ea"/>
              <a:ea typeface="+mn-ea"/>
            </a:endParaRPr>
          </a:p>
          <a:p>
            <a:pPr lvl="2"/>
            <a:r>
              <a:rPr lang="en-US" altLang="ko-KR" dirty="0">
                <a:latin typeface="+mn-ea"/>
                <a:ea typeface="+mn-ea"/>
              </a:rPr>
              <a:t>‘</a:t>
            </a:r>
            <a:r>
              <a:rPr lang="ko-KR" altLang="en-US" dirty="0">
                <a:latin typeface="+mn-ea"/>
                <a:ea typeface="+mn-ea"/>
              </a:rPr>
              <a:t>나</a:t>
            </a:r>
            <a:r>
              <a:rPr lang="en-US" altLang="ko-KR" dirty="0">
                <a:latin typeface="+mn-ea"/>
                <a:ea typeface="+mn-ea"/>
              </a:rPr>
              <a:t>’</a:t>
            </a:r>
            <a:r>
              <a:rPr lang="ko-KR" altLang="en-US" dirty="0">
                <a:latin typeface="+mn-ea"/>
                <a:ea typeface="+mn-ea"/>
              </a:rPr>
              <a:t> </a:t>
            </a:r>
            <a:endParaRPr lang="en-US" altLang="ko-KR" dirty="0">
              <a:latin typeface="+mn-ea"/>
              <a:ea typeface="+mn-ea"/>
            </a:endParaRPr>
          </a:p>
          <a:p>
            <a:pPr lvl="2"/>
            <a:r>
              <a:rPr lang="ko-KR" altLang="en-US" dirty="0">
                <a:latin typeface="+mn-ea"/>
                <a:ea typeface="+mn-ea"/>
              </a:rPr>
              <a:t>일시</a:t>
            </a:r>
            <a:r>
              <a:rPr lang="en-US" altLang="ko-KR" dirty="0">
                <a:latin typeface="+mn-ea"/>
                <a:ea typeface="+mn-ea"/>
              </a:rPr>
              <a:t> </a:t>
            </a:r>
            <a:r>
              <a:rPr lang="ko-KR" altLang="en-US" dirty="0">
                <a:latin typeface="+mn-ea"/>
                <a:ea typeface="+mn-ea"/>
              </a:rPr>
              <a:t>표시 </a:t>
            </a:r>
            <a:r>
              <a:rPr kumimoji="1" lang="ko-KR" altLang="en-US" dirty="0">
                <a:latin typeface="+mn-ea"/>
                <a:ea typeface="+mn-ea"/>
              </a:rPr>
              <a:t>공통 규칙 </a:t>
            </a:r>
            <a:r>
              <a:rPr lang="ko-KR" altLang="en-US" dirty="0">
                <a:solidFill>
                  <a:srgbClr val="00B0F0"/>
                </a:solidFill>
                <a:latin typeface="+mn-ea"/>
                <a:ea typeface="+mn-ea"/>
              </a:rPr>
              <a:t>☞</a:t>
            </a:r>
            <a:r>
              <a:rPr lang="en-US" altLang="ko-KR" dirty="0">
                <a:solidFill>
                  <a:srgbClr val="00B0F0"/>
                </a:solidFill>
                <a:latin typeface="+mn-ea"/>
                <a:ea typeface="+mn-ea"/>
              </a:rPr>
              <a:t>[A1.Common]</a:t>
            </a:r>
          </a:p>
          <a:p>
            <a:pPr lvl="1"/>
            <a:r>
              <a:rPr lang="ko-KR" altLang="en-US" dirty="0">
                <a:latin typeface="+mn-ea"/>
                <a:ea typeface="+mn-ea"/>
              </a:rPr>
              <a:t>삭제 클릭 </a:t>
            </a:r>
            <a:r>
              <a:rPr lang="en-US" altLang="ko-KR" dirty="0">
                <a:latin typeface="+mn-ea"/>
                <a:ea typeface="+mn-ea"/>
              </a:rPr>
              <a:t>&gt;</a:t>
            </a:r>
            <a:r>
              <a:rPr lang="ko-KR" altLang="en-US" dirty="0">
                <a:latin typeface="+mn-ea"/>
                <a:ea typeface="+mn-ea"/>
              </a:rPr>
              <a:t> 댓글 삭제 확인 팝업 출력 </a:t>
            </a:r>
            <a:r>
              <a:rPr kumimoji="1" lang="ko-KR" altLang="en-US" dirty="0">
                <a:solidFill>
                  <a:srgbClr val="00B0F0"/>
                </a:solidFill>
                <a:latin typeface="+mn-ea"/>
                <a:ea typeface="+mn-ea"/>
              </a:rPr>
              <a:t>☞ </a:t>
            </a:r>
            <a:r>
              <a:rPr kumimoji="1" lang="en-US" altLang="ko-KR" dirty="0">
                <a:solidFill>
                  <a:srgbClr val="00B0F0"/>
                </a:solidFill>
                <a:latin typeface="+mn-ea"/>
                <a:ea typeface="+mn-ea"/>
              </a:rPr>
              <a:t>[014.0]</a:t>
            </a:r>
            <a:endParaRPr lang="en-US" altLang="ko-KR" dirty="0">
              <a:solidFill>
                <a:srgbClr val="00B0F0"/>
              </a:solidFill>
              <a:latin typeface="+mn-ea"/>
              <a:ea typeface="+mn-ea"/>
            </a:endParaRPr>
          </a:p>
          <a:p>
            <a:pPr lvl="1"/>
            <a:r>
              <a:rPr lang="ko-KR" altLang="en-US" dirty="0">
                <a:latin typeface="+mn-ea"/>
                <a:ea typeface="+mn-ea"/>
              </a:rPr>
              <a:t>수정 클릭 </a:t>
            </a:r>
            <a:r>
              <a:rPr lang="en-US" altLang="ko-KR" dirty="0">
                <a:latin typeface="+mn-ea"/>
                <a:ea typeface="+mn-ea"/>
              </a:rPr>
              <a:t>&gt;</a:t>
            </a:r>
            <a:r>
              <a:rPr lang="ko-KR" altLang="en-US" dirty="0">
                <a:latin typeface="+mn-ea"/>
                <a:ea typeface="+mn-ea"/>
              </a:rPr>
              <a:t> 댓글 편집 모드로 변경 </a:t>
            </a:r>
            <a:endParaRPr lang="ko-KR" altLang="en-US" dirty="0">
              <a:solidFill>
                <a:srgbClr val="00B050"/>
              </a:solidFill>
              <a:latin typeface="+mn-ea"/>
              <a:ea typeface="+mn-ea"/>
            </a:endParaRPr>
          </a:p>
          <a:p>
            <a:pPr>
              <a:buFont typeface="+mj-lt"/>
              <a:buAutoNum type="arabicPeriod"/>
            </a:pPr>
            <a:r>
              <a:rPr lang="ko-KR" altLang="en-US" dirty="0">
                <a:latin typeface="+mn-ea"/>
                <a:ea typeface="+mn-ea"/>
              </a:rPr>
              <a:t>다른 사람이 쓴 댓글</a:t>
            </a:r>
            <a:endParaRPr lang="en-US" altLang="ko-KR" dirty="0">
              <a:latin typeface="+mn-ea"/>
              <a:ea typeface="+mn-ea"/>
            </a:endParaRPr>
          </a:p>
          <a:p>
            <a:pPr lvl="1"/>
            <a:r>
              <a:rPr lang="ko-KR" altLang="en-US" dirty="0">
                <a:latin typeface="+mn-ea"/>
                <a:ea typeface="+mn-ea"/>
              </a:rPr>
              <a:t>댓글 내용</a:t>
            </a:r>
            <a:endParaRPr lang="en-US" altLang="ko-KR" dirty="0">
              <a:latin typeface="+mn-ea"/>
              <a:ea typeface="+mn-ea"/>
            </a:endParaRPr>
          </a:p>
          <a:p>
            <a:pPr lvl="1"/>
            <a:r>
              <a:rPr lang="ko-KR" altLang="en-US" dirty="0">
                <a:latin typeface="+mn-ea"/>
                <a:ea typeface="+mn-ea"/>
              </a:rPr>
              <a:t>최근 업데이트 정보</a:t>
            </a:r>
            <a:endParaRPr lang="en-US" altLang="ko-KR" dirty="0">
              <a:latin typeface="+mn-ea"/>
              <a:ea typeface="+mn-ea"/>
            </a:endParaRPr>
          </a:p>
          <a:p>
            <a:pPr lvl="2"/>
            <a:r>
              <a:rPr lang="ko-KR" altLang="en-US" dirty="0">
                <a:latin typeface="+mn-ea"/>
                <a:ea typeface="+mn-ea"/>
              </a:rPr>
              <a:t>사용자 이름</a:t>
            </a:r>
            <a:endParaRPr lang="en-US" altLang="ko-KR" dirty="0">
              <a:latin typeface="+mn-ea"/>
              <a:ea typeface="+mn-ea"/>
            </a:endParaRPr>
          </a:p>
          <a:p>
            <a:pPr lvl="2"/>
            <a:r>
              <a:rPr lang="ko-KR" altLang="en-US" dirty="0">
                <a:latin typeface="+mn-ea"/>
                <a:ea typeface="+mn-ea"/>
              </a:rPr>
              <a:t>일시</a:t>
            </a:r>
            <a:r>
              <a:rPr lang="en-US" altLang="ko-KR" dirty="0">
                <a:latin typeface="+mn-ea"/>
                <a:ea typeface="+mn-ea"/>
              </a:rPr>
              <a:t> </a:t>
            </a:r>
            <a:r>
              <a:rPr lang="ko-KR" altLang="en-US" dirty="0">
                <a:latin typeface="+mn-ea"/>
                <a:ea typeface="+mn-ea"/>
              </a:rPr>
              <a:t>표시 </a:t>
            </a:r>
            <a:r>
              <a:rPr kumimoji="1" lang="ko-KR" altLang="en-US" dirty="0">
                <a:latin typeface="+mn-ea"/>
                <a:ea typeface="+mn-ea"/>
              </a:rPr>
              <a:t>공통 규칙 </a:t>
            </a:r>
            <a:r>
              <a:rPr lang="ko-KR" altLang="en-US" dirty="0">
                <a:solidFill>
                  <a:srgbClr val="00B0F0"/>
                </a:solidFill>
                <a:latin typeface="+mn-ea"/>
                <a:ea typeface="+mn-ea"/>
              </a:rPr>
              <a:t>☞ </a:t>
            </a:r>
            <a:r>
              <a:rPr lang="en-US" altLang="ko-KR" dirty="0">
                <a:solidFill>
                  <a:srgbClr val="00B0F0"/>
                </a:solidFill>
                <a:latin typeface="+mn-ea"/>
                <a:ea typeface="+mn-ea"/>
              </a:rPr>
              <a:t>[A1.Common]</a:t>
            </a:r>
          </a:p>
          <a:p>
            <a:r>
              <a:rPr lang="ko-KR" altLang="en-US" dirty="0">
                <a:latin typeface="+mn-ea"/>
                <a:ea typeface="+mn-ea"/>
              </a:rPr>
              <a:t>댓글 쓰기</a:t>
            </a:r>
            <a:endParaRPr lang="en-US" altLang="ko-KR" dirty="0">
              <a:latin typeface="+mn-ea"/>
              <a:ea typeface="+mn-ea"/>
            </a:endParaRPr>
          </a:p>
          <a:p>
            <a:pPr lvl="1"/>
            <a:r>
              <a:rPr lang="en-US" altLang="ko-KR" dirty="0">
                <a:latin typeface="+mn-ea"/>
                <a:ea typeface="+mn-ea"/>
              </a:rPr>
              <a:t>P.H: </a:t>
            </a:r>
            <a:r>
              <a:rPr lang="ko-KR" altLang="en-US" dirty="0">
                <a:latin typeface="+mn-ea"/>
                <a:ea typeface="+mn-ea"/>
              </a:rPr>
              <a:t>대시보드에 대해 의견을 나누어 보세요</a:t>
            </a:r>
          </a:p>
          <a:p>
            <a:pPr lvl="1"/>
            <a:r>
              <a:rPr lang="ko-KR" altLang="en-US" dirty="0">
                <a:latin typeface="+mn-ea"/>
                <a:ea typeface="+mn-ea"/>
              </a:rPr>
              <a:t>입력 가능 정보</a:t>
            </a:r>
            <a:endParaRPr lang="en-US" altLang="ko-KR" dirty="0">
              <a:latin typeface="+mn-ea"/>
              <a:ea typeface="+mn-ea"/>
            </a:endParaRPr>
          </a:p>
          <a:p>
            <a:pPr lvl="2"/>
            <a:r>
              <a:rPr lang="ko-KR" altLang="en-US" dirty="0">
                <a:latin typeface="+mn-ea"/>
                <a:ea typeface="+mn-ea"/>
              </a:rPr>
              <a:t>텍스트</a:t>
            </a:r>
            <a:endParaRPr lang="en-US" altLang="ko-KR" dirty="0">
              <a:latin typeface="+mn-ea"/>
              <a:ea typeface="+mn-ea"/>
            </a:endParaRPr>
          </a:p>
          <a:p>
            <a:pPr lvl="2"/>
            <a:r>
              <a:rPr lang="en-US" altLang="ko-KR" dirty="0">
                <a:latin typeface="+mn-ea"/>
                <a:ea typeface="+mn-ea"/>
              </a:rPr>
              <a:t>#’</a:t>
            </a:r>
            <a:r>
              <a:rPr lang="ko-KR" altLang="en-US" dirty="0">
                <a:latin typeface="+mn-ea"/>
                <a:ea typeface="+mn-ea"/>
              </a:rPr>
              <a:t>대시보드명</a:t>
            </a:r>
            <a:r>
              <a:rPr lang="en-US" altLang="ko-KR" dirty="0">
                <a:latin typeface="+mn-ea"/>
                <a:ea typeface="+mn-ea"/>
              </a:rPr>
              <a:t>’</a:t>
            </a:r>
          </a:p>
          <a:p>
            <a:pPr lvl="3"/>
            <a:r>
              <a:rPr lang="ko-KR" altLang="en-US" dirty="0">
                <a:latin typeface="+mn-ea"/>
                <a:ea typeface="+mn-ea"/>
              </a:rPr>
              <a:t>현재 선택되어 있는 대시보드가 </a:t>
            </a:r>
            <a:r>
              <a:rPr lang="en-US" altLang="ko-KR" dirty="0">
                <a:latin typeface="+mn-ea"/>
                <a:ea typeface="+mn-ea"/>
              </a:rPr>
              <a:t>#</a:t>
            </a:r>
            <a:r>
              <a:rPr lang="ko-KR" altLang="en-US" dirty="0">
                <a:latin typeface="+mn-ea"/>
                <a:ea typeface="+mn-ea"/>
              </a:rPr>
              <a:t>태그로 미리 입력되어 있음</a:t>
            </a:r>
            <a:r>
              <a:rPr lang="en-US" altLang="ko-KR" dirty="0">
                <a:latin typeface="+mn-ea"/>
                <a:ea typeface="+mn-ea"/>
              </a:rPr>
              <a:t>.</a:t>
            </a:r>
            <a:r>
              <a:rPr lang="ko-KR" altLang="en-US" dirty="0">
                <a:latin typeface="+mn-ea"/>
                <a:ea typeface="+mn-ea"/>
              </a:rPr>
              <a:t> 삭제 가능</a:t>
            </a:r>
            <a:r>
              <a:rPr lang="en-US" altLang="ko-KR" dirty="0">
                <a:latin typeface="+mn-ea"/>
                <a:ea typeface="+mn-ea"/>
              </a:rPr>
              <a:t>.</a:t>
            </a:r>
          </a:p>
          <a:p>
            <a:pPr lvl="3"/>
            <a:r>
              <a:rPr lang="en-US" altLang="ko-KR" dirty="0">
                <a:latin typeface="+mn-ea"/>
                <a:ea typeface="+mn-ea"/>
              </a:rPr>
              <a:t>#</a:t>
            </a:r>
            <a:r>
              <a:rPr lang="ko-KR" altLang="en-US" dirty="0">
                <a:latin typeface="+mn-ea"/>
                <a:ea typeface="+mn-ea"/>
              </a:rPr>
              <a:t>입력시 워크북 내 대시보드 추천</a:t>
            </a:r>
            <a:r>
              <a:rPr lang="en-US" altLang="ko-KR" dirty="0">
                <a:latin typeface="+mn-ea"/>
                <a:ea typeface="+mn-ea"/>
              </a:rPr>
              <a:t>(</a:t>
            </a:r>
            <a:r>
              <a:rPr lang="ko-KR" altLang="en-US" dirty="0">
                <a:latin typeface="+mn-ea"/>
                <a:ea typeface="+mn-ea"/>
              </a:rPr>
              <a:t>자동검색</a:t>
            </a:r>
            <a:r>
              <a:rPr lang="en-US" altLang="ko-KR" dirty="0">
                <a:latin typeface="+mn-ea"/>
                <a:ea typeface="+mn-ea"/>
              </a:rPr>
              <a:t>)</a:t>
            </a:r>
            <a:r>
              <a:rPr lang="ko-KR" altLang="en-US" dirty="0">
                <a:latin typeface="+mn-ea"/>
                <a:ea typeface="+mn-ea"/>
              </a:rPr>
              <a:t> 기능 제공</a:t>
            </a:r>
            <a:endParaRPr lang="en-US" altLang="ko-KR" dirty="0">
              <a:latin typeface="+mn-ea"/>
              <a:ea typeface="+mn-ea"/>
            </a:endParaRPr>
          </a:p>
          <a:p>
            <a:endParaRPr lang="en-US" altLang="ko-KR" b="0" dirty="0">
              <a:latin typeface="+mn-ea"/>
              <a:ea typeface="+mn-ea"/>
            </a:endParaRPr>
          </a:p>
          <a:p>
            <a:endParaRPr lang="en-US" altLang="ko-KR" b="0" dirty="0">
              <a:latin typeface="+mn-ea"/>
              <a:ea typeface="+mn-ea"/>
            </a:endParaRPr>
          </a:p>
          <a:p>
            <a:endParaRPr lang="en-US" altLang="ko-KR" b="0" dirty="0">
              <a:latin typeface="+mn-ea"/>
              <a:ea typeface="+mn-ea"/>
            </a:endParaRPr>
          </a:p>
          <a:p>
            <a:pPr lvl="2"/>
            <a:endParaRPr lang="en-US" altLang="ko-KR" dirty="0">
              <a:latin typeface="+mn-ea"/>
              <a:ea typeface="+mn-ea"/>
            </a:endParaRPr>
          </a:p>
          <a:p>
            <a:pPr lvl="3"/>
            <a:r>
              <a:rPr lang="ko-KR" altLang="en-US" dirty="0">
                <a:latin typeface="+mn-ea"/>
                <a:ea typeface="+mn-ea"/>
              </a:rPr>
              <a:t>태그 단위로 삭제 가능</a:t>
            </a:r>
            <a:r>
              <a:rPr lang="en-US" altLang="ko-KR" dirty="0">
                <a:latin typeface="+mn-ea"/>
                <a:ea typeface="+mn-ea"/>
              </a:rPr>
              <a:t>.</a:t>
            </a:r>
            <a:r>
              <a:rPr lang="ko-KR" altLang="en-US" dirty="0">
                <a:latin typeface="+mn-ea"/>
                <a:ea typeface="+mn-ea"/>
              </a:rPr>
              <a:t> 텍스트 단위 삭제 불가</a:t>
            </a:r>
            <a:endParaRPr lang="en-US" altLang="ko-KR" dirty="0">
              <a:latin typeface="+mn-ea"/>
              <a:ea typeface="+mn-ea"/>
            </a:endParaRPr>
          </a:p>
          <a:p>
            <a:r>
              <a:rPr lang="ko-KR" altLang="en-US" dirty="0">
                <a:latin typeface="+mn-ea"/>
                <a:ea typeface="+mn-ea"/>
              </a:rPr>
              <a:t>댓글 탭</a:t>
            </a:r>
            <a:endParaRPr lang="en-US" altLang="ko-KR" dirty="0">
              <a:latin typeface="+mn-ea"/>
              <a:ea typeface="+mn-ea"/>
            </a:endParaRPr>
          </a:p>
          <a:p>
            <a:pPr lvl="1"/>
            <a:r>
              <a:rPr lang="ko-KR" altLang="en-US" dirty="0">
                <a:latin typeface="+mn-ea"/>
                <a:ea typeface="+mn-ea"/>
              </a:rPr>
              <a:t>총 댓글 수 표시</a:t>
            </a:r>
            <a:endParaRPr lang="en-US" altLang="ko-KR" dirty="0">
              <a:latin typeface="+mn-ea"/>
              <a:ea typeface="+mn-ea"/>
            </a:endParaRPr>
          </a:p>
          <a:p>
            <a:pPr lvl="1"/>
            <a:r>
              <a:rPr lang="ko-KR" altLang="en-US" dirty="0">
                <a:latin typeface="+mn-ea"/>
                <a:ea typeface="+mn-ea"/>
              </a:rPr>
              <a:t>새로운 글이 있을 경우 </a:t>
            </a:r>
            <a:r>
              <a:rPr lang="en-US" altLang="ko-KR" dirty="0">
                <a:latin typeface="+mn-ea"/>
                <a:ea typeface="+mn-ea"/>
              </a:rPr>
              <a:t>New</a:t>
            </a:r>
            <a:r>
              <a:rPr lang="ko-KR" altLang="en-US" dirty="0">
                <a:latin typeface="+mn-ea"/>
                <a:ea typeface="+mn-ea"/>
              </a:rPr>
              <a:t> 아이콘 표시 일시</a:t>
            </a:r>
            <a:r>
              <a:rPr lang="en-US" altLang="ko-KR" dirty="0">
                <a:latin typeface="+mn-ea"/>
                <a:ea typeface="+mn-ea"/>
              </a:rPr>
              <a:t> </a:t>
            </a:r>
            <a:r>
              <a:rPr lang="ko-KR" altLang="en-US" dirty="0">
                <a:latin typeface="+mn-ea"/>
                <a:ea typeface="+mn-ea"/>
              </a:rPr>
              <a:t>표시 </a:t>
            </a:r>
            <a:r>
              <a:rPr kumimoji="1" lang="ko-KR" altLang="en-US" dirty="0">
                <a:latin typeface="+mn-ea"/>
                <a:ea typeface="+mn-ea"/>
              </a:rPr>
              <a:t>공통 규칙 </a:t>
            </a:r>
            <a:r>
              <a:rPr lang="ko-KR" altLang="en-US" dirty="0">
                <a:solidFill>
                  <a:srgbClr val="00B0F0"/>
                </a:solidFill>
                <a:latin typeface="+mn-ea"/>
                <a:ea typeface="+mn-ea"/>
              </a:rPr>
              <a:t>☞ </a:t>
            </a:r>
            <a:r>
              <a:rPr lang="en-US" altLang="ko-KR" dirty="0">
                <a:solidFill>
                  <a:srgbClr val="00B0F0"/>
                </a:solidFill>
                <a:latin typeface="+mn-ea"/>
                <a:ea typeface="+mn-ea"/>
              </a:rPr>
              <a:t>[A1.Common]</a:t>
            </a:r>
            <a:endParaRPr lang="en-US" altLang="ko-KR" dirty="0">
              <a:latin typeface="+mn-ea"/>
              <a:ea typeface="+mn-ea"/>
            </a:endParaRPr>
          </a:p>
          <a:p>
            <a:r>
              <a:rPr lang="ko-KR" altLang="en-US" dirty="0">
                <a:latin typeface="+mn-ea"/>
                <a:ea typeface="+mn-ea"/>
              </a:rPr>
              <a:t>공통</a:t>
            </a:r>
            <a:endParaRPr lang="en-US" altLang="ko-KR" dirty="0">
              <a:latin typeface="+mn-ea"/>
              <a:ea typeface="+mn-ea"/>
            </a:endParaRPr>
          </a:p>
          <a:p>
            <a:pPr lvl="1"/>
            <a:r>
              <a:rPr lang="ko-KR" altLang="en-US" dirty="0">
                <a:latin typeface="+mn-ea"/>
                <a:ea typeface="+mn-ea"/>
              </a:rPr>
              <a:t>정렬 </a:t>
            </a:r>
            <a:r>
              <a:rPr lang="en-US" altLang="ko-KR" dirty="0">
                <a:latin typeface="+mn-ea"/>
                <a:ea typeface="+mn-ea"/>
              </a:rPr>
              <a:t>:</a:t>
            </a:r>
            <a:r>
              <a:rPr lang="ko-KR" altLang="en-US" dirty="0">
                <a:latin typeface="+mn-ea"/>
                <a:ea typeface="+mn-ea"/>
              </a:rPr>
              <a:t> 시간 오름차순 </a:t>
            </a:r>
            <a:r>
              <a:rPr lang="en-US" altLang="ko-KR" dirty="0">
                <a:latin typeface="+mn-ea"/>
                <a:ea typeface="+mn-ea"/>
              </a:rPr>
              <a:t>(</a:t>
            </a:r>
            <a:r>
              <a:rPr lang="ko-KR" altLang="en-US" dirty="0">
                <a:latin typeface="+mn-ea"/>
                <a:ea typeface="+mn-ea"/>
              </a:rPr>
              <a:t>과거</a:t>
            </a:r>
            <a:r>
              <a:rPr lang="en-US" altLang="ko-KR" dirty="0">
                <a:latin typeface="+mn-ea"/>
                <a:ea typeface="+mn-ea"/>
              </a:rPr>
              <a:t>&gt;</a:t>
            </a:r>
            <a:r>
              <a:rPr lang="ko-KR" altLang="en-US" dirty="0">
                <a:latin typeface="+mn-ea"/>
                <a:ea typeface="+mn-ea"/>
              </a:rPr>
              <a:t>미래</a:t>
            </a:r>
            <a:r>
              <a:rPr lang="en-US" altLang="ko-KR" dirty="0">
                <a:latin typeface="+mn-ea"/>
                <a:ea typeface="+mn-ea"/>
              </a:rPr>
              <a:t>)</a:t>
            </a:r>
          </a:p>
        </p:txBody>
      </p:sp>
      <p:grpSp>
        <p:nvGrpSpPr>
          <p:cNvPr id="314" name="그룹 313"/>
          <p:cNvGrpSpPr/>
          <p:nvPr/>
        </p:nvGrpSpPr>
        <p:grpSpPr>
          <a:xfrm>
            <a:off x="10495329" y="4372568"/>
            <a:ext cx="1465027" cy="352965"/>
            <a:chOff x="7155642" y="6015937"/>
            <a:chExt cx="1465027" cy="352965"/>
          </a:xfrm>
          <a:solidFill>
            <a:schemeClr val="bg1"/>
          </a:solidFill>
        </p:grpSpPr>
        <p:sp>
          <p:nvSpPr>
            <p:cNvPr id="316" name="모서리가 둥근 직사각형 315"/>
            <p:cNvSpPr/>
            <p:nvPr/>
          </p:nvSpPr>
          <p:spPr>
            <a:xfrm>
              <a:off x="7155642" y="6015937"/>
              <a:ext cx="1465027" cy="267149"/>
            </a:xfrm>
            <a:prstGeom prst="roundRect">
              <a:avLst>
                <a:gd name="adj" fmla="val 10536"/>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108000" rIns="72000" bIns="108000" rtlCol="0" anchor="ctr"/>
            <a:lstStyle/>
            <a:p>
              <a:r>
                <a:rPr lang="en-US" altLang="ko-KR" sz="700" dirty="0">
                  <a:solidFill>
                    <a:srgbClr val="0070C0"/>
                  </a:solidFill>
                  <a:latin typeface="+mn-ea"/>
                </a:rPr>
                <a:t>#</a:t>
              </a:r>
              <a:r>
                <a:rPr lang="ko-KR" altLang="en-US" sz="700" dirty="0">
                  <a:solidFill>
                    <a:srgbClr val="0070C0"/>
                  </a:solidFill>
                  <a:latin typeface="+mn-ea"/>
                </a:rPr>
                <a:t>도</a:t>
              </a:r>
              <a:endParaRPr lang="en-US" altLang="ko-KR" sz="600" dirty="0">
                <a:solidFill>
                  <a:srgbClr val="0070C0"/>
                </a:solidFill>
                <a:latin typeface="+mn-ea"/>
              </a:endParaRPr>
            </a:p>
          </p:txBody>
        </p:sp>
        <p:sp>
          <p:nvSpPr>
            <p:cNvPr id="317" name="직각 삼각형[R] 316"/>
            <p:cNvSpPr/>
            <p:nvPr/>
          </p:nvSpPr>
          <p:spPr>
            <a:xfrm rot="10800000" flipH="1">
              <a:off x="7366607" y="6282762"/>
              <a:ext cx="80759" cy="86140"/>
            </a:xfrm>
            <a:prstGeom prst="r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18000" rtlCol="0" anchor="ctr"/>
            <a:lstStyle/>
            <a:p>
              <a:pPr algn="ctr"/>
              <a:endParaRPr kumimoji="1" lang="ko-KR" altLang="en-US" sz="600" dirty="0">
                <a:solidFill>
                  <a:schemeClr val="bg1">
                    <a:lumMod val="50000"/>
                  </a:schemeClr>
                </a:solidFill>
                <a:latin typeface="+mn-ea"/>
              </a:endParaRPr>
            </a:p>
          </p:txBody>
        </p:sp>
      </p:grpSp>
      <p:sp>
        <p:nvSpPr>
          <p:cNvPr id="322" name="제목 2"/>
          <p:cNvSpPr txBox="1">
            <a:spLocks/>
          </p:cNvSpPr>
          <p:nvPr/>
        </p:nvSpPr>
        <p:spPr bwMode="auto">
          <a:xfrm>
            <a:off x="10430991" y="4614938"/>
            <a:ext cx="1593702" cy="590302"/>
          </a:xfrm>
          <a:prstGeom prst="rect">
            <a:avLst/>
          </a:prstGeom>
          <a:solidFill>
            <a:schemeClr val="tx1">
              <a:lumMod val="50000"/>
              <a:lumOff val="50000"/>
            </a:schemeClr>
          </a:solidFill>
          <a:ln w="3175">
            <a:noFill/>
          </a:ln>
          <a:extLst/>
        </p:spPr>
        <p:txBody>
          <a:bodyPr lIns="72000" tIns="0" rIns="72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bg1"/>
                </a:solidFill>
                <a:latin typeface="+mn-ea"/>
                <a:ea typeface="+mn-ea"/>
              </a:rPr>
              <a:t>#</a:t>
            </a:r>
            <a:r>
              <a:rPr lang="ko-KR" altLang="en-US" sz="600" dirty="0">
                <a:solidFill>
                  <a:srgbClr val="FFFF00"/>
                </a:solidFill>
                <a:latin typeface="+mn-ea"/>
                <a:ea typeface="+mn-ea"/>
              </a:rPr>
              <a:t>도</a:t>
            </a:r>
            <a:r>
              <a:rPr lang="ko-KR" altLang="en-US" sz="600" dirty="0">
                <a:solidFill>
                  <a:schemeClr val="bg1"/>
                </a:solidFill>
                <a:latin typeface="+mn-ea"/>
                <a:ea typeface="+mn-ea"/>
              </a:rPr>
              <a:t>시 별 관광객 유입 수 증감 추이 </a:t>
            </a:r>
            <a:r>
              <a:rPr lang="en-US" altLang="ko-KR" sz="600" dirty="0">
                <a:solidFill>
                  <a:schemeClr val="bg1"/>
                </a:solidFill>
                <a:latin typeface="+mn-ea"/>
                <a:ea typeface="+mn-ea"/>
              </a:rPr>
              <a:t>1</a:t>
            </a:r>
          </a:p>
          <a:p>
            <a:pPr>
              <a:lnSpc>
                <a:spcPct val="200000"/>
              </a:lnSpc>
              <a:buClr>
                <a:srgbClr val="336699"/>
              </a:buClr>
            </a:pPr>
            <a:r>
              <a:rPr lang="en-US" altLang="ko-KR" sz="600" dirty="0">
                <a:solidFill>
                  <a:schemeClr val="bg1"/>
                </a:solidFill>
                <a:latin typeface="+mn-ea"/>
                <a:ea typeface="+mn-ea"/>
              </a:rPr>
              <a:t>#</a:t>
            </a:r>
            <a:r>
              <a:rPr lang="ko-KR" altLang="en-US" sz="600" dirty="0">
                <a:solidFill>
                  <a:srgbClr val="FFFF00"/>
                </a:solidFill>
                <a:latin typeface="+mn-ea"/>
                <a:ea typeface="+mn-ea"/>
              </a:rPr>
              <a:t>도</a:t>
            </a:r>
            <a:r>
              <a:rPr lang="ko-KR" altLang="en-US" sz="600" dirty="0">
                <a:solidFill>
                  <a:schemeClr val="bg1"/>
                </a:solidFill>
                <a:latin typeface="+mn-ea"/>
                <a:ea typeface="+mn-ea"/>
              </a:rPr>
              <a:t>시 별 관광객 유입 수 증감 추이 </a:t>
            </a:r>
            <a:r>
              <a:rPr lang="en-US" altLang="ko-KR" sz="600" dirty="0">
                <a:solidFill>
                  <a:schemeClr val="bg1"/>
                </a:solidFill>
                <a:latin typeface="+mn-ea"/>
                <a:ea typeface="+mn-ea"/>
              </a:rPr>
              <a:t>1</a:t>
            </a:r>
          </a:p>
          <a:p>
            <a:pPr>
              <a:lnSpc>
                <a:spcPct val="200000"/>
              </a:lnSpc>
              <a:buClr>
                <a:srgbClr val="336699"/>
              </a:buClr>
            </a:pPr>
            <a:r>
              <a:rPr lang="en-US" altLang="ko-KR" sz="600" dirty="0">
                <a:solidFill>
                  <a:schemeClr val="bg1"/>
                </a:solidFill>
                <a:latin typeface="+mn-ea"/>
                <a:ea typeface="+mn-ea"/>
              </a:rPr>
              <a:t>#</a:t>
            </a:r>
            <a:r>
              <a:rPr lang="ko-KR" altLang="en-US" sz="600" dirty="0">
                <a:solidFill>
                  <a:schemeClr val="bg1"/>
                </a:solidFill>
                <a:latin typeface="+mn-ea"/>
                <a:ea typeface="+mn-ea"/>
              </a:rPr>
              <a:t>추이긴 추이인데 </a:t>
            </a:r>
            <a:r>
              <a:rPr lang="ko-KR" altLang="en-US" sz="600" dirty="0">
                <a:solidFill>
                  <a:srgbClr val="FFFF00"/>
                </a:solidFill>
                <a:latin typeface="+mn-ea"/>
                <a:ea typeface="+mn-ea"/>
              </a:rPr>
              <a:t>도</a:t>
            </a:r>
            <a:r>
              <a:rPr lang="ko-KR" altLang="en-US" sz="600" dirty="0">
                <a:solidFill>
                  <a:schemeClr val="bg1"/>
                </a:solidFill>
                <a:latin typeface="+mn-ea"/>
                <a:ea typeface="+mn-ea"/>
              </a:rPr>
              <a:t>시별</a:t>
            </a:r>
            <a:endParaRPr lang="ko-KR" altLang="mr-IN" sz="600" dirty="0">
              <a:solidFill>
                <a:schemeClr val="bg1"/>
              </a:solidFill>
              <a:latin typeface="+mn-ea"/>
              <a:ea typeface="+mn-ea"/>
            </a:endParaRPr>
          </a:p>
        </p:txBody>
      </p:sp>
      <p:sp>
        <p:nvSpPr>
          <p:cNvPr id="97" name="제목 2"/>
          <p:cNvSpPr txBox="1">
            <a:spLocks/>
          </p:cNvSpPr>
          <p:nvPr/>
        </p:nvSpPr>
        <p:spPr bwMode="auto">
          <a:xfrm>
            <a:off x="158056" y="876215"/>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98" name="모서리가 둥근 직사각형 97"/>
          <p:cNvSpPr/>
          <p:nvPr/>
        </p:nvSpPr>
        <p:spPr>
          <a:xfrm>
            <a:off x="480422" y="5919183"/>
            <a:ext cx="920226" cy="204496"/>
          </a:xfrm>
          <a:prstGeom prst="roundRect">
            <a:avLst>
              <a:gd name="adj" fmla="val 21428"/>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mn-ea"/>
                <a:cs typeface="Nanum Gothic" charset="-127"/>
              </a:rPr>
              <a:t>Create dashboard</a:t>
            </a:r>
          </a:p>
        </p:txBody>
      </p:sp>
      <p:grpSp>
        <p:nvGrpSpPr>
          <p:cNvPr id="99" name="그룹 98"/>
          <p:cNvGrpSpPr/>
          <p:nvPr/>
        </p:nvGrpSpPr>
        <p:grpSpPr>
          <a:xfrm>
            <a:off x="157885" y="679174"/>
            <a:ext cx="1592142" cy="211187"/>
            <a:chOff x="157885" y="1226771"/>
            <a:chExt cx="1592142" cy="211187"/>
          </a:xfrm>
        </p:grpSpPr>
        <p:grpSp>
          <p:nvGrpSpPr>
            <p:cNvPr id="100" name="그룹 99"/>
            <p:cNvGrpSpPr/>
            <p:nvPr userDrawn="1"/>
          </p:nvGrpSpPr>
          <p:grpSpPr>
            <a:xfrm>
              <a:off x="157885" y="1226771"/>
              <a:ext cx="1592142" cy="211187"/>
              <a:chOff x="157885" y="1226771"/>
              <a:chExt cx="1540682" cy="211187"/>
            </a:xfrm>
          </p:grpSpPr>
          <p:sp>
            <p:nvSpPr>
              <p:cNvPr id="105"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106"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101" name="그림 10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sp>
          <p:nvSpPr>
            <p:cNvPr id="102" name="타원 101"/>
            <p:cNvSpPr/>
            <p:nvPr userDrawn="1"/>
          </p:nvSpPr>
          <p:spPr>
            <a:xfrm>
              <a:off x="1636716" y="1299598"/>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mn-ea"/>
                  <a:cs typeface="Nanum Gothic" charset="-127"/>
                </a:rPr>
                <a:t>N</a:t>
              </a:r>
              <a:endParaRPr kumimoji="1" lang="ko-KR" altLang="en-US" sz="400" dirty="0">
                <a:solidFill>
                  <a:schemeClr val="bg1"/>
                </a:solidFill>
                <a:latin typeface="+mn-ea"/>
                <a:cs typeface="Nanum Gothic" charset="-127"/>
              </a:endParaRPr>
            </a:p>
          </p:txBody>
        </p:sp>
        <p:pic>
          <p:nvPicPr>
            <p:cNvPr id="103" name="그림 102"/>
            <p:cNvPicPr>
              <a:picLocks noChangeAspect="1"/>
            </p:cNvPicPr>
            <p:nvPr userDrawn="1"/>
          </p:nvPicPr>
          <p:blipFill rotWithShape="1">
            <a:blip r:embed="rId3">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104" name="직선 연결선[R] 103"/>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6" name="제목 2"/>
          <p:cNvSpPr txBox="1">
            <a:spLocks/>
          </p:cNvSpPr>
          <p:nvPr/>
        </p:nvSpPr>
        <p:spPr bwMode="auto">
          <a:xfrm>
            <a:off x="8362544" y="876215"/>
            <a:ext cx="1592142" cy="5302212"/>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grpSp>
        <p:nvGrpSpPr>
          <p:cNvPr id="129" name="그룹 128"/>
          <p:cNvGrpSpPr/>
          <p:nvPr/>
        </p:nvGrpSpPr>
        <p:grpSpPr>
          <a:xfrm>
            <a:off x="8362544" y="679174"/>
            <a:ext cx="1592142" cy="211187"/>
            <a:chOff x="157885" y="1226771"/>
            <a:chExt cx="1592142" cy="211187"/>
          </a:xfrm>
        </p:grpSpPr>
        <p:grpSp>
          <p:nvGrpSpPr>
            <p:cNvPr id="130" name="그룹 129"/>
            <p:cNvGrpSpPr/>
            <p:nvPr userDrawn="1"/>
          </p:nvGrpSpPr>
          <p:grpSpPr>
            <a:xfrm>
              <a:off x="157885" y="1226771"/>
              <a:ext cx="1592142" cy="211187"/>
              <a:chOff x="157885" y="1226771"/>
              <a:chExt cx="1540682" cy="211187"/>
            </a:xfrm>
          </p:grpSpPr>
          <p:sp>
            <p:nvSpPr>
              <p:cNvPr id="135" name="제목 2"/>
              <p:cNvSpPr txBox="1">
                <a:spLocks/>
              </p:cNvSpPr>
              <p:nvPr userDrawn="1"/>
            </p:nvSpPr>
            <p:spPr bwMode="auto">
              <a:xfrm>
                <a:off x="157885"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136" name="제목 2"/>
              <p:cNvSpPr txBox="1">
                <a:spLocks/>
              </p:cNvSpPr>
              <p:nvPr userDrawn="1"/>
            </p:nvSpPr>
            <p:spPr bwMode="auto">
              <a:xfrm>
                <a:off x="926450"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131" name="그림 13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sp>
          <p:nvSpPr>
            <p:cNvPr id="132" name="타원 131"/>
            <p:cNvSpPr/>
            <p:nvPr userDrawn="1"/>
          </p:nvSpPr>
          <p:spPr>
            <a:xfrm>
              <a:off x="1636716" y="1299598"/>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mn-ea"/>
                  <a:cs typeface="Nanum Gothic" charset="-127"/>
                </a:rPr>
                <a:t>N</a:t>
              </a:r>
              <a:endParaRPr kumimoji="1" lang="ko-KR" altLang="en-US" sz="400" dirty="0">
                <a:solidFill>
                  <a:schemeClr val="bg1"/>
                </a:solidFill>
                <a:latin typeface="+mn-ea"/>
                <a:cs typeface="Nanum Gothic" charset="-127"/>
              </a:endParaRPr>
            </a:p>
          </p:txBody>
        </p:sp>
        <p:pic>
          <p:nvPicPr>
            <p:cNvPr id="133" name="그림 132"/>
            <p:cNvPicPr>
              <a:picLocks noChangeAspect="1"/>
            </p:cNvPicPr>
            <p:nvPr userDrawn="1"/>
          </p:nvPicPr>
          <p:blipFill rotWithShape="1">
            <a:blip r:embed="rId3">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134" name="직선 연결선[R] 133"/>
            <p:cNvCxnSpPr/>
            <p:nvPr userDrawn="1"/>
          </p:nvCxnSpPr>
          <p:spPr>
            <a:xfrm>
              <a:off x="960447"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6" name="그림 165"/>
          <p:cNvPicPr>
            <a:picLocks noChangeAspect="1"/>
          </p:cNvPicPr>
          <p:nvPr/>
        </p:nvPicPr>
        <p:blipFill rotWithShape="1">
          <a:blip r:embed="rId5">
            <a:extLst>
              <a:ext uri="{28A0092B-C50C-407E-A947-70E740481C1C}">
                <a14:useLocalDpi xmlns:a14="http://schemas.microsoft.com/office/drawing/2010/main" val="0"/>
              </a:ext>
            </a:extLst>
          </a:blip>
          <a:srcRect l="80235" t="17220" r="4222"/>
          <a:stretch/>
        </p:blipFill>
        <p:spPr>
          <a:xfrm>
            <a:off x="8375610" y="962008"/>
            <a:ext cx="1565668" cy="5211549"/>
          </a:xfrm>
          <a:prstGeom prst="rect">
            <a:avLst/>
          </a:prstGeom>
        </p:spPr>
      </p:pic>
      <p:sp>
        <p:nvSpPr>
          <p:cNvPr id="167" name="타원 166"/>
          <p:cNvSpPr/>
          <p:nvPr/>
        </p:nvSpPr>
        <p:spPr>
          <a:xfrm>
            <a:off x="8261692" y="100829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68" name="타원 167"/>
          <p:cNvSpPr/>
          <p:nvPr/>
        </p:nvSpPr>
        <p:spPr>
          <a:xfrm>
            <a:off x="8272399" y="17357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70" name="타원 169"/>
          <p:cNvSpPr/>
          <p:nvPr/>
        </p:nvSpPr>
        <p:spPr>
          <a:xfrm>
            <a:off x="8270246" y="53659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4" name="직사각형 3"/>
          <p:cNvSpPr/>
          <p:nvPr/>
        </p:nvSpPr>
        <p:spPr>
          <a:xfrm>
            <a:off x="8369445" y="5498876"/>
            <a:ext cx="1550162" cy="456073"/>
          </a:xfrm>
          <a:prstGeom prst="rect">
            <a:avLst/>
          </a:prstGeom>
          <a:solidFill>
            <a:srgbClr val="FCFD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bg1">
                    <a:lumMod val="75000"/>
                  </a:schemeClr>
                </a:solidFill>
                <a:latin typeface="+mn-ea"/>
                <a:cs typeface="Nanum Gothic" charset="-127"/>
              </a:rPr>
              <a:t>You can leave comments about this workbook &amp; dashboard</a:t>
            </a:r>
          </a:p>
          <a:p>
            <a:r>
              <a:rPr kumimoji="1" lang="en-US" altLang="ko-KR" sz="600" dirty="0">
                <a:solidFill>
                  <a:schemeClr val="bg1">
                    <a:lumMod val="75000"/>
                  </a:schemeClr>
                </a:solidFill>
                <a:latin typeface="+mn-ea"/>
                <a:cs typeface="Nanum Gothic" charset="-127"/>
              </a:rPr>
              <a:t>(Enter : Submit</a:t>
            </a:r>
            <a:r>
              <a:rPr kumimoji="1" lang="ko-KR" altLang="en-US" sz="600" dirty="0">
                <a:solidFill>
                  <a:schemeClr val="bg1">
                    <a:lumMod val="75000"/>
                  </a:schemeClr>
                </a:solidFill>
                <a:latin typeface="+mn-ea"/>
                <a:cs typeface="Nanum Gothic" charset="-127"/>
              </a:rPr>
              <a:t> ㅣ</a:t>
            </a:r>
            <a:r>
              <a:rPr kumimoji="1" lang="en-US" altLang="ko-KR" sz="600" dirty="0">
                <a:solidFill>
                  <a:schemeClr val="bg1">
                    <a:lumMod val="75000"/>
                  </a:schemeClr>
                </a:solidFill>
                <a:latin typeface="+mn-ea"/>
                <a:cs typeface="Nanum Gothic" charset="-127"/>
              </a:rPr>
              <a:t>Shift + Enter : Change line)</a:t>
            </a:r>
            <a:endParaRPr kumimoji="1" lang="ko-KR" altLang="en-US" sz="600" dirty="0">
              <a:solidFill>
                <a:schemeClr val="bg1">
                  <a:lumMod val="75000"/>
                </a:schemeClr>
              </a:solidFill>
              <a:latin typeface="+mn-ea"/>
              <a:cs typeface="Nanum Gothic" charset="-127"/>
            </a:endParaRPr>
          </a:p>
        </p:txBody>
      </p:sp>
      <p:sp>
        <p:nvSpPr>
          <p:cNvPr id="247" name="제목 2"/>
          <p:cNvSpPr txBox="1">
            <a:spLocks/>
          </p:cNvSpPr>
          <p:nvPr/>
        </p:nvSpPr>
        <p:spPr bwMode="auto">
          <a:xfrm>
            <a:off x="1941683" y="884792"/>
            <a:ext cx="1592142" cy="5288765"/>
          </a:xfrm>
          <a:prstGeom prst="rect">
            <a:avLst/>
          </a:prstGeom>
          <a:noFill/>
          <a:ln w="3175">
            <a:solidFill>
              <a:schemeClr val="bg1">
                <a:lumMod val="7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700" dirty="0">
              <a:solidFill>
                <a:prstClr val="black">
                  <a:lumMod val="75000"/>
                  <a:lumOff val="25000"/>
                </a:prstClr>
              </a:solidFill>
              <a:latin typeface="+mn-ea"/>
              <a:ea typeface="+mn-ea"/>
              <a:cs typeface="Nanum Gothic" charset="-127"/>
            </a:endParaRPr>
          </a:p>
        </p:txBody>
      </p:sp>
      <p:sp>
        <p:nvSpPr>
          <p:cNvPr id="248" name="모서리가 둥근 직사각형 247"/>
          <p:cNvSpPr/>
          <p:nvPr/>
        </p:nvSpPr>
        <p:spPr>
          <a:xfrm>
            <a:off x="2264220" y="5919183"/>
            <a:ext cx="920226" cy="204496"/>
          </a:xfrm>
          <a:prstGeom prst="roundRect">
            <a:avLst>
              <a:gd name="adj" fmla="val 21428"/>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US" altLang="ko-KR" sz="600" dirty="0">
                <a:solidFill>
                  <a:prstClr val="black"/>
                </a:solidFill>
                <a:latin typeface="+mn-ea"/>
                <a:cs typeface="Nanum Gothic" charset="-127"/>
              </a:rPr>
              <a:t>Create dashboard</a:t>
            </a:r>
          </a:p>
        </p:txBody>
      </p:sp>
      <p:grpSp>
        <p:nvGrpSpPr>
          <p:cNvPr id="249" name="그룹 248"/>
          <p:cNvGrpSpPr/>
          <p:nvPr/>
        </p:nvGrpSpPr>
        <p:grpSpPr>
          <a:xfrm>
            <a:off x="1941683" y="679174"/>
            <a:ext cx="1592142" cy="211187"/>
            <a:chOff x="157885" y="1226771"/>
            <a:chExt cx="1592142" cy="211187"/>
          </a:xfrm>
        </p:grpSpPr>
        <p:grpSp>
          <p:nvGrpSpPr>
            <p:cNvPr id="250" name="그룹 249"/>
            <p:cNvGrpSpPr/>
            <p:nvPr userDrawn="1"/>
          </p:nvGrpSpPr>
          <p:grpSpPr>
            <a:xfrm>
              <a:off x="157885" y="1226771"/>
              <a:ext cx="1592142" cy="211187"/>
              <a:chOff x="157885" y="1226771"/>
              <a:chExt cx="1540682" cy="211187"/>
            </a:xfrm>
          </p:grpSpPr>
          <p:sp>
            <p:nvSpPr>
              <p:cNvPr id="255" name="제목 2"/>
              <p:cNvSpPr txBox="1">
                <a:spLocks/>
              </p:cNvSpPr>
              <p:nvPr userDrawn="1"/>
            </p:nvSpPr>
            <p:spPr bwMode="auto">
              <a:xfrm>
                <a:off x="157885" y="1226771"/>
                <a:ext cx="772117" cy="211187"/>
              </a:xfrm>
              <a:prstGeom prst="rect">
                <a:avLst/>
              </a:prstGeom>
              <a:solidFill>
                <a:schemeClr val="bg1"/>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Dashboard(6)</a:t>
                </a:r>
              </a:p>
            </p:txBody>
          </p:sp>
          <p:sp>
            <p:nvSpPr>
              <p:cNvPr id="256" name="제목 2"/>
              <p:cNvSpPr txBox="1">
                <a:spLocks/>
              </p:cNvSpPr>
              <p:nvPr userDrawn="1"/>
            </p:nvSpPr>
            <p:spPr bwMode="auto">
              <a:xfrm>
                <a:off x="926450" y="1226771"/>
                <a:ext cx="772117" cy="211187"/>
              </a:xfrm>
              <a:prstGeom prst="rect">
                <a:avLst/>
              </a:prstGeom>
              <a:solidFill>
                <a:schemeClr val="bg1">
                  <a:lumMod val="95000"/>
                </a:schemeClr>
              </a:solidFill>
              <a:ln w="3175">
                <a:solidFill>
                  <a:schemeClr val="bg1">
                    <a:lumMod val="75000"/>
                  </a:schemeClr>
                </a:solid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150000"/>
                  </a:lnSpc>
                  <a:buClr>
                    <a:srgbClr val="336699"/>
                  </a:buClr>
                </a:pPr>
                <a:r>
                  <a:rPr lang="en-US" altLang="ko-KR" sz="500" dirty="0">
                    <a:solidFill>
                      <a:prstClr val="black">
                        <a:lumMod val="75000"/>
                        <a:lumOff val="25000"/>
                      </a:prstClr>
                    </a:solidFill>
                    <a:latin typeface="+mn-ea"/>
                    <a:ea typeface="+mn-ea"/>
                    <a:cs typeface="Nanum Gothic" charset="-127"/>
                  </a:rPr>
                  <a:t>Comment(3)</a:t>
                </a:r>
              </a:p>
            </p:txBody>
          </p:sp>
        </p:grpSp>
        <p:pic>
          <p:nvPicPr>
            <p:cNvPr id="251" name="그림 25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2195" y="1302279"/>
              <a:ext cx="68495" cy="68494"/>
            </a:xfrm>
            <a:prstGeom prst="rect">
              <a:avLst/>
            </a:prstGeom>
          </p:spPr>
        </p:pic>
        <p:sp>
          <p:nvSpPr>
            <p:cNvPr id="252" name="타원 251"/>
            <p:cNvSpPr/>
            <p:nvPr userDrawn="1"/>
          </p:nvSpPr>
          <p:spPr>
            <a:xfrm>
              <a:off x="1636716" y="1299598"/>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mn-ea"/>
                  <a:cs typeface="Nanum Gothic" charset="-127"/>
                </a:rPr>
                <a:t>N</a:t>
              </a:r>
              <a:endParaRPr kumimoji="1" lang="ko-KR" altLang="en-US" sz="400" dirty="0">
                <a:solidFill>
                  <a:schemeClr val="bg1"/>
                </a:solidFill>
                <a:latin typeface="+mn-ea"/>
                <a:cs typeface="Nanum Gothic" charset="-127"/>
              </a:endParaRPr>
            </a:p>
          </p:txBody>
        </p:sp>
        <p:pic>
          <p:nvPicPr>
            <p:cNvPr id="253" name="그림 252"/>
            <p:cNvPicPr>
              <a:picLocks noChangeAspect="1"/>
            </p:cNvPicPr>
            <p:nvPr userDrawn="1"/>
          </p:nvPicPr>
          <p:blipFill rotWithShape="1">
            <a:blip r:embed="rId3">
              <a:biLevel thresh="50000"/>
              <a:extLst>
                <a:ext uri="{28A0092B-C50C-407E-A947-70E740481C1C}">
                  <a14:useLocalDpi xmlns:a14="http://schemas.microsoft.com/office/drawing/2010/main" val="0"/>
                </a:ext>
              </a:extLst>
            </a:blip>
            <a:srcRect l="19346" t="11354" r="19782" b="10254"/>
            <a:stretch/>
          </p:blipFill>
          <p:spPr>
            <a:xfrm>
              <a:off x="251507" y="1290879"/>
              <a:ext cx="94448" cy="77402"/>
            </a:xfrm>
            <a:prstGeom prst="rect">
              <a:avLst/>
            </a:prstGeom>
            <a:solidFill>
              <a:schemeClr val="bg1"/>
            </a:solidFill>
            <a:ln w="3175">
              <a:noFill/>
            </a:ln>
          </p:spPr>
        </p:pic>
        <p:cxnSp>
          <p:nvCxnSpPr>
            <p:cNvPr id="254" name="직선 연결선[R] 253"/>
            <p:cNvCxnSpPr/>
            <p:nvPr userDrawn="1"/>
          </p:nvCxnSpPr>
          <p:spPr>
            <a:xfrm>
              <a:off x="171041" y="1434783"/>
              <a:ext cx="773994"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79" name="그룹 278"/>
          <p:cNvGrpSpPr/>
          <p:nvPr/>
        </p:nvGrpSpPr>
        <p:grpSpPr>
          <a:xfrm>
            <a:off x="2023552" y="1235137"/>
            <a:ext cx="1406941" cy="1226492"/>
            <a:chOff x="1847527" y="1694754"/>
            <a:chExt cx="781245" cy="681046"/>
          </a:xfrm>
        </p:grpSpPr>
        <p:grpSp>
          <p:nvGrpSpPr>
            <p:cNvPr id="284" name="그룹 283"/>
            <p:cNvGrpSpPr/>
            <p:nvPr userDrawn="1"/>
          </p:nvGrpSpPr>
          <p:grpSpPr>
            <a:xfrm>
              <a:off x="1847527" y="1694754"/>
              <a:ext cx="781245" cy="681046"/>
              <a:chOff x="1847527" y="1694754"/>
              <a:chExt cx="781245" cy="681046"/>
            </a:xfrm>
          </p:grpSpPr>
          <p:sp>
            <p:nvSpPr>
              <p:cNvPr id="286" name="직사각형 285"/>
              <p:cNvSpPr/>
              <p:nvPr userDrawn="1"/>
            </p:nvSpPr>
            <p:spPr>
              <a:xfrm>
                <a:off x="1847527" y="1694754"/>
                <a:ext cx="781245" cy="681046"/>
              </a:xfrm>
              <a:prstGeom prst="rect">
                <a:avLst/>
              </a:prstGeom>
              <a:solidFill>
                <a:schemeClr val="bg1"/>
              </a:solid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mn-ea"/>
                    <a:cs typeface="Nanum Gothic" charset="-127"/>
                  </a:rPr>
                  <a:t>       새로운 대시보드보 </a:t>
                </a:r>
                <a:r>
                  <a:rPr kumimoji="1" lang="en-US" altLang="ko-KR" sz="700" dirty="0">
                    <a:solidFill>
                      <a:prstClr val="black"/>
                    </a:solidFill>
                    <a:latin typeface="+mn-ea"/>
                    <a:cs typeface="Nanum Gothic" charset="-127"/>
                  </a:rPr>
                  <a:t>01...</a:t>
                </a:r>
              </a:p>
            </p:txBody>
          </p:sp>
          <p:pic>
            <p:nvPicPr>
              <p:cNvPr id="288" name="그림 287"/>
              <p:cNvPicPr>
                <a:picLocks noChangeAspect="1"/>
              </p:cNvPicPr>
              <p:nvPr userDrawn="1"/>
            </p:nvPicPr>
            <p:blipFill rotWithShape="1">
              <a:blip r:embed="rId3">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pic>
          <p:nvPicPr>
            <p:cNvPr id="285" name="그림 284"/>
            <p:cNvPicPr>
              <a:picLocks noChangeAspect="1"/>
            </p:cNvPicPr>
            <p:nvPr userDrawn="1"/>
          </p:nvPicPr>
          <p:blipFill>
            <a:blip r:embed="rId6">
              <a:lum bright="70000" contrast="-70000"/>
              <a:extLst>
                <a:ext uri="{28A0092B-C50C-407E-A947-70E740481C1C}">
                  <a14:useLocalDpi xmlns:a14="http://schemas.microsoft.com/office/drawing/2010/main" val="0"/>
                </a:ext>
              </a:extLst>
            </a:blip>
            <a:stretch>
              <a:fillRect/>
            </a:stretch>
          </p:blipFill>
          <p:spPr>
            <a:xfrm>
              <a:off x="1866225" y="2283980"/>
              <a:ext cx="80873" cy="80873"/>
            </a:xfrm>
            <a:prstGeom prst="rect">
              <a:avLst/>
            </a:prstGeom>
          </p:spPr>
        </p:pic>
      </p:grpSp>
      <p:grpSp>
        <p:nvGrpSpPr>
          <p:cNvPr id="289" name="그룹 288"/>
          <p:cNvGrpSpPr/>
          <p:nvPr/>
        </p:nvGrpSpPr>
        <p:grpSpPr>
          <a:xfrm>
            <a:off x="2023552" y="2545696"/>
            <a:ext cx="1406941" cy="1226492"/>
            <a:chOff x="1847527" y="1694754"/>
            <a:chExt cx="781245" cy="681046"/>
          </a:xfrm>
        </p:grpSpPr>
        <p:grpSp>
          <p:nvGrpSpPr>
            <p:cNvPr id="290" name="그룹 289"/>
            <p:cNvGrpSpPr/>
            <p:nvPr userDrawn="1"/>
          </p:nvGrpSpPr>
          <p:grpSpPr>
            <a:xfrm>
              <a:off x="1847527" y="1694754"/>
              <a:ext cx="781245" cy="681046"/>
              <a:chOff x="1847527" y="1694754"/>
              <a:chExt cx="781245" cy="681046"/>
            </a:xfrm>
          </p:grpSpPr>
          <p:sp>
            <p:nvSpPr>
              <p:cNvPr id="292" name="직사각형 291"/>
              <p:cNvSpPr/>
              <p:nvPr userDrawn="1"/>
            </p:nvSpPr>
            <p:spPr>
              <a:xfrm>
                <a:off x="1847527" y="1694754"/>
                <a:ext cx="781245" cy="681046"/>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mn-ea"/>
                    <a:cs typeface="Nanum Gothic" charset="-127"/>
                  </a:rPr>
                  <a:t>       새로운 대시보드 </a:t>
                </a:r>
                <a:r>
                  <a:rPr kumimoji="1" lang="en-US" altLang="ko-KR" sz="700" dirty="0">
                    <a:solidFill>
                      <a:prstClr val="black"/>
                    </a:solidFill>
                    <a:latin typeface="+mn-ea"/>
                    <a:cs typeface="Nanum Gothic" charset="-127"/>
                  </a:rPr>
                  <a:t>00001...</a:t>
                </a:r>
              </a:p>
            </p:txBody>
          </p:sp>
          <p:pic>
            <p:nvPicPr>
              <p:cNvPr id="293" name="그림 292"/>
              <p:cNvPicPr>
                <a:picLocks noChangeAspect="1"/>
              </p:cNvPicPr>
              <p:nvPr userDrawn="1"/>
            </p:nvPicPr>
            <p:blipFill rotWithShape="1">
              <a:blip r:embed="rId3">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pic>
          <p:nvPicPr>
            <p:cNvPr id="291" name="그림 29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882920" y="2281912"/>
              <a:ext cx="80873" cy="80873"/>
            </a:xfrm>
            <a:prstGeom prst="rect">
              <a:avLst/>
            </a:prstGeom>
          </p:spPr>
        </p:pic>
      </p:grpSp>
      <p:grpSp>
        <p:nvGrpSpPr>
          <p:cNvPr id="296" name="그룹 295"/>
          <p:cNvGrpSpPr/>
          <p:nvPr userDrawn="1"/>
        </p:nvGrpSpPr>
        <p:grpSpPr>
          <a:xfrm>
            <a:off x="2023552" y="3925215"/>
            <a:ext cx="1406941" cy="1226492"/>
            <a:chOff x="1847527" y="1694754"/>
            <a:chExt cx="781245" cy="681046"/>
          </a:xfrm>
        </p:grpSpPr>
        <p:sp>
          <p:nvSpPr>
            <p:cNvPr id="298" name="직사각형 297"/>
            <p:cNvSpPr/>
            <p:nvPr userDrawn="1"/>
          </p:nvSpPr>
          <p:spPr>
            <a:xfrm>
              <a:off x="1847527" y="1694754"/>
              <a:ext cx="781245" cy="6810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b"/>
            <a:lstStyle/>
            <a:p>
              <a:r>
                <a:rPr kumimoji="1" lang="ko-KR" altLang="en-US" sz="700" dirty="0">
                  <a:solidFill>
                    <a:prstClr val="black"/>
                  </a:solidFill>
                  <a:latin typeface="+mn-ea"/>
                  <a:cs typeface="Nanum Gothic" charset="-127"/>
                </a:rPr>
                <a:t>        새로운 대시보드 </a:t>
              </a:r>
              <a:r>
                <a:rPr kumimoji="1" lang="en-US" altLang="ko-KR" sz="700" dirty="0">
                  <a:solidFill>
                    <a:prstClr val="black"/>
                  </a:solidFill>
                  <a:latin typeface="+mn-ea"/>
                  <a:cs typeface="Nanum Gothic" charset="-127"/>
                </a:rPr>
                <a:t>01</a:t>
              </a:r>
            </a:p>
          </p:txBody>
        </p:sp>
        <p:pic>
          <p:nvPicPr>
            <p:cNvPr id="299" name="그림 298"/>
            <p:cNvPicPr>
              <a:picLocks noChangeAspect="1"/>
            </p:cNvPicPr>
            <p:nvPr userDrawn="1"/>
          </p:nvPicPr>
          <p:blipFill rotWithShape="1">
            <a:blip r:embed="rId3">
              <a:extLst>
                <a:ext uri="{28A0092B-C50C-407E-A947-70E740481C1C}">
                  <a14:useLocalDpi xmlns:a14="http://schemas.microsoft.com/office/drawing/2010/main" val="0"/>
                </a:ext>
              </a:extLst>
            </a:blip>
            <a:srcRect l="16398" t="10208" r="16551" b="9974"/>
            <a:stretch/>
          </p:blipFill>
          <p:spPr>
            <a:xfrm>
              <a:off x="1883555" y="1729097"/>
              <a:ext cx="699355" cy="529786"/>
            </a:xfrm>
            <a:prstGeom prst="rect">
              <a:avLst/>
            </a:prstGeom>
            <a:solidFill>
              <a:schemeClr val="bg1"/>
            </a:solidFill>
            <a:ln w="6350">
              <a:solidFill>
                <a:schemeClr val="bg1">
                  <a:lumMod val="75000"/>
                </a:schemeClr>
              </a:solidFill>
            </a:ln>
          </p:spPr>
        </p:pic>
      </p:grpSp>
      <p:sp>
        <p:nvSpPr>
          <p:cNvPr id="309" name="직사각형 308"/>
          <p:cNvSpPr/>
          <p:nvPr/>
        </p:nvSpPr>
        <p:spPr>
          <a:xfrm>
            <a:off x="158036" y="1562858"/>
            <a:ext cx="1593854" cy="266506"/>
          </a:xfrm>
          <a:prstGeom prst="rect">
            <a:avLst/>
          </a:prstGeom>
          <a:solidFill>
            <a:schemeClr val="tx1">
              <a:lumMod val="95000"/>
              <a:lumOff val="5000"/>
              <a:alpha val="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313" name="그림 3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01" y="1646476"/>
            <a:ext cx="100032" cy="100032"/>
          </a:xfrm>
          <a:prstGeom prst="rect">
            <a:avLst/>
          </a:prstGeom>
        </p:spPr>
      </p:pic>
      <p:pic>
        <p:nvPicPr>
          <p:cNvPr id="315" name="그림 3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01" y="2287028"/>
            <a:ext cx="100032" cy="100032"/>
          </a:xfrm>
          <a:prstGeom prst="rect">
            <a:avLst/>
          </a:prstGeom>
        </p:spPr>
      </p:pic>
      <p:pic>
        <p:nvPicPr>
          <p:cNvPr id="324" name="그림 3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7701" y="2595571"/>
            <a:ext cx="100032" cy="100032"/>
          </a:xfrm>
          <a:prstGeom prst="rect">
            <a:avLst/>
          </a:prstGeom>
        </p:spPr>
      </p:pic>
      <p:pic>
        <p:nvPicPr>
          <p:cNvPr id="325" name="그림 324"/>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7701" y="1324887"/>
            <a:ext cx="100032" cy="100032"/>
          </a:xfrm>
          <a:prstGeom prst="rect">
            <a:avLst/>
          </a:prstGeom>
        </p:spPr>
      </p:pic>
      <p:pic>
        <p:nvPicPr>
          <p:cNvPr id="137" name="그림 1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09741" y="2320048"/>
            <a:ext cx="96313" cy="96313"/>
          </a:xfrm>
          <a:prstGeom prst="rect">
            <a:avLst/>
          </a:prstGeom>
        </p:spPr>
      </p:pic>
      <p:grpSp>
        <p:nvGrpSpPr>
          <p:cNvPr id="138" name="그룹 137"/>
          <p:cNvGrpSpPr/>
          <p:nvPr/>
        </p:nvGrpSpPr>
        <p:grpSpPr>
          <a:xfrm>
            <a:off x="3208191" y="2319379"/>
            <a:ext cx="94464" cy="84722"/>
            <a:chOff x="2681691" y="1616224"/>
            <a:chExt cx="94464" cy="84722"/>
          </a:xfrm>
          <a:noFill/>
        </p:grpSpPr>
        <p:pic>
          <p:nvPicPr>
            <p:cNvPr id="139" name="그림 13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707657" y="1616224"/>
              <a:ext cx="68498" cy="68498"/>
            </a:xfrm>
            <a:prstGeom prst="rect">
              <a:avLst/>
            </a:prstGeom>
            <a:grpFill/>
          </p:spPr>
        </p:pic>
        <p:pic>
          <p:nvPicPr>
            <p:cNvPr id="140" name="그림 139"/>
            <p:cNvPicPr>
              <a:picLocks noChangeAspect="1"/>
            </p:cNvPicPr>
            <p:nvPr userDrawn="1"/>
          </p:nvPicPr>
          <p:blipFill rotWithShape="1">
            <a:blip r:embed="rId8">
              <a:extLst>
                <a:ext uri="{28A0092B-C50C-407E-A947-70E740481C1C}">
                  <a14:useLocalDpi xmlns:a14="http://schemas.microsoft.com/office/drawing/2010/main" val="0"/>
                </a:ext>
              </a:extLst>
            </a:blip>
            <a:srcRect l="11030" r="10543"/>
            <a:stretch/>
          </p:blipFill>
          <p:spPr>
            <a:xfrm>
              <a:off x="2681691" y="1623592"/>
              <a:ext cx="60666" cy="77354"/>
            </a:xfrm>
            <a:prstGeom prst="rect">
              <a:avLst/>
            </a:prstGeom>
            <a:solidFill>
              <a:schemeClr val="bg1">
                <a:lumMod val="95000"/>
              </a:schemeClr>
            </a:solidFill>
          </p:spPr>
        </p:pic>
      </p:grpSp>
      <p:sp>
        <p:nvSpPr>
          <p:cNvPr id="146" name="직사각형 145"/>
          <p:cNvSpPr/>
          <p:nvPr/>
        </p:nvSpPr>
        <p:spPr>
          <a:xfrm>
            <a:off x="158036" y="1252774"/>
            <a:ext cx="1593854" cy="266506"/>
          </a:xfrm>
          <a:prstGeom prst="rect">
            <a:avLst/>
          </a:prstGeom>
          <a:noFill/>
          <a:ln w="63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147" name="그림 1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34687" y="1326864"/>
            <a:ext cx="96313" cy="96313"/>
          </a:xfrm>
          <a:prstGeom prst="rect">
            <a:avLst/>
          </a:prstGeom>
        </p:spPr>
      </p:pic>
      <p:grpSp>
        <p:nvGrpSpPr>
          <p:cNvPr id="148" name="그룹 147"/>
          <p:cNvGrpSpPr/>
          <p:nvPr/>
        </p:nvGrpSpPr>
        <p:grpSpPr>
          <a:xfrm>
            <a:off x="1533137" y="1326195"/>
            <a:ext cx="94464" cy="84722"/>
            <a:chOff x="2681691" y="1616224"/>
            <a:chExt cx="94464" cy="84722"/>
          </a:xfrm>
          <a:noFill/>
        </p:grpSpPr>
        <p:pic>
          <p:nvPicPr>
            <p:cNvPr id="149" name="그림 14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2707657" y="1616224"/>
              <a:ext cx="68498" cy="68498"/>
            </a:xfrm>
            <a:prstGeom prst="rect">
              <a:avLst/>
            </a:prstGeom>
            <a:grpFill/>
          </p:spPr>
        </p:pic>
        <p:pic>
          <p:nvPicPr>
            <p:cNvPr id="150" name="그림 149"/>
            <p:cNvPicPr>
              <a:picLocks noChangeAspect="1"/>
            </p:cNvPicPr>
            <p:nvPr userDrawn="1"/>
          </p:nvPicPr>
          <p:blipFill rotWithShape="1">
            <a:blip r:embed="rId8">
              <a:extLst>
                <a:ext uri="{28A0092B-C50C-407E-A947-70E740481C1C}">
                  <a14:useLocalDpi xmlns:a14="http://schemas.microsoft.com/office/drawing/2010/main" val="0"/>
                </a:ext>
              </a:extLst>
            </a:blip>
            <a:srcRect l="11030" r="10543"/>
            <a:stretch/>
          </p:blipFill>
          <p:spPr>
            <a:xfrm>
              <a:off x="2681691" y="1623592"/>
              <a:ext cx="60666" cy="77354"/>
            </a:xfrm>
            <a:prstGeom prst="rect">
              <a:avLst/>
            </a:prstGeom>
            <a:solidFill>
              <a:schemeClr val="bg1">
                <a:lumMod val="95000"/>
              </a:schemeClr>
            </a:solidFill>
          </p:spPr>
        </p:pic>
      </p:grpSp>
      <p:sp>
        <p:nvSpPr>
          <p:cNvPr id="151" name="타원 150"/>
          <p:cNvSpPr/>
          <p:nvPr/>
        </p:nvSpPr>
        <p:spPr>
          <a:xfrm>
            <a:off x="9854835" y="1024954"/>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mn-ea"/>
                <a:cs typeface="Nanum Gothic" charset="-127"/>
              </a:rPr>
              <a:t>N</a:t>
            </a:r>
            <a:endParaRPr kumimoji="1" lang="ko-KR" altLang="en-US" sz="400" dirty="0">
              <a:solidFill>
                <a:schemeClr val="bg1"/>
              </a:solidFill>
              <a:latin typeface="+mn-ea"/>
              <a:cs typeface="Nanum Gothic" charset="-127"/>
            </a:endParaRPr>
          </a:p>
        </p:txBody>
      </p:sp>
      <p:sp>
        <p:nvSpPr>
          <p:cNvPr id="152" name="타원 151"/>
          <p:cNvSpPr/>
          <p:nvPr/>
        </p:nvSpPr>
        <p:spPr>
          <a:xfrm>
            <a:off x="9854835" y="1829639"/>
            <a:ext cx="78232" cy="78232"/>
          </a:xfrm>
          <a:prstGeom prst="ellipse">
            <a:avLst/>
          </a:prstGeom>
          <a:solidFill>
            <a:schemeClr val="tx1">
              <a:lumMod val="50000"/>
              <a:lumOff val="5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a:solidFill>
                  <a:schemeClr val="bg1"/>
                </a:solidFill>
                <a:latin typeface="+mn-ea"/>
                <a:cs typeface="Nanum Gothic" charset="-127"/>
              </a:rPr>
              <a:t>N</a:t>
            </a:r>
            <a:endParaRPr kumimoji="1" lang="ko-KR" altLang="en-US" sz="400" dirty="0">
              <a:solidFill>
                <a:schemeClr val="bg1"/>
              </a:solidFill>
              <a:latin typeface="+mn-ea"/>
              <a:cs typeface="Nanum Gothic" charset="-127"/>
            </a:endParaRPr>
          </a:p>
        </p:txBody>
      </p:sp>
      <p:sp>
        <p:nvSpPr>
          <p:cNvPr id="153" name="타원 152"/>
          <p:cNvSpPr/>
          <p:nvPr/>
        </p:nvSpPr>
        <p:spPr>
          <a:xfrm>
            <a:off x="9528197" y="5914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154" name="텍스트 개체 틀 8"/>
          <p:cNvSpPr txBox="1">
            <a:spLocks/>
          </p:cNvSpPr>
          <p:nvPr/>
        </p:nvSpPr>
        <p:spPr>
          <a:xfrm>
            <a:off x="3621772" y="651623"/>
            <a:ext cx="1997723" cy="6090493"/>
          </a:xfrm>
          <a:prstGeom prst="rect">
            <a:avLst/>
          </a:prstGeom>
          <a:solidFill>
            <a:schemeClr val="bg1"/>
          </a:solidFill>
          <a:ln>
            <a:solidFill>
              <a:schemeClr val="bg1">
                <a:lumMod val="85000"/>
              </a:schemeClr>
            </a:solidFill>
          </a:ln>
        </p:spPr>
        <p:txBody>
          <a:bodyPr vert="horz" lIns="72000" tIns="72000" rIns="72000" bIns="72000" rtlCol="0">
            <a:normAutofit fontScale="925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대시보드 탭</a:t>
            </a:r>
            <a:endParaRPr lang="en-US" altLang="ko-KR" dirty="0">
              <a:latin typeface="+mn-ea"/>
              <a:ea typeface="+mn-ea"/>
            </a:endParaRPr>
          </a:p>
          <a:p>
            <a:pPr lvl="1"/>
            <a:r>
              <a:rPr lang="ko-KR" altLang="en-US" dirty="0">
                <a:latin typeface="+mn-ea"/>
                <a:ea typeface="+mn-ea"/>
              </a:rPr>
              <a:t>사용자가 열람할 수 있는 대시보드 수 표시</a:t>
            </a:r>
            <a:endParaRPr lang="en-US" altLang="ko-KR" dirty="0">
              <a:latin typeface="+mn-ea"/>
              <a:ea typeface="+mn-ea"/>
            </a:endParaRPr>
          </a:p>
          <a:p>
            <a:pPr lvl="2"/>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 </a:t>
            </a:r>
            <a:r>
              <a:rPr lang="en-US" altLang="ko-KR" dirty="0">
                <a:solidFill>
                  <a:srgbClr val="FF0000"/>
                </a:solidFill>
                <a:latin typeface="+mn-ea"/>
                <a:ea typeface="+mn-ea"/>
              </a:rPr>
              <a:t>:</a:t>
            </a:r>
            <a:r>
              <a:rPr lang="ko-KR" altLang="en-US" dirty="0">
                <a:solidFill>
                  <a:srgbClr val="FF0000"/>
                </a:solidFill>
                <a:latin typeface="+mn-ea"/>
                <a:ea typeface="+mn-ea"/>
              </a:rPr>
              <a:t> 전체 대시보드 수</a:t>
            </a:r>
            <a:endParaRPr lang="en-US" altLang="ko-KR" dirty="0">
              <a:solidFill>
                <a:srgbClr val="FF0000"/>
              </a:solidFill>
              <a:latin typeface="+mn-ea"/>
              <a:ea typeface="+mn-ea"/>
            </a:endParaRPr>
          </a:p>
          <a:p>
            <a:pPr lvl="2"/>
            <a:r>
              <a:rPr lang="ko-KR" altLang="en-US" dirty="0">
                <a:solidFill>
                  <a:srgbClr val="FF0000"/>
                </a:solidFill>
                <a:latin typeface="+mn-ea"/>
                <a:ea typeface="+mn-ea"/>
              </a:rPr>
              <a:t>관찰자 </a:t>
            </a:r>
            <a:r>
              <a:rPr lang="en-US" altLang="ko-KR" dirty="0">
                <a:solidFill>
                  <a:srgbClr val="FF0000"/>
                </a:solidFill>
                <a:latin typeface="+mn-ea"/>
                <a:ea typeface="+mn-ea"/>
              </a:rPr>
              <a:t>:</a:t>
            </a:r>
            <a:r>
              <a:rPr lang="ko-KR" altLang="en-US" dirty="0">
                <a:solidFill>
                  <a:srgbClr val="FF0000"/>
                </a:solidFill>
                <a:latin typeface="+mn-ea"/>
                <a:ea typeface="+mn-ea"/>
              </a:rPr>
              <a:t> 보임 대시보드 수</a:t>
            </a:r>
            <a:endParaRPr lang="en-US" altLang="ko-KR" dirty="0">
              <a:latin typeface="+mn-ea"/>
              <a:ea typeface="+mn-ea"/>
            </a:endParaRPr>
          </a:p>
          <a:p>
            <a:r>
              <a:rPr lang="ko-KR" altLang="en-US" dirty="0">
                <a:latin typeface="+mn-ea"/>
                <a:ea typeface="+mn-ea"/>
              </a:rPr>
              <a:t>브라우징 설정 영역</a:t>
            </a:r>
            <a:endParaRPr lang="en-US" altLang="ko-KR" dirty="0">
              <a:latin typeface="+mn-ea"/>
              <a:ea typeface="+mn-ea"/>
            </a:endParaRPr>
          </a:p>
          <a:p>
            <a:pPr lvl="1"/>
            <a:r>
              <a:rPr lang="ko-KR" altLang="en-US" dirty="0">
                <a:latin typeface="+mn-ea"/>
                <a:ea typeface="+mn-ea"/>
              </a:rPr>
              <a:t>데이터 소스</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마스터 데이터 리스트 팝업 출력</a:t>
            </a:r>
            <a:endParaRPr lang="en-US" altLang="ko-KR" dirty="0">
              <a:latin typeface="+mn-ea"/>
              <a:ea typeface="+mn-ea"/>
            </a:endParaRPr>
          </a:p>
          <a:p>
            <a:pPr lvl="3"/>
            <a:r>
              <a:rPr lang="ko-KR" altLang="en-US" dirty="0">
                <a:latin typeface="+mn-ea"/>
                <a:ea typeface="+mn-ea"/>
              </a:rPr>
              <a:t>리스트 선택 </a:t>
            </a:r>
            <a:r>
              <a:rPr lang="ko-KR" altLang="en-US" dirty="0">
                <a:latin typeface="+mn-ea"/>
                <a:ea typeface="+mn-ea"/>
                <a:sym typeface="Wingdings"/>
              </a:rPr>
              <a:t>  선택해제 토글 </a:t>
            </a:r>
            <a:endParaRPr lang="en-US" altLang="ko-KR" dirty="0">
              <a:latin typeface="+mn-ea"/>
              <a:ea typeface="+mn-ea"/>
              <a:sym typeface="Wingdings"/>
            </a:endParaRPr>
          </a:p>
          <a:p>
            <a:pPr lvl="4"/>
            <a:r>
              <a:rPr lang="ko-KR" altLang="en-US" dirty="0">
                <a:latin typeface="+mn-ea"/>
                <a:ea typeface="+mn-ea"/>
                <a:sym typeface="Wingdings"/>
              </a:rPr>
              <a:t>선택된 데이터소스가 연결된 대시보드만 보이도록 필터링</a:t>
            </a:r>
            <a:endParaRPr lang="en-US" altLang="ko-KR" dirty="0">
              <a:latin typeface="+mn-ea"/>
              <a:ea typeface="+mn-ea"/>
              <a:sym typeface="Wingdings"/>
            </a:endParaRPr>
          </a:p>
          <a:p>
            <a:pPr lvl="4"/>
            <a:r>
              <a:rPr lang="ko-KR" altLang="en-US" dirty="0">
                <a:latin typeface="+mn-ea"/>
                <a:ea typeface="+mn-ea"/>
                <a:sym typeface="Wingdings"/>
              </a:rPr>
              <a:t>전체 선택 </a:t>
            </a:r>
            <a:r>
              <a:rPr lang="en-US" altLang="ko-KR" dirty="0">
                <a:latin typeface="+mn-ea"/>
                <a:ea typeface="+mn-ea"/>
                <a:sym typeface="Wingdings"/>
              </a:rPr>
              <a:t>default</a:t>
            </a:r>
            <a:r>
              <a:rPr lang="ko-KR" altLang="en-US" dirty="0">
                <a:latin typeface="+mn-ea"/>
                <a:ea typeface="+mn-ea"/>
                <a:sym typeface="Wingdings"/>
              </a:rPr>
              <a:t> </a:t>
            </a:r>
            <a:r>
              <a:rPr lang="ko-KR" altLang="en-US" dirty="0">
                <a:latin typeface="+mn-ea"/>
                <a:ea typeface="+mn-ea"/>
              </a:rPr>
              <a:t> </a:t>
            </a:r>
            <a:endParaRPr lang="en-US" altLang="ko-KR" dirty="0">
              <a:latin typeface="+mn-ea"/>
              <a:ea typeface="+mn-ea"/>
            </a:endParaRPr>
          </a:p>
          <a:p>
            <a:pPr lvl="1"/>
            <a:r>
              <a:rPr lang="ko-KR" altLang="en-US" dirty="0">
                <a:latin typeface="+mn-ea"/>
                <a:ea typeface="+mn-ea"/>
              </a:rPr>
              <a:t>보임 대시보드만 보기 </a:t>
            </a:r>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p>
          <a:p>
            <a:pPr lvl="2"/>
            <a:r>
              <a:rPr lang="ko-KR" altLang="en-US" dirty="0">
                <a:latin typeface="+mn-ea"/>
                <a:ea typeface="+mn-ea"/>
              </a:rPr>
              <a:t>데이터 소스 필터링과</a:t>
            </a:r>
            <a:r>
              <a:rPr lang="en-US" altLang="ko-KR" dirty="0">
                <a:latin typeface="+mn-ea"/>
                <a:ea typeface="+mn-ea"/>
              </a:rPr>
              <a:t> AND</a:t>
            </a:r>
            <a:r>
              <a:rPr lang="ko-KR" altLang="en-US" dirty="0">
                <a:latin typeface="+mn-ea"/>
                <a:ea typeface="+mn-ea"/>
              </a:rPr>
              <a:t> 조건 적용</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a:t>
            </a:r>
            <a:r>
              <a:rPr lang="en-US" altLang="ko-KR" dirty="0">
                <a:latin typeface="+mn-ea"/>
                <a:ea typeface="+mn-ea"/>
              </a:rPr>
              <a:t>ON/OFF</a:t>
            </a:r>
            <a:r>
              <a:rPr lang="ko-KR" altLang="en-US" dirty="0">
                <a:latin typeface="+mn-ea"/>
                <a:ea typeface="+mn-ea"/>
              </a:rPr>
              <a:t> 토클</a:t>
            </a:r>
            <a:endParaRPr lang="en-US" altLang="ko-KR" dirty="0">
              <a:latin typeface="+mn-ea"/>
              <a:ea typeface="+mn-ea"/>
            </a:endParaRPr>
          </a:p>
          <a:p>
            <a:pPr lvl="2"/>
            <a:r>
              <a:rPr lang="en-US" altLang="ko-KR" dirty="0">
                <a:latin typeface="+mn-ea"/>
                <a:ea typeface="+mn-ea"/>
              </a:rPr>
              <a:t>ON : </a:t>
            </a:r>
            <a:r>
              <a:rPr lang="ko-KR" altLang="en-US" dirty="0">
                <a:latin typeface="+mn-ea"/>
                <a:ea typeface="+mn-ea"/>
              </a:rPr>
              <a:t>보임 대시보드만 보이도록 필터링</a:t>
            </a:r>
            <a:endParaRPr lang="en-US" altLang="ko-KR" dirty="0">
              <a:latin typeface="+mn-ea"/>
              <a:ea typeface="+mn-ea"/>
            </a:endParaRPr>
          </a:p>
          <a:p>
            <a:pPr lvl="2"/>
            <a:r>
              <a:rPr lang="en-US" altLang="ko-KR" dirty="0">
                <a:latin typeface="+mn-ea"/>
                <a:ea typeface="+mn-ea"/>
              </a:rPr>
              <a:t>OFF(default) :</a:t>
            </a:r>
            <a:r>
              <a:rPr lang="ko-KR" altLang="en-US" dirty="0">
                <a:latin typeface="+mn-ea"/>
                <a:ea typeface="+mn-ea"/>
              </a:rPr>
              <a:t> 전체 대시보드 보임</a:t>
            </a:r>
            <a:endParaRPr lang="en-US" altLang="ko-KR" dirty="0">
              <a:latin typeface="+mn-ea"/>
              <a:ea typeface="+mn-ea"/>
            </a:endParaRPr>
          </a:p>
          <a:p>
            <a:pPr lvl="1"/>
            <a:r>
              <a:rPr lang="ko-KR" altLang="en-US" dirty="0">
                <a:latin typeface="+mn-ea"/>
                <a:ea typeface="+mn-ea"/>
              </a:rPr>
              <a:t>뷰 변경 버튼 </a:t>
            </a:r>
            <a:r>
              <a:rPr lang="en-US" altLang="ko-KR" dirty="0">
                <a:latin typeface="+mn-ea"/>
                <a:ea typeface="+mn-ea"/>
              </a:rPr>
              <a:t>: </a:t>
            </a:r>
            <a:r>
              <a:rPr lang="ko-KR" altLang="en-US" dirty="0">
                <a:latin typeface="+mn-ea"/>
                <a:ea typeface="+mn-ea"/>
              </a:rPr>
              <a:t>썸네일</a:t>
            </a:r>
            <a:r>
              <a:rPr lang="en-US" altLang="ko-KR" dirty="0">
                <a:latin typeface="+mn-ea"/>
                <a:ea typeface="+mn-ea"/>
              </a:rPr>
              <a:t>(default) </a:t>
            </a:r>
            <a:r>
              <a:rPr lang="en-US" altLang="ko-KR" dirty="0">
                <a:latin typeface="+mn-ea"/>
                <a:ea typeface="+mn-ea"/>
                <a:sym typeface="Wingdings"/>
              </a:rPr>
              <a:t></a:t>
            </a:r>
            <a:r>
              <a:rPr lang="ko-KR" altLang="en-US" dirty="0">
                <a:latin typeface="+mn-ea"/>
                <a:ea typeface="+mn-ea"/>
                <a:sym typeface="Wingdings"/>
              </a:rPr>
              <a:t>리스트</a:t>
            </a:r>
            <a:endParaRPr lang="en-US" altLang="ko-KR" dirty="0">
              <a:latin typeface="+mn-ea"/>
              <a:ea typeface="+mn-ea"/>
              <a:sym typeface="Wingdings"/>
            </a:endParaRPr>
          </a:p>
          <a:p>
            <a:r>
              <a:rPr lang="ko-KR" altLang="en-US" dirty="0">
                <a:latin typeface="+mn-ea"/>
                <a:ea typeface="+mn-ea"/>
              </a:rPr>
              <a:t>대시보드 리스트</a:t>
            </a:r>
            <a:r>
              <a:rPr lang="en-US" altLang="ko-KR" dirty="0">
                <a:latin typeface="+mn-ea"/>
                <a:ea typeface="+mn-ea"/>
              </a:rPr>
              <a:t> : </a:t>
            </a:r>
            <a:r>
              <a:rPr lang="ko-KR" altLang="en-US" dirty="0">
                <a:latin typeface="+mn-ea"/>
                <a:ea typeface="+mn-ea"/>
              </a:rPr>
              <a:t>썸네일 뷰</a:t>
            </a:r>
            <a:r>
              <a:rPr lang="en-US" altLang="ko-KR" dirty="0">
                <a:latin typeface="+mn-ea"/>
                <a:ea typeface="+mn-ea"/>
              </a:rPr>
              <a:t> / </a:t>
            </a:r>
            <a:r>
              <a:rPr lang="ko-KR" altLang="en-US" dirty="0">
                <a:latin typeface="+mn-ea"/>
                <a:ea typeface="+mn-ea"/>
              </a:rPr>
              <a:t>리스트 뷰</a:t>
            </a:r>
            <a:endParaRPr lang="en-US" altLang="ko-KR" dirty="0">
              <a:latin typeface="+mn-ea"/>
              <a:ea typeface="+mn-ea"/>
            </a:endParaRPr>
          </a:p>
          <a:p>
            <a:pPr lvl="1"/>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r>
              <a:rPr lang="en-US" altLang="ko-KR" dirty="0">
                <a:latin typeface="+mn-ea"/>
                <a:ea typeface="+mn-ea"/>
              </a:rPr>
              <a:t>Drag &amp; Drop</a:t>
            </a:r>
            <a:r>
              <a:rPr lang="ko-KR" altLang="en-US" dirty="0">
                <a:latin typeface="+mn-ea"/>
                <a:ea typeface="+mn-ea"/>
              </a:rPr>
              <a:t>으로 리스트 순서 변경 가능</a:t>
            </a:r>
            <a:endParaRPr lang="en-US" altLang="ko-KR" dirty="0">
              <a:latin typeface="+mn-ea"/>
              <a:ea typeface="+mn-ea"/>
            </a:endParaRPr>
          </a:p>
          <a:p>
            <a:pPr lvl="1"/>
            <a:r>
              <a:rPr lang="en-US" altLang="ko-KR" dirty="0">
                <a:latin typeface="+mn-ea"/>
                <a:ea typeface="+mn-ea"/>
              </a:rPr>
              <a:t>Normal/Select &gt; </a:t>
            </a:r>
          </a:p>
          <a:p>
            <a:pPr lvl="2"/>
            <a:r>
              <a:rPr lang="ko-KR" altLang="en-US" dirty="0">
                <a:latin typeface="+mn-ea"/>
                <a:ea typeface="+mn-ea"/>
              </a:rPr>
              <a:t>대시보드 썸네일</a:t>
            </a:r>
            <a:r>
              <a:rPr lang="en-US" altLang="ko-KR" dirty="0">
                <a:latin typeface="+mn-ea"/>
                <a:ea typeface="+mn-ea"/>
              </a:rPr>
              <a:t>(</a:t>
            </a:r>
            <a:r>
              <a:rPr lang="ko-KR" altLang="en-US" dirty="0">
                <a:latin typeface="+mn-ea"/>
                <a:ea typeface="+mn-ea"/>
              </a:rPr>
              <a:t>썸네일 뷰에서만 보임</a:t>
            </a:r>
            <a:r>
              <a:rPr lang="en-US" altLang="ko-KR" dirty="0">
                <a:latin typeface="+mn-ea"/>
                <a:ea typeface="+mn-ea"/>
              </a:rPr>
              <a:t>)</a:t>
            </a:r>
          </a:p>
          <a:p>
            <a:pPr lvl="2"/>
            <a:r>
              <a:rPr lang="ko-KR" altLang="en-US" dirty="0">
                <a:latin typeface="+mn-ea"/>
                <a:ea typeface="+mn-ea"/>
              </a:rPr>
              <a:t>대시보드 이름</a:t>
            </a:r>
            <a:endParaRPr lang="en-US" altLang="ko-KR" dirty="0">
              <a:latin typeface="+mn-ea"/>
              <a:ea typeface="+mn-ea"/>
            </a:endParaRPr>
          </a:p>
          <a:p>
            <a:pPr lvl="2"/>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r>
              <a:rPr lang="en-US" altLang="ko-KR" dirty="0">
                <a:latin typeface="+mn-ea"/>
                <a:ea typeface="+mn-ea"/>
              </a:rPr>
              <a:t>‘</a:t>
            </a:r>
            <a:r>
              <a:rPr lang="ko-KR" altLang="en-US" dirty="0">
                <a:latin typeface="+mn-ea"/>
                <a:ea typeface="+mn-ea"/>
              </a:rPr>
              <a:t>보임</a:t>
            </a:r>
            <a:r>
              <a:rPr lang="en-US" altLang="ko-KR" dirty="0">
                <a:latin typeface="+mn-ea"/>
                <a:ea typeface="+mn-ea"/>
              </a:rPr>
              <a:t>’</a:t>
            </a:r>
            <a:r>
              <a:rPr lang="ko-KR" altLang="en-US" dirty="0">
                <a:latin typeface="+mn-ea"/>
                <a:ea typeface="+mn-ea"/>
              </a:rPr>
              <a:t>일 경우 아이콘 표시</a:t>
            </a:r>
            <a:endParaRPr lang="en-US" altLang="ko-KR" dirty="0">
              <a:latin typeface="+mn-ea"/>
              <a:ea typeface="+mn-ea"/>
            </a:endParaRPr>
          </a:p>
          <a:p>
            <a:pPr lvl="1"/>
            <a:r>
              <a:rPr lang="ko-KR" altLang="en-US" dirty="0">
                <a:latin typeface="+mn-ea"/>
                <a:ea typeface="+mn-ea"/>
              </a:rPr>
              <a:t>호버</a:t>
            </a:r>
            <a:r>
              <a:rPr lang="en-US" altLang="ko-KR" dirty="0">
                <a:latin typeface="+mn-ea"/>
                <a:ea typeface="+mn-ea"/>
              </a:rPr>
              <a:t> &gt; </a:t>
            </a:r>
          </a:p>
          <a:p>
            <a:pPr lvl="2"/>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r>
              <a:rPr lang="ko-KR" altLang="en-US" dirty="0">
                <a:latin typeface="+mn-ea"/>
                <a:ea typeface="+mn-ea"/>
              </a:rPr>
              <a:t>보임</a:t>
            </a:r>
            <a:r>
              <a:rPr lang="en-US" altLang="ko-KR" dirty="0">
                <a:latin typeface="+mn-ea"/>
                <a:ea typeface="+mn-ea"/>
              </a:rPr>
              <a:t>/</a:t>
            </a:r>
            <a:r>
              <a:rPr lang="ko-KR" altLang="en-US" dirty="0">
                <a:latin typeface="+mn-ea"/>
                <a:ea typeface="+mn-ea"/>
              </a:rPr>
              <a:t>숨김 설정 가능</a:t>
            </a:r>
            <a:endParaRPr lang="en-US" altLang="ko-KR" dirty="0">
              <a:latin typeface="+mn-ea"/>
              <a:ea typeface="+mn-ea"/>
            </a:endParaRPr>
          </a:p>
          <a:p>
            <a:pPr lvl="2"/>
            <a:r>
              <a:rPr lang="ko-KR" altLang="en-US" dirty="0">
                <a:latin typeface="+mn-ea"/>
                <a:ea typeface="+mn-ea"/>
              </a:rPr>
              <a:t>대시보드 이름</a:t>
            </a:r>
            <a:endParaRPr lang="en-US" altLang="ko-KR" dirty="0">
              <a:latin typeface="+mn-ea"/>
              <a:ea typeface="+mn-ea"/>
            </a:endParaRPr>
          </a:p>
          <a:p>
            <a:pPr lvl="2"/>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r>
              <a:rPr kumimoji="1" lang="ko-KR" altLang="en-US" dirty="0">
                <a:latin typeface="+mn-ea"/>
                <a:ea typeface="+mn-ea"/>
              </a:rPr>
              <a:t>복제 클릭 </a:t>
            </a:r>
            <a:r>
              <a:rPr kumimoji="1" lang="en-US" altLang="ko-KR" dirty="0">
                <a:latin typeface="+mn-ea"/>
                <a:ea typeface="+mn-ea"/>
              </a:rPr>
              <a:t>&gt;</a:t>
            </a:r>
            <a:r>
              <a:rPr kumimoji="1" lang="ko-KR" altLang="en-US" dirty="0">
                <a:latin typeface="+mn-ea"/>
                <a:ea typeface="+mn-ea"/>
              </a:rPr>
              <a:t> 복제 확인 팝업</a:t>
            </a:r>
            <a:r>
              <a:rPr kumimoji="1" lang="en-US" altLang="ko-KR" dirty="0">
                <a:latin typeface="+mn-ea"/>
                <a:ea typeface="+mn-ea"/>
              </a:rPr>
              <a:t>(</a:t>
            </a:r>
            <a:r>
              <a:rPr kumimoji="1" lang="ko-KR" altLang="en-US" dirty="0">
                <a:latin typeface="+mn-ea"/>
                <a:ea typeface="+mn-ea"/>
              </a:rPr>
              <a:t>이름</a:t>
            </a:r>
            <a:r>
              <a:rPr kumimoji="1" lang="en-US" altLang="ko-KR" dirty="0">
                <a:latin typeface="+mn-ea"/>
                <a:ea typeface="+mn-ea"/>
              </a:rPr>
              <a:t>/</a:t>
            </a:r>
            <a:r>
              <a:rPr kumimoji="1" lang="ko-KR" altLang="en-US" dirty="0">
                <a:latin typeface="+mn-ea"/>
                <a:ea typeface="+mn-ea"/>
              </a:rPr>
              <a:t>설명입력</a:t>
            </a:r>
            <a:r>
              <a:rPr kumimoji="1" lang="en-US" altLang="ko-KR" dirty="0">
                <a:latin typeface="+mn-ea"/>
                <a:ea typeface="+mn-ea"/>
              </a:rPr>
              <a:t>)</a:t>
            </a:r>
            <a:r>
              <a:rPr kumimoji="1" lang="ko-KR" altLang="en-US" dirty="0">
                <a:latin typeface="+mn-ea"/>
                <a:ea typeface="+mn-ea"/>
              </a:rPr>
              <a:t> 출력</a:t>
            </a:r>
            <a:r>
              <a:rPr lang="ko-KR" altLang="en-US" dirty="0">
                <a:solidFill>
                  <a:srgbClr val="00B0F0"/>
                </a:solidFill>
                <a:latin typeface="+mn-ea"/>
                <a:ea typeface="+mn-ea"/>
              </a:rPr>
              <a:t> ☞</a:t>
            </a:r>
            <a:r>
              <a:rPr lang="en-US" altLang="ko-KR" dirty="0">
                <a:solidFill>
                  <a:srgbClr val="00B0F0"/>
                </a:solidFill>
                <a:latin typeface="+mn-ea"/>
                <a:ea typeface="+mn-ea"/>
              </a:rPr>
              <a:t>[032.0]</a:t>
            </a:r>
            <a:r>
              <a:rPr lang="ko-KR" altLang="en-US" dirty="0">
                <a:latin typeface="+mn-ea"/>
                <a:ea typeface="+mn-ea"/>
              </a:rPr>
              <a:t> </a:t>
            </a:r>
            <a:r>
              <a:rPr lang="en-US" altLang="ko-KR" dirty="0">
                <a:latin typeface="+mn-ea"/>
                <a:ea typeface="+mn-ea"/>
              </a:rPr>
              <a:t>/</a:t>
            </a:r>
            <a:r>
              <a:rPr lang="ko-KR" altLang="en-US" dirty="0">
                <a:latin typeface="+mn-ea"/>
                <a:ea typeface="+mn-ea"/>
              </a:rPr>
              <a:t> 복제된 대시보드는 마지막 순서에 추가됨</a:t>
            </a:r>
            <a:endParaRPr kumimoji="1" lang="en-US" altLang="ko-KR" dirty="0">
              <a:latin typeface="+mn-ea"/>
              <a:ea typeface="+mn-ea"/>
            </a:endParaRPr>
          </a:p>
          <a:p>
            <a:pPr lvl="2"/>
            <a:r>
              <a:rPr lang="en-US" altLang="ko-KR" dirty="0">
                <a:solidFill>
                  <a:srgbClr val="FF0000"/>
                </a:solidFill>
                <a:latin typeface="+mn-ea"/>
                <a:ea typeface="+mn-ea"/>
              </a:rPr>
              <a:t>(</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r>
              <a:rPr kumimoji="1" lang="ko-KR" altLang="en-US" dirty="0">
                <a:latin typeface="+mn-ea"/>
                <a:ea typeface="+mn-ea"/>
              </a:rPr>
              <a:t>삭제 클릭 </a:t>
            </a:r>
            <a:r>
              <a:rPr kumimoji="1" lang="en-US" altLang="ko-KR" dirty="0">
                <a:latin typeface="+mn-ea"/>
                <a:ea typeface="+mn-ea"/>
              </a:rPr>
              <a:t>&gt;</a:t>
            </a:r>
            <a:r>
              <a:rPr kumimoji="1" lang="ko-KR" altLang="en-US" dirty="0">
                <a:latin typeface="+mn-ea"/>
                <a:ea typeface="+mn-ea"/>
              </a:rPr>
              <a:t> 삭제 확인 팝업 출력</a:t>
            </a:r>
            <a:r>
              <a:rPr lang="ko-KR" altLang="en-US" dirty="0">
                <a:solidFill>
                  <a:srgbClr val="00B0F0"/>
                </a:solidFill>
                <a:latin typeface="+mn-ea"/>
                <a:ea typeface="+mn-ea"/>
              </a:rPr>
              <a:t> ☞</a:t>
            </a:r>
            <a:r>
              <a:rPr lang="en-US" altLang="ko-KR" dirty="0">
                <a:solidFill>
                  <a:srgbClr val="00B0F0"/>
                </a:solidFill>
                <a:latin typeface="+mn-ea"/>
                <a:ea typeface="+mn-ea"/>
              </a:rPr>
              <a:t>[013.0]</a:t>
            </a:r>
            <a:endParaRPr kumimoji="1" lang="en-US" altLang="ko-KR" dirty="0">
              <a:latin typeface="+mn-ea"/>
              <a:ea typeface="+mn-ea"/>
            </a:endParaRPr>
          </a:p>
          <a:p>
            <a:r>
              <a:rPr lang="ko-KR" altLang="en-US" dirty="0">
                <a:latin typeface="+mn-ea"/>
                <a:ea typeface="+mn-ea"/>
              </a:rPr>
              <a:t>대시보드 추가 버튼</a:t>
            </a:r>
            <a:r>
              <a:rPr lang="en-US" altLang="ko-KR" dirty="0">
                <a:solidFill>
                  <a:srgbClr val="FF0000"/>
                </a:solidFill>
                <a:latin typeface="+mn-ea"/>
                <a:ea typeface="+mn-ea"/>
              </a:rPr>
              <a:t> (</a:t>
            </a:r>
            <a:r>
              <a:rPr lang="ko-KR" altLang="en-US" dirty="0">
                <a:solidFill>
                  <a:srgbClr val="FF0000"/>
                </a:solidFill>
                <a:latin typeface="+mn-ea"/>
                <a:ea typeface="+mn-ea"/>
              </a:rPr>
              <a:t>작성자</a:t>
            </a:r>
            <a:r>
              <a:rPr lang="en-US" altLang="ko-KR" dirty="0">
                <a:solidFill>
                  <a:srgbClr val="FF0000"/>
                </a:solidFill>
                <a:latin typeface="+mn-ea"/>
                <a:ea typeface="+mn-ea"/>
              </a:rPr>
              <a:t>/</a:t>
            </a:r>
            <a:r>
              <a:rPr lang="ko-KR" altLang="en-US" dirty="0">
                <a:solidFill>
                  <a:srgbClr val="FF0000"/>
                </a:solidFill>
                <a:latin typeface="+mn-ea"/>
                <a:ea typeface="+mn-ea"/>
              </a:rPr>
              <a:t>관리자</a:t>
            </a:r>
            <a:r>
              <a:rPr lang="en-US" altLang="ko-KR" dirty="0">
                <a:solidFill>
                  <a:srgbClr val="FF0000"/>
                </a:solidFill>
                <a:latin typeface="+mn-ea"/>
                <a:ea typeface="+mn-ea"/>
              </a:rPr>
              <a:t>)</a:t>
            </a:r>
            <a:r>
              <a:rPr lang="ko-KR" altLang="en-US" dirty="0">
                <a:solidFill>
                  <a:srgbClr val="FF0000"/>
                </a:solidFill>
                <a:latin typeface="+mn-ea"/>
                <a:ea typeface="+mn-ea"/>
              </a:rPr>
              <a:t> </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대시보드 생성 팝업 출력 </a:t>
            </a:r>
            <a:r>
              <a:rPr lang="ko-KR" altLang="en-US" dirty="0">
                <a:solidFill>
                  <a:srgbClr val="00B0F0"/>
                </a:solidFill>
                <a:latin typeface="+mn-ea"/>
                <a:ea typeface="+mn-ea"/>
              </a:rPr>
              <a:t>☞</a:t>
            </a:r>
            <a:r>
              <a:rPr lang="en-US" altLang="ko-KR" dirty="0">
                <a:solidFill>
                  <a:srgbClr val="00B0F0"/>
                </a:solidFill>
                <a:latin typeface="+mn-ea"/>
                <a:ea typeface="+mn-ea"/>
              </a:rPr>
              <a:t>[036.1]</a:t>
            </a:r>
            <a:r>
              <a:rPr lang="ko-KR" altLang="en-US" dirty="0">
                <a:latin typeface="+mn-ea"/>
                <a:ea typeface="+mn-ea"/>
              </a:rPr>
              <a:t> </a:t>
            </a:r>
            <a:r>
              <a:rPr lang="en-US" altLang="ko-KR" dirty="0">
                <a:latin typeface="+mn-ea"/>
                <a:ea typeface="+mn-ea"/>
              </a:rPr>
              <a:t>/</a:t>
            </a:r>
            <a:r>
              <a:rPr lang="ko-KR" altLang="en-US" dirty="0">
                <a:latin typeface="+mn-ea"/>
                <a:ea typeface="+mn-ea"/>
              </a:rPr>
              <a:t> 신규 추가된 대시보드는 마지막 순서에 추가됨</a:t>
            </a:r>
            <a:endParaRPr lang="en-US" altLang="ko-KR" dirty="0">
              <a:latin typeface="+mn-ea"/>
              <a:ea typeface="+mn-ea"/>
            </a:endParaRPr>
          </a:p>
          <a:p>
            <a:r>
              <a:rPr kumimoji="1" lang="ko-KR" altLang="en-US" dirty="0">
                <a:latin typeface="+mn-ea"/>
                <a:ea typeface="+mn-ea"/>
              </a:rPr>
              <a:t>대시보드 검색</a:t>
            </a:r>
            <a:endParaRPr kumimoji="1" lang="en-US" altLang="ko-KR" dirty="0">
              <a:latin typeface="+mn-ea"/>
              <a:ea typeface="+mn-ea"/>
            </a:endParaRPr>
          </a:p>
          <a:p>
            <a:pPr lvl="1"/>
            <a:r>
              <a:rPr kumimoji="1" lang="ko-KR" altLang="en-US" dirty="0">
                <a:latin typeface="+mn-ea"/>
                <a:ea typeface="+mn-ea"/>
              </a:rPr>
              <a:t>검색범위 </a:t>
            </a:r>
            <a:r>
              <a:rPr kumimoji="1" lang="en-US" altLang="ko-KR" dirty="0">
                <a:latin typeface="+mn-ea"/>
                <a:ea typeface="+mn-ea"/>
              </a:rPr>
              <a:t>:</a:t>
            </a:r>
            <a:r>
              <a:rPr kumimoji="1" lang="ko-KR" altLang="en-US" dirty="0">
                <a:latin typeface="+mn-ea"/>
                <a:ea typeface="+mn-ea"/>
              </a:rPr>
              <a:t> 대시보드 이름</a:t>
            </a:r>
            <a:endParaRPr kumimoji="1" lang="en-US" altLang="ko-KR" dirty="0">
              <a:latin typeface="+mn-ea"/>
              <a:ea typeface="+mn-ea"/>
            </a:endParaRPr>
          </a:p>
        </p:txBody>
      </p:sp>
      <p:sp>
        <p:nvSpPr>
          <p:cNvPr id="155" name="타원 154"/>
          <p:cNvSpPr/>
          <p:nvPr/>
        </p:nvSpPr>
        <p:spPr>
          <a:xfrm>
            <a:off x="38874" y="7244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57" name="타원 156"/>
          <p:cNvSpPr/>
          <p:nvPr/>
        </p:nvSpPr>
        <p:spPr>
          <a:xfrm>
            <a:off x="38874" y="129195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58" name="타원 157"/>
          <p:cNvSpPr/>
          <p:nvPr/>
        </p:nvSpPr>
        <p:spPr>
          <a:xfrm>
            <a:off x="38874" y="59549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225" name="직사각형 224"/>
          <p:cNvSpPr/>
          <p:nvPr/>
        </p:nvSpPr>
        <p:spPr>
          <a:xfrm>
            <a:off x="731078" y="1308321"/>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latin typeface="+mn-ea"/>
              </a:rPr>
              <a:t>호버</a:t>
            </a:r>
            <a:endParaRPr kumimoji="1" lang="en-US" altLang="ko-KR" sz="600" dirty="0">
              <a:latin typeface="+mn-ea"/>
            </a:endParaRPr>
          </a:p>
        </p:txBody>
      </p:sp>
      <p:sp>
        <p:nvSpPr>
          <p:cNvPr id="226" name="직사각형 225"/>
          <p:cNvSpPr/>
          <p:nvPr/>
        </p:nvSpPr>
        <p:spPr>
          <a:xfrm>
            <a:off x="3117851" y="1237763"/>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latin typeface="+mn-ea"/>
              </a:rPr>
              <a:t>호버</a:t>
            </a:r>
            <a:endParaRPr kumimoji="1" lang="en-US" altLang="ko-KR" sz="600" dirty="0">
              <a:latin typeface="+mn-ea"/>
            </a:endParaRPr>
          </a:p>
        </p:txBody>
      </p:sp>
      <p:sp>
        <p:nvSpPr>
          <p:cNvPr id="228" name="직사각형 227"/>
          <p:cNvSpPr/>
          <p:nvPr/>
        </p:nvSpPr>
        <p:spPr>
          <a:xfrm>
            <a:off x="731078" y="1628591"/>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mn-ea"/>
              </a:rPr>
              <a:t>Select</a:t>
            </a:r>
          </a:p>
        </p:txBody>
      </p:sp>
      <p:sp>
        <p:nvSpPr>
          <p:cNvPr id="229" name="직사각형 228"/>
          <p:cNvSpPr/>
          <p:nvPr/>
        </p:nvSpPr>
        <p:spPr>
          <a:xfrm>
            <a:off x="3108493" y="2541919"/>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mn-ea"/>
              </a:rPr>
              <a:t>Select</a:t>
            </a:r>
          </a:p>
        </p:txBody>
      </p:sp>
      <p:grpSp>
        <p:nvGrpSpPr>
          <p:cNvPr id="230" name="그룹 229"/>
          <p:cNvGrpSpPr/>
          <p:nvPr/>
        </p:nvGrpSpPr>
        <p:grpSpPr>
          <a:xfrm>
            <a:off x="5714385" y="1987847"/>
            <a:ext cx="1022082" cy="713527"/>
            <a:chOff x="10226863" y="3611167"/>
            <a:chExt cx="1022082" cy="713527"/>
          </a:xfrm>
        </p:grpSpPr>
        <p:grpSp>
          <p:nvGrpSpPr>
            <p:cNvPr id="231" name="그룹 230"/>
            <p:cNvGrpSpPr/>
            <p:nvPr userDrawn="1"/>
          </p:nvGrpSpPr>
          <p:grpSpPr>
            <a:xfrm>
              <a:off x="10226863" y="3611167"/>
              <a:ext cx="1022082" cy="713527"/>
              <a:chOff x="1514291" y="2029326"/>
              <a:chExt cx="1022082" cy="713527"/>
            </a:xfrm>
          </p:grpSpPr>
          <p:sp>
            <p:nvSpPr>
              <p:cNvPr id="234" name="모서리가 둥근 직사각형 402"/>
              <p:cNvSpPr/>
              <p:nvPr/>
            </p:nvSpPr>
            <p:spPr>
              <a:xfrm>
                <a:off x="1514291" y="2077728"/>
                <a:ext cx="1022082" cy="665125"/>
              </a:xfrm>
              <a:prstGeom prst="roundRect">
                <a:avLst>
                  <a:gd name="adj" fmla="val 3717"/>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36000" rtlCol="0" anchor="t" anchorCtr="0"/>
              <a:lstStyle/>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01</a:t>
                </a:r>
              </a:p>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02</a:t>
                </a:r>
              </a:p>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03</a:t>
                </a:r>
              </a:p>
            </p:txBody>
          </p:sp>
          <p:sp>
            <p:nvSpPr>
              <p:cNvPr id="235" name="삼각형 234"/>
              <p:cNvSpPr/>
              <p:nvPr/>
            </p:nvSpPr>
            <p:spPr>
              <a:xfrm>
                <a:off x="1616249" y="2029326"/>
                <a:ext cx="56148" cy="48403"/>
              </a:xfrm>
              <a:prstGeom prst="triangle">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latin typeface="+mn-ea"/>
                  <a:cs typeface="Nanum Gothic" charset="-127"/>
                </a:endParaRPr>
              </a:p>
            </p:txBody>
          </p:sp>
        </p:grpSp>
        <p:sp>
          <p:nvSpPr>
            <p:cNvPr id="233" name="L 도형 232"/>
            <p:cNvSpPr/>
            <p:nvPr userDrawn="1"/>
          </p:nvSpPr>
          <p:spPr>
            <a:xfrm rot="13500000" flipV="1">
              <a:off x="11114138" y="3751737"/>
              <a:ext cx="60632" cy="92942"/>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cs typeface="Nanum Gothic" charset="-127"/>
              </a:endParaRPr>
            </a:p>
          </p:txBody>
        </p:sp>
        <p:sp>
          <p:nvSpPr>
            <p:cNvPr id="236" name="L 도형 235"/>
            <p:cNvSpPr/>
            <p:nvPr/>
          </p:nvSpPr>
          <p:spPr>
            <a:xfrm rot="13500000" flipV="1">
              <a:off x="11114139" y="4116912"/>
              <a:ext cx="60632" cy="92942"/>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cs typeface="Nanum Gothic" charset="-127"/>
              </a:endParaRPr>
            </a:p>
          </p:txBody>
        </p:sp>
        <p:sp>
          <p:nvSpPr>
            <p:cNvPr id="241" name="L 도형 240"/>
            <p:cNvSpPr/>
            <p:nvPr/>
          </p:nvSpPr>
          <p:spPr>
            <a:xfrm rot="13500000" flipV="1">
              <a:off x="11114139" y="3930715"/>
              <a:ext cx="60632" cy="92942"/>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cs typeface="Nanum Gothic" charset="-127"/>
              </a:endParaRPr>
            </a:p>
          </p:txBody>
        </p:sp>
      </p:grpSp>
      <p:grpSp>
        <p:nvGrpSpPr>
          <p:cNvPr id="242" name="그룹 241"/>
          <p:cNvGrpSpPr/>
          <p:nvPr/>
        </p:nvGrpSpPr>
        <p:grpSpPr>
          <a:xfrm>
            <a:off x="5714385" y="3134930"/>
            <a:ext cx="1022082" cy="713527"/>
            <a:chOff x="10226863" y="3611167"/>
            <a:chExt cx="1022082" cy="713527"/>
          </a:xfrm>
        </p:grpSpPr>
        <p:grpSp>
          <p:nvGrpSpPr>
            <p:cNvPr id="243" name="그룹 242"/>
            <p:cNvGrpSpPr/>
            <p:nvPr userDrawn="1"/>
          </p:nvGrpSpPr>
          <p:grpSpPr>
            <a:xfrm>
              <a:off x="10226863" y="3611167"/>
              <a:ext cx="1022082" cy="713527"/>
              <a:chOff x="1514291" y="2029326"/>
              <a:chExt cx="1022082" cy="713527"/>
            </a:xfrm>
          </p:grpSpPr>
          <p:sp>
            <p:nvSpPr>
              <p:cNvPr id="264" name="모서리가 둥근 직사각형 402"/>
              <p:cNvSpPr/>
              <p:nvPr/>
            </p:nvSpPr>
            <p:spPr>
              <a:xfrm>
                <a:off x="1514291" y="2077728"/>
                <a:ext cx="1022082" cy="665125"/>
              </a:xfrm>
              <a:prstGeom prst="roundRect">
                <a:avLst>
                  <a:gd name="adj" fmla="val 3717"/>
                </a:avLst>
              </a:prstGeom>
              <a:solidFill>
                <a:schemeClr val="bg1"/>
              </a:solidFill>
              <a:ln w="6350">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108000" tIns="36000" rIns="108000" bIns="36000" rtlCol="0" anchor="t" anchorCtr="0"/>
              <a:lstStyle/>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01</a:t>
                </a:r>
              </a:p>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02</a:t>
                </a:r>
              </a:p>
              <a:p>
                <a:pPr>
                  <a:lnSpc>
                    <a:spcPct val="200000"/>
                  </a:lnSpc>
                </a:pPr>
                <a:r>
                  <a:rPr lang="ko-KR" altLang="en-US" sz="600" dirty="0">
                    <a:solidFill>
                      <a:prstClr val="black"/>
                    </a:solidFill>
                    <a:latin typeface="+mn-ea"/>
                    <a:cs typeface="Nanum Gothic" charset="-127"/>
                  </a:rPr>
                  <a:t>마스터 데이터 </a:t>
                </a:r>
                <a:r>
                  <a:rPr lang="en-US" altLang="ko-KR" sz="600" dirty="0">
                    <a:solidFill>
                      <a:prstClr val="black"/>
                    </a:solidFill>
                    <a:latin typeface="+mn-ea"/>
                    <a:cs typeface="Nanum Gothic" charset="-127"/>
                  </a:rPr>
                  <a:t>03</a:t>
                </a:r>
              </a:p>
            </p:txBody>
          </p:sp>
          <p:sp>
            <p:nvSpPr>
              <p:cNvPr id="265" name="삼각형 264"/>
              <p:cNvSpPr/>
              <p:nvPr/>
            </p:nvSpPr>
            <p:spPr>
              <a:xfrm>
                <a:off x="1616249" y="2029326"/>
                <a:ext cx="56148" cy="48403"/>
              </a:xfrm>
              <a:prstGeom prst="triangle">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latin typeface="+mn-ea"/>
                  <a:cs typeface="Nanum Gothic" charset="-127"/>
                </a:endParaRPr>
              </a:p>
            </p:txBody>
          </p:sp>
        </p:grpSp>
        <p:sp>
          <p:nvSpPr>
            <p:cNvPr id="244" name="L 도형 243"/>
            <p:cNvSpPr/>
            <p:nvPr userDrawn="1"/>
          </p:nvSpPr>
          <p:spPr>
            <a:xfrm rot="13500000" flipV="1">
              <a:off x="11114138" y="3751737"/>
              <a:ext cx="60632" cy="92942"/>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cs typeface="Nanum Gothic" charset="-127"/>
              </a:endParaRPr>
            </a:p>
          </p:txBody>
        </p:sp>
        <p:sp>
          <p:nvSpPr>
            <p:cNvPr id="245" name="L 도형 244"/>
            <p:cNvSpPr/>
            <p:nvPr/>
          </p:nvSpPr>
          <p:spPr>
            <a:xfrm rot="13500000" flipV="1">
              <a:off x="11114139" y="4116912"/>
              <a:ext cx="60632" cy="92942"/>
            </a:xfrm>
            <a:prstGeom prst="corner">
              <a:avLst>
                <a:gd name="adj1" fmla="val 35158"/>
                <a:gd name="adj2" fmla="val 33927"/>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cs typeface="Nanum Gothic" charset="-127"/>
              </a:endParaRPr>
            </a:p>
          </p:txBody>
        </p:sp>
      </p:grpSp>
      <p:cxnSp>
        <p:nvCxnSpPr>
          <p:cNvPr id="281" name="직선 화살표 연결선 280"/>
          <p:cNvCxnSpPr/>
          <p:nvPr/>
        </p:nvCxnSpPr>
        <p:spPr>
          <a:xfrm flipV="1">
            <a:off x="6628544" y="2402531"/>
            <a:ext cx="0" cy="528015"/>
          </a:xfrm>
          <a:prstGeom prst="straightConnector1">
            <a:avLst/>
          </a:prstGeom>
          <a:ln>
            <a:solidFill>
              <a:srgbClr val="FF0000"/>
            </a:solidFill>
            <a:headEnd type="triangle" w="sm" len="sm"/>
            <a:tailEnd type="oval" w="sm" len="sm"/>
          </a:ln>
        </p:spPr>
        <p:style>
          <a:lnRef idx="1">
            <a:schemeClr val="accent1"/>
          </a:lnRef>
          <a:fillRef idx="0">
            <a:schemeClr val="accent1"/>
          </a:fillRef>
          <a:effectRef idx="0">
            <a:schemeClr val="accent1"/>
          </a:effectRef>
          <a:fontRef idx="minor">
            <a:schemeClr val="tx1"/>
          </a:fontRef>
        </p:style>
      </p:cxnSp>
      <p:pic>
        <p:nvPicPr>
          <p:cNvPr id="323" name="그림 3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814" y="5954949"/>
            <a:ext cx="113921" cy="113921"/>
          </a:xfrm>
          <a:prstGeom prst="rect">
            <a:avLst/>
          </a:prstGeom>
        </p:spPr>
      </p:pic>
      <p:pic>
        <p:nvPicPr>
          <p:cNvPr id="178" name="그림 177"/>
          <p:cNvPicPr>
            <a:picLocks noChangeAspect="1"/>
          </p:cNvPicPr>
          <p:nvPr/>
        </p:nvPicPr>
        <p:blipFill rotWithShape="1">
          <a:blip r:embed="rId10">
            <a:extLst>
              <a:ext uri="{28A0092B-C50C-407E-A947-70E740481C1C}">
                <a14:useLocalDpi xmlns:a14="http://schemas.microsoft.com/office/drawing/2010/main" val="0"/>
              </a:ext>
            </a:extLst>
          </a:blip>
          <a:srcRect l="757" t="6195" r="97195" b="91719"/>
          <a:stretch/>
        </p:blipFill>
        <p:spPr>
          <a:xfrm>
            <a:off x="1587005" y="1942279"/>
            <a:ext cx="124376" cy="124376"/>
          </a:xfrm>
          <a:prstGeom prst="rect">
            <a:avLst/>
          </a:prstGeom>
        </p:spPr>
      </p:pic>
      <p:sp>
        <p:nvSpPr>
          <p:cNvPr id="179" name="직사각형 178"/>
          <p:cNvSpPr/>
          <p:nvPr/>
        </p:nvSpPr>
        <p:spPr>
          <a:xfrm>
            <a:off x="10036168" y="3516456"/>
            <a:ext cx="2155832" cy="1875326"/>
          </a:xfrm>
          <a:prstGeom prst="rect">
            <a:avLst/>
          </a:prstGeom>
          <a:solidFill>
            <a:srgbClr val="FF0000">
              <a:alpha val="14118"/>
            </a:srgbClr>
          </a:solidFill>
          <a:ln w="6350" cap="flat" cmpd="sng" algn="ctr">
            <a:noFill/>
            <a:prstDash val="solid"/>
            <a:miter lim="800000"/>
          </a:ln>
          <a:effectLst/>
        </p:spPr>
        <p:txBody>
          <a:bodyPr rtlCol="0" anchor="t"/>
          <a:lstStyle/>
          <a:p>
            <a:pPr marL="0" marR="0" lvl="0" indent="0" algn="r" defTabSz="914400" eaLnBrk="1" fontAlgn="auto" latinLnBrk="0" hangingPunct="1">
              <a:lnSpc>
                <a:spcPct val="100000"/>
              </a:lnSpc>
              <a:spcBef>
                <a:spcPts val="0"/>
              </a:spcBef>
              <a:spcAft>
                <a:spcPts val="0"/>
              </a:spcAft>
              <a:buClrTx/>
              <a:buSzTx/>
              <a:buFontTx/>
              <a:buNone/>
              <a:tabLst/>
              <a:defRPr/>
            </a:pPr>
            <a:r>
              <a:rPr kumimoji="1" lang="en-US" altLang="ko-KR" sz="600" b="0" i="0" u="none" strike="noStrike" kern="0" cap="none" spc="0" normalizeH="0" baseline="0" noProof="0" dirty="0">
                <a:ln>
                  <a:noFill/>
                </a:ln>
                <a:effectLst/>
                <a:uLnTx/>
                <a:uFillTx/>
                <a:latin typeface="+mn-ea"/>
                <a:cs typeface="Nanum Gothic" charset="-127"/>
              </a:rPr>
              <a:t>2017</a:t>
            </a:r>
            <a:r>
              <a:rPr kumimoji="1" lang="ko-KR" altLang="en-US" sz="600" b="0" i="0" u="none" strike="noStrike" kern="0" cap="none" spc="0" normalizeH="0" baseline="0" noProof="0" dirty="0">
                <a:ln>
                  <a:noFill/>
                </a:ln>
                <a:effectLst/>
                <a:uLnTx/>
                <a:uFillTx/>
                <a:latin typeface="+mn-ea"/>
                <a:cs typeface="Nanum Gothic" charset="-127"/>
              </a:rPr>
              <a:t>년 개발 범위 아님</a:t>
            </a:r>
          </a:p>
        </p:txBody>
      </p:sp>
      <p:pic>
        <p:nvPicPr>
          <p:cNvPr id="180" name="그림 17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511" y="1053525"/>
            <a:ext cx="1515056" cy="176567"/>
          </a:xfrm>
          <a:prstGeom prst="rect">
            <a:avLst/>
          </a:prstGeom>
        </p:spPr>
      </p:pic>
      <p:pic>
        <p:nvPicPr>
          <p:cNvPr id="181" name="그림 18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978414" y="1057257"/>
            <a:ext cx="1515056" cy="176567"/>
          </a:xfrm>
          <a:prstGeom prst="rect">
            <a:avLst/>
          </a:prstGeom>
        </p:spPr>
      </p:pic>
      <p:sp>
        <p:nvSpPr>
          <p:cNvPr id="182" name="타원 181"/>
          <p:cNvSpPr/>
          <p:nvPr/>
        </p:nvSpPr>
        <p:spPr>
          <a:xfrm>
            <a:off x="38874" y="10829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grpSp>
        <p:nvGrpSpPr>
          <p:cNvPr id="177" name="그룹 176"/>
          <p:cNvGrpSpPr/>
          <p:nvPr/>
        </p:nvGrpSpPr>
        <p:grpSpPr>
          <a:xfrm>
            <a:off x="156272" y="893810"/>
            <a:ext cx="1592142" cy="169468"/>
            <a:chOff x="141880" y="3830588"/>
            <a:chExt cx="2366383" cy="251878"/>
          </a:xfrm>
          <a:solidFill>
            <a:schemeClr val="bg1"/>
          </a:solidFill>
        </p:grpSpPr>
        <p:sp>
          <p:nvSpPr>
            <p:cNvPr id="183" name="직사각형 182"/>
            <p:cNvSpPr/>
            <p:nvPr/>
          </p:nvSpPr>
          <p:spPr>
            <a:xfrm>
              <a:off x="141880" y="3830588"/>
              <a:ext cx="2366383"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Datasource</a:t>
              </a:r>
              <a:r>
                <a:rPr kumimoji="1" lang="en-US" altLang="ko-KR" sz="600" dirty="0">
                  <a:solidFill>
                    <a:schemeClr val="tx1"/>
                  </a:solidFill>
                  <a:latin typeface="+mn-ea"/>
                  <a:cs typeface="Nanum Gothic" charset="-127"/>
                </a:rPr>
                <a:t>        Shown only</a:t>
              </a:r>
              <a:endParaRPr kumimoji="1" lang="ko-KR" altLang="en-US" sz="600" dirty="0">
                <a:solidFill>
                  <a:schemeClr val="tx1"/>
                </a:solidFill>
                <a:latin typeface="+mn-ea"/>
                <a:cs typeface="Nanum Gothic" charset="-127"/>
              </a:endParaRPr>
            </a:p>
          </p:txBody>
        </p:sp>
        <p:sp>
          <p:nvSpPr>
            <p:cNvPr id="186" name="직사각형 185"/>
            <p:cNvSpPr/>
            <p:nvPr/>
          </p:nvSpPr>
          <p:spPr>
            <a:xfrm>
              <a:off x="1082144" y="3910998"/>
              <a:ext cx="90311" cy="88007"/>
            </a:xfrm>
            <a:prstGeom prst="rect">
              <a:avLst/>
            </a:prstGeom>
            <a:gr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87" name="삼각형 186"/>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188" name="그룹 187"/>
          <p:cNvGrpSpPr/>
          <p:nvPr/>
        </p:nvGrpSpPr>
        <p:grpSpPr>
          <a:xfrm>
            <a:off x="1418928" y="937021"/>
            <a:ext cx="291148" cy="108111"/>
            <a:chOff x="1423120" y="1500204"/>
            <a:chExt cx="291148" cy="108111"/>
          </a:xfrm>
        </p:grpSpPr>
        <p:grpSp>
          <p:nvGrpSpPr>
            <p:cNvPr id="189" name="그룹 188"/>
            <p:cNvGrpSpPr/>
            <p:nvPr/>
          </p:nvGrpSpPr>
          <p:grpSpPr>
            <a:xfrm rot="10800000">
              <a:off x="1423120" y="1500205"/>
              <a:ext cx="291148" cy="108110"/>
              <a:chOff x="1584459" y="453256"/>
              <a:chExt cx="817662" cy="162380"/>
            </a:xfrm>
          </p:grpSpPr>
          <p:sp>
            <p:nvSpPr>
              <p:cNvPr id="193"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sp>
            <p:nvSpPr>
              <p:cNvPr id="194"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grpSp>
        <p:pic>
          <p:nvPicPr>
            <p:cNvPr id="190" name="그림 189"/>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602422" y="1500204"/>
              <a:ext cx="80422" cy="106607"/>
            </a:xfrm>
            <a:prstGeom prst="rect">
              <a:avLst/>
            </a:prstGeom>
          </p:spPr>
        </p:pic>
        <p:pic>
          <p:nvPicPr>
            <p:cNvPr id="192" name="Picture 2" descr="https://d30y9cdsu7xlg0.cloudfront.net/png/89783-20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64417" y="1522088"/>
              <a:ext cx="62980" cy="62980"/>
            </a:xfrm>
            <a:prstGeom prst="rect">
              <a:avLst/>
            </a:prstGeom>
            <a:noFill/>
            <a:extLst>
              <a:ext uri="{909E8E84-426E-40DD-AFC4-6F175D3DCCD1}">
                <a14:hiddenFill xmlns:a14="http://schemas.microsoft.com/office/drawing/2010/main">
                  <a:solidFill>
                    <a:srgbClr val="FFFFFF"/>
                  </a:solidFill>
                </a14:hiddenFill>
              </a:ext>
            </a:extLst>
          </p:spPr>
        </p:pic>
      </p:grpSp>
      <p:pic>
        <p:nvPicPr>
          <p:cNvPr id="319" name="그림 3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5350" y="1198080"/>
            <a:ext cx="113921" cy="113921"/>
          </a:xfrm>
          <a:prstGeom prst="rect">
            <a:avLst/>
          </a:prstGeom>
        </p:spPr>
      </p:pic>
      <p:pic>
        <p:nvPicPr>
          <p:cNvPr id="320" name="그림 3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08580" y="1198080"/>
            <a:ext cx="113921" cy="113921"/>
          </a:xfrm>
          <a:prstGeom prst="rect">
            <a:avLst/>
          </a:prstGeom>
        </p:spPr>
      </p:pic>
      <p:pic>
        <p:nvPicPr>
          <p:cNvPr id="321" name="그림 3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2675" y="1198080"/>
            <a:ext cx="113921" cy="113921"/>
          </a:xfrm>
          <a:prstGeom prst="rect">
            <a:avLst/>
          </a:prstGeom>
        </p:spPr>
      </p:pic>
      <p:pic>
        <p:nvPicPr>
          <p:cNvPr id="195" name="그림 1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1122" y="854878"/>
            <a:ext cx="113921" cy="113921"/>
          </a:xfrm>
          <a:prstGeom prst="rect">
            <a:avLst/>
          </a:prstGeom>
        </p:spPr>
      </p:pic>
      <p:grpSp>
        <p:nvGrpSpPr>
          <p:cNvPr id="196" name="그룹 195"/>
          <p:cNvGrpSpPr/>
          <p:nvPr/>
        </p:nvGrpSpPr>
        <p:grpSpPr>
          <a:xfrm>
            <a:off x="1942526" y="893810"/>
            <a:ext cx="1592142" cy="169468"/>
            <a:chOff x="141880" y="3830588"/>
            <a:chExt cx="2366383" cy="251878"/>
          </a:xfrm>
          <a:solidFill>
            <a:schemeClr val="bg1"/>
          </a:solidFill>
        </p:grpSpPr>
        <p:sp>
          <p:nvSpPr>
            <p:cNvPr id="197" name="직사각형 196"/>
            <p:cNvSpPr/>
            <p:nvPr/>
          </p:nvSpPr>
          <p:spPr>
            <a:xfrm>
              <a:off x="141880" y="3830588"/>
              <a:ext cx="2366383"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Datasource</a:t>
              </a:r>
              <a:r>
                <a:rPr kumimoji="1" lang="en-US" altLang="ko-KR" sz="600" dirty="0">
                  <a:solidFill>
                    <a:schemeClr val="tx1"/>
                  </a:solidFill>
                  <a:latin typeface="+mn-ea"/>
                  <a:cs typeface="Nanum Gothic" charset="-127"/>
                </a:rPr>
                <a:t>        Shown only</a:t>
              </a:r>
              <a:endParaRPr kumimoji="1" lang="ko-KR" altLang="en-US" sz="600" dirty="0">
                <a:solidFill>
                  <a:schemeClr val="tx1"/>
                </a:solidFill>
                <a:latin typeface="+mn-ea"/>
                <a:cs typeface="Nanum Gothic" charset="-127"/>
              </a:endParaRPr>
            </a:p>
          </p:txBody>
        </p:sp>
        <p:sp>
          <p:nvSpPr>
            <p:cNvPr id="198" name="직사각형 197"/>
            <p:cNvSpPr/>
            <p:nvPr/>
          </p:nvSpPr>
          <p:spPr>
            <a:xfrm>
              <a:off x="1082144" y="3910998"/>
              <a:ext cx="90311" cy="88007"/>
            </a:xfrm>
            <a:prstGeom prst="rect">
              <a:avLst/>
            </a:prstGeom>
            <a:gr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99" name="삼각형 198"/>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200" name="그룹 199"/>
          <p:cNvGrpSpPr/>
          <p:nvPr/>
        </p:nvGrpSpPr>
        <p:grpSpPr>
          <a:xfrm>
            <a:off x="3205182" y="937021"/>
            <a:ext cx="291148" cy="108111"/>
            <a:chOff x="1423120" y="1500204"/>
            <a:chExt cx="291148" cy="108111"/>
          </a:xfrm>
        </p:grpSpPr>
        <p:grpSp>
          <p:nvGrpSpPr>
            <p:cNvPr id="201" name="그룹 200"/>
            <p:cNvGrpSpPr/>
            <p:nvPr/>
          </p:nvGrpSpPr>
          <p:grpSpPr>
            <a:xfrm rot="10800000">
              <a:off x="1423120" y="1500205"/>
              <a:ext cx="291148" cy="108110"/>
              <a:chOff x="1584459" y="453256"/>
              <a:chExt cx="817662" cy="162380"/>
            </a:xfrm>
          </p:grpSpPr>
          <p:sp>
            <p:nvSpPr>
              <p:cNvPr id="204" name="모서리가 둥근 직사각형 114"/>
              <p:cNvSpPr/>
              <p:nvPr/>
            </p:nvSpPr>
            <p:spPr>
              <a:xfrm>
                <a:off x="1584459"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sp>
            <p:nvSpPr>
              <p:cNvPr id="205" name="모서리가 둥근 직사각형 114"/>
              <p:cNvSpPr/>
              <p:nvPr/>
            </p:nvSpPr>
            <p:spPr>
              <a:xfrm rot="10800000">
                <a:off x="1993290" y="453256"/>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prstClr val="white"/>
                  </a:solidFill>
                  <a:latin typeface="+mn-ea"/>
                  <a:cs typeface="Nanum Gothic" charset="-127"/>
                </a:endParaRPr>
              </a:p>
            </p:txBody>
          </p:sp>
        </p:grpSp>
        <p:pic>
          <p:nvPicPr>
            <p:cNvPr id="202" name="그림 20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1602422" y="1500204"/>
              <a:ext cx="80422" cy="106607"/>
            </a:xfrm>
            <a:prstGeom prst="rect">
              <a:avLst/>
            </a:prstGeom>
          </p:spPr>
        </p:pic>
        <p:pic>
          <p:nvPicPr>
            <p:cNvPr id="203" name="Picture 2" descr="https://d30y9cdsu7xlg0.cloudfront.net/png/89783-200.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64417" y="1522088"/>
              <a:ext cx="62980" cy="62980"/>
            </a:xfrm>
            <a:prstGeom prst="rect">
              <a:avLst/>
            </a:prstGeom>
            <a:noFill/>
            <a:extLst>
              <a:ext uri="{909E8E84-426E-40DD-AFC4-6F175D3DCCD1}">
                <a14:hiddenFill xmlns:a14="http://schemas.microsoft.com/office/drawing/2010/main">
                  <a:solidFill>
                    <a:srgbClr val="FFFFFF"/>
                  </a:solidFill>
                </a14:hiddenFill>
              </a:ext>
            </a:extLst>
          </p:spPr>
        </p:pic>
      </p:grpSp>
      <p:sp>
        <p:nvSpPr>
          <p:cNvPr id="156" name="타원 155"/>
          <p:cNvSpPr/>
          <p:nvPr/>
        </p:nvSpPr>
        <p:spPr>
          <a:xfrm>
            <a:off x="38874" y="91090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grpSp>
        <p:nvGrpSpPr>
          <p:cNvPr id="208" name="그룹 207"/>
          <p:cNvGrpSpPr/>
          <p:nvPr/>
        </p:nvGrpSpPr>
        <p:grpSpPr>
          <a:xfrm>
            <a:off x="5697731" y="1805825"/>
            <a:ext cx="683437" cy="169468"/>
            <a:chOff x="141880" y="3830588"/>
            <a:chExt cx="1015785" cy="251878"/>
          </a:xfrm>
          <a:solidFill>
            <a:schemeClr val="bg1"/>
          </a:solidFill>
        </p:grpSpPr>
        <p:sp>
          <p:nvSpPr>
            <p:cNvPr id="209" name="직사각형 208"/>
            <p:cNvSpPr/>
            <p:nvPr/>
          </p:nvSpPr>
          <p:spPr>
            <a:xfrm>
              <a:off x="141880" y="3830588"/>
              <a:ext cx="1015785"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Datasource</a:t>
              </a:r>
              <a:endParaRPr kumimoji="1" lang="ko-KR" altLang="en-US" sz="600" dirty="0">
                <a:solidFill>
                  <a:schemeClr val="tx1"/>
                </a:solidFill>
                <a:latin typeface="+mn-ea"/>
                <a:cs typeface="Nanum Gothic" charset="-127"/>
              </a:endParaRPr>
            </a:p>
          </p:txBody>
        </p:sp>
        <p:sp>
          <p:nvSpPr>
            <p:cNvPr id="211" name="삼각형 210"/>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232" name="그룹 231"/>
          <p:cNvGrpSpPr/>
          <p:nvPr/>
        </p:nvGrpSpPr>
        <p:grpSpPr>
          <a:xfrm>
            <a:off x="5697731" y="2941118"/>
            <a:ext cx="683437" cy="169468"/>
            <a:chOff x="141880" y="3830588"/>
            <a:chExt cx="1015785" cy="251878"/>
          </a:xfrm>
          <a:solidFill>
            <a:schemeClr val="bg1"/>
          </a:solidFill>
        </p:grpSpPr>
        <p:sp>
          <p:nvSpPr>
            <p:cNvPr id="246" name="직사각형 245"/>
            <p:cNvSpPr/>
            <p:nvPr/>
          </p:nvSpPr>
          <p:spPr>
            <a:xfrm>
              <a:off x="141880" y="3830588"/>
              <a:ext cx="1015785" cy="251878"/>
            </a:xfrm>
            <a:prstGeom prst="rect">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Datasource</a:t>
              </a:r>
              <a:endParaRPr kumimoji="1" lang="ko-KR" altLang="en-US" sz="600" dirty="0">
                <a:solidFill>
                  <a:schemeClr val="tx1"/>
                </a:solidFill>
                <a:latin typeface="+mn-ea"/>
                <a:cs typeface="Nanum Gothic" charset="-127"/>
              </a:endParaRPr>
            </a:p>
          </p:txBody>
        </p:sp>
        <p:sp>
          <p:nvSpPr>
            <p:cNvPr id="257" name="삼각형 256"/>
            <p:cNvSpPr/>
            <p:nvPr/>
          </p:nvSpPr>
          <p:spPr>
            <a:xfrm rot="10800000">
              <a:off x="251861" y="3937809"/>
              <a:ext cx="100455" cy="50694"/>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Tree>
    <p:extLst>
      <p:ext uri="{BB962C8B-B14F-4D97-AF65-F5344CB8AC3E}">
        <p14:creationId xmlns:p14="http://schemas.microsoft.com/office/powerpoint/2010/main" val="9386916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텍스트 개체 틀 44"/>
          <p:cNvSpPr>
            <a:spLocks noGrp="1"/>
          </p:cNvSpPr>
          <p:nvPr>
            <p:ph type="body" sz="quarter" idx="13"/>
          </p:nvPr>
        </p:nvSpPr>
        <p:spPr/>
        <p:txBody>
          <a:bodyPr>
            <a:normAutofit/>
          </a:bodyPr>
          <a:lstStyle/>
          <a:p>
            <a:r>
              <a:rPr kumimoji="1" lang="ko-KR" altLang="en-US" dirty="0"/>
              <a:t>메인 영역 </a:t>
            </a:r>
            <a:r>
              <a:rPr kumimoji="1" lang="en-US" altLang="ko-KR" dirty="0"/>
              <a:t>&gt;</a:t>
            </a:r>
            <a:r>
              <a:rPr kumimoji="1" lang="ko-KR" altLang="en-US" dirty="0"/>
              <a:t> 대시보드 영역</a:t>
            </a:r>
            <a:endParaRPr kumimoji="1" lang="en-US" altLang="ko-KR" dirty="0"/>
          </a:p>
          <a:p>
            <a:pPr lvl="1"/>
            <a:r>
              <a:rPr kumimoji="1" lang="ko-KR" altLang="en-US" dirty="0"/>
              <a:t>타임스탬프 정보 영역</a:t>
            </a:r>
            <a:endParaRPr kumimoji="1" lang="en-US" altLang="ko-KR" dirty="0"/>
          </a:p>
          <a:p>
            <a:pPr lvl="2"/>
            <a:r>
              <a:rPr kumimoji="1" lang="ko-KR" altLang="en-US" dirty="0"/>
              <a:t>타임스탬프를 </a:t>
            </a:r>
            <a:r>
              <a:rPr kumimoji="1" lang="en-US" altLang="ko-KR" dirty="0"/>
              <a:t>‘</a:t>
            </a:r>
            <a:r>
              <a:rPr kumimoji="1" lang="ko-KR" altLang="en-US" dirty="0"/>
              <a:t>대시보드에 보이기</a:t>
            </a:r>
            <a:r>
              <a:rPr kumimoji="1" lang="en-US" altLang="ko-KR" dirty="0"/>
              <a:t>’</a:t>
            </a:r>
            <a:r>
              <a:rPr kumimoji="1" lang="ko-KR" altLang="en-US" dirty="0"/>
              <a:t>로 설정된 경우만 보임</a:t>
            </a:r>
            <a:endParaRPr kumimoji="1" lang="en-US" altLang="ko-KR" dirty="0"/>
          </a:p>
          <a:p>
            <a:pPr lvl="2"/>
            <a:r>
              <a:rPr kumimoji="1" lang="ko-KR" altLang="en-US" dirty="0">
                <a:latin typeface="Nanum Gothic" charset="-127"/>
                <a:ea typeface="Nanum Gothic" charset="-127"/>
                <a:cs typeface="Nanum Gothic" charset="-127"/>
                <a:sym typeface="Wingdings"/>
              </a:rPr>
              <a:t>시간 아이콘을 호버했을 때 각 데이터소스의 타임스탬프 설정값을 확인할 수 있음</a:t>
            </a:r>
            <a:endParaRPr kumimoji="1" lang="ko-KR" altLang="en-US" dirty="0">
              <a:latin typeface="Nanum Gothic" charset="-127"/>
              <a:ea typeface="Nanum Gothic" charset="-127"/>
              <a:cs typeface="Nanum Gothic" charset="-127"/>
            </a:endParaRPr>
          </a:p>
          <a:p>
            <a:pPr lvl="2"/>
            <a:endParaRPr kumimoji="1" lang="en-US" altLang="ko-KR" dirty="0"/>
          </a:p>
          <a:p>
            <a:pPr lvl="2"/>
            <a:endParaRPr kumimoji="1" lang="en-US" altLang="ko-KR" dirty="0"/>
          </a:p>
          <a:p>
            <a:pPr lvl="2"/>
            <a:endParaRPr kumimoji="1" lang="en-US" altLang="ko-KR" dirty="0"/>
          </a:p>
          <a:p>
            <a:pPr lvl="2"/>
            <a:endParaRPr kumimoji="1" lang="en-US" altLang="ko-KR" dirty="0"/>
          </a:p>
          <a:p>
            <a:pPr lvl="2"/>
            <a:endParaRPr kumimoji="1" lang="en-US" altLang="ko-KR" dirty="0"/>
          </a:p>
          <a:p>
            <a:pPr lvl="2"/>
            <a:endParaRPr kumimoji="1" lang="en-US" altLang="ko-KR" dirty="0"/>
          </a:p>
          <a:p>
            <a:pPr lvl="1"/>
            <a:r>
              <a:rPr kumimoji="1" lang="en-US" altLang="ko-KR" dirty="0"/>
              <a:t>Instant filter</a:t>
            </a:r>
            <a:r>
              <a:rPr kumimoji="1" lang="ko-KR" altLang="en-US" dirty="0"/>
              <a:t> 영역</a:t>
            </a:r>
            <a:endParaRPr kumimoji="1" lang="en-US" altLang="ko-KR" dirty="0"/>
          </a:p>
          <a:p>
            <a:pPr lvl="2"/>
            <a:r>
              <a:rPr kumimoji="1" lang="ko-KR" altLang="en-US" dirty="0"/>
              <a:t>필터링이 없을 경우</a:t>
            </a:r>
            <a:r>
              <a:rPr kumimoji="1" lang="en-US" altLang="ko-KR" dirty="0"/>
              <a:t>,</a:t>
            </a:r>
            <a:r>
              <a:rPr kumimoji="1" lang="ko-KR" altLang="en-US" dirty="0"/>
              <a:t> </a:t>
            </a:r>
            <a:r>
              <a:rPr kumimoji="1" lang="en-US" altLang="ko-KR" dirty="0"/>
              <a:t>‘Select data’ </a:t>
            </a:r>
            <a:r>
              <a:rPr kumimoji="1" lang="ko-KR" altLang="en-US" dirty="0"/>
              <a:t>문구 표시</a:t>
            </a:r>
            <a:endParaRPr kumimoji="1" lang="en-US" altLang="ko-KR" dirty="0"/>
          </a:p>
          <a:p>
            <a:pPr lvl="2"/>
            <a:r>
              <a:rPr kumimoji="1" lang="ko-KR" altLang="en-US" dirty="0"/>
              <a:t>필터링이 있을 경우</a:t>
            </a:r>
            <a:r>
              <a:rPr kumimoji="1" lang="en-US" altLang="ko-KR" dirty="0"/>
              <a:t>,</a:t>
            </a:r>
            <a:r>
              <a:rPr kumimoji="1" lang="ko-KR" altLang="en-US" dirty="0"/>
              <a:t> 필터명 및 필터링 값 확인 가능</a:t>
            </a:r>
            <a:endParaRPr kumimoji="1" lang="en-US" altLang="ko-KR" dirty="0"/>
          </a:p>
          <a:p>
            <a:pPr lvl="1"/>
            <a:r>
              <a:rPr kumimoji="1" lang="en-US" altLang="ko-KR" dirty="0">
                <a:solidFill>
                  <a:srgbClr val="FF0000"/>
                </a:solidFill>
              </a:rPr>
              <a:t>(</a:t>
            </a:r>
            <a:r>
              <a:rPr kumimoji="1" lang="ko-KR" altLang="en-US" dirty="0">
                <a:solidFill>
                  <a:srgbClr val="FF0000"/>
                </a:solidFill>
              </a:rPr>
              <a:t>작성자</a:t>
            </a:r>
            <a:r>
              <a:rPr kumimoji="1" lang="en-US" altLang="ko-KR" dirty="0">
                <a:solidFill>
                  <a:srgbClr val="FF0000"/>
                </a:solidFill>
              </a:rPr>
              <a:t>/</a:t>
            </a:r>
            <a:r>
              <a:rPr kumimoji="1" lang="ko-KR" altLang="en-US" dirty="0">
                <a:solidFill>
                  <a:srgbClr val="FF0000"/>
                </a:solidFill>
              </a:rPr>
              <a:t>관리자</a:t>
            </a:r>
            <a:r>
              <a:rPr kumimoji="1" lang="en-US" altLang="ko-KR" dirty="0">
                <a:solidFill>
                  <a:srgbClr val="FF0000"/>
                </a:solidFill>
              </a:rPr>
              <a:t>) </a:t>
            </a:r>
            <a:r>
              <a:rPr kumimoji="1" lang="ko-KR" altLang="en-US" dirty="0"/>
              <a:t>위젯 추가 버튼 보임</a:t>
            </a:r>
            <a:endParaRPr kumimoji="1" lang="en-US" altLang="ko-KR" dirty="0"/>
          </a:p>
          <a:p>
            <a:pPr lvl="2"/>
            <a:r>
              <a:rPr kumimoji="1" lang="en-US" altLang="ko-KR" dirty="0"/>
              <a:t>Normal</a:t>
            </a:r>
          </a:p>
          <a:p>
            <a:pPr lvl="2"/>
            <a:r>
              <a:rPr kumimoji="1" lang="en-US" altLang="ko-KR" dirty="0"/>
              <a:t>Hover &gt; </a:t>
            </a:r>
            <a:r>
              <a:rPr kumimoji="1" lang="ko-KR" altLang="en-US" dirty="0"/>
              <a:t>차트</a:t>
            </a:r>
            <a:r>
              <a:rPr kumimoji="1" lang="en-US" altLang="ko-KR" dirty="0"/>
              <a:t>,</a:t>
            </a:r>
            <a:r>
              <a:rPr kumimoji="1" lang="ko-KR" altLang="en-US" dirty="0"/>
              <a:t> 필터</a:t>
            </a:r>
            <a:r>
              <a:rPr kumimoji="1" lang="en-US" altLang="ko-KR" dirty="0"/>
              <a:t>,</a:t>
            </a:r>
            <a:r>
              <a:rPr kumimoji="1" lang="ko-KR" altLang="en-US" dirty="0"/>
              <a:t> 텍스트</a:t>
            </a:r>
            <a:r>
              <a:rPr kumimoji="1" lang="en-US" altLang="ko-KR" dirty="0"/>
              <a:t>,</a:t>
            </a:r>
            <a:r>
              <a:rPr kumimoji="1" lang="ko-KR" altLang="en-US" dirty="0"/>
              <a:t> 매개변수 위젯을 추가할 수 있는 버튼이 나타남</a:t>
            </a:r>
            <a:endParaRPr kumimoji="1" lang="en-US" altLang="ko-KR" dirty="0"/>
          </a:p>
          <a:p>
            <a:pPr lvl="2"/>
            <a:endParaRPr kumimoji="1" lang="en-US" altLang="ko-KR" dirty="0"/>
          </a:p>
          <a:p>
            <a:pPr lvl="2"/>
            <a:endParaRPr kumimoji="1" lang="en-US" altLang="ko-KR" dirty="0"/>
          </a:p>
          <a:p>
            <a:pPr lvl="2"/>
            <a:endParaRPr kumimoji="1" lang="en-US" altLang="ko-KR" dirty="0"/>
          </a:p>
          <a:p>
            <a:pPr lvl="3"/>
            <a:r>
              <a:rPr kumimoji="1" lang="ko-KR" altLang="en-US" dirty="0"/>
              <a:t>차트 추가 클릭 </a:t>
            </a:r>
            <a:r>
              <a:rPr kumimoji="1" lang="en-US" altLang="ko-KR" dirty="0"/>
              <a:t>&gt;</a:t>
            </a:r>
            <a:r>
              <a:rPr kumimoji="1" lang="ko-KR" altLang="en-US" dirty="0"/>
              <a:t> 편집 화면으로 이동 </a:t>
            </a:r>
            <a:r>
              <a:rPr kumimoji="1" lang="en-US" altLang="ko-KR" dirty="0"/>
              <a:t>&amp;</a:t>
            </a:r>
            <a:r>
              <a:rPr kumimoji="1" lang="ko-KR" altLang="en-US" dirty="0"/>
              <a:t> 차트 화면으로 이동</a:t>
            </a:r>
            <a:r>
              <a:rPr kumimoji="1" lang="en-US" altLang="ko-KR" dirty="0"/>
              <a:t>(</a:t>
            </a:r>
            <a:r>
              <a:rPr kumimoji="1" lang="ko-KR" altLang="en-US" dirty="0"/>
              <a:t>편집화면 위체 차트 화면이 띄워진 상태</a:t>
            </a:r>
            <a:r>
              <a:rPr kumimoji="1" lang="en-US" altLang="ko-KR" dirty="0"/>
              <a:t>)</a:t>
            </a:r>
          </a:p>
          <a:p>
            <a:pPr lvl="3"/>
            <a:r>
              <a:rPr kumimoji="1" lang="ko-KR" altLang="en-US" dirty="0"/>
              <a:t>텍스트 추가 클릭 </a:t>
            </a:r>
            <a:r>
              <a:rPr kumimoji="1" lang="en-US" altLang="ko-KR" dirty="0"/>
              <a:t>&gt;</a:t>
            </a:r>
            <a:r>
              <a:rPr kumimoji="1" lang="ko-KR" altLang="en-US" dirty="0"/>
              <a:t> 편집화면으로 이동 </a:t>
            </a:r>
            <a:r>
              <a:rPr kumimoji="1" lang="en-US" altLang="ko-KR" dirty="0"/>
              <a:t>&amp;</a:t>
            </a:r>
            <a:r>
              <a:rPr kumimoji="1" lang="ko-KR" altLang="en-US" dirty="0"/>
              <a:t> 텍스트 위젯이 추가되어 텍스트 입력이 가능한 상태</a:t>
            </a:r>
            <a:endParaRPr kumimoji="1" lang="en-US" altLang="ko-KR" dirty="0"/>
          </a:p>
          <a:p>
            <a:pPr lvl="3"/>
            <a:r>
              <a:rPr kumimoji="1" lang="ko-KR" altLang="en-US" dirty="0"/>
              <a:t>필터 추가 버튼 클릭 </a:t>
            </a:r>
            <a:r>
              <a:rPr kumimoji="1" lang="en-US" altLang="ko-KR" dirty="0"/>
              <a:t>&gt;</a:t>
            </a:r>
            <a:r>
              <a:rPr kumimoji="1" lang="ko-KR" altLang="en-US" dirty="0"/>
              <a:t> 편집 화면으로 이동 </a:t>
            </a:r>
            <a:r>
              <a:rPr kumimoji="1" lang="en-US" altLang="ko-KR" dirty="0"/>
              <a:t>&amp;</a:t>
            </a:r>
            <a:r>
              <a:rPr kumimoji="1" lang="ko-KR" altLang="en-US" dirty="0"/>
              <a:t> 필터 팝업 출력 </a:t>
            </a:r>
            <a:r>
              <a:rPr kumimoji="1" lang="en-US" altLang="ko-KR" dirty="0"/>
              <a:t>(</a:t>
            </a:r>
            <a:r>
              <a:rPr kumimoji="1" lang="ko-KR" altLang="en-US" dirty="0"/>
              <a:t>편집화면 위에 필터 팝업이 띄워진 상태</a:t>
            </a:r>
            <a:r>
              <a:rPr kumimoji="1" lang="en-US" altLang="ko-KR" dirty="0"/>
              <a:t>)</a:t>
            </a:r>
          </a:p>
          <a:p>
            <a:pPr lvl="3"/>
            <a:r>
              <a:rPr kumimoji="1" lang="ko-KR" altLang="en-US" dirty="0"/>
              <a:t>매개변수 추가 버튼 클릭 </a:t>
            </a:r>
            <a:r>
              <a:rPr kumimoji="1" lang="en-US" altLang="ko-KR" dirty="0"/>
              <a:t>&gt;</a:t>
            </a:r>
            <a:r>
              <a:rPr kumimoji="1" lang="ko-KR" altLang="en-US" dirty="0"/>
              <a:t> 편집 화면으로 이동 </a:t>
            </a:r>
            <a:r>
              <a:rPr kumimoji="1" lang="en-US" altLang="ko-KR" dirty="0"/>
              <a:t>&amp;</a:t>
            </a:r>
            <a:r>
              <a:rPr kumimoji="1" lang="ko-KR" altLang="en-US" dirty="0"/>
              <a:t> 매개변수 팝업 출력 </a:t>
            </a:r>
            <a:r>
              <a:rPr kumimoji="1" lang="en-US" altLang="ko-KR" dirty="0"/>
              <a:t>(</a:t>
            </a:r>
            <a:r>
              <a:rPr kumimoji="1" lang="ko-KR" altLang="en-US" dirty="0"/>
              <a:t>편집화면 위에 매개변수 팝업이 띄워진 상태</a:t>
            </a:r>
            <a:r>
              <a:rPr kumimoji="1" lang="en-US" altLang="ko-KR" dirty="0"/>
              <a:t>)</a:t>
            </a:r>
          </a:p>
          <a:p>
            <a:pPr lvl="1"/>
            <a:r>
              <a:rPr kumimoji="1" lang="ko-KR" altLang="en-US" dirty="0"/>
              <a:t>위젯 영역</a:t>
            </a:r>
            <a:endParaRPr lang="en-US" altLang="ko-KR" dirty="0"/>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2.2</a:t>
            </a:r>
            <a:r>
              <a:rPr lang="ko-KR" altLang="en-US" dirty="0">
                <a:latin typeface="+mn-ea"/>
              </a:rPr>
              <a:t> 대시보드 열람모드 </a:t>
            </a:r>
            <a:r>
              <a:rPr lang="en-US" altLang="ko-KR" dirty="0">
                <a:latin typeface="+mn-ea"/>
              </a:rPr>
              <a:t>&gt;</a:t>
            </a:r>
            <a:r>
              <a:rPr lang="ko-KR" altLang="en-US" dirty="0">
                <a:latin typeface="+mn-ea"/>
              </a:rPr>
              <a:t> 레이아웃 </a:t>
            </a:r>
            <a:r>
              <a:rPr lang="en-US" altLang="ko-KR" dirty="0">
                <a:latin typeface="+mn-ea"/>
              </a:rPr>
              <a:t>(3)</a:t>
            </a:r>
            <a:endParaRPr lang="ko-KR" altLang="en-US" dirty="0">
              <a:latin typeface="+mn-ea"/>
              <a:ea typeface="+mn-ea"/>
            </a:endParaRPr>
          </a:p>
        </p:txBody>
      </p:sp>
      <p:sp>
        <p:nvSpPr>
          <p:cNvPr id="21" name="슬라이드 번호 개체 틀 20"/>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33</a:t>
            </a:fld>
            <a:endParaRPr lang="ko-KR" altLang="en-US" dirty="0">
              <a:solidFill>
                <a:prstClr val="white">
                  <a:lumMod val="50000"/>
                </a:prstClr>
              </a:solidFill>
            </a:endParaRPr>
          </a:p>
        </p:txBody>
      </p:sp>
      <p:sp>
        <p:nvSpPr>
          <p:cNvPr id="6" name="직사각형 5"/>
          <p:cNvSpPr/>
          <p:nvPr/>
        </p:nvSpPr>
        <p:spPr>
          <a:xfrm>
            <a:off x="1746579" y="1232613"/>
            <a:ext cx="1084907" cy="22262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7" name="직사각형 6"/>
          <p:cNvSpPr/>
          <p:nvPr/>
        </p:nvSpPr>
        <p:spPr>
          <a:xfrm>
            <a:off x="2837552" y="1232613"/>
            <a:ext cx="6248966" cy="22262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8" name="직사각형 7"/>
          <p:cNvSpPr/>
          <p:nvPr/>
        </p:nvSpPr>
        <p:spPr>
          <a:xfrm>
            <a:off x="9130251" y="1232613"/>
            <a:ext cx="795718" cy="22262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17" name="타원 16"/>
          <p:cNvSpPr/>
          <p:nvPr/>
        </p:nvSpPr>
        <p:spPr>
          <a:xfrm>
            <a:off x="1677073" y="11339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8" name="타원 17"/>
          <p:cNvSpPr/>
          <p:nvPr/>
        </p:nvSpPr>
        <p:spPr>
          <a:xfrm>
            <a:off x="2784177" y="11339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9" name="타원 18"/>
          <p:cNvSpPr/>
          <p:nvPr/>
        </p:nvSpPr>
        <p:spPr>
          <a:xfrm>
            <a:off x="9600927" y="11339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pic>
        <p:nvPicPr>
          <p:cNvPr id="20" name="그림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607" y="1189233"/>
            <a:ext cx="113921" cy="113921"/>
          </a:xfrm>
          <a:prstGeom prst="rect">
            <a:avLst/>
          </a:prstGeom>
        </p:spPr>
      </p:pic>
      <p:sp>
        <p:nvSpPr>
          <p:cNvPr id="24" name="직사각형 23"/>
          <p:cNvSpPr/>
          <p:nvPr/>
        </p:nvSpPr>
        <p:spPr>
          <a:xfrm>
            <a:off x="1746579" y="1492250"/>
            <a:ext cx="8237727" cy="5217553"/>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sp>
        <p:nvSpPr>
          <p:cNvPr id="23" name="타원 22"/>
          <p:cNvSpPr/>
          <p:nvPr/>
        </p:nvSpPr>
        <p:spPr>
          <a:xfrm>
            <a:off x="1677073" y="14874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27" name="직사각형 26"/>
          <p:cNvSpPr/>
          <p:nvPr/>
        </p:nvSpPr>
        <p:spPr>
          <a:xfrm>
            <a:off x="1717201" y="1222949"/>
            <a:ext cx="1114285" cy="264495"/>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5" name="직사각형 24"/>
          <p:cNvSpPr/>
          <p:nvPr/>
        </p:nvSpPr>
        <p:spPr>
          <a:xfrm>
            <a:off x="7491682" y="5063513"/>
            <a:ext cx="2399846" cy="15859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6" name="그림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14520" y="3876742"/>
            <a:ext cx="735789" cy="538115"/>
          </a:xfrm>
          <a:prstGeom prst="rect">
            <a:avLst/>
          </a:prstGeom>
        </p:spPr>
      </p:pic>
      <p:pic>
        <p:nvPicPr>
          <p:cNvPr id="28" name="그림 2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8103" y="3432023"/>
            <a:ext cx="735789" cy="204087"/>
          </a:xfrm>
          <a:prstGeom prst="rect">
            <a:avLst/>
          </a:prstGeom>
        </p:spPr>
      </p:pic>
      <p:grpSp>
        <p:nvGrpSpPr>
          <p:cNvPr id="22" name="그룹 21"/>
          <p:cNvGrpSpPr/>
          <p:nvPr/>
        </p:nvGrpSpPr>
        <p:grpSpPr>
          <a:xfrm>
            <a:off x="10366673" y="1507851"/>
            <a:ext cx="1415227" cy="670104"/>
            <a:chOff x="1812395" y="602120"/>
            <a:chExt cx="1415227" cy="670104"/>
          </a:xfrm>
          <a:solidFill>
            <a:schemeClr val="tx1"/>
          </a:solidFill>
        </p:grpSpPr>
        <p:sp>
          <p:nvSpPr>
            <p:cNvPr id="29" name="직사각형 28"/>
            <p:cNvSpPr/>
            <p:nvPr/>
          </p:nvSpPr>
          <p:spPr>
            <a:xfrm>
              <a:off x="1812395" y="602120"/>
              <a:ext cx="1415227" cy="595107"/>
            </a:xfrm>
            <a:prstGeom prst="rect">
              <a:avLst/>
            </a:prstGeom>
            <a:grpFill/>
            <a:ln w="3175">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nchorCtr="0"/>
            <a:lstStyle/>
            <a:p>
              <a:pPr>
                <a:lnSpc>
                  <a:spcPct val="150000"/>
                </a:lnSpc>
              </a:pPr>
              <a:r>
                <a:rPr lang="de-DE" altLang="ko-KR" sz="600" dirty="0">
                  <a:solidFill>
                    <a:schemeClr val="tx1">
                      <a:lumMod val="50000"/>
                      <a:lumOff val="50000"/>
                    </a:schemeClr>
                  </a:solidFill>
                  <a:latin typeface="+mn-ea"/>
                  <a:cs typeface="Nanum Gothic" charset="-127"/>
                </a:rPr>
                <a:t>Data </a:t>
              </a:r>
              <a:r>
                <a:rPr lang="de-DE" altLang="ko-KR" sz="600" dirty="0" err="1">
                  <a:solidFill>
                    <a:schemeClr val="tx1">
                      <a:lumMod val="50000"/>
                      <a:lumOff val="50000"/>
                    </a:schemeClr>
                  </a:solidFill>
                  <a:latin typeface="+mn-ea"/>
                  <a:cs typeface="Nanum Gothic" charset="-127"/>
                </a:rPr>
                <a:t>range</a:t>
              </a:r>
              <a:endParaRPr lang="de-DE" altLang="ko-KR" sz="600" dirty="0">
                <a:solidFill>
                  <a:schemeClr val="tx1">
                    <a:lumMod val="50000"/>
                    <a:lumOff val="50000"/>
                  </a:schemeClr>
                </a:solidFill>
                <a:latin typeface="+mn-ea"/>
                <a:cs typeface="Nanum Gothic" charset="-127"/>
              </a:endParaRPr>
            </a:p>
            <a:p>
              <a:r>
                <a:rPr lang="de-DE" altLang="ko-KR" sz="600" dirty="0" err="1">
                  <a:solidFill>
                    <a:schemeClr val="bg1"/>
                  </a:solidFill>
                  <a:latin typeface="+mn-ea"/>
                  <a:cs typeface="Nanum Gothic" charset="-127"/>
                </a:rPr>
                <a:t>orderdate</a:t>
              </a:r>
              <a:r>
                <a:rPr lang="en-US" altLang="ko-KR" sz="600" dirty="0">
                  <a:solidFill>
                    <a:schemeClr val="bg1"/>
                  </a:solidFill>
                  <a:latin typeface="+mn-ea"/>
                  <a:cs typeface="Nanum Gothic" charset="-127"/>
                </a:rPr>
                <a:t>,</a:t>
              </a:r>
              <a:r>
                <a:rPr lang="de-DE" altLang="ko-KR" sz="600" dirty="0">
                  <a:solidFill>
                    <a:schemeClr val="bg1"/>
                  </a:solidFill>
                  <a:latin typeface="+mn-ea"/>
                  <a:cs typeface="Nanum Gothic" charset="-127"/>
                </a:rPr>
                <a:t> </a:t>
              </a:r>
              <a:r>
                <a:rPr lang="de-DE" altLang="ko-KR" sz="600" dirty="0" err="1">
                  <a:solidFill>
                    <a:schemeClr val="bg1"/>
                  </a:solidFill>
                  <a:latin typeface="+mn-ea"/>
                  <a:cs typeface="Nanum Gothic" charset="-127"/>
                </a:rPr>
                <a:t>Datasource</a:t>
              </a:r>
              <a:r>
                <a:rPr lang="de-DE" altLang="ko-KR" sz="600" dirty="0">
                  <a:solidFill>
                    <a:schemeClr val="bg1"/>
                  </a:solidFill>
                  <a:latin typeface="+mn-ea"/>
                  <a:cs typeface="Nanum Gothic" charset="-127"/>
                </a:rPr>
                <a:t> A</a:t>
              </a:r>
              <a:endParaRPr lang="de-DE" altLang="ko-KR" sz="600" dirty="0">
                <a:solidFill>
                  <a:schemeClr val="bg1"/>
                </a:solidFill>
                <a:latin typeface="+mn-ea"/>
                <a:ea typeface="+mn-ea"/>
                <a:cs typeface="Nanum Gothic" charset="-127"/>
              </a:endParaRPr>
            </a:p>
            <a:p>
              <a:r>
                <a:rPr lang="de-DE" altLang="ko-KR" sz="600" dirty="0">
                  <a:solidFill>
                    <a:schemeClr val="bg1"/>
                  </a:solidFill>
                  <a:latin typeface="+mn-ea"/>
                  <a:cs typeface="Nanum Gothic" charset="-127"/>
                </a:rPr>
                <a:t>2010-01-01 </a:t>
              </a:r>
              <a:r>
                <a:rPr lang="de-DE" altLang="ko-KR" sz="600" dirty="0">
                  <a:solidFill>
                    <a:schemeClr val="bg1"/>
                  </a:solidFill>
                  <a:latin typeface="+mn-ea"/>
                  <a:ea typeface="+mn-ea"/>
                  <a:cs typeface="Nanum Gothic" charset="-127"/>
                </a:rPr>
                <a:t>12:00</a:t>
              </a:r>
              <a:r>
                <a:rPr lang="ko-KR" altLang="en-US" sz="600" dirty="0">
                  <a:solidFill>
                    <a:schemeClr val="bg1"/>
                  </a:solidFill>
                  <a:latin typeface="+mn-ea"/>
                  <a:ea typeface="+mn-ea"/>
                  <a:cs typeface="Nanum Gothic" charset="-127"/>
                </a:rPr>
                <a:t> </a:t>
              </a:r>
              <a:r>
                <a:rPr lang="de-DE" altLang="ko-KR" sz="600" dirty="0">
                  <a:solidFill>
                    <a:schemeClr val="bg1"/>
                  </a:solidFill>
                  <a:latin typeface="+mn-ea"/>
                  <a:ea typeface="+mn-ea"/>
                  <a:cs typeface="Nanum Gothic" charset="-127"/>
                </a:rPr>
                <a:t>~ 2018-12-31 24:00</a:t>
              </a:r>
            </a:p>
            <a:p>
              <a:pPr>
                <a:lnSpc>
                  <a:spcPct val="150000"/>
                </a:lnSpc>
              </a:pPr>
              <a:r>
                <a:rPr lang="en-US" altLang="ko-KR" sz="600" dirty="0">
                  <a:solidFill>
                    <a:schemeClr val="bg1"/>
                  </a:solidFill>
                  <a:latin typeface="+mn-ea"/>
                  <a:cs typeface="Nanum Gothic" charset="-127"/>
                </a:rPr>
                <a:t>date, </a:t>
              </a:r>
              <a:r>
                <a:rPr lang="de-DE" altLang="ko-KR" sz="600" dirty="0" err="1">
                  <a:solidFill>
                    <a:schemeClr val="bg1"/>
                  </a:solidFill>
                  <a:latin typeface="+mn-ea"/>
                  <a:cs typeface="Nanum Gothic" charset="-127"/>
                </a:rPr>
                <a:t>Datasource</a:t>
              </a:r>
              <a:r>
                <a:rPr lang="de-DE" altLang="ko-KR" sz="600" dirty="0">
                  <a:solidFill>
                    <a:schemeClr val="bg1"/>
                  </a:solidFill>
                  <a:latin typeface="+mn-ea"/>
                  <a:cs typeface="Nanum Gothic" charset="-127"/>
                </a:rPr>
                <a:t> BBB... </a:t>
              </a:r>
            </a:p>
            <a:p>
              <a:r>
                <a:rPr lang="de-DE" altLang="ko-KR" sz="600" dirty="0">
                  <a:solidFill>
                    <a:schemeClr val="bg1"/>
                  </a:solidFill>
                  <a:latin typeface="+mn-ea"/>
                  <a:cs typeface="Nanum Gothic" charset="-127"/>
                </a:rPr>
                <a:t>2010-01-01 12:00</a:t>
              </a:r>
              <a:r>
                <a:rPr lang="ko-KR" altLang="en-US" sz="600" dirty="0">
                  <a:solidFill>
                    <a:schemeClr val="bg1"/>
                  </a:solidFill>
                  <a:latin typeface="+mn-ea"/>
                  <a:cs typeface="Nanum Gothic" charset="-127"/>
                </a:rPr>
                <a:t> </a:t>
              </a:r>
              <a:r>
                <a:rPr lang="de-DE" altLang="ko-KR" sz="600" dirty="0">
                  <a:solidFill>
                    <a:schemeClr val="bg1"/>
                  </a:solidFill>
                  <a:latin typeface="+mn-ea"/>
                  <a:cs typeface="Nanum Gothic" charset="-127"/>
                </a:rPr>
                <a:t>~ 2018-12-31 24:00</a:t>
              </a:r>
            </a:p>
          </p:txBody>
        </p:sp>
        <p:sp>
          <p:nvSpPr>
            <p:cNvPr id="30" name="삼각형 29"/>
            <p:cNvSpPr/>
            <p:nvPr/>
          </p:nvSpPr>
          <p:spPr>
            <a:xfrm rot="10800000">
              <a:off x="1860806" y="1195323"/>
              <a:ext cx="89205" cy="76901"/>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grpSp>
        <p:nvGrpSpPr>
          <p:cNvPr id="31" name="그룹 30"/>
          <p:cNvGrpSpPr/>
          <p:nvPr/>
        </p:nvGrpSpPr>
        <p:grpSpPr>
          <a:xfrm>
            <a:off x="10349697" y="2163502"/>
            <a:ext cx="204202" cy="186827"/>
            <a:chOff x="255671" y="1303249"/>
            <a:chExt cx="204202" cy="186827"/>
          </a:xfrm>
        </p:grpSpPr>
        <p:sp>
          <p:nvSpPr>
            <p:cNvPr id="32" name="직사각형 31"/>
            <p:cNvSpPr/>
            <p:nvPr/>
          </p:nvSpPr>
          <p:spPr>
            <a:xfrm>
              <a:off x="255671" y="1303249"/>
              <a:ext cx="204202"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endParaRPr lang="de-DE" altLang="ko-KR" sz="600" dirty="0">
                <a:solidFill>
                  <a:schemeClr val="tx1"/>
                </a:solidFill>
                <a:latin typeface="+mn-ea"/>
                <a:ea typeface="+mn-ea"/>
                <a:cs typeface="Nanum Gothic" charset="-127"/>
              </a:endParaRPr>
            </a:p>
          </p:txBody>
        </p:sp>
        <p:pic>
          <p:nvPicPr>
            <p:cNvPr id="33" name="그림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085" y="1345591"/>
              <a:ext cx="105644" cy="105644"/>
            </a:xfrm>
            <a:prstGeom prst="rect">
              <a:avLst/>
            </a:prstGeom>
          </p:spPr>
        </p:pic>
      </p:grpSp>
      <p:sp>
        <p:nvSpPr>
          <p:cNvPr id="34" name="직사각형 33"/>
          <p:cNvSpPr/>
          <p:nvPr/>
        </p:nvSpPr>
        <p:spPr>
          <a:xfrm>
            <a:off x="10132813" y="1189232"/>
            <a:ext cx="1901079" cy="1200223"/>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endParaRPr kumimoji="1" lang="ko-KR" altLang="en-US" sz="600" dirty="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068536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직사각형 84"/>
          <p:cNvSpPr/>
          <p:nvPr/>
        </p:nvSpPr>
        <p:spPr>
          <a:xfrm>
            <a:off x="580351" y="4089509"/>
            <a:ext cx="1978629" cy="53368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endParaRPr lang="ko-KR" altLang="en-US" sz="600" dirty="0">
              <a:solidFill>
                <a:prstClr val="black">
                  <a:lumMod val="75000"/>
                  <a:lumOff val="25000"/>
                </a:prstClr>
              </a:solidFill>
              <a:latin typeface="+mn-ea"/>
              <a:cs typeface="Nanum Gothic" charset="-127"/>
            </a:endParaRPr>
          </a:p>
        </p:txBody>
      </p:sp>
      <p:sp>
        <p:nvSpPr>
          <p:cNvPr id="929" name="텍스트 개체 틀 928"/>
          <p:cNvSpPr>
            <a:spLocks noGrp="1"/>
          </p:cNvSpPr>
          <p:nvPr>
            <p:ph type="body" sz="quarter" idx="11"/>
          </p:nvPr>
        </p:nvSpPr>
        <p:spPr/>
        <p:txBody>
          <a:bodyPr/>
          <a:lstStyle/>
          <a:p>
            <a:r>
              <a:rPr kumimoji="1" lang="ko-KR" altLang="en-US" dirty="0">
                <a:latin typeface="+mn-ea"/>
                <a:ea typeface="+mn-ea"/>
              </a:rPr>
              <a:t>타임스탬프 및 인스턴트 필터 설명</a:t>
            </a:r>
          </a:p>
        </p:txBody>
      </p:sp>
      <p:sp>
        <p:nvSpPr>
          <p:cNvPr id="2" name="제목 1"/>
          <p:cNvSpPr>
            <a:spLocks noGrp="1"/>
          </p:cNvSpPr>
          <p:nvPr>
            <p:ph type="title"/>
          </p:nvPr>
        </p:nvSpPr>
        <p:spPr/>
        <p:txBody>
          <a:bodyPr/>
          <a:lstStyle/>
          <a:p>
            <a:r>
              <a:rPr lang="en-US" altLang="ko-KR" dirty="0">
                <a:latin typeface="+mn-ea"/>
              </a:rPr>
              <a:t>2.2</a:t>
            </a:r>
            <a:r>
              <a:rPr lang="ko-KR" altLang="en-US" dirty="0">
                <a:latin typeface="+mn-ea"/>
              </a:rPr>
              <a:t> 대시보드 열람모드 </a:t>
            </a:r>
            <a:r>
              <a:rPr lang="en-US" altLang="ko-KR" dirty="0">
                <a:latin typeface="+mn-ea"/>
              </a:rPr>
              <a:t>&gt;</a:t>
            </a:r>
            <a:r>
              <a:rPr lang="ko-KR" altLang="en-US" dirty="0">
                <a:latin typeface="+mn-ea"/>
              </a:rPr>
              <a:t> 레이아웃 </a:t>
            </a:r>
            <a:r>
              <a:rPr lang="en-US" altLang="ko-KR" dirty="0">
                <a:latin typeface="+mn-ea"/>
              </a:rPr>
              <a:t>(4)</a:t>
            </a:r>
            <a:endParaRPr kumimoji="1" lang="ko-KR" altLang="en-US" dirty="0"/>
          </a:p>
        </p:txBody>
      </p:sp>
      <p:sp>
        <p:nvSpPr>
          <p:cNvPr id="7" name="텍스트 개체 틀 6"/>
          <p:cNvSpPr>
            <a:spLocks noGrp="1"/>
          </p:cNvSpPr>
          <p:nvPr>
            <p:ph type="body" sz="quarter" idx="14"/>
          </p:nvPr>
        </p:nvSpPr>
        <p:spPr/>
        <p:txBody>
          <a:bodyPr/>
          <a:lstStyle/>
          <a:p>
            <a:pPr marL="0" indent="0">
              <a:buNone/>
            </a:pPr>
            <a:r>
              <a:rPr lang="en-US" altLang="ko-KR" b="1" dirty="0">
                <a:solidFill>
                  <a:prstClr val="black"/>
                </a:solidFill>
                <a:latin typeface="+mn-ea"/>
                <a:ea typeface="+mn-ea"/>
              </a:rPr>
              <a:t>Instant filter</a:t>
            </a:r>
          </a:p>
          <a:p>
            <a:pPr lvl="1"/>
            <a:r>
              <a:rPr lang="ko-KR" altLang="en-US" b="1" dirty="0">
                <a:solidFill>
                  <a:srgbClr val="000000"/>
                </a:solidFill>
                <a:latin typeface="+mn-ea"/>
                <a:ea typeface="+mn-ea"/>
              </a:rPr>
              <a:t>인스턴트 필터란</a:t>
            </a:r>
            <a:r>
              <a:rPr lang="en-US" altLang="ko-KR" b="1" dirty="0">
                <a:solidFill>
                  <a:srgbClr val="000000"/>
                </a:solidFill>
                <a:latin typeface="+mn-ea"/>
                <a:ea typeface="+mn-ea"/>
              </a:rPr>
              <a:t>?</a:t>
            </a:r>
          </a:p>
          <a:p>
            <a:pPr lvl="2"/>
            <a:r>
              <a:rPr lang="ko-KR" altLang="en-US" dirty="0">
                <a:solidFill>
                  <a:srgbClr val="000000"/>
                </a:solidFill>
                <a:latin typeface="+mn-ea"/>
                <a:ea typeface="+mn-ea"/>
              </a:rPr>
              <a:t>대시보드 열람자가 대시보드의 </a:t>
            </a:r>
            <a:r>
              <a:rPr lang="ko-KR" altLang="en-US" dirty="0">
                <a:latin typeface="+mn-ea"/>
                <a:ea typeface="+mn-ea"/>
              </a:rPr>
              <a:t>위젯</a:t>
            </a:r>
            <a:r>
              <a:rPr lang="en-US" altLang="ko-KR" dirty="0">
                <a:latin typeface="+mn-ea"/>
                <a:ea typeface="+mn-ea"/>
              </a:rPr>
              <a:t>(</a:t>
            </a:r>
            <a:r>
              <a:rPr lang="ko-KR" altLang="en-US" dirty="0">
                <a:latin typeface="+mn-ea"/>
                <a:ea typeface="+mn-ea"/>
              </a:rPr>
              <a:t>차트</a:t>
            </a:r>
            <a:r>
              <a:rPr lang="en-US" altLang="ko-KR" strike="sngStrike" dirty="0">
                <a:latin typeface="+mn-ea"/>
                <a:ea typeface="+mn-ea"/>
              </a:rPr>
              <a:t>,</a:t>
            </a:r>
            <a:r>
              <a:rPr lang="ko-KR" altLang="en-US" strike="sngStrike" dirty="0">
                <a:latin typeface="+mn-ea"/>
                <a:ea typeface="+mn-ea"/>
              </a:rPr>
              <a:t> 필터</a:t>
            </a:r>
            <a:r>
              <a:rPr lang="en-US" altLang="ko-KR" dirty="0">
                <a:latin typeface="+mn-ea"/>
                <a:ea typeface="+mn-ea"/>
              </a:rPr>
              <a:t>)</a:t>
            </a:r>
            <a:r>
              <a:rPr lang="ko-KR" altLang="en-US" dirty="0">
                <a:latin typeface="+mn-ea"/>
                <a:ea typeface="+mn-ea"/>
              </a:rPr>
              <a:t>에서 데이터를 선택했을 때 </a:t>
            </a:r>
            <a:r>
              <a:rPr lang="ko-KR" altLang="en-US" dirty="0">
                <a:solidFill>
                  <a:srgbClr val="000000"/>
                </a:solidFill>
                <a:latin typeface="+mn-ea"/>
                <a:ea typeface="+mn-ea"/>
              </a:rPr>
              <a:t>선택 값에 대한 필터링이 적용되는데</a:t>
            </a:r>
            <a:r>
              <a:rPr lang="en-US" altLang="ko-KR" dirty="0">
                <a:solidFill>
                  <a:srgbClr val="000000"/>
                </a:solidFill>
                <a:latin typeface="+mn-ea"/>
                <a:ea typeface="+mn-ea"/>
              </a:rPr>
              <a:t>,</a:t>
            </a:r>
            <a:r>
              <a:rPr lang="ko-KR" altLang="en-US" dirty="0">
                <a:solidFill>
                  <a:srgbClr val="000000"/>
                </a:solidFill>
                <a:latin typeface="+mn-ea"/>
                <a:ea typeface="+mn-ea"/>
              </a:rPr>
              <a:t> 이러한 필터를 인스턴트 필터라고 합니다</a:t>
            </a:r>
            <a:r>
              <a:rPr lang="en-US" altLang="ko-KR" dirty="0">
                <a:solidFill>
                  <a:srgbClr val="000000"/>
                </a:solidFill>
                <a:latin typeface="+mn-ea"/>
                <a:ea typeface="+mn-ea"/>
              </a:rPr>
              <a:t>.</a:t>
            </a:r>
          </a:p>
          <a:p>
            <a:pPr lvl="1"/>
            <a:r>
              <a:rPr lang="ko-KR" altLang="en-US" b="1" dirty="0">
                <a:solidFill>
                  <a:srgbClr val="000000"/>
                </a:solidFill>
                <a:latin typeface="+mn-ea"/>
                <a:ea typeface="+mn-ea"/>
              </a:rPr>
              <a:t>대시보드에서의 인스턴트 필터</a:t>
            </a:r>
            <a:endParaRPr lang="en-US" altLang="ko-KR" b="1" dirty="0">
              <a:solidFill>
                <a:srgbClr val="000000"/>
              </a:solidFill>
              <a:latin typeface="+mn-ea"/>
              <a:ea typeface="+mn-ea"/>
            </a:endParaRPr>
          </a:p>
          <a:p>
            <a:pPr lvl="2"/>
            <a:r>
              <a:rPr lang="ko-KR" altLang="en-US" dirty="0">
                <a:solidFill>
                  <a:srgbClr val="000000"/>
                </a:solidFill>
                <a:latin typeface="+mn-ea"/>
                <a:ea typeface="+mn-ea"/>
              </a:rPr>
              <a:t>인스턴트 필터가 생기면 대시보드 열람 모드의 상단에서 상세히 열람할 수 있습니다</a:t>
            </a:r>
            <a:r>
              <a:rPr lang="en-US" altLang="ko-KR" dirty="0">
                <a:solidFill>
                  <a:srgbClr val="000000"/>
                </a:solidFill>
                <a:latin typeface="+mn-ea"/>
                <a:ea typeface="+mn-ea"/>
              </a:rPr>
              <a:t>.</a:t>
            </a:r>
            <a:r>
              <a:rPr lang="ko-KR" altLang="en-US" dirty="0">
                <a:solidFill>
                  <a:srgbClr val="000000"/>
                </a:solidFill>
                <a:latin typeface="+mn-ea"/>
                <a:ea typeface="+mn-ea"/>
              </a:rPr>
              <a:t> </a:t>
            </a:r>
            <a:endParaRPr lang="en-US" altLang="ko-KR" dirty="0">
              <a:solidFill>
                <a:srgbClr val="000000"/>
              </a:solidFill>
              <a:latin typeface="+mn-ea"/>
              <a:ea typeface="+mn-ea"/>
            </a:endParaRPr>
          </a:p>
          <a:p>
            <a:pPr lvl="1"/>
            <a:r>
              <a:rPr lang="ko-KR" altLang="en-US" b="1" dirty="0">
                <a:solidFill>
                  <a:prstClr val="black"/>
                </a:solidFill>
                <a:latin typeface="+mn-ea"/>
                <a:ea typeface="+mn-ea"/>
              </a:rPr>
              <a:t>특징</a:t>
            </a:r>
            <a:endParaRPr lang="en-US" altLang="ko-KR" b="1" dirty="0">
              <a:solidFill>
                <a:prstClr val="black"/>
              </a:solidFill>
              <a:latin typeface="+mn-ea"/>
              <a:ea typeface="+mn-ea"/>
            </a:endParaRPr>
          </a:p>
          <a:p>
            <a:pPr lvl="2"/>
            <a:r>
              <a:rPr lang="ko-KR" altLang="en-US" dirty="0">
                <a:solidFill>
                  <a:prstClr val="black"/>
                </a:solidFill>
                <a:latin typeface="+mn-ea"/>
                <a:ea typeface="+mn-ea"/>
              </a:rPr>
              <a:t>인스턴트 필터링은 대시보드 화면을 나가면 리셋됨</a:t>
            </a:r>
            <a:endParaRPr lang="en-US" altLang="ko-KR" dirty="0">
              <a:solidFill>
                <a:prstClr val="black"/>
              </a:solidFill>
              <a:latin typeface="+mn-ea"/>
              <a:ea typeface="+mn-ea"/>
            </a:endParaRPr>
          </a:p>
        </p:txBody>
      </p:sp>
      <p:sp>
        <p:nvSpPr>
          <p:cNvPr id="8" name="텍스트 개체 틀 7"/>
          <p:cNvSpPr>
            <a:spLocks noGrp="1"/>
          </p:cNvSpPr>
          <p:nvPr>
            <p:ph type="body" sz="quarter" idx="15"/>
          </p:nvPr>
        </p:nvSpPr>
        <p:spPr/>
        <p:txBody>
          <a:bodyPr/>
          <a:lstStyle/>
          <a:p>
            <a:pPr marL="0" indent="0">
              <a:buNone/>
            </a:pPr>
            <a:r>
              <a:rPr lang="en-US" altLang="ko-KR" b="1" dirty="0">
                <a:solidFill>
                  <a:prstClr val="black"/>
                </a:solidFill>
                <a:latin typeface="+mn-ea"/>
                <a:ea typeface="+mn-ea"/>
              </a:rPr>
              <a:t>Timestamp</a:t>
            </a:r>
          </a:p>
          <a:p>
            <a:pPr lvl="1"/>
            <a:r>
              <a:rPr lang="ko-KR" altLang="en-US" b="1" dirty="0">
                <a:solidFill>
                  <a:prstClr val="black"/>
                </a:solidFill>
                <a:latin typeface="+mn-ea"/>
                <a:ea typeface="+mn-ea"/>
              </a:rPr>
              <a:t>타임스탬프란</a:t>
            </a:r>
            <a:r>
              <a:rPr lang="en-US" altLang="ko-KR" b="1" dirty="0">
                <a:solidFill>
                  <a:prstClr val="black"/>
                </a:solidFill>
                <a:latin typeface="+mn-ea"/>
                <a:ea typeface="+mn-ea"/>
              </a:rPr>
              <a:t>?</a:t>
            </a:r>
          </a:p>
          <a:p>
            <a:pPr lvl="2"/>
            <a:r>
              <a:rPr lang="ko-KR" altLang="en-US" dirty="0">
                <a:solidFill>
                  <a:prstClr val="black"/>
                </a:solidFill>
                <a:latin typeface="+mn-ea"/>
                <a:ea typeface="+mn-ea"/>
              </a:rPr>
              <a:t>메타트론 디스커버리의 엔진</a:t>
            </a:r>
            <a:r>
              <a:rPr lang="en-US" altLang="ko-KR" dirty="0">
                <a:solidFill>
                  <a:prstClr val="black"/>
                </a:solidFill>
                <a:latin typeface="+mn-ea"/>
                <a:ea typeface="+mn-ea"/>
              </a:rPr>
              <a:t>(Druid)</a:t>
            </a:r>
            <a:r>
              <a:rPr lang="ko-KR" altLang="en-US" dirty="0">
                <a:solidFill>
                  <a:prstClr val="black"/>
                </a:solidFill>
                <a:latin typeface="+mn-ea"/>
                <a:ea typeface="+mn-ea"/>
              </a:rPr>
              <a:t>은 시계열 기반이므로 모든 데이터소스는 시간 조건이 반드시 존재합니다</a:t>
            </a:r>
            <a:r>
              <a:rPr lang="en-US" altLang="ko-KR" dirty="0">
                <a:solidFill>
                  <a:prstClr val="black"/>
                </a:solidFill>
                <a:latin typeface="+mn-ea"/>
                <a:ea typeface="+mn-ea"/>
              </a:rPr>
              <a:t>. </a:t>
            </a:r>
            <a:r>
              <a:rPr lang="ko-KR" altLang="en-US" dirty="0">
                <a:solidFill>
                  <a:prstClr val="black"/>
                </a:solidFill>
                <a:latin typeface="+mn-ea"/>
                <a:ea typeface="+mn-ea"/>
              </a:rPr>
              <a:t>필수로 존재하는 데이터 컬럼을 </a:t>
            </a:r>
            <a:r>
              <a:rPr lang="en-US" altLang="ko-KR" dirty="0">
                <a:solidFill>
                  <a:prstClr val="black"/>
                </a:solidFill>
                <a:latin typeface="+mn-ea"/>
                <a:ea typeface="+mn-ea"/>
              </a:rPr>
              <a:t>Timestamp</a:t>
            </a:r>
            <a:r>
              <a:rPr lang="ko-KR" altLang="en-US" dirty="0">
                <a:solidFill>
                  <a:prstClr val="black"/>
                </a:solidFill>
                <a:latin typeface="+mn-ea"/>
                <a:ea typeface="+mn-ea"/>
              </a:rPr>
              <a:t>라고 합니다</a:t>
            </a:r>
            <a:r>
              <a:rPr lang="en-US" altLang="ko-KR" dirty="0">
                <a:solidFill>
                  <a:prstClr val="black"/>
                </a:solidFill>
                <a:latin typeface="+mn-ea"/>
                <a:ea typeface="+mn-ea"/>
              </a:rPr>
              <a:t>.</a:t>
            </a:r>
          </a:p>
          <a:p>
            <a:pPr lvl="1"/>
            <a:r>
              <a:rPr lang="ko-KR" altLang="en-US" b="1" dirty="0">
                <a:solidFill>
                  <a:prstClr val="black"/>
                </a:solidFill>
                <a:latin typeface="+mn-ea"/>
              </a:rPr>
              <a:t>대시보드에서의 타임스탬프</a:t>
            </a:r>
            <a:endParaRPr lang="en-US" altLang="ko-KR" b="1" dirty="0">
              <a:solidFill>
                <a:prstClr val="black"/>
              </a:solidFill>
              <a:latin typeface="+mn-ea"/>
            </a:endParaRPr>
          </a:p>
          <a:p>
            <a:pPr lvl="2"/>
            <a:r>
              <a:rPr lang="ko-KR" altLang="en-US" dirty="0">
                <a:solidFill>
                  <a:prstClr val="black"/>
                </a:solidFill>
                <a:latin typeface="+mn-ea"/>
                <a:cs typeface="Nanum Gothic" charset="-127"/>
              </a:rPr>
              <a:t>대시보드 편집모드의 우측 패널 </a:t>
            </a:r>
            <a:r>
              <a:rPr lang="en-US" altLang="ko-KR" dirty="0">
                <a:solidFill>
                  <a:prstClr val="black"/>
                </a:solidFill>
                <a:latin typeface="+mn-ea"/>
                <a:cs typeface="Nanum Gothic" charset="-127"/>
              </a:rPr>
              <a:t>Board settings</a:t>
            </a:r>
            <a:r>
              <a:rPr lang="ko-KR" altLang="en-US" dirty="0">
                <a:solidFill>
                  <a:prstClr val="black"/>
                </a:solidFill>
                <a:latin typeface="+mn-ea"/>
                <a:cs typeface="Nanum Gothic" charset="-127"/>
              </a:rPr>
              <a:t> </a:t>
            </a:r>
            <a:r>
              <a:rPr lang="en-US" altLang="ko-KR" dirty="0">
                <a:solidFill>
                  <a:prstClr val="black"/>
                </a:solidFill>
                <a:latin typeface="+mn-ea"/>
                <a:cs typeface="Nanum Gothic" charset="-127"/>
              </a:rPr>
              <a:t>&gt;</a:t>
            </a:r>
            <a:r>
              <a:rPr lang="ko-KR" altLang="en-US" dirty="0">
                <a:solidFill>
                  <a:prstClr val="black"/>
                </a:solidFill>
                <a:latin typeface="+mn-ea"/>
                <a:cs typeface="Nanum Gothic" charset="-127"/>
              </a:rPr>
              <a:t> </a:t>
            </a:r>
            <a:r>
              <a:rPr lang="en-US" altLang="ko-KR" dirty="0">
                <a:solidFill>
                  <a:prstClr val="black"/>
                </a:solidFill>
                <a:latin typeface="+mn-ea"/>
                <a:cs typeface="Nanum Gothic" charset="-127"/>
              </a:rPr>
              <a:t>Data</a:t>
            </a:r>
            <a:r>
              <a:rPr lang="ko-KR" altLang="en-US" dirty="0">
                <a:solidFill>
                  <a:prstClr val="black"/>
                </a:solidFill>
                <a:latin typeface="+mn-ea"/>
                <a:cs typeface="Nanum Gothic" charset="-127"/>
              </a:rPr>
              <a:t> </a:t>
            </a:r>
            <a:r>
              <a:rPr lang="en-US" altLang="ko-KR" dirty="0">
                <a:solidFill>
                  <a:prstClr val="black"/>
                </a:solidFill>
                <a:latin typeface="+mn-ea"/>
                <a:cs typeface="Nanum Gothic" charset="-127"/>
              </a:rPr>
              <a:t>rage</a:t>
            </a:r>
            <a:r>
              <a:rPr lang="ko-KR" altLang="en-US" dirty="0">
                <a:solidFill>
                  <a:prstClr val="black"/>
                </a:solidFill>
                <a:latin typeface="+mn-ea"/>
                <a:cs typeface="Nanum Gothic" charset="-127"/>
              </a:rPr>
              <a:t> 에서 </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대시보드에 보이기</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 에 체크하면 대시보드 열람 모드의 대시보드 상단에 타임스탬프의 설정값을 열람할 수 있습니다</a:t>
            </a:r>
            <a:r>
              <a:rPr lang="en-US" altLang="ko-KR" dirty="0">
                <a:solidFill>
                  <a:prstClr val="black"/>
                </a:solidFill>
                <a:latin typeface="+mn-ea"/>
                <a:cs typeface="Nanum Gothic" charset="-127"/>
              </a:rPr>
              <a:t>.</a:t>
            </a:r>
            <a:endParaRPr lang="en-US" altLang="ko-KR" dirty="0">
              <a:solidFill>
                <a:prstClr val="black"/>
              </a:solidFill>
              <a:latin typeface="+mn-ea"/>
              <a:ea typeface="+mn-ea"/>
            </a:endParaRPr>
          </a:p>
          <a:p>
            <a:pPr lvl="1"/>
            <a:r>
              <a:rPr lang="ko-KR" altLang="en-US" b="1" dirty="0">
                <a:solidFill>
                  <a:prstClr val="black"/>
                </a:solidFill>
                <a:latin typeface="+mn-ea"/>
                <a:ea typeface="+mn-ea"/>
              </a:rPr>
              <a:t>특징</a:t>
            </a:r>
            <a:endParaRPr lang="en-US" altLang="ko-KR" b="1" dirty="0">
              <a:solidFill>
                <a:prstClr val="black"/>
              </a:solidFill>
              <a:latin typeface="+mn-ea"/>
              <a:ea typeface="+mn-ea"/>
            </a:endParaRPr>
          </a:p>
          <a:p>
            <a:pPr lvl="2"/>
            <a:r>
              <a:rPr lang="ko-KR" altLang="en-US" u="sng" dirty="0">
                <a:solidFill>
                  <a:prstClr val="black"/>
                </a:solidFill>
                <a:latin typeface="+mn-ea"/>
                <a:ea typeface="+mn-ea"/>
              </a:rPr>
              <a:t>글로벌</a:t>
            </a:r>
            <a:r>
              <a:rPr lang="ko-KR" altLang="en-US" dirty="0">
                <a:solidFill>
                  <a:prstClr val="black"/>
                </a:solidFill>
                <a:latin typeface="+mn-ea"/>
                <a:ea typeface="+mn-ea"/>
              </a:rPr>
              <a:t>로 적용됨</a:t>
            </a:r>
            <a:endParaRPr lang="en-US" altLang="ko-KR" dirty="0">
              <a:solidFill>
                <a:prstClr val="black"/>
              </a:solidFill>
              <a:latin typeface="+mn-ea"/>
              <a:ea typeface="+mn-ea"/>
            </a:endParaRPr>
          </a:p>
          <a:p>
            <a:pPr lvl="2"/>
            <a:r>
              <a:rPr lang="ko-KR" altLang="en-US" dirty="0">
                <a:solidFill>
                  <a:prstClr val="black"/>
                </a:solidFill>
                <a:latin typeface="+mn-ea"/>
                <a:ea typeface="+mn-ea"/>
              </a:rPr>
              <a:t>대시보드에서 확인할 수 있는 시간의 범위를 정함</a:t>
            </a:r>
            <a:r>
              <a:rPr lang="en-US" altLang="ko-KR" dirty="0">
                <a:solidFill>
                  <a:prstClr val="black"/>
                </a:solidFill>
                <a:latin typeface="+mn-ea"/>
                <a:ea typeface="+mn-ea"/>
              </a:rPr>
              <a:t>.</a:t>
            </a:r>
            <a:r>
              <a:rPr lang="ko-KR" altLang="en-US" dirty="0">
                <a:solidFill>
                  <a:prstClr val="black"/>
                </a:solidFill>
                <a:latin typeface="+mn-ea"/>
                <a:ea typeface="+mn-ea"/>
              </a:rPr>
              <a:t> 즉</a:t>
            </a:r>
            <a:r>
              <a:rPr lang="en-US" altLang="ko-KR" dirty="0">
                <a:solidFill>
                  <a:prstClr val="black"/>
                </a:solidFill>
                <a:latin typeface="+mn-ea"/>
                <a:ea typeface="+mn-ea"/>
              </a:rPr>
              <a:t>,</a:t>
            </a:r>
            <a:r>
              <a:rPr lang="ko-KR" altLang="en-US" dirty="0">
                <a:solidFill>
                  <a:prstClr val="black"/>
                </a:solidFill>
                <a:latin typeface="+mn-ea"/>
                <a:ea typeface="+mn-ea"/>
              </a:rPr>
              <a:t> 모든 </a:t>
            </a:r>
            <a:r>
              <a:rPr lang="ko-KR" altLang="en-US" u="sng" dirty="0">
                <a:solidFill>
                  <a:prstClr val="black"/>
                </a:solidFill>
                <a:latin typeface="+mn-ea"/>
                <a:ea typeface="+mn-ea"/>
              </a:rPr>
              <a:t>시간 필터링의 최우선 필터</a:t>
            </a:r>
            <a:r>
              <a:rPr lang="ko-KR" altLang="en-US" dirty="0">
                <a:solidFill>
                  <a:prstClr val="black"/>
                </a:solidFill>
                <a:latin typeface="+mn-ea"/>
                <a:ea typeface="+mn-ea"/>
              </a:rPr>
              <a:t>임</a:t>
            </a:r>
            <a:r>
              <a:rPr lang="en-US" altLang="ko-KR" dirty="0">
                <a:solidFill>
                  <a:prstClr val="black"/>
                </a:solidFill>
                <a:latin typeface="+mn-ea"/>
                <a:ea typeface="+mn-ea"/>
              </a:rPr>
              <a:t>.</a:t>
            </a:r>
            <a:endParaRPr kumimoji="1" lang="en-US" altLang="ko-KR" dirty="0">
              <a:solidFill>
                <a:prstClr val="black"/>
              </a:solidFill>
              <a:latin typeface="+mn-ea"/>
              <a:ea typeface="+mn-ea"/>
            </a:endParaRPr>
          </a:p>
          <a:p>
            <a:endParaRPr lang="en-US" altLang="ko-KR" dirty="0">
              <a:solidFill>
                <a:prstClr val="black"/>
              </a:solidFill>
              <a:latin typeface="+mn-ea"/>
              <a:cs typeface="Nanum Gothic" charset="-127"/>
            </a:endParaRPr>
          </a:p>
          <a:p>
            <a:pPr lvl="1"/>
            <a:endParaRPr lang="en-US" altLang="ko-KR" dirty="0">
              <a:solidFill>
                <a:schemeClr val="tx1">
                  <a:lumMod val="50000"/>
                  <a:lumOff val="50000"/>
                </a:schemeClr>
              </a:solidFill>
              <a:latin typeface="+mn-ea"/>
              <a:cs typeface="Nanum Gothic" charset="-127"/>
            </a:endParaRPr>
          </a:p>
          <a:p>
            <a:pPr lvl="1"/>
            <a:endParaRPr kumimoji="1" lang="ko-KR" altLang="en-US" dirty="0">
              <a:latin typeface="+mn-ea"/>
              <a:ea typeface="+mn-ea"/>
            </a:endParaRPr>
          </a:p>
        </p:txBody>
      </p:sp>
      <p:grpSp>
        <p:nvGrpSpPr>
          <p:cNvPr id="223" name="그룹 222"/>
          <p:cNvGrpSpPr/>
          <p:nvPr/>
        </p:nvGrpSpPr>
        <p:grpSpPr>
          <a:xfrm>
            <a:off x="6460136" y="6172014"/>
            <a:ext cx="1237455" cy="186827"/>
            <a:chOff x="1532284" y="1447125"/>
            <a:chExt cx="1237455" cy="186827"/>
          </a:xfrm>
        </p:grpSpPr>
        <p:sp>
          <p:nvSpPr>
            <p:cNvPr id="228" name="직사각형 227"/>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nSpc>
                  <a:spcPct val="150000"/>
                </a:lnSpc>
                <a:buClr>
                  <a:srgbClr val="336699"/>
                </a:buClr>
              </a:pPr>
              <a:r>
                <a:rPr lang="en-US" altLang="ko-KR" sz="700" dirty="0">
                  <a:solidFill>
                    <a:prstClr val="black">
                      <a:lumMod val="75000"/>
                      <a:lumOff val="25000"/>
                    </a:prstClr>
                  </a:solidFill>
                  <a:latin typeface="+mn-ea"/>
                  <a:cs typeface="Nanum Gothic" charset="-127"/>
                </a:rPr>
                <a:t>column name</a:t>
              </a:r>
            </a:p>
          </p:txBody>
        </p:sp>
        <p:grpSp>
          <p:nvGrpSpPr>
            <p:cNvPr id="230" name="그룹 229"/>
            <p:cNvGrpSpPr/>
            <p:nvPr userDrawn="1"/>
          </p:nvGrpSpPr>
          <p:grpSpPr>
            <a:xfrm>
              <a:off x="1569835" y="1491012"/>
              <a:ext cx="85959" cy="85959"/>
              <a:chOff x="2840966" y="2007781"/>
              <a:chExt cx="129589" cy="129589"/>
            </a:xfrm>
          </p:grpSpPr>
          <p:sp>
            <p:nvSpPr>
              <p:cNvPr id="233" name="타원 23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35" name="십자형[C] 234"/>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31" name="직사각형 230"/>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en-US" altLang="ko-KR" sz="700" dirty="0">
                  <a:solidFill>
                    <a:prstClr val="black">
                      <a:lumMod val="75000"/>
                      <a:lumOff val="25000"/>
                    </a:prstClr>
                  </a:solidFill>
                  <a:latin typeface="+mn-ea"/>
                  <a:cs typeface="Nanum Gothic" charset="-127"/>
                </a:rPr>
                <a:t>item</a:t>
              </a:r>
              <a:r>
                <a:rPr lang="ko-KR" altLang="en-US" sz="500" dirty="0">
                  <a:solidFill>
                    <a:prstClr val="black">
                      <a:lumMod val="75000"/>
                      <a:lumOff val="25000"/>
                    </a:prstClr>
                  </a:solidFill>
                  <a:latin typeface="+mn-ea"/>
                  <a:cs typeface="Nanum Gothic" charset="-127"/>
                </a:rPr>
                <a:t> 외</a:t>
              </a:r>
              <a:r>
                <a:rPr lang="en-US" altLang="ko-KR" sz="500" dirty="0">
                  <a:solidFill>
                    <a:prstClr val="black">
                      <a:lumMod val="75000"/>
                      <a:lumOff val="25000"/>
                    </a:prstClr>
                  </a:solidFill>
                  <a:latin typeface="+mn-ea"/>
                  <a:cs typeface="Nanum Gothic" charset="-127"/>
                </a:rPr>
                <a:t>1</a:t>
              </a:r>
              <a:endParaRPr lang="ko-KR" altLang="en-US" sz="700" dirty="0">
                <a:solidFill>
                  <a:prstClr val="black">
                    <a:lumMod val="75000"/>
                    <a:lumOff val="25000"/>
                  </a:prstClr>
                </a:solidFill>
                <a:latin typeface="+mn-ea"/>
                <a:cs typeface="Nanum Gothic" charset="-127"/>
              </a:endParaRPr>
            </a:p>
          </p:txBody>
        </p:sp>
        <p:sp>
          <p:nvSpPr>
            <p:cNvPr id="232" name="삼각형 231"/>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242" name="그룹 241"/>
          <p:cNvGrpSpPr/>
          <p:nvPr/>
        </p:nvGrpSpPr>
        <p:grpSpPr>
          <a:xfrm>
            <a:off x="8611170" y="5609014"/>
            <a:ext cx="2055340" cy="186827"/>
            <a:chOff x="1532284" y="1447125"/>
            <a:chExt cx="2055340" cy="186827"/>
          </a:xfrm>
        </p:grpSpPr>
        <p:sp>
          <p:nvSpPr>
            <p:cNvPr id="243" name="직사각형 242"/>
            <p:cNvSpPr/>
            <p:nvPr userDrawn="1"/>
          </p:nvSpPr>
          <p:spPr>
            <a:xfrm>
              <a:off x="1532284" y="1447125"/>
              <a:ext cx="2055340"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nSpc>
                  <a:spcPct val="150000"/>
                </a:lnSpc>
                <a:buClr>
                  <a:srgbClr val="336699"/>
                </a:buClr>
              </a:pPr>
              <a:r>
                <a:rPr lang="en-US" altLang="ko-KR" sz="700" dirty="0">
                  <a:solidFill>
                    <a:prstClr val="black">
                      <a:lumMod val="75000"/>
                      <a:lumOff val="25000"/>
                    </a:prstClr>
                  </a:solidFill>
                  <a:latin typeface="+mn-ea"/>
                  <a:cs typeface="Nanum Gothic" charset="-127"/>
                </a:rPr>
                <a:t>column name</a:t>
              </a:r>
            </a:p>
          </p:txBody>
        </p:sp>
        <p:grpSp>
          <p:nvGrpSpPr>
            <p:cNvPr id="244" name="그룹 243"/>
            <p:cNvGrpSpPr/>
            <p:nvPr userDrawn="1"/>
          </p:nvGrpSpPr>
          <p:grpSpPr>
            <a:xfrm>
              <a:off x="1569835" y="1491012"/>
              <a:ext cx="85959" cy="85959"/>
              <a:chOff x="2840966" y="2007781"/>
              <a:chExt cx="129589" cy="129589"/>
            </a:xfrm>
          </p:grpSpPr>
          <p:sp>
            <p:nvSpPr>
              <p:cNvPr id="246" name="타원 24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47" name="십자형[C] 24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45" name="직사각형 244"/>
            <p:cNvSpPr/>
            <p:nvPr userDrawn="1"/>
          </p:nvSpPr>
          <p:spPr>
            <a:xfrm>
              <a:off x="2221411" y="1447126"/>
              <a:ext cx="1002239" cy="18682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en-US" altLang="ko-KR" sz="600" dirty="0">
                  <a:solidFill>
                    <a:prstClr val="black">
                      <a:lumMod val="75000"/>
                      <a:lumOff val="25000"/>
                    </a:prstClr>
                  </a:solidFill>
                  <a:latin typeface="+mn-ea"/>
                  <a:cs typeface="Nanum Gothic" charset="-127"/>
                </a:rPr>
                <a:t>2017.01.01 12:00</a:t>
              </a:r>
            </a:p>
            <a:p>
              <a:pPr algn="r"/>
              <a:r>
                <a:rPr lang="en-US" altLang="ko-KR" sz="600" dirty="0">
                  <a:solidFill>
                    <a:prstClr val="black">
                      <a:lumMod val="75000"/>
                      <a:lumOff val="25000"/>
                    </a:prstClr>
                  </a:solidFill>
                  <a:latin typeface="+mn-ea"/>
                  <a:cs typeface="Nanum Gothic" charset="-127"/>
                </a:rPr>
                <a:t>- 2017.10.10 12:00</a:t>
              </a:r>
              <a:endParaRPr lang="ko-KR" altLang="en-US" sz="600" dirty="0">
                <a:solidFill>
                  <a:prstClr val="black">
                    <a:lumMod val="75000"/>
                    <a:lumOff val="25000"/>
                  </a:prstClr>
                </a:solidFill>
                <a:latin typeface="+mn-ea"/>
                <a:cs typeface="Nanum Gothic" charset="-127"/>
              </a:endParaRPr>
            </a:p>
          </p:txBody>
        </p:sp>
      </p:grpSp>
      <p:sp>
        <p:nvSpPr>
          <p:cNvPr id="248" name="직사각형 247"/>
          <p:cNvSpPr/>
          <p:nvPr/>
        </p:nvSpPr>
        <p:spPr>
          <a:xfrm>
            <a:off x="10275673" y="5623374"/>
            <a:ext cx="243489"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500">
                <a:solidFill>
                  <a:prstClr val="black">
                    <a:lumMod val="75000"/>
                    <a:lumOff val="25000"/>
                  </a:prstClr>
                </a:solidFill>
                <a:latin typeface="+mn-ea"/>
                <a:cs typeface="Nanum Gothic" charset="-127"/>
              </a:rPr>
              <a:t>외</a:t>
            </a:r>
            <a:r>
              <a:rPr lang="en-US" altLang="ko-KR" sz="500" dirty="0">
                <a:solidFill>
                  <a:prstClr val="black">
                    <a:lumMod val="75000"/>
                    <a:lumOff val="25000"/>
                  </a:prstClr>
                </a:solidFill>
                <a:latin typeface="+mn-ea"/>
                <a:cs typeface="Nanum Gothic" charset="-127"/>
              </a:rPr>
              <a:t>1</a:t>
            </a:r>
            <a:endParaRPr lang="ko-KR" altLang="en-US" sz="700" dirty="0">
              <a:solidFill>
                <a:prstClr val="black">
                  <a:lumMod val="75000"/>
                  <a:lumOff val="25000"/>
                </a:prstClr>
              </a:solidFill>
              <a:latin typeface="+mn-ea"/>
              <a:cs typeface="Nanum Gothic" charset="-127"/>
            </a:endParaRPr>
          </a:p>
        </p:txBody>
      </p:sp>
      <p:sp>
        <p:nvSpPr>
          <p:cNvPr id="249" name="삼각형 248"/>
          <p:cNvSpPr/>
          <p:nvPr/>
        </p:nvSpPr>
        <p:spPr>
          <a:xfrm rot="10800000">
            <a:off x="10565520" y="5680605"/>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51" name="직사각형 250"/>
          <p:cNvSpPr/>
          <p:nvPr/>
        </p:nvSpPr>
        <p:spPr>
          <a:xfrm>
            <a:off x="8608183" y="5797202"/>
            <a:ext cx="2058327" cy="18682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black">
                    <a:lumMod val="75000"/>
                    <a:lumOff val="25000"/>
                  </a:prstClr>
                </a:solidFill>
                <a:latin typeface="+mn-ea"/>
                <a:cs typeface="Nanum Gothic" charset="-127"/>
              </a:rPr>
              <a:t>2017.01.01 12:00:00</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- 2017.10.10 12:00:00</a:t>
            </a:r>
            <a:endParaRPr lang="ko-KR" altLang="en-US" sz="600" dirty="0">
              <a:solidFill>
                <a:prstClr val="black">
                  <a:lumMod val="75000"/>
                  <a:lumOff val="25000"/>
                </a:prstClr>
              </a:solidFill>
              <a:latin typeface="+mn-ea"/>
              <a:cs typeface="Nanum Gothic" charset="-127"/>
            </a:endParaRPr>
          </a:p>
        </p:txBody>
      </p:sp>
      <p:sp>
        <p:nvSpPr>
          <p:cNvPr id="253" name="직사각형 252"/>
          <p:cNvSpPr/>
          <p:nvPr/>
        </p:nvSpPr>
        <p:spPr>
          <a:xfrm>
            <a:off x="8608183" y="5981352"/>
            <a:ext cx="2058327" cy="186826"/>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600" dirty="0">
                <a:solidFill>
                  <a:prstClr val="black">
                    <a:lumMod val="75000"/>
                    <a:lumOff val="25000"/>
                  </a:prstClr>
                </a:solidFill>
                <a:latin typeface="+mn-ea"/>
                <a:cs typeface="Nanum Gothic" charset="-127"/>
              </a:rPr>
              <a:t>2017.01.01 12:00:00</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- 2017.10.10 12:00:00</a:t>
            </a:r>
            <a:endParaRPr lang="ko-KR" altLang="en-US" sz="600" dirty="0">
              <a:solidFill>
                <a:prstClr val="black">
                  <a:lumMod val="75000"/>
                  <a:lumOff val="25000"/>
                </a:prstClr>
              </a:solidFill>
              <a:latin typeface="+mn-ea"/>
              <a:cs typeface="Nanum Gothic" charset="-127"/>
            </a:endParaRPr>
          </a:p>
        </p:txBody>
      </p:sp>
      <p:grpSp>
        <p:nvGrpSpPr>
          <p:cNvPr id="255" name="그룹 254"/>
          <p:cNvGrpSpPr/>
          <p:nvPr/>
        </p:nvGrpSpPr>
        <p:grpSpPr>
          <a:xfrm>
            <a:off x="8608183" y="6551902"/>
            <a:ext cx="2055340" cy="186827"/>
            <a:chOff x="1532284" y="1447125"/>
            <a:chExt cx="2055340" cy="186827"/>
          </a:xfrm>
        </p:grpSpPr>
        <p:sp>
          <p:nvSpPr>
            <p:cNvPr id="256" name="직사각형 255"/>
            <p:cNvSpPr/>
            <p:nvPr userDrawn="1"/>
          </p:nvSpPr>
          <p:spPr>
            <a:xfrm>
              <a:off x="1532284" y="1447125"/>
              <a:ext cx="2055340"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700" dirty="0">
                  <a:solidFill>
                    <a:prstClr val="black">
                      <a:lumMod val="75000"/>
                      <a:lumOff val="25000"/>
                    </a:prstClr>
                  </a:solidFill>
                  <a:latin typeface="+mn-ea"/>
                  <a:cs typeface="Nanum Gothic" charset="-127"/>
                </a:rPr>
                <a:t>column name</a:t>
              </a:r>
            </a:p>
          </p:txBody>
        </p:sp>
        <p:grpSp>
          <p:nvGrpSpPr>
            <p:cNvPr id="257" name="그룹 256"/>
            <p:cNvGrpSpPr/>
            <p:nvPr userDrawn="1"/>
          </p:nvGrpSpPr>
          <p:grpSpPr>
            <a:xfrm>
              <a:off x="1569835" y="1491012"/>
              <a:ext cx="85959" cy="85959"/>
              <a:chOff x="2840966" y="2007781"/>
              <a:chExt cx="129589" cy="129589"/>
            </a:xfrm>
          </p:grpSpPr>
          <p:sp>
            <p:nvSpPr>
              <p:cNvPr id="260" name="타원 25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61" name="십자형[C] 260"/>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58" name="직사각형 257"/>
            <p:cNvSpPr/>
            <p:nvPr userDrawn="1"/>
          </p:nvSpPr>
          <p:spPr>
            <a:xfrm>
              <a:off x="2487799" y="1447126"/>
              <a:ext cx="734434" cy="186826"/>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en-US" altLang="ko-KR" sz="600" dirty="0">
                  <a:solidFill>
                    <a:prstClr val="black">
                      <a:lumMod val="75000"/>
                      <a:lumOff val="25000"/>
                    </a:prstClr>
                  </a:solidFill>
                  <a:latin typeface="+mn-ea"/>
                  <a:cs typeface="Nanum Gothic" charset="-127"/>
                </a:rPr>
                <a:t>10</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Sec</a:t>
              </a:r>
              <a:endParaRPr lang="ko-KR" altLang="en-US" sz="600" dirty="0">
                <a:solidFill>
                  <a:prstClr val="black">
                    <a:lumMod val="75000"/>
                    <a:lumOff val="25000"/>
                  </a:prstClr>
                </a:solidFill>
                <a:latin typeface="+mn-ea"/>
                <a:cs typeface="Nanum Gothic" charset="-127"/>
              </a:endParaRPr>
            </a:p>
          </p:txBody>
        </p:sp>
      </p:grpSp>
      <p:sp>
        <p:nvSpPr>
          <p:cNvPr id="263" name="삼각형 262"/>
          <p:cNvSpPr/>
          <p:nvPr/>
        </p:nvSpPr>
        <p:spPr>
          <a:xfrm rot="10800000">
            <a:off x="10562533" y="6623493"/>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492" name="직사각형 491"/>
          <p:cNvSpPr/>
          <p:nvPr/>
        </p:nvSpPr>
        <p:spPr>
          <a:xfrm>
            <a:off x="6460137" y="5623756"/>
            <a:ext cx="1237455" cy="186827"/>
          </a:xfrm>
          <a:prstGeom prst="rect">
            <a:avLst/>
          </a:prstGeom>
          <a:solidFill>
            <a:schemeClr val="bg1">
              <a:lumMod val="95000"/>
            </a:schemeClr>
          </a:solidFill>
          <a:ln w="3175">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r>
              <a:rPr lang="en-US" altLang="ko-KR" sz="700" i="1">
                <a:solidFill>
                  <a:schemeClr val="bg1">
                    <a:lumMod val="75000"/>
                  </a:schemeClr>
                </a:solidFill>
                <a:latin typeface="+mn-ea"/>
                <a:cs typeface="Nanum Gothic" charset="-127"/>
              </a:rPr>
              <a:t>Select data</a:t>
            </a:r>
            <a:endParaRPr lang="ko-KR" altLang="en-US" sz="700" i="1" dirty="0">
              <a:solidFill>
                <a:schemeClr val="bg1">
                  <a:lumMod val="75000"/>
                </a:schemeClr>
              </a:solidFill>
              <a:latin typeface="+mn-ea"/>
              <a:cs typeface="Nanum Gothic" charset="-127"/>
            </a:endParaRPr>
          </a:p>
        </p:txBody>
      </p:sp>
      <p:grpSp>
        <p:nvGrpSpPr>
          <p:cNvPr id="9" name="그룹 8"/>
          <p:cNvGrpSpPr/>
          <p:nvPr/>
        </p:nvGrpSpPr>
        <p:grpSpPr>
          <a:xfrm>
            <a:off x="578799" y="3301806"/>
            <a:ext cx="1004805" cy="186827"/>
            <a:chOff x="255670" y="1303249"/>
            <a:chExt cx="1004805" cy="186827"/>
          </a:xfrm>
        </p:grpSpPr>
        <p:sp>
          <p:nvSpPr>
            <p:cNvPr id="491" name="직사각형 490"/>
            <p:cNvSpPr/>
            <p:nvPr/>
          </p:nvSpPr>
          <p:spPr>
            <a:xfrm>
              <a:off x="255670" y="1303249"/>
              <a:ext cx="1004805"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r>
                <a:rPr lang="en-US" altLang="ko-KR" sz="600" dirty="0">
                  <a:solidFill>
                    <a:schemeClr val="tx1">
                      <a:lumMod val="75000"/>
                      <a:lumOff val="25000"/>
                    </a:schemeClr>
                  </a:solidFill>
                  <a:latin typeface="+mn-ea"/>
                  <a:cs typeface="Nanum Gothic" charset="-127"/>
                </a:rPr>
                <a:t>The earliest time</a:t>
              </a:r>
            </a:p>
            <a:p>
              <a:r>
                <a:rPr lang="en-US" altLang="ko-KR" sz="600" dirty="0">
                  <a:solidFill>
                    <a:schemeClr val="tx1">
                      <a:lumMod val="75000"/>
                      <a:lumOff val="25000"/>
                    </a:schemeClr>
                  </a:solidFill>
                  <a:latin typeface="+mn-ea"/>
                  <a:cs typeface="Nanum Gothic" charset="-127"/>
                </a:rPr>
                <a:t>~ The latest time</a:t>
              </a:r>
              <a:endParaRPr lang="ko-KR" altLang="en-US" sz="600" dirty="0">
                <a:solidFill>
                  <a:schemeClr val="tx1">
                    <a:lumMod val="75000"/>
                    <a:lumOff val="25000"/>
                  </a:schemeClr>
                </a:solidFill>
                <a:latin typeface="+mn-ea"/>
                <a:cs typeface="Nanum Gothic" charset="-127"/>
              </a:endParaRPr>
            </a:p>
          </p:txBody>
        </p:sp>
        <p:pic>
          <p:nvPicPr>
            <p:cNvPr id="493" name="그림 4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33" y="1345591"/>
              <a:ext cx="105644" cy="105644"/>
            </a:xfrm>
            <a:prstGeom prst="rect">
              <a:avLst/>
            </a:prstGeom>
          </p:spPr>
        </p:pic>
      </p:grpSp>
      <p:grpSp>
        <p:nvGrpSpPr>
          <p:cNvPr id="494" name="그룹 493"/>
          <p:cNvGrpSpPr/>
          <p:nvPr/>
        </p:nvGrpSpPr>
        <p:grpSpPr>
          <a:xfrm>
            <a:off x="579739" y="3110754"/>
            <a:ext cx="860025" cy="208469"/>
            <a:chOff x="2038034" y="4078961"/>
            <a:chExt cx="860025" cy="208469"/>
          </a:xfrm>
          <a:solidFill>
            <a:schemeClr val="tx1">
              <a:lumMod val="75000"/>
              <a:lumOff val="25000"/>
            </a:schemeClr>
          </a:solidFill>
        </p:grpSpPr>
        <p:sp>
          <p:nvSpPr>
            <p:cNvPr id="495" name="직사각형 494"/>
            <p:cNvSpPr/>
            <p:nvPr/>
          </p:nvSpPr>
          <p:spPr>
            <a:xfrm>
              <a:off x="2038034" y="4078961"/>
              <a:ext cx="860025" cy="162750"/>
            </a:xfrm>
            <a:prstGeom prst="rect">
              <a:avLst/>
            </a:prstGeom>
            <a:grp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36000" rIns="72000" bIns="36000" rtlCol="0" anchor="t"/>
            <a:lstStyle/>
            <a:p>
              <a:r>
                <a:rPr lang="de-DE" altLang="ko-KR" sz="500" dirty="0">
                  <a:solidFill>
                    <a:schemeClr val="bg1"/>
                  </a:solidFill>
                  <a:latin typeface="+mn-ea"/>
                  <a:cs typeface="Nanum Gothic" charset="-127"/>
                </a:rPr>
                <a:t>Data </a:t>
              </a:r>
              <a:r>
                <a:rPr lang="de-DE" altLang="ko-KR" sz="500" dirty="0" err="1">
                  <a:solidFill>
                    <a:schemeClr val="bg1"/>
                  </a:solidFill>
                  <a:latin typeface="+mn-ea"/>
                  <a:cs typeface="Nanum Gothic" charset="-127"/>
                </a:rPr>
                <a:t>range</a:t>
              </a:r>
              <a:r>
                <a:rPr lang="de-DE" altLang="ko-KR" sz="500" dirty="0">
                  <a:solidFill>
                    <a:schemeClr val="bg1"/>
                  </a:solidFill>
                  <a:latin typeface="+mn-ea"/>
                  <a:cs typeface="Nanum Gothic" charset="-127"/>
                </a:rPr>
                <a:t> </a:t>
              </a:r>
              <a:r>
                <a:rPr lang="de-DE" altLang="ko-KR" sz="500" dirty="0" err="1">
                  <a:solidFill>
                    <a:schemeClr val="bg1"/>
                  </a:solidFill>
                  <a:latin typeface="+mn-ea"/>
                  <a:cs typeface="Nanum Gothic" charset="-127"/>
                </a:rPr>
                <a:t>by</a:t>
              </a:r>
              <a:r>
                <a:rPr lang="de-DE" altLang="ko-KR" sz="500" dirty="0">
                  <a:solidFill>
                    <a:schemeClr val="bg1"/>
                  </a:solidFill>
                  <a:latin typeface="+mn-ea"/>
                  <a:cs typeface="Nanum Gothic" charset="-127"/>
                </a:rPr>
                <a:t> </a:t>
              </a:r>
              <a:r>
                <a:rPr lang="de-DE" altLang="ko-KR" sz="500" dirty="0" err="1">
                  <a:solidFill>
                    <a:schemeClr val="bg1"/>
                  </a:solidFill>
                  <a:latin typeface="+mn-ea"/>
                  <a:cs typeface="Nanum Gothic" charset="-127"/>
                </a:rPr>
                <a:t>orderdate</a:t>
              </a:r>
              <a:r>
                <a:rPr lang="de-DE" altLang="ko-KR" sz="500" dirty="0">
                  <a:solidFill>
                    <a:schemeClr val="bg1"/>
                  </a:solidFill>
                  <a:latin typeface="+mn-ea"/>
                  <a:cs typeface="Nanum Gothic" charset="-127"/>
                </a:rPr>
                <a:t> </a:t>
              </a:r>
            </a:p>
          </p:txBody>
        </p:sp>
        <p:sp>
          <p:nvSpPr>
            <p:cNvPr id="496" name="삼각형 495"/>
            <p:cNvSpPr/>
            <p:nvPr/>
          </p:nvSpPr>
          <p:spPr>
            <a:xfrm rot="10800000">
              <a:off x="2108196" y="4241711"/>
              <a:ext cx="53034" cy="45719"/>
            </a:xfrm>
            <a:prstGeom prst="triangle">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bg1"/>
                </a:solidFill>
                <a:latin typeface="+mn-ea"/>
                <a:cs typeface="Nanum Gothic" charset="-127"/>
              </a:endParaRPr>
            </a:p>
          </p:txBody>
        </p:sp>
      </p:grpSp>
      <p:grpSp>
        <p:nvGrpSpPr>
          <p:cNvPr id="68" name="그룹 67"/>
          <p:cNvGrpSpPr/>
          <p:nvPr/>
        </p:nvGrpSpPr>
        <p:grpSpPr>
          <a:xfrm>
            <a:off x="1653765" y="3296363"/>
            <a:ext cx="1165005" cy="186827"/>
            <a:chOff x="255669" y="1303249"/>
            <a:chExt cx="1165005" cy="186827"/>
          </a:xfrm>
        </p:grpSpPr>
        <p:sp>
          <p:nvSpPr>
            <p:cNvPr id="69" name="직사각형 68"/>
            <p:cNvSpPr/>
            <p:nvPr/>
          </p:nvSpPr>
          <p:spPr>
            <a:xfrm>
              <a:off x="255669" y="1303249"/>
              <a:ext cx="1165005"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r>
                <a:rPr lang="de-DE" altLang="ko-KR" sz="600" dirty="0">
                  <a:solidFill>
                    <a:schemeClr val="tx1"/>
                  </a:solidFill>
                  <a:latin typeface="+mn-ea"/>
                  <a:cs typeface="Nanum Gothic" charset="-127"/>
                </a:rPr>
                <a:t>2010-01-01 12:00</a:t>
              </a:r>
              <a:r>
                <a:rPr lang="en-US" altLang="ko-KR" sz="600" dirty="0">
                  <a:solidFill>
                    <a:schemeClr val="tx1"/>
                  </a:solidFill>
                  <a:latin typeface="+mn-ea"/>
                  <a:cs typeface="Nanum Gothic" charset="-127"/>
                  <a:sym typeface="Wingdings"/>
                </a:rPr>
                <a:t>:00</a:t>
              </a:r>
              <a:endParaRPr lang="de-DE" altLang="ko-KR" sz="600" dirty="0">
                <a:solidFill>
                  <a:schemeClr val="tx1"/>
                </a:solidFill>
                <a:latin typeface="+mn-ea"/>
                <a:cs typeface="Nanum Gothic" charset="-127"/>
              </a:endParaRPr>
            </a:p>
            <a:p>
              <a:r>
                <a:rPr lang="de-DE" altLang="ko-KR" sz="600" dirty="0">
                  <a:solidFill>
                    <a:schemeClr val="tx1"/>
                  </a:solidFill>
                  <a:latin typeface="+mn-ea"/>
                  <a:cs typeface="Nanum Gothic" charset="-127"/>
                </a:rPr>
                <a:t>~ 2018-12-31 24:00</a:t>
              </a:r>
              <a:r>
                <a:rPr lang="en-US" altLang="ko-KR" sz="600" dirty="0">
                  <a:solidFill>
                    <a:schemeClr val="tx1"/>
                  </a:solidFill>
                  <a:latin typeface="+mn-ea"/>
                  <a:cs typeface="Nanum Gothic" charset="-127"/>
                  <a:sym typeface="Wingdings"/>
                </a:rPr>
                <a:t>:00</a:t>
              </a:r>
              <a:endParaRPr lang="de-DE" altLang="ko-KR" sz="600" dirty="0">
                <a:solidFill>
                  <a:schemeClr val="tx1"/>
                </a:solidFill>
                <a:latin typeface="+mn-ea"/>
                <a:cs typeface="Nanum Gothic" charset="-127"/>
              </a:endParaRPr>
            </a:p>
          </p:txBody>
        </p:sp>
        <p:pic>
          <p:nvPicPr>
            <p:cNvPr id="70" name="그림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33" y="1345591"/>
              <a:ext cx="105644" cy="105644"/>
            </a:xfrm>
            <a:prstGeom prst="rect">
              <a:avLst/>
            </a:prstGeom>
          </p:spPr>
        </p:pic>
      </p:grpSp>
      <p:grpSp>
        <p:nvGrpSpPr>
          <p:cNvPr id="71" name="그룹 70"/>
          <p:cNvGrpSpPr/>
          <p:nvPr/>
        </p:nvGrpSpPr>
        <p:grpSpPr>
          <a:xfrm>
            <a:off x="578799" y="3903297"/>
            <a:ext cx="1004805" cy="186827"/>
            <a:chOff x="255670" y="1303249"/>
            <a:chExt cx="1004805" cy="186827"/>
          </a:xfrm>
        </p:grpSpPr>
        <p:sp>
          <p:nvSpPr>
            <p:cNvPr id="72" name="직사각형 71"/>
            <p:cNvSpPr/>
            <p:nvPr/>
          </p:nvSpPr>
          <p:spPr>
            <a:xfrm>
              <a:off x="255670" y="1303249"/>
              <a:ext cx="1004805"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r>
                <a:rPr lang="en-US" altLang="ko-KR" sz="600" dirty="0">
                  <a:solidFill>
                    <a:schemeClr val="tx1">
                      <a:lumMod val="75000"/>
                      <a:lumOff val="25000"/>
                    </a:schemeClr>
                  </a:solidFill>
                  <a:latin typeface="+mn-ea"/>
                  <a:cs typeface="Nanum Gothic" charset="-127"/>
                </a:rPr>
                <a:t>The earliest time</a:t>
              </a:r>
            </a:p>
            <a:p>
              <a:r>
                <a:rPr lang="de-DE" altLang="ko-KR" sz="600" dirty="0">
                  <a:solidFill>
                    <a:schemeClr val="tx1"/>
                  </a:solidFill>
                  <a:latin typeface="+mn-ea"/>
                  <a:cs typeface="Nanum Gothic" charset="-127"/>
                </a:rPr>
                <a:t>~ 2018-12-31 24:00</a:t>
              </a:r>
            </a:p>
          </p:txBody>
        </p:sp>
        <p:pic>
          <p:nvPicPr>
            <p:cNvPr id="73" name="그림 7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33" y="1345591"/>
              <a:ext cx="105644" cy="105644"/>
            </a:xfrm>
            <a:prstGeom prst="rect">
              <a:avLst/>
            </a:prstGeom>
          </p:spPr>
        </p:pic>
      </p:grpSp>
      <p:sp>
        <p:nvSpPr>
          <p:cNvPr id="74" name="삼각형 73"/>
          <p:cNvSpPr/>
          <p:nvPr/>
        </p:nvSpPr>
        <p:spPr>
          <a:xfrm rot="10800000">
            <a:off x="1498183" y="3968585"/>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77" name="모서리가 둥근 직사각형 58"/>
          <p:cNvSpPr/>
          <p:nvPr/>
        </p:nvSpPr>
        <p:spPr>
          <a:xfrm>
            <a:off x="628963" y="4141264"/>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earliest time</a:t>
            </a:r>
            <a:endParaRPr lang="ko-KR" altLang="en-US" sz="600" dirty="0">
              <a:solidFill>
                <a:schemeClr val="bg1">
                  <a:lumMod val="75000"/>
                </a:schemeClr>
              </a:solidFill>
              <a:latin typeface="+mn-ea"/>
              <a:cs typeface="Nanum Gothic" charset="-127"/>
            </a:endParaRPr>
          </a:p>
        </p:txBody>
      </p:sp>
      <p:sp>
        <p:nvSpPr>
          <p:cNvPr id="78" name="모서리가 둥근 직사각형 58"/>
          <p:cNvSpPr/>
          <p:nvPr/>
        </p:nvSpPr>
        <p:spPr>
          <a:xfrm>
            <a:off x="1594319" y="4141264"/>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2016-12-31 24:00:00</a:t>
            </a:r>
            <a:endParaRPr lang="ko-KR" altLang="en-US" sz="600" dirty="0">
              <a:solidFill>
                <a:schemeClr val="tx1"/>
              </a:solidFill>
              <a:latin typeface="+mn-ea"/>
              <a:cs typeface="Nanum Gothic" charset="-127"/>
            </a:endParaRPr>
          </a:p>
        </p:txBody>
      </p:sp>
      <p:sp>
        <p:nvSpPr>
          <p:cNvPr id="79" name="모서리가 둥근 직사각형 58"/>
          <p:cNvSpPr/>
          <p:nvPr/>
        </p:nvSpPr>
        <p:spPr>
          <a:xfrm>
            <a:off x="628963" y="4290655"/>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2017-02-01 12:00:00</a:t>
            </a:r>
            <a:endParaRPr lang="ko-KR" altLang="en-US" sz="600" dirty="0">
              <a:solidFill>
                <a:schemeClr val="tx1"/>
              </a:solidFill>
              <a:latin typeface="+mn-ea"/>
              <a:cs typeface="Nanum Gothic" charset="-127"/>
            </a:endParaRPr>
          </a:p>
        </p:txBody>
      </p:sp>
      <p:sp>
        <p:nvSpPr>
          <p:cNvPr id="80" name="모서리가 둥근 직사각형 58"/>
          <p:cNvSpPr/>
          <p:nvPr/>
        </p:nvSpPr>
        <p:spPr>
          <a:xfrm>
            <a:off x="1594319" y="4290655"/>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2017-12-31 24:00:00</a:t>
            </a:r>
            <a:endParaRPr lang="ko-KR" altLang="en-US" sz="600" dirty="0">
              <a:solidFill>
                <a:schemeClr val="tx1"/>
              </a:solidFill>
              <a:latin typeface="+mn-ea"/>
              <a:cs typeface="Nanum Gothic" charset="-127"/>
            </a:endParaRPr>
          </a:p>
        </p:txBody>
      </p:sp>
      <p:sp>
        <p:nvSpPr>
          <p:cNvPr id="81" name="모서리가 둥근 직사각형 58"/>
          <p:cNvSpPr/>
          <p:nvPr/>
        </p:nvSpPr>
        <p:spPr>
          <a:xfrm>
            <a:off x="628963" y="4440047"/>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2018-02-01 24:00:00</a:t>
            </a:r>
            <a:endParaRPr lang="ko-KR" altLang="en-US" sz="600" dirty="0">
              <a:solidFill>
                <a:schemeClr val="tx1"/>
              </a:solidFill>
              <a:latin typeface="+mn-ea"/>
              <a:cs typeface="Nanum Gothic" charset="-127"/>
            </a:endParaRPr>
          </a:p>
        </p:txBody>
      </p:sp>
      <p:sp>
        <p:nvSpPr>
          <p:cNvPr id="82" name="모서리가 둥근 직사각형 58"/>
          <p:cNvSpPr/>
          <p:nvPr/>
        </p:nvSpPr>
        <p:spPr>
          <a:xfrm>
            <a:off x="1594319" y="4440047"/>
            <a:ext cx="932513"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latest time</a:t>
            </a:r>
            <a:endParaRPr lang="ko-KR" altLang="en-US" sz="600" dirty="0">
              <a:solidFill>
                <a:schemeClr val="bg1">
                  <a:lumMod val="75000"/>
                </a:schemeClr>
              </a:solidFill>
              <a:latin typeface="+mn-ea"/>
              <a:cs typeface="Nanum Gothic" charset="-127"/>
            </a:endParaRPr>
          </a:p>
        </p:txBody>
      </p:sp>
      <p:sp>
        <p:nvSpPr>
          <p:cNvPr id="83" name="모서리가 둥근 직사각형 58"/>
          <p:cNvSpPr/>
          <p:nvPr/>
        </p:nvSpPr>
        <p:spPr>
          <a:xfrm>
            <a:off x="1512720" y="4163398"/>
            <a:ext cx="81600"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t"/>
          <a:lstStyle/>
          <a:p>
            <a:pPr>
              <a:lnSpc>
                <a:spcPct val="150000"/>
              </a:lnSpc>
            </a:pPr>
            <a:r>
              <a:rPr lang="en-US" altLang="ko-KR" sz="600" dirty="0">
                <a:solidFill>
                  <a:schemeClr val="bg1">
                    <a:lumMod val="75000"/>
                  </a:schemeClr>
                </a:solidFill>
                <a:latin typeface="+mn-ea"/>
                <a:cs typeface="Nanum Gothic" charset="-127"/>
              </a:rPr>
              <a:t>~</a:t>
            </a:r>
          </a:p>
          <a:p>
            <a:pPr>
              <a:lnSpc>
                <a:spcPct val="150000"/>
              </a:lnSpc>
            </a:pPr>
            <a:r>
              <a:rPr lang="en-US" altLang="ko-KR" sz="600" dirty="0">
                <a:solidFill>
                  <a:schemeClr val="bg1">
                    <a:lumMod val="75000"/>
                  </a:schemeClr>
                </a:solidFill>
                <a:latin typeface="+mn-ea"/>
                <a:cs typeface="Nanum Gothic" charset="-127"/>
              </a:rPr>
              <a:t>~</a:t>
            </a:r>
          </a:p>
          <a:p>
            <a:pPr>
              <a:lnSpc>
                <a:spcPct val="150000"/>
              </a:lnSpc>
            </a:pPr>
            <a:r>
              <a:rPr lang="en-US" altLang="ko-KR" sz="600" dirty="0">
                <a:solidFill>
                  <a:schemeClr val="bg1">
                    <a:lumMod val="75000"/>
                  </a:schemeClr>
                </a:solidFill>
                <a:latin typeface="+mn-ea"/>
                <a:cs typeface="Nanum Gothic" charset="-127"/>
              </a:rPr>
              <a:t>~</a:t>
            </a:r>
            <a:endParaRPr lang="ko-KR" altLang="en-US" sz="600" dirty="0">
              <a:solidFill>
                <a:schemeClr val="bg1">
                  <a:lumMod val="75000"/>
                </a:schemeClr>
              </a:solidFill>
              <a:latin typeface="+mn-ea"/>
              <a:cs typeface="Nanum Gothic" charset="-127"/>
            </a:endParaRPr>
          </a:p>
        </p:txBody>
      </p:sp>
      <p:grpSp>
        <p:nvGrpSpPr>
          <p:cNvPr id="86" name="그룹 85"/>
          <p:cNvGrpSpPr/>
          <p:nvPr/>
        </p:nvGrpSpPr>
        <p:grpSpPr>
          <a:xfrm>
            <a:off x="578799" y="4969306"/>
            <a:ext cx="1004805" cy="186827"/>
            <a:chOff x="255670" y="1303249"/>
            <a:chExt cx="1004805" cy="186827"/>
          </a:xfrm>
        </p:grpSpPr>
        <p:sp>
          <p:nvSpPr>
            <p:cNvPr id="87" name="직사각형 86"/>
            <p:cNvSpPr/>
            <p:nvPr/>
          </p:nvSpPr>
          <p:spPr>
            <a:xfrm>
              <a:off x="255670" y="1303249"/>
              <a:ext cx="1004805"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r>
                <a:rPr lang="en-US" altLang="ko-KR" sz="600" dirty="0">
                  <a:solidFill>
                    <a:schemeClr val="tx1">
                      <a:lumMod val="75000"/>
                      <a:lumOff val="25000"/>
                    </a:schemeClr>
                  </a:solidFill>
                  <a:latin typeface="+mn-ea"/>
                  <a:cs typeface="Nanum Gothic" charset="-127"/>
                </a:rPr>
                <a:t>Last 1 Week</a:t>
              </a:r>
            </a:p>
          </p:txBody>
        </p:sp>
        <p:pic>
          <p:nvPicPr>
            <p:cNvPr id="88" name="그림 8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33" y="1345591"/>
              <a:ext cx="105644" cy="105644"/>
            </a:xfrm>
            <a:prstGeom prst="rect">
              <a:avLst/>
            </a:prstGeom>
          </p:spPr>
        </p:pic>
      </p:grpSp>
      <p:sp>
        <p:nvSpPr>
          <p:cNvPr id="89" name="모서리가 둥근 직사각형 88"/>
          <p:cNvSpPr/>
          <p:nvPr/>
        </p:nvSpPr>
        <p:spPr>
          <a:xfrm>
            <a:off x="6368553" y="5415897"/>
            <a:ext cx="1636776"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a:solidFill>
                  <a:srgbClr val="7030A0"/>
                </a:solidFill>
                <a:latin typeface="+mn-ea"/>
                <a:cs typeface="Nanum Gothic" charset="-127"/>
              </a:rPr>
              <a:t>선택된 인스턴트 필터가 없을 때</a:t>
            </a:r>
            <a:endParaRPr kumimoji="1" lang="ko-KR" altLang="en-US" sz="1400" dirty="0">
              <a:solidFill>
                <a:srgbClr val="7030A0"/>
              </a:solidFill>
              <a:latin typeface="+mn-ea"/>
              <a:cs typeface="Nanum Gothic" charset="-127"/>
            </a:endParaRPr>
          </a:p>
        </p:txBody>
      </p:sp>
      <p:sp>
        <p:nvSpPr>
          <p:cNvPr id="90" name="모서리가 둥근 직사각형 89"/>
          <p:cNvSpPr/>
          <p:nvPr/>
        </p:nvSpPr>
        <p:spPr>
          <a:xfrm>
            <a:off x="6368553" y="5978897"/>
            <a:ext cx="1636776"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a:solidFill>
                  <a:srgbClr val="7030A0"/>
                </a:solidFill>
                <a:latin typeface="+mn-ea"/>
                <a:cs typeface="Nanum Gothic" charset="-127"/>
              </a:rPr>
              <a:t>아이템 타입의 인스턴트 필터</a:t>
            </a:r>
            <a:endParaRPr kumimoji="1" lang="ko-KR" altLang="en-US" sz="1400" dirty="0">
              <a:solidFill>
                <a:srgbClr val="7030A0"/>
              </a:solidFill>
              <a:latin typeface="+mn-ea"/>
              <a:cs typeface="Nanum Gothic" charset="-127"/>
            </a:endParaRPr>
          </a:p>
        </p:txBody>
      </p:sp>
      <p:sp>
        <p:nvSpPr>
          <p:cNvPr id="92" name="모서리가 둥근 직사각형 91"/>
          <p:cNvSpPr/>
          <p:nvPr/>
        </p:nvSpPr>
        <p:spPr>
          <a:xfrm>
            <a:off x="8501373" y="5416111"/>
            <a:ext cx="2335677"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dirty="0">
                <a:solidFill>
                  <a:srgbClr val="7030A0"/>
                </a:solidFill>
                <a:latin typeface="+mn-ea"/>
                <a:cs typeface="Nanum Gothic" charset="-127"/>
              </a:rPr>
              <a:t>시간 타입의 인스턴트 필터</a:t>
            </a:r>
            <a:r>
              <a:rPr lang="en-US" altLang="ko-KR" sz="600" dirty="0">
                <a:solidFill>
                  <a:srgbClr val="7030A0"/>
                </a:solidFill>
                <a:latin typeface="+mn-ea"/>
                <a:cs typeface="Nanum Gothic" charset="-127"/>
              </a:rPr>
              <a:t> / Unit : Continuous type</a:t>
            </a:r>
          </a:p>
        </p:txBody>
      </p:sp>
      <p:sp>
        <p:nvSpPr>
          <p:cNvPr id="93" name="모서리가 둥근 직사각형 92"/>
          <p:cNvSpPr/>
          <p:nvPr/>
        </p:nvSpPr>
        <p:spPr>
          <a:xfrm>
            <a:off x="8501373" y="6336601"/>
            <a:ext cx="2335677"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dirty="0">
                <a:solidFill>
                  <a:srgbClr val="7030A0"/>
                </a:solidFill>
                <a:latin typeface="+mn-ea"/>
                <a:cs typeface="Nanum Gothic" charset="-127"/>
              </a:rPr>
              <a:t>시간 타입의 인스턴트 필터 </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 </a:t>
            </a:r>
            <a:r>
              <a:rPr lang="en-US" altLang="ko-KR" sz="600" dirty="0">
                <a:solidFill>
                  <a:srgbClr val="7030A0"/>
                </a:solidFill>
                <a:latin typeface="+mn-ea"/>
                <a:cs typeface="Nanum Gothic" charset="-127"/>
              </a:rPr>
              <a:t>Unit : Discontinuous type</a:t>
            </a:r>
            <a:endParaRPr kumimoji="1" lang="ko-KR" altLang="en-US" sz="1400" dirty="0">
              <a:solidFill>
                <a:srgbClr val="7030A0"/>
              </a:solidFill>
              <a:latin typeface="+mn-ea"/>
              <a:cs typeface="Nanum Gothic" charset="-127"/>
            </a:endParaRPr>
          </a:p>
        </p:txBody>
      </p:sp>
      <p:sp>
        <p:nvSpPr>
          <p:cNvPr id="94" name="모서리가 둥근 직사각형 93"/>
          <p:cNvSpPr/>
          <p:nvPr/>
        </p:nvSpPr>
        <p:spPr>
          <a:xfrm>
            <a:off x="519392" y="2559492"/>
            <a:ext cx="2498346"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Current time</a:t>
            </a:r>
            <a:r>
              <a:rPr kumimoji="1" lang="ko-KR" altLang="en-US" sz="600" dirty="0">
                <a:solidFill>
                  <a:schemeClr val="tx1"/>
                </a:solidFill>
                <a:latin typeface="+mn-ea"/>
                <a:cs typeface="Nanum Gothic" charset="-127"/>
              </a:rPr>
              <a:t> 컬럼은 </a:t>
            </a:r>
            <a:r>
              <a:rPr kumimoji="1" lang="en-US" altLang="ko-KR" sz="600" dirty="0">
                <a:solidFill>
                  <a:schemeClr val="tx1"/>
                </a:solidFill>
                <a:latin typeface="+mn-ea"/>
                <a:cs typeface="Nanum Gothic" charset="-127"/>
              </a:rPr>
              <a:t>from, to</a:t>
            </a:r>
            <a:r>
              <a:rPr kumimoji="1" lang="ko-KR" altLang="en-US" sz="600" dirty="0">
                <a:solidFill>
                  <a:schemeClr val="tx1"/>
                </a:solidFill>
                <a:latin typeface="+mn-ea"/>
                <a:cs typeface="Nanum Gothic" charset="-127"/>
              </a:rPr>
              <a:t> 없이 일시 하나만 보임</a:t>
            </a:r>
            <a:endParaRPr kumimoji="1" lang="ko-KR" altLang="en-US" sz="1400" dirty="0">
              <a:solidFill>
                <a:schemeClr val="tx1"/>
              </a:solidFill>
              <a:latin typeface="+mn-ea"/>
              <a:cs typeface="Nanum Gothic" charset="-127"/>
            </a:endParaRPr>
          </a:p>
        </p:txBody>
      </p:sp>
      <p:sp>
        <p:nvSpPr>
          <p:cNvPr id="95" name="모서리가 둥근 직사각형 94"/>
          <p:cNvSpPr/>
          <p:nvPr/>
        </p:nvSpPr>
        <p:spPr>
          <a:xfrm>
            <a:off x="519391" y="3703146"/>
            <a:ext cx="2666208"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rgbClr val="7030A0"/>
                </a:solidFill>
                <a:latin typeface="+mn-ea"/>
                <a:cs typeface="Nanum Gothic" charset="-127"/>
              </a:rPr>
              <a:t>UI</a:t>
            </a:r>
            <a:r>
              <a:rPr lang="ko-KR" altLang="en-US" sz="600" dirty="0">
                <a:solidFill>
                  <a:srgbClr val="7030A0"/>
                </a:solidFill>
                <a:latin typeface="+mn-ea"/>
                <a:cs typeface="Nanum Gothic" charset="-127"/>
              </a:rPr>
              <a:t>가 </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범위</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로 설정되어 있고 기간이 두 세트 이상인 경우</a:t>
            </a:r>
            <a:endParaRPr kumimoji="1" lang="ko-KR" altLang="en-US" sz="1400" dirty="0">
              <a:solidFill>
                <a:srgbClr val="7030A0"/>
              </a:solidFill>
              <a:latin typeface="+mn-ea"/>
              <a:cs typeface="Nanum Gothic" charset="-127"/>
            </a:endParaRPr>
          </a:p>
        </p:txBody>
      </p:sp>
      <p:sp>
        <p:nvSpPr>
          <p:cNvPr id="96" name="직사각형 95"/>
          <p:cNvSpPr/>
          <p:nvPr/>
        </p:nvSpPr>
        <p:spPr>
          <a:xfrm>
            <a:off x="1308002" y="3972912"/>
            <a:ext cx="263371"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500">
                <a:solidFill>
                  <a:prstClr val="black">
                    <a:lumMod val="75000"/>
                    <a:lumOff val="25000"/>
                  </a:prstClr>
                </a:solidFill>
                <a:latin typeface="+mn-ea"/>
                <a:cs typeface="Nanum Gothic" charset="-127"/>
              </a:rPr>
              <a:t>외</a:t>
            </a:r>
            <a:r>
              <a:rPr lang="en-US" altLang="ko-KR" sz="500" dirty="0">
                <a:solidFill>
                  <a:prstClr val="black">
                    <a:lumMod val="75000"/>
                    <a:lumOff val="25000"/>
                  </a:prstClr>
                </a:solidFill>
                <a:latin typeface="+mn-ea"/>
                <a:cs typeface="Nanum Gothic" charset="-127"/>
              </a:rPr>
              <a:t>1</a:t>
            </a:r>
            <a:endParaRPr lang="ko-KR" altLang="en-US" sz="700" dirty="0">
              <a:solidFill>
                <a:prstClr val="black">
                  <a:lumMod val="75000"/>
                  <a:lumOff val="25000"/>
                </a:prstClr>
              </a:solidFill>
              <a:latin typeface="+mn-ea"/>
              <a:cs typeface="Nanum Gothic" charset="-127"/>
            </a:endParaRPr>
          </a:p>
        </p:txBody>
      </p:sp>
      <p:sp>
        <p:nvSpPr>
          <p:cNvPr id="97" name="모서리가 둥근 직사각형 96"/>
          <p:cNvSpPr/>
          <p:nvPr/>
        </p:nvSpPr>
        <p:spPr>
          <a:xfrm>
            <a:off x="519392" y="4788621"/>
            <a:ext cx="2039588"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rgbClr val="7030A0"/>
                </a:solidFill>
                <a:latin typeface="+mn-ea"/>
                <a:cs typeface="Nanum Gothic" charset="-127"/>
              </a:rPr>
              <a:t>UI</a:t>
            </a:r>
            <a:r>
              <a:rPr lang="ko-KR" altLang="en-US" sz="600" dirty="0">
                <a:solidFill>
                  <a:srgbClr val="7030A0"/>
                </a:solidFill>
                <a:latin typeface="+mn-ea"/>
                <a:cs typeface="Nanum Gothic" charset="-127"/>
              </a:rPr>
              <a:t>가 </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최근 기간</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으로 설정된 경우</a:t>
            </a:r>
            <a:endParaRPr kumimoji="1" lang="ko-KR" altLang="en-US" sz="1400" dirty="0">
              <a:solidFill>
                <a:srgbClr val="7030A0"/>
              </a:solidFill>
              <a:latin typeface="+mn-ea"/>
              <a:cs typeface="Nanum Gothic" charset="-127"/>
            </a:endParaRPr>
          </a:p>
        </p:txBody>
      </p:sp>
      <p:grpSp>
        <p:nvGrpSpPr>
          <p:cNvPr id="65" name="그룹 64"/>
          <p:cNvGrpSpPr/>
          <p:nvPr/>
        </p:nvGrpSpPr>
        <p:grpSpPr>
          <a:xfrm>
            <a:off x="6418181" y="2442149"/>
            <a:ext cx="1237455" cy="186827"/>
            <a:chOff x="1532284" y="1447125"/>
            <a:chExt cx="1237455" cy="186827"/>
          </a:xfrm>
        </p:grpSpPr>
        <p:sp>
          <p:nvSpPr>
            <p:cNvPr id="66" name="직사각형 65"/>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도시</a:t>
              </a:r>
            </a:p>
          </p:txBody>
        </p:sp>
        <p:grpSp>
          <p:nvGrpSpPr>
            <p:cNvPr id="67" name="그룹 66"/>
            <p:cNvGrpSpPr/>
            <p:nvPr userDrawn="1"/>
          </p:nvGrpSpPr>
          <p:grpSpPr>
            <a:xfrm>
              <a:off x="1569835" y="1491012"/>
              <a:ext cx="85959" cy="85959"/>
              <a:chOff x="2840966" y="2007781"/>
              <a:chExt cx="129589" cy="129589"/>
            </a:xfrm>
          </p:grpSpPr>
          <p:sp>
            <p:nvSpPr>
              <p:cNvPr id="84" name="타원 83"/>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91" name="십자형[C] 90"/>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75" name="직사각형 74"/>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서울시</a:t>
              </a:r>
              <a:r>
                <a:rPr lang="ko-KR" altLang="en-US" sz="500" dirty="0">
                  <a:solidFill>
                    <a:schemeClr val="tx1">
                      <a:lumMod val="75000"/>
                      <a:lumOff val="25000"/>
                    </a:schemeClr>
                  </a:solidFill>
                  <a:latin typeface="Nanum Gothic Regular" charset="-127"/>
                  <a:ea typeface="Nanum Gothic Regular" charset="-127"/>
                </a:rPr>
                <a:t> 외 </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76" name="삼각형 75"/>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98" name="그룹 97"/>
          <p:cNvGrpSpPr/>
          <p:nvPr/>
        </p:nvGrpSpPr>
        <p:grpSpPr>
          <a:xfrm>
            <a:off x="6418181" y="2829544"/>
            <a:ext cx="1237455" cy="186827"/>
            <a:chOff x="1532284" y="1447125"/>
            <a:chExt cx="1237455" cy="186827"/>
          </a:xfrm>
        </p:grpSpPr>
        <p:sp>
          <p:nvSpPr>
            <p:cNvPr id="99" name="직사각형 98"/>
            <p:cNvSpPr/>
            <p:nvPr userDrawn="1"/>
          </p:nvSpPr>
          <p:spPr>
            <a:xfrm>
              <a:off x="1532284" y="1447125"/>
              <a:ext cx="1237455"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도시</a:t>
              </a:r>
            </a:p>
          </p:txBody>
        </p:sp>
        <p:grpSp>
          <p:nvGrpSpPr>
            <p:cNvPr id="100" name="그룹 99"/>
            <p:cNvGrpSpPr/>
            <p:nvPr userDrawn="1"/>
          </p:nvGrpSpPr>
          <p:grpSpPr>
            <a:xfrm>
              <a:off x="1569835" y="1491012"/>
              <a:ext cx="85959" cy="85959"/>
              <a:chOff x="2840966" y="2007781"/>
              <a:chExt cx="129589" cy="129589"/>
            </a:xfrm>
          </p:grpSpPr>
          <p:sp>
            <p:nvSpPr>
              <p:cNvPr id="103" name="타원 10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04" name="십자형[C] 10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01" name="직사각형 100"/>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서울시</a:t>
              </a:r>
              <a:r>
                <a:rPr lang="ko-KR" altLang="en-US" sz="500" dirty="0">
                  <a:solidFill>
                    <a:schemeClr val="tx1">
                      <a:lumMod val="75000"/>
                      <a:lumOff val="25000"/>
                    </a:schemeClr>
                  </a:solidFill>
                  <a:latin typeface="Nanum Gothic Regular" charset="-127"/>
                  <a:ea typeface="Nanum Gothic Regular" charset="-127"/>
                </a:rPr>
                <a:t> 외 </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102" name="삼각형 101"/>
            <p:cNvSpPr/>
            <p:nvPr userDrawn="1"/>
          </p:nvSpPr>
          <p:spPr>
            <a:xfrm>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05" name="직사각형 104"/>
          <p:cNvSpPr/>
          <p:nvPr/>
        </p:nvSpPr>
        <p:spPr>
          <a:xfrm>
            <a:off x="6418181" y="3055129"/>
            <a:ext cx="1237455" cy="484465"/>
          </a:xfrm>
          <a:prstGeom prst="rect">
            <a:avLst/>
          </a:prstGeom>
          <a:solidFill>
            <a:schemeClr val="bg1"/>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72000" rIns="36000" bIns="72000" rtlCol="0" anchor="t"/>
          <a:lstStyle/>
          <a:p>
            <a:pPr>
              <a:lnSpc>
                <a:spcPct val="150000"/>
              </a:lnSpc>
            </a:pPr>
            <a:r>
              <a:rPr lang="ko-KR" altLang="en-US" sz="800" dirty="0">
                <a:solidFill>
                  <a:schemeClr val="tx1">
                    <a:lumMod val="75000"/>
                    <a:lumOff val="25000"/>
                  </a:schemeClr>
                </a:solidFill>
                <a:latin typeface="Nanum Gothic Regular" charset="-127"/>
                <a:ea typeface="Nanum Gothic Regular" charset="-127"/>
              </a:rPr>
              <a:t>서울시</a:t>
            </a:r>
            <a:endParaRPr lang="en-US" altLang="ko-KR" sz="800" dirty="0">
              <a:solidFill>
                <a:schemeClr val="tx1">
                  <a:lumMod val="75000"/>
                  <a:lumOff val="25000"/>
                </a:schemeClr>
              </a:solidFill>
              <a:latin typeface="Nanum Gothic Regular" charset="-127"/>
              <a:ea typeface="Nanum Gothic Regular" charset="-127"/>
            </a:endParaRPr>
          </a:p>
          <a:p>
            <a:pPr>
              <a:lnSpc>
                <a:spcPct val="150000"/>
              </a:lnSpc>
            </a:pPr>
            <a:r>
              <a:rPr lang="ko-KR" altLang="en-US" sz="800" dirty="0">
                <a:solidFill>
                  <a:schemeClr val="tx1">
                    <a:lumMod val="75000"/>
                    <a:lumOff val="25000"/>
                  </a:schemeClr>
                </a:solidFill>
                <a:latin typeface="Nanum Gothic Regular" charset="-127"/>
                <a:ea typeface="Nanum Gothic Regular" charset="-127"/>
              </a:rPr>
              <a:t>부산시</a:t>
            </a:r>
            <a:endParaRPr lang="en-US" altLang="ko-KR" sz="800" dirty="0">
              <a:solidFill>
                <a:schemeClr val="tx1">
                  <a:lumMod val="75000"/>
                  <a:lumOff val="25000"/>
                </a:schemeClr>
              </a:solidFill>
              <a:latin typeface="Nanum Gothic Regular" charset="-127"/>
              <a:ea typeface="Nanum Gothic Regular" charset="-127"/>
            </a:endParaRPr>
          </a:p>
        </p:txBody>
      </p:sp>
      <p:grpSp>
        <p:nvGrpSpPr>
          <p:cNvPr id="106" name="그룹 105"/>
          <p:cNvGrpSpPr/>
          <p:nvPr/>
        </p:nvGrpSpPr>
        <p:grpSpPr>
          <a:xfrm>
            <a:off x="7704924" y="2442149"/>
            <a:ext cx="1237455" cy="186827"/>
            <a:chOff x="1532284" y="1447125"/>
            <a:chExt cx="1237455" cy="186827"/>
          </a:xfrm>
        </p:grpSpPr>
        <p:sp>
          <p:nvSpPr>
            <p:cNvPr id="107" name="직사각형 106"/>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구</a:t>
              </a:r>
            </a:p>
          </p:txBody>
        </p:sp>
        <p:grpSp>
          <p:nvGrpSpPr>
            <p:cNvPr id="108" name="그룹 107"/>
            <p:cNvGrpSpPr/>
            <p:nvPr userDrawn="1"/>
          </p:nvGrpSpPr>
          <p:grpSpPr>
            <a:xfrm>
              <a:off x="1569835" y="1491012"/>
              <a:ext cx="85959" cy="85959"/>
              <a:chOff x="2840966" y="2007781"/>
              <a:chExt cx="129589" cy="129589"/>
            </a:xfrm>
          </p:grpSpPr>
          <p:sp>
            <p:nvSpPr>
              <p:cNvPr id="111" name="타원 110"/>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12" name="십자형[C] 111"/>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09" name="직사각형 108"/>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강남구</a:t>
              </a:r>
              <a:r>
                <a:rPr lang="ko-KR" altLang="en-US" sz="500" dirty="0">
                  <a:solidFill>
                    <a:schemeClr val="tx1">
                      <a:lumMod val="75000"/>
                      <a:lumOff val="25000"/>
                    </a:schemeClr>
                  </a:solidFill>
                  <a:latin typeface="Nanum Gothic Regular" charset="-127"/>
                  <a:ea typeface="Nanum Gothic Regular" charset="-127"/>
                </a:rPr>
                <a:t> 외 </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110" name="삼각형 109"/>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113" name="그룹 112"/>
          <p:cNvGrpSpPr/>
          <p:nvPr/>
        </p:nvGrpSpPr>
        <p:grpSpPr>
          <a:xfrm>
            <a:off x="8988736" y="2442149"/>
            <a:ext cx="1237455" cy="186827"/>
            <a:chOff x="1532284" y="1447125"/>
            <a:chExt cx="1237455" cy="186827"/>
          </a:xfrm>
        </p:grpSpPr>
        <p:sp>
          <p:nvSpPr>
            <p:cNvPr id="114" name="직사각형 113"/>
            <p:cNvSpPr/>
            <p:nvPr userDrawn="1"/>
          </p:nvSpPr>
          <p:spPr>
            <a:xfrm>
              <a:off x="1532284" y="1447125"/>
              <a:ext cx="1237455"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동</a:t>
              </a:r>
            </a:p>
          </p:txBody>
        </p:sp>
        <p:grpSp>
          <p:nvGrpSpPr>
            <p:cNvPr id="115" name="그룹 114"/>
            <p:cNvGrpSpPr/>
            <p:nvPr userDrawn="1"/>
          </p:nvGrpSpPr>
          <p:grpSpPr>
            <a:xfrm>
              <a:off x="1569835" y="1491012"/>
              <a:ext cx="85959" cy="85959"/>
              <a:chOff x="2840966" y="2007781"/>
              <a:chExt cx="129589" cy="129589"/>
            </a:xfrm>
          </p:grpSpPr>
          <p:sp>
            <p:nvSpPr>
              <p:cNvPr id="118" name="타원 117"/>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19" name="십자형[C] 118"/>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16" name="직사각형 115"/>
            <p:cNvSpPr/>
            <p:nvPr/>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신사동</a:t>
              </a:r>
              <a:r>
                <a:rPr lang="ko-KR" altLang="en-US" sz="500" dirty="0">
                  <a:solidFill>
                    <a:schemeClr val="tx1">
                      <a:lumMod val="75000"/>
                      <a:lumOff val="25000"/>
                    </a:schemeClr>
                  </a:solidFill>
                  <a:latin typeface="Nanum Gothic Regular" charset="-127"/>
                  <a:ea typeface="Nanum Gothic Regular" charset="-127"/>
                </a:rPr>
                <a:t> 외</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117" name="삼각형 116"/>
            <p:cNvSpPr/>
            <p:nvPr userDrawn="1"/>
          </p:nvSpPr>
          <p:spPr>
            <a:xfrm rot="10800000">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120" name="그룹 119"/>
          <p:cNvGrpSpPr/>
          <p:nvPr/>
        </p:nvGrpSpPr>
        <p:grpSpPr>
          <a:xfrm>
            <a:off x="7704924" y="2829544"/>
            <a:ext cx="1237455" cy="186827"/>
            <a:chOff x="1532284" y="1447125"/>
            <a:chExt cx="1237455" cy="186827"/>
          </a:xfrm>
        </p:grpSpPr>
        <p:sp>
          <p:nvSpPr>
            <p:cNvPr id="121" name="직사각형 120"/>
            <p:cNvSpPr/>
            <p:nvPr userDrawn="1"/>
          </p:nvSpPr>
          <p:spPr>
            <a:xfrm>
              <a:off x="1532284" y="1447125"/>
              <a:ext cx="1237455"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구</a:t>
              </a:r>
            </a:p>
          </p:txBody>
        </p:sp>
        <p:grpSp>
          <p:nvGrpSpPr>
            <p:cNvPr id="122" name="그룹 121"/>
            <p:cNvGrpSpPr/>
            <p:nvPr userDrawn="1"/>
          </p:nvGrpSpPr>
          <p:grpSpPr>
            <a:xfrm>
              <a:off x="1569835" y="1491012"/>
              <a:ext cx="85959" cy="85959"/>
              <a:chOff x="2840966" y="2007781"/>
              <a:chExt cx="129589" cy="129589"/>
            </a:xfrm>
          </p:grpSpPr>
          <p:sp>
            <p:nvSpPr>
              <p:cNvPr id="125" name="타원 12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6" name="십자형[C] 12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23" name="직사각형 122"/>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강남구</a:t>
              </a:r>
              <a:r>
                <a:rPr lang="ko-KR" altLang="en-US" sz="500" dirty="0">
                  <a:solidFill>
                    <a:schemeClr val="tx1">
                      <a:lumMod val="75000"/>
                      <a:lumOff val="25000"/>
                    </a:schemeClr>
                  </a:solidFill>
                  <a:latin typeface="Nanum Gothic Regular" charset="-127"/>
                  <a:ea typeface="Nanum Gothic Regular" charset="-127"/>
                </a:rPr>
                <a:t> 외 </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124" name="삼각형 123"/>
            <p:cNvSpPr/>
            <p:nvPr userDrawn="1"/>
          </p:nvSpPr>
          <p:spPr>
            <a:xfrm>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27" name="직사각형 126"/>
          <p:cNvSpPr/>
          <p:nvPr/>
        </p:nvSpPr>
        <p:spPr>
          <a:xfrm>
            <a:off x="7704924" y="3055129"/>
            <a:ext cx="1237455" cy="484465"/>
          </a:xfrm>
          <a:prstGeom prst="rect">
            <a:avLst/>
          </a:prstGeom>
          <a:solidFill>
            <a:schemeClr val="bg1"/>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72000" rIns="36000" bIns="72000" rtlCol="0" anchor="t"/>
          <a:lstStyle/>
          <a:p>
            <a:pPr>
              <a:lnSpc>
                <a:spcPct val="150000"/>
              </a:lnSpc>
            </a:pPr>
            <a:r>
              <a:rPr lang="ko-KR" altLang="en-US" sz="800" dirty="0">
                <a:solidFill>
                  <a:schemeClr val="tx1">
                    <a:lumMod val="75000"/>
                    <a:lumOff val="25000"/>
                  </a:schemeClr>
                </a:solidFill>
                <a:latin typeface="Nanum Gothic Regular" charset="-127"/>
                <a:ea typeface="Nanum Gothic Regular" charset="-127"/>
              </a:rPr>
              <a:t>강남구</a:t>
            </a:r>
            <a:br>
              <a:rPr lang="ko-KR" altLang="en-US" sz="800" dirty="0">
                <a:solidFill>
                  <a:schemeClr val="tx1">
                    <a:lumMod val="75000"/>
                    <a:lumOff val="25000"/>
                  </a:schemeClr>
                </a:solidFill>
                <a:latin typeface="Nanum Gothic Regular" charset="-127"/>
                <a:ea typeface="Nanum Gothic Regular" charset="-127"/>
              </a:rPr>
            </a:br>
            <a:r>
              <a:rPr lang="ko-KR" altLang="en-US" sz="800" dirty="0">
                <a:solidFill>
                  <a:schemeClr val="tx1">
                    <a:lumMod val="75000"/>
                    <a:lumOff val="25000"/>
                  </a:schemeClr>
                </a:solidFill>
                <a:latin typeface="Nanum Gothic Regular" charset="-127"/>
                <a:ea typeface="Nanum Gothic Regular" charset="-127"/>
              </a:rPr>
              <a:t>수영구</a:t>
            </a:r>
            <a:endParaRPr lang="ko-KR" altLang="en-US" sz="800" dirty="0">
              <a:solidFill>
                <a:schemeClr val="bg1">
                  <a:lumMod val="65000"/>
                </a:schemeClr>
              </a:solidFill>
              <a:latin typeface="Nanum Gothic Regular" charset="-127"/>
              <a:ea typeface="Nanum Gothic Regular" charset="-127"/>
            </a:endParaRPr>
          </a:p>
        </p:txBody>
      </p:sp>
      <p:grpSp>
        <p:nvGrpSpPr>
          <p:cNvPr id="128" name="그룹 127"/>
          <p:cNvGrpSpPr/>
          <p:nvPr/>
        </p:nvGrpSpPr>
        <p:grpSpPr>
          <a:xfrm>
            <a:off x="8989234" y="2829544"/>
            <a:ext cx="1237455" cy="186827"/>
            <a:chOff x="1532284" y="1447125"/>
            <a:chExt cx="1237455" cy="186827"/>
          </a:xfrm>
        </p:grpSpPr>
        <p:sp>
          <p:nvSpPr>
            <p:cNvPr id="129" name="직사각형 128"/>
            <p:cNvSpPr/>
            <p:nvPr userDrawn="1"/>
          </p:nvSpPr>
          <p:spPr>
            <a:xfrm>
              <a:off x="1532284" y="1447125"/>
              <a:ext cx="1237455" cy="186827"/>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ko-KR" altLang="en-US" sz="800" dirty="0">
                  <a:solidFill>
                    <a:schemeClr val="tx1">
                      <a:lumMod val="75000"/>
                      <a:lumOff val="25000"/>
                    </a:schemeClr>
                  </a:solidFill>
                  <a:latin typeface="Nanum Gothic Regular" charset="-127"/>
                  <a:ea typeface="Nanum Gothic Regular" charset="-127"/>
                </a:rPr>
                <a:t>동</a:t>
              </a:r>
            </a:p>
          </p:txBody>
        </p:sp>
        <p:grpSp>
          <p:nvGrpSpPr>
            <p:cNvPr id="130" name="그룹 129"/>
            <p:cNvGrpSpPr/>
            <p:nvPr userDrawn="1"/>
          </p:nvGrpSpPr>
          <p:grpSpPr>
            <a:xfrm>
              <a:off x="1569835" y="1491012"/>
              <a:ext cx="85959" cy="85959"/>
              <a:chOff x="2840966" y="2007781"/>
              <a:chExt cx="129589" cy="129589"/>
            </a:xfrm>
          </p:grpSpPr>
          <p:sp>
            <p:nvSpPr>
              <p:cNvPr id="133" name="타원 13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4" name="십자형[C] 13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31" name="직사각형 130"/>
            <p:cNvSpPr/>
            <p:nvPr userDrawn="1"/>
          </p:nvSpPr>
          <p:spPr>
            <a:xfrm>
              <a:off x="1991105" y="1447126"/>
              <a:ext cx="625072"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lnSpc>
                  <a:spcPct val="100000"/>
                </a:lnSpc>
              </a:pPr>
              <a:r>
                <a:rPr lang="ko-KR" altLang="en-US" sz="700" dirty="0">
                  <a:solidFill>
                    <a:schemeClr val="tx1">
                      <a:lumMod val="75000"/>
                      <a:lumOff val="25000"/>
                    </a:schemeClr>
                  </a:solidFill>
                  <a:latin typeface="Nanum Gothic Regular" charset="-127"/>
                  <a:ea typeface="Nanum Gothic Regular" charset="-127"/>
                </a:rPr>
                <a:t>신사동</a:t>
              </a:r>
              <a:r>
                <a:rPr lang="ko-KR" altLang="en-US" sz="500" dirty="0">
                  <a:solidFill>
                    <a:schemeClr val="tx1">
                      <a:lumMod val="75000"/>
                      <a:lumOff val="25000"/>
                    </a:schemeClr>
                  </a:solidFill>
                  <a:latin typeface="Nanum Gothic Regular" charset="-127"/>
                  <a:ea typeface="Nanum Gothic Regular" charset="-127"/>
                </a:rPr>
                <a:t> 외</a:t>
              </a:r>
              <a:r>
                <a:rPr lang="en-US" altLang="ko-KR" sz="500" dirty="0">
                  <a:solidFill>
                    <a:schemeClr val="tx1">
                      <a:lumMod val="75000"/>
                      <a:lumOff val="25000"/>
                    </a:schemeClr>
                  </a:solidFill>
                  <a:latin typeface="Nanum Gothic Regular" charset="-127"/>
                  <a:ea typeface="Nanum Gothic Regular" charset="-127"/>
                </a:rPr>
                <a:t>1</a:t>
              </a:r>
              <a:endParaRPr lang="ko-KR" altLang="en-US" sz="700" dirty="0">
                <a:solidFill>
                  <a:schemeClr val="tx1">
                    <a:lumMod val="75000"/>
                    <a:lumOff val="25000"/>
                  </a:schemeClr>
                </a:solidFill>
                <a:latin typeface="Nanum Gothic Regular" charset="-127"/>
                <a:ea typeface="Nanum Gothic Regular" charset="-127"/>
              </a:endParaRPr>
            </a:p>
          </p:txBody>
        </p:sp>
        <p:sp>
          <p:nvSpPr>
            <p:cNvPr id="132" name="삼각형 131"/>
            <p:cNvSpPr/>
            <p:nvPr userDrawn="1"/>
          </p:nvSpPr>
          <p:spPr>
            <a:xfrm>
              <a:off x="2662534" y="1504357"/>
              <a:ext cx="65250" cy="5625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35" name="직사각형 134"/>
          <p:cNvSpPr/>
          <p:nvPr/>
        </p:nvSpPr>
        <p:spPr>
          <a:xfrm>
            <a:off x="8989234" y="3055129"/>
            <a:ext cx="1237455" cy="1169926"/>
          </a:xfrm>
          <a:prstGeom prst="rect">
            <a:avLst/>
          </a:prstGeom>
          <a:solidFill>
            <a:schemeClr val="bg1"/>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288000" tIns="72000" rIns="36000" bIns="72000" rtlCol="0" anchor="t"/>
          <a:lstStyle/>
          <a:p>
            <a:pPr>
              <a:lnSpc>
                <a:spcPct val="150000"/>
              </a:lnSpc>
            </a:pPr>
            <a:r>
              <a:rPr lang="ko-KR" altLang="en-US" sz="800" dirty="0">
                <a:solidFill>
                  <a:schemeClr val="tx1">
                    <a:lumMod val="75000"/>
                    <a:lumOff val="25000"/>
                  </a:schemeClr>
                </a:solidFill>
                <a:latin typeface="Nanum Gothic Regular" charset="-127"/>
                <a:ea typeface="Nanum Gothic Regular" charset="-127"/>
              </a:rPr>
              <a:t>신사동</a:t>
            </a:r>
            <a:endParaRPr lang="en-US" altLang="ko-KR" sz="800" dirty="0">
              <a:solidFill>
                <a:schemeClr val="tx1">
                  <a:lumMod val="75000"/>
                  <a:lumOff val="25000"/>
                </a:schemeClr>
              </a:solidFill>
              <a:latin typeface="Nanum Gothic Regular" charset="-127"/>
              <a:ea typeface="Nanum Gothic Regular" charset="-127"/>
            </a:endParaRPr>
          </a:p>
          <a:p>
            <a:pPr>
              <a:lnSpc>
                <a:spcPct val="150000"/>
              </a:lnSpc>
            </a:pPr>
            <a:r>
              <a:rPr lang="ko-KR" altLang="en-US" sz="800" dirty="0">
                <a:solidFill>
                  <a:schemeClr val="tx1">
                    <a:lumMod val="75000"/>
                    <a:lumOff val="25000"/>
                  </a:schemeClr>
                </a:solidFill>
                <a:latin typeface="Nanum Gothic Regular" charset="-127"/>
                <a:ea typeface="Nanum Gothic Regular" charset="-127"/>
              </a:rPr>
              <a:t>압구정</a:t>
            </a:r>
            <a:r>
              <a:rPr lang="en-US" altLang="ko-KR" sz="800" dirty="0">
                <a:solidFill>
                  <a:schemeClr val="tx1">
                    <a:lumMod val="75000"/>
                    <a:lumOff val="25000"/>
                  </a:schemeClr>
                </a:solidFill>
                <a:latin typeface="Nanum Gothic Regular" charset="-127"/>
                <a:ea typeface="Nanum Gothic Regular" charset="-127"/>
              </a:rPr>
              <a:t>1</a:t>
            </a:r>
            <a:r>
              <a:rPr lang="ko-KR" altLang="en-US" sz="800" dirty="0">
                <a:solidFill>
                  <a:schemeClr val="tx1">
                    <a:lumMod val="75000"/>
                    <a:lumOff val="25000"/>
                  </a:schemeClr>
                </a:solidFill>
                <a:latin typeface="Nanum Gothic Regular" charset="-127"/>
                <a:ea typeface="Nanum Gothic Regular" charset="-127"/>
              </a:rPr>
              <a:t>동</a:t>
            </a:r>
            <a:endParaRPr lang="en-US" altLang="ko-KR" sz="800" dirty="0">
              <a:solidFill>
                <a:schemeClr val="tx1">
                  <a:lumMod val="75000"/>
                  <a:lumOff val="25000"/>
                </a:schemeClr>
              </a:solidFill>
              <a:latin typeface="Nanum Gothic Regular" charset="-127"/>
              <a:ea typeface="Nanum Gothic Regular" charset="-127"/>
            </a:endParaRPr>
          </a:p>
          <a:p>
            <a:pPr>
              <a:lnSpc>
                <a:spcPct val="150000"/>
              </a:lnSpc>
            </a:pPr>
            <a:r>
              <a:rPr lang="ko-KR" altLang="en-US" sz="800" dirty="0">
                <a:solidFill>
                  <a:schemeClr val="tx1">
                    <a:lumMod val="75000"/>
                    <a:lumOff val="25000"/>
                  </a:schemeClr>
                </a:solidFill>
                <a:latin typeface="Nanum Gothic Regular" charset="-127"/>
                <a:ea typeface="Nanum Gothic Regular" charset="-127"/>
              </a:rPr>
              <a:t>압구정</a:t>
            </a:r>
            <a:r>
              <a:rPr lang="en-US" altLang="ko-KR" sz="800" dirty="0">
                <a:solidFill>
                  <a:schemeClr val="tx1">
                    <a:lumMod val="75000"/>
                    <a:lumOff val="25000"/>
                  </a:schemeClr>
                </a:solidFill>
                <a:latin typeface="Nanum Gothic Regular" charset="-127"/>
                <a:ea typeface="Nanum Gothic Regular" charset="-127"/>
              </a:rPr>
              <a:t>2</a:t>
            </a:r>
            <a:r>
              <a:rPr lang="ko-KR" altLang="en-US" sz="800" dirty="0">
                <a:solidFill>
                  <a:schemeClr val="tx1">
                    <a:lumMod val="75000"/>
                    <a:lumOff val="25000"/>
                  </a:schemeClr>
                </a:solidFill>
                <a:latin typeface="Nanum Gothic Regular" charset="-127"/>
                <a:ea typeface="Nanum Gothic Regular" charset="-127"/>
              </a:rPr>
              <a:t>동</a:t>
            </a:r>
            <a:endParaRPr lang="en-US" altLang="ko-KR" sz="800" dirty="0">
              <a:solidFill>
                <a:schemeClr val="tx1">
                  <a:lumMod val="75000"/>
                  <a:lumOff val="25000"/>
                </a:schemeClr>
              </a:solidFill>
              <a:latin typeface="Nanum Gothic Regular" charset="-127"/>
              <a:ea typeface="Nanum Gothic Regular" charset="-127"/>
            </a:endParaRPr>
          </a:p>
          <a:p>
            <a:pPr>
              <a:lnSpc>
                <a:spcPct val="150000"/>
              </a:lnSpc>
            </a:pPr>
            <a:r>
              <a:rPr lang="en-US" altLang="ko-KR" sz="800" dirty="0">
                <a:solidFill>
                  <a:schemeClr val="tx1">
                    <a:lumMod val="75000"/>
                    <a:lumOff val="25000"/>
                  </a:schemeClr>
                </a:solidFill>
                <a:latin typeface="Nanum Gothic Regular" charset="-127"/>
                <a:ea typeface="Nanum Gothic Regular" charset="-127"/>
              </a:rPr>
              <a:t>...</a:t>
            </a:r>
          </a:p>
          <a:p>
            <a:pPr>
              <a:lnSpc>
                <a:spcPct val="150000"/>
              </a:lnSpc>
            </a:pPr>
            <a:r>
              <a:rPr lang="ko-KR" altLang="en-US" sz="800" dirty="0">
                <a:solidFill>
                  <a:schemeClr val="tx1">
                    <a:lumMod val="75000"/>
                    <a:lumOff val="25000"/>
                  </a:schemeClr>
                </a:solidFill>
                <a:latin typeface="Nanum Gothic Regular" charset="-127"/>
                <a:ea typeface="Nanum Gothic Regular" charset="-127"/>
              </a:rPr>
              <a:t>광안동</a:t>
            </a:r>
            <a:endParaRPr lang="en-US" altLang="ko-KR" sz="800" dirty="0">
              <a:solidFill>
                <a:schemeClr val="tx1">
                  <a:lumMod val="75000"/>
                  <a:lumOff val="25000"/>
                </a:schemeClr>
              </a:solidFill>
              <a:latin typeface="Nanum Gothic Regular" charset="-127"/>
              <a:ea typeface="Nanum Gothic Regular" charset="-127"/>
            </a:endParaRPr>
          </a:p>
          <a:p>
            <a:pPr>
              <a:lnSpc>
                <a:spcPct val="150000"/>
              </a:lnSpc>
            </a:pPr>
            <a:r>
              <a:rPr lang="ko-KR" altLang="en-US" sz="800" dirty="0">
                <a:solidFill>
                  <a:schemeClr val="tx1">
                    <a:lumMod val="75000"/>
                    <a:lumOff val="25000"/>
                  </a:schemeClr>
                </a:solidFill>
                <a:latin typeface="Nanum Gothic Regular" charset="-127"/>
                <a:ea typeface="Nanum Gothic Regular" charset="-127"/>
              </a:rPr>
              <a:t>남천동</a:t>
            </a:r>
            <a:endParaRPr lang="en-US" altLang="ko-KR" sz="800" dirty="0">
              <a:solidFill>
                <a:schemeClr val="bg1">
                  <a:lumMod val="65000"/>
                </a:schemeClr>
              </a:solidFill>
              <a:latin typeface="Nanum Gothic Regular" charset="-127"/>
              <a:ea typeface="Nanum Gothic Regular" charset="-127"/>
            </a:endParaRPr>
          </a:p>
        </p:txBody>
      </p:sp>
      <p:sp>
        <p:nvSpPr>
          <p:cNvPr id="136" name="모서리가 둥근 직사각형 135"/>
          <p:cNvSpPr/>
          <p:nvPr/>
        </p:nvSpPr>
        <p:spPr>
          <a:xfrm rot="5400000" flipV="1">
            <a:off x="9809124" y="345349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Regular" charset="-127"/>
              <a:ea typeface="Nanum Gothic Regular" charset="-127"/>
            </a:endParaRPr>
          </a:p>
        </p:txBody>
      </p:sp>
      <p:cxnSp>
        <p:nvCxnSpPr>
          <p:cNvPr id="137" name="직선 연결선[R] 136"/>
          <p:cNvCxnSpPr/>
          <p:nvPr/>
        </p:nvCxnSpPr>
        <p:spPr>
          <a:xfrm>
            <a:off x="8338724" y="3213548"/>
            <a:ext cx="557797" cy="22184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38" name="왼쪽 중괄호[L] 137"/>
          <p:cNvSpPr/>
          <p:nvPr/>
        </p:nvSpPr>
        <p:spPr>
          <a:xfrm>
            <a:off x="8896521" y="3196182"/>
            <a:ext cx="154981" cy="478421"/>
          </a:xfrm>
          <a:prstGeom prst="leftBrace">
            <a:avLst>
              <a:gd name="adj1" fmla="val 74413"/>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139" name="왼쪽 중괄호[L] 138"/>
          <p:cNvSpPr/>
          <p:nvPr/>
        </p:nvSpPr>
        <p:spPr>
          <a:xfrm>
            <a:off x="8896521" y="3728013"/>
            <a:ext cx="154981" cy="497042"/>
          </a:xfrm>
          <a:prstGeom prst="leftBrace">
            <a:avLst>
              <a:gd name="adj1" fmla="val 74413"/>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cxnSp>
        <p:nvCxnSpPr>
          <p:cNvPr id="140" name="직선 연결선[R] 139"/>
          <p:cNvCxnSpPr/>
          <p:nvPr/>
        </p:nvCxnSpPr>
        <p:spPr>
          <a:xfrm>
            <a:off x="8338724" y="3377894"/>
            <a:ext cx="557797" cy="5986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41" name="모서리가 둥근 직사각형 140"/>
          <p:cNvSpPr/>
          <p:nvPr/>
        </p:nvSpPr>
        <p:spPr>
          <a:xfrm>
            <a:off x="10573324" y="2465502"/>
            <a:ext cx="223375" cy="140120"/>
          </a:xfrm>
          <a:prstGeom prst="roundRect">
            <a:avLst>
              <a:gd name="adj" fmla="val 21601"/>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b="1" dirty="0">
                <a:solidFill>
                  <a:schemeClr val="tx1">
                    <a:lumMod val="50000"/>
                    <a:lumOff val="50000"/>
                  </a:schemeClr>
                </a:solidFill>
                <a:latin typeface="Nanum Gothic" charset="-127"/>
                <a:ea typeface="Nanum Gothic" charset="-127"/>
                <a:cs typeface="Nanum Gothic" charset="-127"/>
              </a:rPr>
              <a:t>Reset</a:t>
            </a:r>
          </a:p>
        </p:txBody>
      </p:sp>
      <p:grpSp>
        <p:nvGrpSpPr>
          <p:cNvPr id="142" name="그룹 141"/>
          <p:cNvGrpSpPr/>
          <p:nvPr/>
        </p:nvGrpSpPr>
        <p:grpSpPr>
          <a:xfrm>
            <a:off x="10260581" y="2442149"/>
            <a:ext cx="266531" cy="186827"/>
            <a:chOff x="1532284" y="1447125"/>
            <a:chExt cx="266531" cy="186827"/>
          </a:xfrm>
        </p:grpSpPr>
        <p:sp>
          <p:nvSpPr>
            <p:cNvPr id="143" name="직사각형 142"/>
            <p:cNvSpPr/>
            <p:nvPr userDrawn="1"/>
          </p:nvSpPr>
          <p:spPr>
            <a:xfrm>
              <a:off x="1532284" y="1447125"/>
              <a:ext cx="266531" cy="186827"/>
            </a:xfrm>
            <a:prstGeom prst="rect">
              <a:avLst/>
            </a:prstGeom>
            <a:solidFill>
              <a:schemeClr val="bg1">
                <a:lumMod val="8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l">
                <a:lnSpc>
                  <a:spcPct val="100000"/>
                </a:lnSpc>
              </a:pPr>
              <a:r>
                <a:rPr lang="en-US" altLang="ko-KR" sz="800" dirty="0">
                  <a:solidFill>
                    <a:schemeClr val="tx1">
                      <a:lumMod val="75000"/>
                      <a:lumOff val="25000"/>
                    </a:schemeClr>
                  </a:solidFill>
                  <a:latin typeface="Nanum Gothic Regular" charset="-127"/>
                  <a:ea typeface="Nanum Gothic Regular" charset="-127"/>
                </a:rPr>
                <a:t>...</a:t>
              </a:r>
              <a:endParaRPr lang="ko-KR" altLang="en-US" sz="800" dirty="0">
                <a:solidFill>
                  <a:schemeClr val="tx1">
                    <a:lumMod val="75000"/>
                    <a:lumOff val="25000"/>
                  </a:schemeClr>
                </a:solidFill>
                <a:latin typeface="Nanum Gothic Regular" charset="-127"/>
                <a:ea typeface="Nanum Gothic Regular" charset="-127"/>
              </a:endParaRPr>
            </a:p>
          </p:txBody>
        </p:sp>
        <p:grpSp>
          <p:nvGrpSpPr>
            <p:cNvPr id="144" name="그룹 143"/>
            <p:cNvGrpSpPr/>
            <p:nvPr userDrawn="1"/>
          </p:nvGrpSpPr>
          <p:grpSpPr>
            <a:xfrm>
              <a:off x="1569835" y="1491012"/>
              <a:ext cx="85959" cy="85959"/>
              <a:chOff x="2840966" y="2007781"/>
              <a:chExt cx="129589" cy="129589"/>
            </a:xfrm>
          </p:grpSpPr>
          <p:sp>
            <p:nvSpPr>
              <p:cNvPr id="145" name="타원 14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46" name="십자형[C] 14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sp>
        <p:nvSpPr>
          <p:cNvPr id="147" name="타원 146"/>
          <p:cNvSpPr/>
          <p:nvPr/>
        </p:nvSpPr>
        <p:spPr>
          <a:xfrm>
            <a:off x="10685011" y="23243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148" name="타원 147"/>
          <p:cNvSpPr/>
          <p:nvPr/>
        </p:nvSpPr>
        <p:spPr>
          <a:xfrm>
            <a:off x="6280665" y="24600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49" name="타원 148"/>
          <p:cNvSpPr/>
          <p:nvPr/>
        </p:nvSpPr>
        <p:spPr>
          <a:xfrm>
            <a:off x="6451738" y="2739515"/>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50" name="타원 149"/>
          <p:cNvSpPr/>
          <p:nvPr/>
        </p:nvSpPr>
        <p:spPr>
          <a:xfrm>
            <a:off x="6632134" y="274305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51" name="타원 150"/>
          <p:cNvSpPr/>
          <p:nvPr/>
        </p:nvSpPr>
        <p:spPr>
          <a:xfrm>
            <a:off x="7282839" y="274305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152" name="타원 151"/>
          <p:cNvSpPr/>
          <p:nvPr/>
        </p:nvSpPr>
        <p:spPr>
          <a:xfrm>
            <a:off x="6358164" y="3055129"/>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4</a:t>
            </a:r>
            <a:endParaRPr lang="ko-KR" altLang="en-US" sz="600" dirty="0">
              <a:solidFill>
                <a:srgbClr val="FF0000"/>
              </a:solidFill>
              <a:latin typeface="Nanum Gothic" charset="-127"/>
              <a:ea typeface="Nanum Gothic" charset="-127"/>
              <a:cs typeface="Nanum Gothic" charset="-127"/>
            </a:endParaRPr>
          </a:p>
        </p:txBody>
      </p:sp>
      <p:sp>
        <p:nvSpPr>
          <p:cNvPr id="153" name="타원 152"/>
          <p:cNvSpPr/>
          <p:nvPr/>
        </p:nvSpPr>
        <p:spPr>
          <a:xfrm>
            <a:off x="6280665" y="28223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55" name="텍스트 개체 틀 6"/>
          <p:cNvSpPr txBox="1">
            <a:spLocks/>
          </p:cNvSpPr>
          <p:nvPr/>
        </p:nvSpPr>
        <p:spPr>
          <a:xfrm>
            <a:off x="6418181" y="3639449"/>
            <a:ext cx="2478340" cy="1638640"/>
          </a:xfrm>
          <a:prstGeom prst="rect">
            <a:avLst/>
          </a:prstGeom>
          <a:noFill/>
          <a:ln>
            <a:noFill/>
          </a:ln>
        </p:spPr>
        <p:txBody>
          <a:bodyPr vert="horz" lIns="0" tIns="0" rIns="0" bIns="0" rtlCol="0">
            <a:normAutofit fontScale="92500"/>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kumimoji="1" lang="ko-KR" altLang="en-US" dirty="0"/>
              <a:t>필터링 항목 정렬</a:t>
            </a:r>
            <a:endParaRPr kumimoji="1" lang="en-US" altLang="ko-KR" dirty="0"/>
          </a:p>
          <a:p>
            <a:pPr lvl="1"/>
            <a:r>
              <a:rPr kumimoji="1" lang="ko-KR" altLang="en-US" dirty="0"/>
              <a:t>기본 규칙 적용</a:t>
            </a:r>
            <a:r>
              <a:rPr kumimoji="1" lang="en-US" altLang="ko-KR" dirty="0"/>
              <a:t>.</a:t>
            </a:r>
            <a:r>
              <a:rPr kumimoji="1" lang="ko-KR" altLang="en-US" dirty="0"/>
              <a:t> </a:t>
            </a:r>
            <a:r>
              <a:rPr kumimoji="1" lang="en-US" altLang="ko-KR" dirty="0"/>
              <a:t>(</a:t>
            </a:r>
            <a:r>
              <a:rPr kumimoji="1" lang="ko-KR" altLang="en-US" dirty="0"/>
              <a:t>가나다 </a:t>
            </a:r>
            <a:r>
              <a:rPr kumimoji="1" lang="ko-KR" altLang="en-US" dirty="0">
                <a:sym typeface="Wingdings"/>
              </a:rPr>
              <a:t> </a:t>
            </a:r>
            <a:r>
              <a:rPr kumimoji="1" lang="en-US" altLang="ko-KR" dirty="0" err="1">
                <a:sym typeface="Wingdings"/>
              </a:rPr>
              <a:t>abc</a:t>
            </a:r>
            <a:r>
              <a:rPr kumimoji="1" lang="en-US" altLang="ko-KR" dirty="0">
                <a:sym typeface="Wingdings"/>
              </a:rPr>
              <a:t>  123)</a:t>
            </a:r>
            <a:endParaRPr kumimoji="1" lang="en-US" altLang="ko-KR" dirty="0"/>
          </a:p>
          <a:p>
            <a:r>
              <a:rPr kumimoji="1" lang="ko-KR" altLang="en-US" dirty="0"/>
              <a:t>콤포넌트 구성</a:t>
            </a:r>
            <a:endParaRPr kumimoji="1" lang="en-US" altLang="ko-KR" dirty="0"/>
          </a:p>
          <a:p>
            <a:pPr lvl="1"/>
            <a:r>
              <a:rPr kumimoji="1" lang="ko-KR" altLang="en-US" dirty="0"/>
              <a:t>선택 삭제</a:t>
            </a:r>
            <a:endParaRPr kumimoji="1" lang="en-US" altLang="ko-KR" dirty="0"/>
          </a:p>
          <a:p>
            <a:pPr lvl="2"/>
            <a:r>
              <a:rPr kumimoji="1" lang="ko-KR" altLang="en-US" dirty="0"/>
              <a:t>클릭 </a:t>
            </a:r>
            <a:r>
              <a:rPr kumimoji="1" lang="en-US" altLang="ko-KR" dirty="0"/>
              <a:t>&gt;</a:t>
            </a:r>
            <a:r>
              <a:rPr kumimoji="1" lang="ko-KR" altLang="en-US" dirty="0"/>
              <a:t> 해당 필터 및 하위 필터 모두 필터링 선택 해제</a:t>
            </a:r>
            <a:endParaRPr kumimoji="1" lang="en-US" altLang="ko-KR" dirty="0"/>
          </a:p>
          <a:p>
            <a:pPr lvl="1"/>
            <a:r>
              <a:rPr kumimoji="1" lang="ko-KR" altLang="en-US" dirty="0"/>
              <a:t>필드명</a:t>
            </a:r>
            <a:endParaRPr kumimoji="1" lang="en-US" altLang="ko-KR" dirty="0"/>
          </a:p>
          <a:p>
            <a:pPr lvl="1"/>
            <a:r>
              <a:rPr kumimoji="1" lang="ko-KR" altLang="en-US" dirty="0"/>
              <a:t>선택 항목 요약 </a:t>
            </a:r>
            <a:r>
              <a:rPr kumimoji="1" lang="en-US" altLang="ko-KR" dirty="0"/>
              <a:t>:</a:t>
            </a:r>
            <a:r>
              <a:rPr kumimoji="1" lang="ko-KR" altLang="en-US" dirty="0"/>
              <a:t> </a:t>
            </a:r>
            <a:r>
              <a:rPr kumimoji="1" lang="en-US" altLang="ko-KR" dirty="0"/>
              <a:t>‘</a:t>
            </a:r>
            <a:r>
              <a:rPr kumimoji="1" lang="ko-KR" altLang="en-US" dirty="0"/>
              <a:t>첫번째 항목명</a:t>
            </a:r>
            <a:r>
              <a:rPr kumimoji="1" lang="en-US" altLang="ko-KR" dirty="0"/>
              <a:t>’</a:t>
            </a:r>
            <a:r>
              <a:rPr kumimoji="1" lang="ko-KR" altLang="en-US" dirty="0"/>
              <a:t> </a:t>
            </a:r>
            <a:r>
              <a:rPr kumimoji="1" lang="en-US" altLang="ko-KR" dirty="0"/>
              <a:t>+</a:t>
            </a:r>
            <a:r>
              <a:rPr kumimoji="1" lang="ko-KR" altLang="en-US" dirty="0"/>
              <a:t> </a:t>
            </a:r>
            <a:r>
              <a:rPr kumimoji="1" lang="en-US" altLang="ko-KR" dirty="0"/>
              <a:t>‘</a:t>
            </a:r>
            <a:r>
              <a:rPr kumimoji="1" lang="ko-KR" altLang="en-US" dirty="0"/>
              <a:t>외 </a:t>
            </a:r>
            <a:r>
              <a:rPr kumimoji="1" lang="en-US" altLang="ko-KR" dirty="0"/>
              <a:t>n’</a:t>
            </a:r>
          </a:p>
          <a:p>
            <a:pPr lvl="1"/>
            <a:r>
              <a:rPr kumimoji="1" lang="ko-KR" altLang="en-US" dirty="0"/>
              <a:t>드롭다운 리스트에서 선택된 모든 필터 항목 확인 가능</a:t>
            </a:r>
            <a:endParaRPr kumimoji="1" lang="en-US" altLang="ko-KR" dirty="0"/>
          </a:p>
          <a:p>
            <a:r>
              <a:rPr kumimoji="1" lang="ko-KR" altLang="en-US" dirty="0"/>
              <a:t>초기화</a:t>
            </a:r>
            <a:endParaRPr kumimoji="1" lang="en-US" altLang="ko-KR" dirty="0"/>
          </a:p>
          <a:p>
            <a:pPr lvl="1"/>
            <a:r>
              <a:rPr kumimoji="1" lang="ko-KR" altLang="en-US" dirty="0"/>
              <a:t>클릭 </a:t>
            </a:r>
            <a:r>
              <a:rPr kumimoji="1" lang="en-US" altLang="ko-KR" dirty="0"/>
              <a:t>&gt;</a:t>
            </a:r>
            <a:r>
              <a:rPr kumimoji="1" lang="ko-KR" altLang="en-US" dirty="0"/>
              <a:t> 필터링 초기화되고 </a:t>
            </a:r>
            <a:r>
              <a:rPr kumimoji="1" lang="en-US" altLang="ko-KR" dirty="0"/>
              <a:t>instant</a:t>
            </a:r>
            <a:r>
              <a:rPr kumimoji="1" lang="ko-KR" altLang="en-US" dirty="0"/>
              <a:t> 필터 목록 사라짐</a:t>
            </a:r>
            <a:endParaRPr lang="ko-KR" altLang="en-US" dirty="0"/>
          </a:p>
        </p:txBody>
      </p:sp>
      <p:sp>
        <p:nvSpPr>
          <p:cNvPr id="156" name="모서리가 둥근 직사각형 155"/>
          <p:cNvSpPr/>
          <p:nvPr/>
        </p:nvSpPr>
        <p:spPr>
          <a:xfrm>
            <a:off x="6368553" y="2239159"/>
            <a:ext cx="1636776"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dirty="0">
                <a:solidFill>
                  <a:srgbClr val="7030A0"/>
                </a:solidFill>
                <a:latin typeface="+mn-ea"/>
                <a:cs typeface="Nanum Gothic" charset="-127"/>
              </a:rPr>
              <a:t>기본 인터렉션</a:t>
            </a:r>
            <a:endParaRPr kumimoji="1" lang="ko-KR" altLang="en-US" sz="1400" dirty="0">
              <a:solidFill>
                <a:srgbClr val="7030A0"/>
              </a:solidFill>
              <a:latin typeface="+mn-ea"/>
              <a:cs typeface="Nanum Gothic" charset="-127"/>
            </a:endParaRPr>
          </a:p>
        </p:txBody>
      </p:sp>
      <p:sp>
        <p:nvSpPr>
          <p:cNvPr id="157" name="직사각형 156"/>
          <p:cNvSpPr/>
          <p:nvPr/>
        </p:nvSpPr>
        <p:spPr>
          <a:xfrm>
            <a:off x="6413612" y="2419182"/>
            <a:ext cx="4408816" cy="22262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dirty="0">
              <a:solidFill>
                <a:prstClr val="white"/>
              </a:solidFill>
              <a:latin typeface="Nanum Gothic Regular" charset="-127"/>
              <a:ea typeface="Nanum Gothic Regular" charset="-127"/>
            </a:endParaRPr>
          </a:p>
        </p:txBody>
      </p:sp>
      <p:grpSp>
        <p:nvGrpSpPr>
          <p:cNvPr id="158" name="그룹 157"/>
          <p:cNvGrpSpPr/>
          <p:nvPr/>
        </p:nvGrpSpPr>
        <p:grpSpPr>
          <a:xfrm>
            <a:off x="2893000" y="3296363"/>
            <a:ext cx="1052953" cy="186827"/>
            <a:chOff x="255670" y="1303249"/>
            <a:chExt cx="1052953" cy="186827"/>
          </a:xfrm>
        </p:grpSpPr>
        <p:sp>
          <p:nvSpPr>
            <p:cNvPr id="159" name="직사각형 158"/>
            <p:cNvSpPr/>
            <p:nvPr/>
          </p:nvSpPr>
          <p:spPr>
            <a:xfrm>
              <a:off x="255670" y="1303249"/>
              <a:ext cx="1052953" cy="186827"/>
            </a:xfrm>
            <a:prstGeom prst="rect">
              <a:avLst/>
            </a:prstGeom>
            <a:solidFill>
              <a:schemeClr val="bg1">
                <a:lumMod val="95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nchorCtr="0"/>
            <a:lstStyle/>
            <a:p>
              <a:r>
                <a:rPr lang="de-DE" altLang="ko-KR" sz="600" dirty="0">
                  <a:solidFill>
                    <a:schemeClr val="tx1"/>
                  </a:solidFill>
                  <a:latin typeface="+mn-ea"/>
                  <a:cs typeface="Nanum Gothic" charset="-127"/>
                </a:rPr>
                <a:t>2010-01-01 12:00</a:t>
              </a:r>
              <a:r>
                <a:rPr lang="en-US" altLang="ko-KR" sz="600" dirty="0">
                  <a:solidFill>
                    <a:schemeClr val="tx1"/>
                  </a:solidFill>
                  <a:latin typeface="+mn-ea"/>
                  <a:cs typeface="Nanum Gothic" charset="-127"/>
                  <a:sym typeface="Wingdings"/>
                </a:rPr>
                <a:t>:00</a:t>
              </a:r>
              <a:endParaRPr lang="de-DE" altLang="ko-KR" sz="600" dirty="0">
                <a:solidFill>
                  <a:schemeClr val="tx1"/>
                </a:solidFill>
                <a:latin typeface="+mn-ea"/>
                <a:cs typeface="Nanum Gothic" charset="-127"/>
              </a:endParaRPr>
            </a:p>
          </p:txBody>
        </p:sp>
        <p:pic>
          <p:nvPicPr>
            <p:cNvPr id="160" name="그림 15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233" y="1345591"/>
              <a:ext cx="105644" cy="105644"/>
            </a:xfrm>
            <a:prstGeom prst="rect">
              <a:avLst/>
            </a:prstGeom>
          </p:spPr>
        </p:pic>
      </p:grpSp>
      <p:sp>
        <p:nvSpPr>
          <p:cNvPr id="161" name="모서리가 둥근 직사각형 160"/>
          <p:cNvSpPr/>
          <p:nvPr/>
        </p:nvSpPr>
        <p:spPr>
          <a:xfrm>
            <a:off x="2798583" y="3217107"/>
            <a:ext cx="854671" cy="45719"/>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solidFill>
                <a:latin typeface="+mn-ea"/>
                <a:cs typeface="Nanum Gothic" charset="-127"/>
              </a:rPr>
              <a:t>Current time</a:t>
            </a:r>
            <a:r>
              <a:rPr kumimoji="1" lang="ko-KR" altLang="en-US" sz="600" dirty="0">
                <a:solidFill>
                  <a:schemeClr val="tx1"/>
                </a:solidFill>
                <a:latin typeface="+mn-ea"/>
                <a:cs typeface="Nanum Gothic" charset="-127"/>
              </a:rPr>
              <a:t> 컬럼</a:t>
            </a:r>
            <a:endParaRPr kumimoji="1" lang="ko-KR" altLang="en-US" sz="1400" dirty="0">
              <a:solidFill>
                <a:schemeClr val="tx1"/>
              </a:solidFill>
              <a:latin typeface="+mn-ea"/>
              <a:cs typeface="Nanum Gothic" charset="-127"/>
            </a:endParaRPr>
          </a:p>
        </p:txBody>
      </p:sp>
      <p:sp>
        <p:nvSpPr>
          <p:cNvPr id="162" name="모서리가 둥근 직사각형 161"/>
          <p:cNvSpPr/>
          <p:nvPr/>
        </p:nvSpPr>
        <p:spPr>
          <a:xfrm>
            <a:off x="519392" y="2943581"/>
            <a:ext cx="2498346" cy="180023"/>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dirty="0">
                <a:solidFill>
                  <a:srgbClr val="7030A0"/>
                </a:solidFill>
                <a:latin typeface="+mn-ea"/>
                <a:cs typeface="Nanum Gothic" charset="-127"/>
              </a:rPr>
              <a:t>UI</a:t>
            </a:r>
            <a:r>
              <a:rPr lang="ko-KR" altLang="en-US" sz="600" dirty="0">
                <a:solidFill>
                  <a:srgbClr val="7030A0"/>
                </a:solidFill>
                <a:latin typeface="+mn-ea"/>
                <a:cs typeface="Nanum Gothic" charset="-127"/>
              </a:rPr>
              <a:t>가 </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범위</a:t>
            </a:r>
            <a:r>
              <a:rPr lang="en-US" altLang="ko-KR" sz="600" dirty="0">
                <a:solidFill>
                  <a:srgbClr val="7030A0"/>
                </a:solidFill>
                <a:latin typeface="+mn-ea"/>
                <a:cs typeface="Nanum Gothic" charset="-127"/>
              </a:rPr>
              <a:t>’</a:t>
            </a:r>
            <a:r>
              <a:rPr lang="ko-KR" altLang="en-US" sz="600" dirty="0">
                <a:solidFill>
                  <a:srgbClr val="7030A0"/>
                </a:solidFill>
                <a:latin typeface="+mn-ea"/>
                <a:cs typeface="Nanum Gothic" charset="-127"/>
              </a:rPr>
              <a:t>로 설정되어 있고 선택된 기간이 한 세트인 경우</a:t>
            </a:r>
            <a:endParaRPr lang="en-US" altLang="ko-KR" sz="600" dirty="0">
              <a:solidFill>
                <a:srgbClr val="7030A0"/>
              </a:solidFill>
              <a:latin typeface="+mn-ea"/>
              <a:cs typeface="Nanum Gothic" charset="-127"/>
            </a:endParaRPr>
          </a:p>
        </p:txBody>
      </p:sp>
      <p:sp>
        <p:nvSpPr>
          <p:cNvPr id="164" name="텍스트 개체 틀 6"/>
          <p:cNvSpPr txBox="1">
            <a:spLocks/>
          </p:cNvSpPr>
          <p:nvPr/>
        </p:nvSpPr>
        <p:spPr>
          <a:xfrm>
            <a:off x="2818770" y="3512453"/>
            <a:ext cx="2478340" cy="162150"/>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marL="85727" lvl="1" indent="0">
              <a:buNone/>
            </a:pPr>
            <a:r>
              <a:rPr kumimoji="1" lang="en-US" altLang="ko-KR" sz="600"/>
              <a:t>Current </a:t>
            </a:r>
            <a:r>
              <a:rPr kumimoji="1" lang="en-US" altLang="ko-KR" sz="600" dirty="0"/>
              <a:t>time </a:t>
            </a:r>
            <a:r>
              <a:rPr kumimoji="1" lang="ko-KR" altLang="en-US" sz="600" dirty="0"/>
              <a:t>컬럼은 </a:t>
            </a:r>
            <a:r>
              <a:rPr kumimoji="1" lang="en-US" altLang="ko-KR" sz="600" dirty="0"/>
              <a:t>from, to </a:t>
            </a:r>
            <a:r>
              <a:rPr kumimoji="1" lang="ko-KR" altLang="en-US" sz="600" dirty="0"/>
              <a:t>없이 일시 하나만 보임</a:t>
            </a:r>
            <a:endParaRPr kumimoji="1" lang="en-US" altLang="ko-KR" sz="600" dirty="0"/>
          </a:p>
          <a:p>
            <a:pPr lvl="1"/>
            <a:endParaRPr kumimoji="1" lang="ko-KR" altLang="en-US" sz="600" dirty="0"/>
          </a:p>
        </p:txBody>
      </p:sp>
      <p:sp>
        <p:nvSpPr>
          <p:cNvPr id="163" name="직사각형 162"/>
          <p:cNvSpPr/>
          <p:nvPr/>
        </p:nvSpPr>
        <p:spPr>
          <a:xfrm>
            <a:off x="8459418" y="5377944"/>
            <a:ext cx="2377632" cy="146243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66" name="직사각형 165"/>
          <p:cNvSpPr/>
          <p:nvPr/>
        </p:nvSpPr>
        <p:spPr>
          <a:xfrm>
            <a:off x="10275673" y="6551902"/>
            <a:ext cx="243489" cy="168352"/>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144000" tIns="0" rIns="0" bIns="0" rtlCol="0" anchor="ctr" anchorCtr="0"/>
          <a:lstStyle/>
          <a:p>
            <a:pPr algn="r"/>
            <a:r>
              <a:rPr lang="ko-KR" altLang="en-US" sz="500" dirty="0">
                <a:solidFill>
                  <a:prstClr val="black">
                    <a:lumMod val="75000"/>
                    <a:lumOff val="25000"/>
                  </a:prstClr>
                </a:solidFill>
                <a:latin typeface="+mn-ea"/>
                <a:cs typeface="Nanum Gothic" charset="-127"/>
              </a:rPr>
              <a:t>외</a:t>
            </a:r>
            <a:r>
              <a:rPr lang="en-US" altLang="ko-KR" sz="500" dirty="0">
                <a:solidFill>
                  <a:prstClr val="black">
                    <a:lumMod val="75000"/>
                    <a:lumOff val="25000"/>
                  </a:prstClr>
                </a:solidFill>
                <a:latin typeface="+mn-ea"/>
                <a:cs typeface="Nanum Gothic" charset="-127"/>
              </a:rPr>
              <a:t>1</a:t>
            </a:r>
            <a:endParaRPr lang="ko-KR" altLang="en-US" sz="700" dirty="0">
              <a:solidFill>
                <a:prstClr val="black">
                  <a:lumMod val="75000"/>
                  <a:lumOff val="25000"/>
                </a:prstClr>
              </a:solidFill>
              <a:latin typeface="+mn-ea"/>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34</a:t>
            </a:fld>
            <a:endParaRPr lang="ko-KR" altLang="en-US" dirty="0">
              <a:solidFill>
                <a:prstClr val="white">
                  <a:lumMod val="50000"/>
                </a:prstClr>
              </a:solidFill>
            </a:endParaRPr>
          </a:p>
        </p:txBody>
      </p:sp>
      <p:sp>
        <p:nvSpPr>
          <p:cNvPr id="165" name="모서리가 둥근 직사각형 164"/>
          <p:cNvSpPr/>
          <p:nvPr/>
        </p:nvSpPr>
        <p:spPr>
          <a:xfrm>
            <a:off x="10866053" y="5368103"/>
            <a:ext cx="1167839" cy="180023"/>
          </a:xfrm>
          <a:prstGeom prst="roundRect">
            <a:avLst>
              <a:gd name="adj" fmla="val 13523"/>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ko-KR" altLang="en-US" sz="600">
                <a:solidFill>
                  <a:schemeClr val="tx1"/>
                </a:solidFill>
                <a:latin typeface="+mn-ea"/>
                <a:cs typeface="Nanum Gothic" charset="-127"/>
              </a:rPr>
              <a:t>컬럼명이 있는 </a:t>
            </a:r>
            <a:r>
              <a:rPr lang="ko-KR" altLang="en-US" sz="600" dirty="0">
                <a:solidFill>
                  <a:schemeClr val="tx1"/>
                </a:solidFill>
                <a:latin typeface="+mn-ea"/>
                <a:cs typeface="Nanum Gothic" charset="-127"/>
              </a:rPr>
              <a:t>영역에는</a:t>
            </a:r>
            <a:endParaRPr lang="en-US" altLang="ko-KR" sz="600" dirty="0">
              <a:solidFill>
                <a:schemeClr val="tx1"/>
              </a:solidFill>
              <a:latin typeface="+mn-ea"/>
              <a:cs typeface="Nanum Gothic" charset="-127"/>
            </a:endParaRPr>
          </a:p>
          <a:p>
            <a:r>
              <a:rPr lang="ko-KR" altLang="en-US" sz="600" dirty="0">
                <a:solidFill>
                  <a:schemeClr val="tx1"/>
                </a:solidFill>
                <a:latin typeface="+mn-ea"/>
                <a:cs typeface="Nanum Gothic" charset="-127"/>
              </a:rPr>
              <a:t>최소 </a:t>
            </a:r>
            <a:r>
              <a:rPr lang="en-US" altLang="ko-KR" sz="600" dirty="0">
                <a:solidFill>
                  <a:schemeClr val="tx1"/>
                </a:solidFill>
                <a:latin typeface="+mn-ea"/>
                <a:cs typeface="Nanum Gothic" charset="-127"/>
              </a:rPr>
              <a:t>‘</a:t>
            </a:r>
            <a:r>
              <a:rPr lang="ko-KR" altLang="en-US" sz="600" dirty="0">
                <a:solidFill>
                  <a:schemeClr val="tx1"/>
                </a:solidFill>
                <a:latin typeface="+mn-ea"/>
                <a:cs typeface="Nanum Gothic" charset="-127"/>
              </a:rPr>
              <a:t>분</a:t>
            </a:r>
            <a:r>
              <a:rPr lang="en-US" altLang="ko-KR" sz="600" dirty="0">
                <a:solidFill>
                  <a:schemeClr val="tx1"/>
                </a:solidFill>
                <a:latin typeface="+mn-ea"/>
                <a:cs typeface="Nanum Gothic" charset="-127"/>
              </a:rPr>
              <a:t>’</a:t>
            </a:r>
            <a:r>
              <a:rPr lang="ko-KR" altLang="en-US" sz="600" dirty="0">
                <a:solidFill>
                  <a:schemeClr val="tx1"/>
                </a:solidFill>
                <a:latin typeface="+mn-ea"/>
                <a:cs typeface="Nanum Gothic" charset="-127"/>
              </a:rPr>
              <a:t>단위까지만 표시함</a:t>
            </a:r>
            <a:r>
              <a:rPr lang="en-US" altLang="ko-KR" sz="600" dirty="0">
                <a:solidFill>
                  <a:schemeClr val="tx1"/>
                </a:solidFill>
                <a:latin typeface="+mn-ea"/>
                <a:cs typeface="Nanum Gothic" charset="-127"/>
              </a:rPr>
              <a:t>.</a:t>
            </a:r>
            <a:r>
              <a:rPr lang="ko-KR" altLang="en-US" sz="600" dirty="0">
                <a:solidFill>
                  <a:schemeClr val="tx1"/>
                </a:solidFill>
                <a:latin typeface="+mn-ea"/>
                <a:cs typeface="Nanum Gothic" charset="-127"/>
              </a:rPr>
              <a:t> </a:t>
            </a:r>
            <a:endParaRPr lang="en-US" altLang="ko-KR" sz="600" dirty="0">
              <a:solidFill>
                <a:schemeClr val="tx1"/>
              </a:solidFill>
              <a:latin typeface="+mn-ea"/>
              <a:cs typeface="Nanum Gothic" charset="-127"/>
            </a:endParaRPr>
          </a:p>
        </p:txBody>
      </p:sp>
      <p:cxnSp>
        <p:nvCxnSpPr>
          <p:cNvPr id="5" name="직선 화살표 연결선 4"/>
          <p:cNvCxnSpPr>
            <a:stCxn id="165" idx="1"/>
          </p:cNvCxnSpPr>
          <p:nvPr/>
        </p:nvCxnSpPr>
        <p:spPr>
          <a:xfrm flipH="1">
            <a:off x="10298133" y="5458115"/>
            <a:ext cx="567920" cy="1947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7" name="직사각형 166"/>
          <p:cNvSpPr/>
          <p:nvPr/>
        </p:nvSpPr>
        <p:spPr>
          <a:xfrm>
            <a:off x="206437" y="2499379"/>
            <a:ext cx="5796560" cy="2916517"/>
          </a:xfrm>
          <a:prstGeom prst="rect">
            <a:avLst/>
          </a:prstGeom>
          <a:solidFill>
            <a:schemeClr val="tx1">
              <a:alpha val="18000"/>
            </a:schemeClr>
          </a:solid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bg1"/>
                </a:solidFill>
                <a:latin typeface="Nanum Gothic" charset="-127"/>
                <a:ea typeface="Nanum Gothic" charset="-127"/>
                <a:cs typeface="Nanum Gothic" charset="-127"/>
              </a:rPr>
              <a:t>앞페이지 변경내용 적용할 예정</a:t>
            </a:r>
          </a:p>
        </p:txBody>
      </p:sp>
    </p:spTree>
    <p:extLst>
      <p:ext uri="{BB962C8B-B14F-4D97-AF65-F5344CB8AC3E}">
        <p14:creationId xmlns:p14="http://schemas.microsoft.com/office/powerpoint/2010/main" val="1236538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텍스트 개체 틀 44"/>
          <p:cNvSpPr>
            <a:spLocks noGrp="1"/>
          </p:cNvSpPr>
          <p:nvPr>
            <p:ph type="body" sz="quarter" idx="13"/>
          </p:nvPr>
        </p:nvSpPr>
        <p:spPr/>
        <p:txBody>
          <a:bodyPr>
            <a:normAutofit/>
          </a:bodyPr>
          <a:lstStyle/>
          <a:p>
            <a:r>
              <a:rPr lang="ko-KR" altLang="en-US" dirty="0"/>
              <a:t>타이틀영역</a:t>
            </a:r>
            <a:endParaRPr lang="en-US" altLang="ko-KR" dirty="0"/>
          </a:p>
          <a:p>
            <a:pPr lvl="1"/>
            <a:r>
              <a:rPr lang="ko-KR" altLang="en-US" dirty="0"/>
              <a:t>대시보드 이름</a:t>
            </a:r>
            <a:endParaRPr lang="en-US" altLang="ko-KR" dirty="0"/>
          </a:p>
          <a:p>
            <a:pPr lvl="2"/>
            <a:r>
              <a:rPr lang="ko-KR" altLang="en-US" dirty="0"/>
              <a:t>한줄까지 표시함</a:t>
            </a:r>
            <a:r>
              <a:rPr lang="en-US" altLang="ko-KR" dirty="0"/>
              <a:t>.</a:t>
            </a:r>
            <a:r>
              <a:rPr lang="ko-KR" altLang="en-US" dirty="0"/>
              <a:t> 길어질 경우 말줄임 표시</a:t>
            </a:r>
            <a:endParaRPr lang="en-US" altLang="ko-KR" dirty="0"/>
          </a:p>
          <a:p>
            <a:pPr lvl="2"/>
            <a:r>
              <a:rPr lang="ko-KR" altLang="en-US" dirty="0"/>
              <a:t>클릭 </a:t>
            </a:r>
            <a:r>
              <a:rPr lang="en-US" altLang="ko-KR" dirty="0"/>
              <a:t>&gt;</a:t>
            </a:r>
            <a:r>
              <a:rPr lang="ko-KR" altLang="en-US" dirty="0"/>
              <a:t> 동일 워크북 이내에 있는 대시보드 목록 출력</a:t>
            </a:r>
            <a:endParaRPr lang="en-US" altLang="ko-KR" dirty="0"/>
          </a:p>
          <a:p>
            <a:pPr lvl="3"/>
            <a:r>
              <a:rPr lang="ko-KR" altLang="en-US" dirty="0"/>
              <a:t>대시보드 리스트는 사용자 설정순으로 정렬됨</a:t>
            </a:r>
            <a:endParaRPr lang="en-US" altLang="ko-KR" dirty="0"/>
          </a:p>
          <a:p>
            <a:pPr lvl="3"/>
            <a:r>
              <a:rPr lang="ko-KR" altLang="en-US" dirty="0"/>
              <a:t>다른 대시보드 클릭 </a:t>
            </a:r>
            <a:r>
              <a:rPr lang="en-US" altLang="ko-KR" dirty="0"/>
              <a:t>&gt;</a:t>
            </a:r>
            <a:r>
              <a:rPr lang="ko-KR" altLang="en-US" dirty="0"/>
              <a:t> 해당 대시보드 편집화면으로 이동</a:t>
            </a:r>
            <a:r>
              <a:rPr lang="en-US" altLang="ko-KR" dirty="0"/>
              <a:t>.</a:t>
            </a:r>
            <a:r>
              <a:rPr lang="ko-KR" altLang="en-US" dirty="0"/>
              <a:t> </a:t>
            </a:r>
            <a:endParaRPr lang="en-US" altLang="ko-KR" dirty="0"/>
          </a:p>
          <a:p>
            <a:pPr lvl="2"/>
            <a:r>
              <a:rPr lang="ko-KR" altLang="en-US" dirty="0"/>
              <a:t>대시보드 이름으로 검색가능</a:t>
            </a:r>
            <a:endParaRPr lang="en-US" altLang="ko-KR" dirty="0"/>
          </a:p>
          <a:p>
            <a:pPr lvl="2"/>
            <a:r>
              <a:rPr lang="ko-KR" altLang="en-US" dirty="0"/>
              <a:t>새로운 대시보드 생성화면으로 이동 가능</a:t>
            </a:r>
            <a:endParaRPr lang="en-US" altLang="ko-KR" dirty="0"/>
          </a:p>
          <a:p>
            <a:pPr lvl="2"/>
            <a:r>
              <a:rPr lang="ko-KR" altLang="en-US" dirty="0"/>
              <a:t>다른 화면으로 이동하려 할때</a:t>
            </a:r>
            <a:r>
              <a:rPr lang="en-US" altLang="ko-KR" dirty="0"/>
              <a:t>,</a:t>
            </a:r>
            <a:r>
              <a:rPr lang="ko-KR" altLang="en-US" dirty="0"/>
              <a:t> 본 화면에서 변경 사항이 있을 경우</a:t>
            </a:r>
            <a:r>
              <a:rPr lang="en-US" altLang="ko-KR" dirty="0"/>
              <a:t>, </a:t>
            </a:r>
            <a:r>
              <a:rPr lang="ko-KR" altLang="en-US" dirty="0"/>
              <a:t>저장 확인 팝업 출력</a:t>
            </a:r>
            <a:r>
              <a:rPr lang="ko-KR" altLang="en-US" dirty="0">
                <a:solidFill>
                  <a:srgbClr val="00B0F0"/>
                </a:solidFill>
              </a:rPr>
              <a:t> ☞ </a:t>
            </a:r>
            <a:r>
              <a:rPr lang="en-US" altLang="ko-KR" dirty="0">
                <a:solidFill>
                  <a:srgbClr val="00B0F0"/>
                </a:solidFill>
              </a:rPr>
              <a:t>[024.0]</a:t>
            </a:r>
            <a:endParaRPr lang="en-US" altLang="ko-KR" dirty="0"/>
          </a:p>
          <a:p>
            <a:pPr lvl="1"/>
            <a:r>
              <a:rPr lang="ko-KR" altLang="en-US" dirty="0"/>
              <a:t>워크북 이름</a:t>
            </a:r>
            <a:endParaRPr lang="en-US" altLang="ko-KR" dirty="0"/>
          </a:p>
          <a:p>
            <a:pPr lvl="2"/>
            <a:r>
              <a:rPr lang="ko-KR" altLang="en-US" dirty="0"/>
              <a:t>한줄까지 표시함</a:t>
            </a:r>
            <a:r>
              <a:rPr lang="en-US" altLang="ko-KR" dirty="0"/>
              <a:t>.</a:t>
            </a:r>
            <a:r>
              <a:rPr lang="ko-KR" altLang="en-US" dirty="0"/>
              <a:t> 길어질 경우 말줄임 표시</a:t>
            </a:r>
            <a:endParaRPr lang="en-US" altLang="ko-KR" dirty="0"/>
          </a:p>
          <a:p>
            <a:pPr lvl="1"/>
            <a:r>
              <a:rPr lang="ko-KR" altLang="en-US" dirty="0"/>
              <a:t>위젯 추가 버튼</a:t>
            </a:r>
            <a:endParaRPr lang="en-US" altLang="ko-KR" dirty="0"/>
          </a:p>
          <a:p>
            <a:pPr lvl="2"/>
            <a:r>
              <a:rPr lang="ko-KR" altLang="en-US" dirty="0">
                <a:solidFill>
                  <a:srgbClr val="FF0000"/>
                </a:solidFill>
              </a:rPr>
              <a:t>위젯 추가 버튼을 통해 새로운 위젯 생성 시</a:t>
            </a:r>
            <a:r>
              <a:rPr lang="en-US" altLang="ko-KR" dirty="0">
                <a:solidFill>
                  <a:srgbClr val="FF0000"/>
                </a:solidFill>
              </a:rPr>
              <a:t>,</a:t>
            </a:r>
            <a:r>
              <a:rPr lang="ko-KR" altLang="en-US" dirty="0">
                <a:solidFill>
                  <a:srgbClr val="FF0000"/>
                </a:solidFill>
              </a:rPr>
              <a:t> 생성 즉시 대시보드에 위젯 배치됨</a:t>
            </a:r>
            <a:endParaRPr lang="en-US" altLang="ko-KR" dirty="0"/>
          </a:p>
          <a:p>
            <a:pPr lvl="4"/>
            <a:r>
              <a:rPr kumimoji="1" lang="ko-KR" altLang="en-US" dirty="0"/>
              <a:t>차트 추가 클릭 </a:t>
            </a:r>
            <a:r>
              <a:rPr kumimoji="1" lang="en-US" altLang="ko-KR" dirty="0"/>
              <a:t>&gt;</a:t>
            </a:r>
            <a:r>
              <a:rPr kumimoji="1" lang="ko-KR" altLang="en-US" dirty="0"/>
              <a:t> 차트 팝업 출력</a:t>
            </a:r>
            <a:r>
              <a:rPr lang="ko-KR" altLang="en-US" dirty="0">
                <a:solidFill>
                  <a:srgbClr val="00B0F0"/>
                </a:solidFill>
              </a:rPr>
              <a:t> ☞ </a:t>
            </a:r>
            <a:endParaRPr kumimoji="1" lang="en-US" altLang="ko-KR" dirty="0"/>
          </a:p>
          <a:p>
            <a:pPr lvl="4"/>
            <a:r>
              <a:rPr kumimoji="1" lang="ko-KR" altLang="en-US" dirty="0"/>
              <a:t>텍스트 추가 클릭 </a:t>
            </a:r>
            <a:r>
              <a:rPr kumimoji="1" lang="en-US" altLang="ko-KR" dirty="0"/>
              <a:t>&gt;</a:t>
            </a:r>
            <a:r>
              <a:rPr kumimoji="1" lang="ko-KR" altLang="en-US" dirty="0"/>
              <a:t> 텍스트 팝업 출력</a:t>
            </a:r>
            <a:r>
              <a:rPr lang="ko-KR" altLang="en-US" dirty="0">
                <a:solidFill>
                  <a:srgbClr val="00B0F0"/>
                </a:solidFill>
              </a:rPr>
              <a:t> ☞ </a:t>
            </a:r>
            <a:endParaRPr lang="en-US" altLang="ko-KR" dirty="0">
              <a:solidFill>
                <a:srgbClr val="00B0F0"/>
              </a:solidFill>
            </a:endParaRPr>
          </a:p>
          <a:p>
            <a:pPr lvl="4"/>
            <a:r>
              <a:rPr kumimoji="1" lang="ko-KR" altLang="en-US" dirty="0"/>
              <a:t>필터 추가 버튼 클릭 </a:t>
            </a:r>
            <a:r>
              <a:rPr kumimoji="1" lang="en-US" altLang="ko-KR" dirty="0"/>
              <a:t>&gt;</a:t>
            </a:r>
            <a:r>
              <a:rPr kumimoji="1" lang="ko-KR" altLang="en-US" dirty="0"/>
              <a:t> 필터 팝업 출력</a:t>
            </a:r>
            <a:r>
              <a:rPr lang="ko-KR" altLang="en-US" dirty="0">
                <a:solidFill>
                  <a:srgbClr val="00B0F0"/>
                </a:solidFill>
              </a:rPr>
              <a:t> ☞ </a:t>
            </a:r>
            <a:endParaRPr lang="en-US" altLang="ko-KR" dirty="0">
              <a:solidFill>
                <a:srgbClr val="00B0F0"/>
              </a:solidFill>
            </a:endParaRPr>
          </a:p>
          <a:p>
            <a:pPr lvl="4"/>
            <a:r>
              <a:rPr kumimoji="1" lang="ko-KR" altLang="en-US" dirty="0"/>
              <a:t>매개변수 추가 버튼 클릭 </a:t>
            </a:r>
            <a:r>
              <a:rPr kumimoji="1" lang="en-US" altLang="ko-KR" dirty="0"/>
              <a:t>&gt;</a:t>
            </a:r>
            <a:r>
              <a:rPr kumimoji="1" lang="ko-KR" altLang="en-US" dirty="0"/>
              <a:t> 매개변수 팝업 출력</a:t>
            </a:r>
            <a:r>
              <a:rPr lang="ko-KR" altLang="en-US" dirty="0">
                <a:solidFill>
                  <a:srgbClr val="00B0F0"/>
                </a:solidFill>
              </a:rPr>
              <a:t> ☞</a:t>
            </a:r>
            <a:endParaRPr lang="en-US" altLang="ko-KR" dirty="0"/>
          </a:p>
          <a:p>
            <a:pPr lvl="1"/>
            <a:r>
              <a:rPr lang="ko-KR" altLang="en-US" dirty="0"/>
              <a:t>컨펌 버튼</a:t>
            </a:r>
            <a:endParaRPr lang="en-US" altLang="ko-KR" dirty="0"/>
          </a:p>
          <a:p>
            <a:pPr lvl="2"/>
            <a:r>
              <a:rPr lang="en-US" altLang="ko-KR" dirty="0"/>
              <a:t>Dismiss</a:t>
            </a:r>
          </a:p>
          <a:p>
            <a:pPr lvl="3"/>
            <a:r>
              <a:rPr lang="en-US" altLang="ko-KR" dirty="0"/>
              <a:t>Dismiss </a:t>
            </a:r>
            <a:r>
              <a:rPr lang="ko-KR" altLang="en-US" dirty="0"/>
              <a:t>클릭 </a:t>
            </a:r>
            <a:r>
              <a:rPr lang="en-US" altLang="ko-KR" dirty="0"/>
              <a:t>&gt; </a:t>
            </a:r>
            <a:r>
              <a:rPr lang="ko-KR" altLang="en-US" dirty="0"/>
              <a:t>변경 내역이 있는지 체크</a:t>
            </a:r>
          </a:p>
          <a:p>
            <a:pPr lvl="3"/>
            <a:r>
              <a:rPr lang="ko-KR" altLang="en-US" dirty="0"/>
              <a:t>있을 경우</a:t>
            </a:r>
            <a:r>
              <a:rPr lang="en-US" altLang="ko-KR" dirty="0"/>
              <a:t>, </a:t>
            </a:r>
            <a:r>
              <a:rPr lang="ko-KR" altLang="en-US" dirty="0"/>
              <a:t>변경 사항 저장 확인 팝업 출력</a:t>
            </a:r>
            <a:r>
              <a:rPr lang="ko-KR" altLang="en-US" dirty="0">
                <a:solidFill>
                  <a:srgbClr val="00B0F0"/>
                </a:solidFill>
              </a:rPr>
              <a:t> ☞ </a:t>
            </a:r>
            <a:r>
              <a:rPr lang="en-US" altLang="ko-KR" dirty="0">
                <a:solidFill>
                  <a:srgbClr val="00B0F0"/>
                </a:solidFill>
              </a:rPr>
              <a:t>[023.0]</a:t>
            </a:r>
            <a:endParaRPr lang="ko-KR" altLang="en-US" dirty="0"/>
          </a:p>
          <a:p>
            <a:pPr lvl="2"/>
            <a:r>
              <a:rPr lang="en-US" altLang="ko-KR" dirty="0"/>
              <a:t>Done</a:t>
            </a:r>
            <a:r>
              <a:rPr lang="ko-KR" altLang="en-US" dirty="0"/>
              <a:t> 클릭 </a:t>
            </a:r>
            <a:r>
              <a:rPr lang="en-US" altLang="ko-KR" dirty="0"/>
              <a:t>&gt;</a:t>
            </a:r>
            <a:r>
              <a:rPr lang="ko-KR" altLang="en-US" dirty="0"/>
              <a:t> 저장 </a:t>
            </a:r>
            <a:r>
              <a:rPr lang="en-US" altLang="ko-KR" dirty="0"/>
              <a:t>&amp;</a:t>
            </a:r>
            <a:r>
              <a:rPr lang="ko-KR" altLang="en-US" dirty="0"/>
              <a:t> 열람 모드로 변경</a:t>
            </a:r>
            <a:endParaRPr lang="en-US" altLang="ko-KR" dirty="0"/>
          </a:p>
          <a:p>
            <a:r>
              <a:rPr lang="ko-KR" altLang="en-US" dirty="0"/>
              <a:t>레이아웃 편집 영역</a:t>
            </a:r>
            <a:endParaRPr lang="en-US" altLang="ko-KR" dirty="0"/>
          </a:p>
          <a:p>
            <a:r>
              <a:rPr lang="ko-KR" altLang="en-US" dirty="0"/>
              <a:t>설정 패널 </a:t>
            </a:r>
            <a:r>
              <a:rPr lang="ko-KR" altLang="en-US" dirty="0">
                <a:solidFill>
                  <a:srgbClr val="00B0F0"/>
                </a:solidFill>
              </a:rPr>
              <a:t>☞ 편집모드 우측 패널 상세 설명 참고</a:t>
            </a:r>
            <a:endParaRPr lang="en-US" altLang="ko-KR" dirty="0"/>
          </a:p>
          <a:p>
            <a:pPr lvl="1"/>
            <a:r>
              <a:rPr lang="en-US" altLang="ko-KR" dirty="0"/>
              <a:t>‘</a:t>
            </a:r>
            <a:r>
              <a:rPr lang="ko-KR" altLang="en-US" dirty="0"/>
              <a:t>차트</a:t>
            </a:r>
            <a:r>
              <a:rPr lang="en-US" altLang="ko-KR" dirty="0"/>
              <a:t>’</a:t>
            </a:r>
            <a:r>
              <a:rPr lang="ko-KR" altLang="en-US" dirty="0"/>
              <a:t> 패널이 열린 것이 초기 상태임</a:t>
            </a:r>
            <a:endParaRPr lang="en-US" altLang="ko-KR" dirty="0"/>
          </a:p>
        </p:txBody>
      </p:sp>
      <p:sp>
        <p:nvSpPr>
          <p:cNvPr id="3" name="텍스트 개체 틀 2"/>
          <p:cNvSpPr>
            <a:spLocks noGrp="1"/>
          </p:cNvSpPr>
          <p:nvPr>
            <p:ph type="body" sz="quarter" idx="11"/>
          </p:nvPr>
        </p:nvSpPr>
        <p:spPr/>
        <p:txBody>
          <a:bodyPr/>
          <a:lstStyle/>
          <a:p>
            <a:r>
              <a:rPr lang="ko-KR" altLang="en-US" dirty="0"/>
              <a:t>공통 레이아웃</a:t>
            </a:r>
            <a:endParaRPr lang="en-US" altLang="ko-KR" dirty="0"/>
          </a:p>
        </p:txBody>
      </p:sp>
      <p:sp>
        <p:nvSpPr>
          <p:cNvPr id="2" name="제목 1"/>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레이아웃 </a:t>
            </a:r>
            <a:r>
              <a:rPr lang="en-US" altLang="ko-KR" dirty="0">
                <a:latin typeface="+mn-ea"/>
              </a:rPr>
              <a:t>(1)</a:t>
            </a:r>
            <a:endParaRPr lang="ko-KR" altLang="en-US" dirty="0"/>
          </a:p>
        </p:txBody>
      </p:sp>
      <p:sp>
        <p:nvSpPr>
          <p:cNvPr id="21" name="슬라이드 번호 개체 틀 20"/>
          <p:cNvSpPr>
            <a:spLocks noGrp="1"/>
          </p:cNvSpPr>
          <p:nvPr>
            <p:ph type="sldNum" sz="quarter" idx="4"/>
          </p:nvPr>
        </p:nvSpPr>
        <p:spPr/>
        <p:txBody>
          <a:bodyPr/>
          <a:lstStyle/>
          <a:p>
            <a:fld id="{FB00E03F-6C3C-4996-8BB2-B710E9BCD333}" type="slidenum">
              <a:rPr lang="ko-KR" altLang="en-US" smtClean="0"/>
              <a:pPr/>
              <a:t>35</a:t>
            </a:fld>
            <a:endParaRPr lang="ko-KR" altLang="en-US" dirty="0"/>
          </a:p>
        </p:txBody>
      </p:sp>
      <p:sp>
        <p:nvSpPr>
          <p:cNvPr id="25" name="타원 24"/>
          <p:cNvSpPr/>
          <p:nvPr/>
        </p:nvSpPr>
        <p:spPr>
          <a:xfrm>
            <a:off x="91636" y="7241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26" name="타원 25"/>
          <p:cNvSpPr/>
          <p:nvPr/>
        </p:nvSpPr>
        <p:spPr>
          <a:xfrm>
            <a:off x="465144" y="648085"/>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27" name="타원 26"/>
          <p:cNvSpPr/>
          <p:nvPr/>
        </p:nvSpPr>
        <p:spPr>
          <a:xfrm>
            <a:off x="6115454" y="6712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28" name="타원 27"/>
          <p:cNvSpPr/>
          <p:nvPr/>
        </p:nvSpPr>
        <p:spPr>
          <a:xfrm>
            <a:off x="8401454" y="6712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4</a:t>
            </a:r>
            <a:endParaRPr lang="ko-KR" altLang="en-US" sz="600" dirty="0">
              <a:solidFill>
                <a:srgbClr val="FF0000"/>
              </a:solidFill>
              <a:latin typeface="Nanum Gothic" charset="-127"/>
              <a:ea typeface="Nanum Gothic" charset="-127"/>
              <a:cs typeface="Nanum Gothic" charset="-127"/>
            </a:endParaRPr>
          </a:p>
        </p:txBody>
      </p:sp>
      <p:sp>
        <p:nvSpPr>
          <p:cNvPr id="29" name="타원 28"/>
          <p:cNvSpPr/>
          <p:nvPr/>
        </p:nvSpPr>
        <p:spPr>
          <a:xfrm>
            <a:off x="91636" y="9446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30" name="타원 29"/>
          <p:cNvSpPr/>
          <p:nvPr/>
        </p:nvSpPr>
        <p:spPr>
          <a:xfrm>
            <a:off x="9644197" y="9446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pSp>
        <p:nvGrpSpPr>
          <p:cNvPr id="12" name="그룹 11"/>
          <p:cNvGrpSpPr/>
          <p:nvPr/>
        </p:nvGrpSpPr>
        <p:grpSpPr>
          <a:xfrm>
            <a:off x="465144" y="882073"/>
            <a:ext cx="1332354" cy="1322527"/>
            <a:chOff x="1305024" y="1208033"/>
            <a:chExt cx="1130300" cy="1121963"/>
          </a:xfrm>
        </p:grpSpPr>
        <p:pic>
          <p:nvPicPr>
            <p:cNvPr id="13" name="그림 12"/>
            <p:cNvPicPr>
              <a:picLocks noChangeAspect="1"/>
            </p:cNvPicPr>
            <p:nvPr/>
          </p:nvPicPr>
          <p:blipFill rotWithShape="1">
            <a:blip r:embed="rId2">
              <a:extLst>
                <a:ext uri="{28A0092B-C50C-407E-A947-70E740481C1C}">
                  <a14:useLocalDpi xmlns:a14="http://schemas.microsoft.com/office/drawing/2010/main" val="0"/>
                </a:ext>
              </a:extLst>
            </a:blip>
            <a:srcRect t="1411" b="2002"/>
            <a:stretch/>
          </p:blipFill>
          <p:spPr>
            <a:xfrm>
              <a:off x="1305024" y="1208033"/>
              <a:ext cx="1130300" cy="1121963"/>
            </a:xfrm>
            <a:prstGeom prst="rect">
              <a:avLst/>
            </a:prstGeom>
            <a:ln w="3175">
              <a:solidFill>
                <a:schemeClr val="bg1">
                  <a:lumMod val="75000"/>
                </a:schemeClr>
              </a:solidFill>
            </a:ln>
          </p:spPr>
        </p:pic>
        <p:sp>
          <p:nvSpPr>
            <p:cNvPr id="14" name="직사각형 13"/>
            <p:cNvSpPr/>
            <p:nvPr/>
          </p:nvSpPr>
          <p:spPr>
            <a:xfrm>
              <a:off x="1610028" y="1436731"/>
              <a:ext cx="742648" cy="47014"/>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sp>
          <p:nvSpPr>
            <p:cNvPr id="15" name="직사각형 14"/>
            <p:cNvSpPr/>
            <p:nvPr/>
          </p:nvSpPr>
          <p:spPr>
            <a:xfrm>
              <a:off x="1610028" y="1779631"/>
              <a:ext cx="742648" cy="47014"/>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sp>
          <p:nvSpPr>
            <p:cNvPr id="16" name="직사각형 15"/>
            <p:cNvSpPr/>
            <p:nvPr/>
          </p:nvSpPr>
          <p:spPr>
            <a:xfrm>
              <a:off x="1610028" y="2011406"/>
              <a:ext cx="742648" cy="47014"/>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sp>
          <p:nvSpPr>
            <p:cNvPr id="17" name="직사각형 16"/>
            <p:cNvSpPr/>
            <p:nvPr/>
          </p:nvSpPr>
          <p:spPr>
            <a:xfrm>
              <a:off x="1610028" y="2195556"/>
              <a:ext cx="742648" cy="47014"/>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sp>
          <p:nvSpPr>
            <p:cNvPr id="18" name="직사각형 17"/>
            <p:cNvSpPr/>
            <p:nvPr/>
          </p:nvSpPr>
          <p:spPr>
            <a:xfrm>
              <a:off x="1610028" y="1615551"/>
              <a:ext cx="742648" cy="47014"/>
            </a:xfrm>
            <a:prstGeom prst="rect">
              <a:avLst/>
            </a:prstGeom>
            <a:solidFill>
              <a:srgbClr val="FF8A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sp>
          <p:nvSpPr>
            <p:cNvPr id="19" name="직사각형 18"/>
            <p:cNvSpPr/>
            <p:nvPr/>
          </p:nvSpPr>
          <p:spPr>
            <a:xfrm>
              <a:off x="1363594" y="1245305"/>
              <a:ext cx="742648" cy="47014"/>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kumimoji="1" lang="en-US" altLang="ko-KR" sz="400" dirty="0">
                  <a:solidFill>
                    <a:prstClr val="black"/>
                  </a:solidFill>
                  <a:latin typeface="Nanum Gothic" charset="-127"/>
                  <a:ea typeface="Nanum Gothic" charset="-127"/>
                  <a:cs typeface="Nanum Gothic" charset="-127"/>
                </a:rPr>
                <a:t>6 Dashboards</a:t>
              </a:r>
              <a:endParaRPr kumimoji="1" lang="ko-KR" altLang="en-US" sz="400" dirty="0">
                <a:solidFill>
                  <a:prstClr val="black"/>
                </a:solidFill>
                <a:latin typeface="Nanum Gothic" charset="-127"/>
                <a:ea typeface="Nanum Gothic" charset="-127"/>
                <a:cs typeface="Nanum Gothic" charset="-127"/>
              </a:endParaRPr>
            </a:p>
          </p:txBody>
        </p:sp>
      </p:grpSp>
      <p:sp>
        <p:nvSpPr>
          <p:cNvPr id="20" name="타원 19"/>
          <p:cNvSpPr/>
          <p:nvPr/>
        </p:nvSpPr>
        <p:spPr>
          <a:xfrm>
            <a:off x="1750604" y="648085"/>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176920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367576" y="531493"/>
            <a:ext cx="247191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ea typeface="+mn-ea"/>
                <a:cs typeface="Nanum Gothic" charset="-127"/>
              </a:rPr>
              <a:t>차트</a:t>
            </a:r>
            <a:endParaRPr lang="en-US" altLang="ko-KR" sz="700" b="1" dirty="0">
              <a:solidFill>
                <a:prstClr val="black"/>
              </a:solidFill>
              <a:latin typeface="+mn-ea"/>
              <a:ea typeface="+mn-ea"/>
              <a:cs typeface="Nanum Gothic" charset="-127"/>
            </a:endParaRPr>
          </a:p>
        </p:txBody>
      </p:sp>
      <p:sp>
        <p:nvSpPr>
          <p:cNvPr id="25" name="직사각형 24"/>
          <p:cNvSpPr/>
          <p:nvPr/>
        </p:nvSpPr>
        <p:spPr>
          <a:xfrm>
            <a:off x="2839489" y="531493"/>
            <a:ext cx="2472474"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ea typeface="+mn-ea"/>
                <a:cs typeface="Nanum Gothic" charset="-127"/>
              </a:rPr>
              <a:t>텍스트</a:t>
            </a:r>
            <a:endParaRPr lang="en-US" altLang="ko-KR" sz="700" b="1" dirty="0">
              <a:solidFill>
                <a:prstClr val="black"/>
              </a:solidFill>
              <a:latin typeface="+mn-ea"/>
              <a:ea typeface="+mn-ea"/>
              <a:cs typeface="Nanum Gothic" charset="-127"/>
            </a:endParaRPr>
          </a:p>
        </p:txBody>
      </p:sp>
      <p:sp>
        <p:nvSpPr>
          <p:cNvPr id="26" name="직사각형 25"/>
          <p:cNvSpPr/>
          <p:nvPr/>
        </p:nvSpPr>
        <p:spPr>
          <a:xfrm>
            <a:off x="5319163" y="531493"/>
            <a:ext cx="2464714"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dirty="0">
                <a:solidFill>
                  <a:prstClr val="black"/>
                </a:solidFill>
                <a:latin typeface="+mn-ea"/>
                <a:ea typeface="+mn-ea"/>
                <a:cs typeface="Nanum Gothic" charset="-127"/>
              </a:rPr>
              <a:t>필터</a:t>
            </a:r>
            <a:r>
              <a:rPr lang="en-US" altLang="ko-KR" sz="700" b="0" dirty="0">
                <a:solidFill>
                  <a:prstClr val="black"/>
                </a:solidFill>
                <a:latin typeface="+mn-ea"/>
                <a:ea typeface="+mn-ea"/>
                <a:cs typeface="Nanum Gothic" charset="-127"/>
              </a:rPr>
              <a:t> (</a:t>
            </a:r>
            <a:r>
              <a:rPr lang="ko-KR" altLang="en-US" sz="700" dirty="0">
                <a:solidFill>
                  <a:prstClr val="black"/>
                </a:solidFill>
                <a:latin typeface="+mn-ea"/>
                <a:cs typeface="Nanum Gothic" charset="-127"/>
              </a:rPr>
              <a:t>아이템</a:t>
            </a:r>
            <a:r>
              <a:rPr lang="en-US" altLang="ko-KR" sz="700" b="0" dirty="0">
                <a:solidFill>
                  <a:prstClr val="black"/>
                </a:solidFill>
                <a:latin typeface="+mn-ea"/>
                <a:ea typeface="+mn-ea"/>
                <a:cs typeface="Nanum Gothic" charset="-127"/>
              </a:rPr>
              <a:t>)</a:t>
            </a:r>
            <a:endParaRPr lang="en-US" altLang="ko-KR" sz="700" b="1" dirty="0">
              <a:solidFill>
                <a:prstClr val="black"/>
              </a:solidFill>
              <a:latin typeface="+mn-ea"/>
              <a:ea typeface="+mn-ea"/>
              <a:cs typeface="Nanum Gothic" charset="-127"/>
            </a:endParaRPr>
          </a:p>
        </p:txBody>
      </p:sp>
      <p:sp>
        <p:nvSpPr>
          <p:cNvPr id="28" name="직사각형 27"/>
          <p:cNvSpPr/>
          <p:nvPr/>
        </p:nvSpPr>
        <p:spPr>
          <a:xfrm>
            <a:off x="9994435" y="531493"/>
            <a:ext cx="2190306"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dirty="0">
                <a:solidFill>
                  <a:prstClr val="black"/>
                </a:solidFill>
                <a:latin typeface="+mn-ea"/>
                <a:cs typeface="Nanum Gothic" charset="-127"/>
              </a:rPr>
              <a:t>매개변수</a:t>
            </a:r>
            <a:endParaRPr lang="en-US" altLang="ko-KR" sz="700" b="1" dirty="0">
              <a:solidFill>
                <a:prstClr val="black"/>
              </a:solidFill>
              <a:latin typeface="+mn-ea"/>
              <a:ea typeface="+mn-ea"/>
              <a:cs typeface="Nanum Gothic" charset="-127"/>
            </a:endParaRPr>
          </a:p>
        </p:txBody>
      </p:sp>
      <p:grpSp>
        <p:nvGrpSpPr>
          <p:cNvPr id="280" name="그룹 279"/>
          <p:cNvGrpSpPr/>
          <p:nvPr/>
        </p:nvGrpSpPr>
        <p:grpSpPr>
          <a:xfrm>
            <a:off x="411303" y="4684119"/>
            <a:ext cx="2378067" cy="1757034"/>
            <a:chOff x="1032702" y="4956833"/>
            <a:chExt cx="2378067" cy="1757034"/>
          </a:xfrm>
        </p:grpSpPr>
        <p:sp>
          <p:nvSpPr>
            <p:cNvPr id="276" name="직사각형 275"/>
            <p:cNvSpPr/>
            <p:nvPr/>
          </p:nvSpPr>
          <p:spPr>
            <a:xfrm>
              <a:off x="1036736" y="4956833"/>
              <a:ext cx="2374033"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271" name="그룹 270"/>
            <p:cNvGrpSpPr/>
            <p:nvPr/>
          </p:nvGrpSpPr>
          <p:grpSpPr>
            <a:xfrm>
              <a:off x="3123577" y="5003284"/>
              <a:ext cx="244878" cy="100211"/>
              <a:chOff x="2947312" y="5082674"/>
              <a:chExt cx="244878" cy="100211"/>
            </a:xfrm>
          </p:grpSpPr>
          <p:sp>
            <p:nvSpPr>
              <p:cNvPr id="139" name="십자형[C] 138"/>
              <p:cNvSpPr/>
              <p:nvPr/>
            </p:nvSpPr>
            <p:spPr>
              <a:xfrm rot="2700000">
                <a:off x="3092863"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264" name="그룹 263"/>
              <p:cNvGrpSpPr/>
              <p:nvPr/>
            </p:nvGrpSpPr>
            <p:grpSpPr>
              <a:xfrm>
                <a:off x="2947312" y="5082674"/>
                <a:ext cx="103008" cy="99379"/>
                <a:chOff x="5956300" y="3243015"/>
                <a:chExt cx="321828" cy="310491"/>
              </a:xfrm>
            </p:grpSpPr>
            <p:pic>
              <p:nvPicPr>
                <p:cNvPr id="265" name="그림 264"/>
                <p:cNvPicPr>
                  <a:picLocks noChangeAspect="1"/>
                </p:cNvPicPr>
                <p:nvPr/>
              </p:nvPicPr>
              <p:blipFill>
                <a:blip r:embed="rId9">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6300" y="3289300"/>
                  <a:ext cx="264206" cy="264206"/>
                </a:xfrm>
                <a:prstGeom prst="rect">
                  <a:avLst/>
                </a:prstGeom>
              </p:spPr>
            </p:pic>
            <p:pic>
              <p:nvPicPr>
                <p:cNvPr id="266" name="그림 265"/>
                <p:cNvPicPr>
                  <a:picLocks noChangeAspect="1"/>
                </p:cNvPicPr>
                <p:nvPr/>
              </p:nvPicPr>
              <p:blipFill>
                <a:blip r:embed="rId9">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013922" y="3243015"/>
                  <a:ext cx="264206" cy="264206"/>
                </a:xfrm>
                <a:prstGeom prst="rect">
                  <a:avLst/>
                </a:prstGeom>
              </p:spPr>
            </p:pic>
          </p:grpSp>
        </p:grpSp>
        <p:cxnSp>
          <p:nvCxnSpPr>
            <p:cNvPr id="278" name="직선 연결선[R] 277"/>
            <p:cNvCxnSpPr/>
            <p:nvPr/>
          </p:nvCxnSpPr>
          <p:spPr>
            <a:xfrm>
              <a:off x="1032702" y="5173353"/>
              <a:ext cx="23770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 name="텍스트 개체 틀 2"/>
          <p:cNvSpPr>
            <a:spLocks noGrp="1"/>
          </p:cNvSpPr>
          <p:nvPr>
            <p:ph type="body" sz="quarter" idx="11"/>
          </p:nvPr>
        </p:nvSpPr>
        <p:spPr/>
        <p:txBody>
          <a:bodyPr>
            <a:normAutofit/>
          </a:bodyPr>
          <a:lstStyle/>
          <a:p>
            <a:r>
              <a:rPr lang="ko-KR" altLang="en-US" dirty="0">
                <a:latin typeface="+mn-ea"/>
                <a:ea typeface="+mn-ea"/>
              </a:rPr>
              <a:t>위젯 샘플</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레이아웃 </a:t>
            </a:r>
            <a:r>
              <a:rPr lang="en-US" altLang="ko-KR" dirty="0">
                <a:latin typeface="+mn-ea"/>
              </a:rPr>
              <a:t>(2)</a:t>
            </a:r>
            <a:endParaRPr lang="ko-KR" altLang="en-US" dirty="0">
              <a:latin typeface="+mn-ea"/>
              <a:ea typeface="+mn-ea"/>
            </a:endParaRPr>
          </a:p>
        </p:txBody>
      </p:sp>
      <p:sp>
        <p:nvSpPr>
          <p:cNvPr id="429" name="슬라이드 번호 개체 틀 428"/>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36</a:t>
            </a:fld>
            <a:endParaRPr lang="ko-KR" altLang="en-US" dirty="0">
              <a:solidFill>
                <a:prstClr val="white">
                  <a:lumMod val="50000"/>
                </a:prstClr>
              </a:solidFill>
            </a:endParaRPr>
          </a:p>
        </p:txBody>
      </p:sp>
      <p:cxnSp>
        <p:nvCxnSpPr>
          <p:cNvPr id="5" name="직선 연결선[R] 4"/>
          <p:cNvCxnSpPr/>
          <p:nvPr/>
        </p:nvCxnSpPr>
        <p:spPr>
          <a:xfrm>
            <a:off x="367575"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R] 9"/>
          <p:cNvCxnSpPr/>
          <p:nvPr/>
        </p:nvCxnSpPr>
        <p:spPr>
          <a:xfrm>
            <a:off x="0" y="2662255"/>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R] 12"/>
          <p:cNvCxnSpPr/>
          <p:nvPr/>
        </p:nvCxnSpPr>
        <p:spPr>
          <a:xfrm>
            <a:off x="2839490"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R] 13"/>
          <p:cNvCxnSpPr/>
          <p:nvPr/>
        </p:nvCxnSpPr>
        <p:spPr>
          <a:xfrm>
            <a:off x="5311963"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R] 14"/>
          <p:cNvCxnSpPr/>
          <p:nvPr/>
        </p:nvCxnSpPr>
        <p:spPr>
          <a:xfrm>
            <a:off x="7783877"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15161" y="1555045"/>
            <a:ext cx="438723" cy="200055"/>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열람</a:t>
            </a:r>
            <a:endParaRPr lang="en-US" altLang="ko-KR" sz="700" b="1" dirty="0">
              <a:solidFill>
                <a:prstClr val="black"/>
              </a:solidFill>
              <a:latin typeface="+mn-ea"/>
              <a:ea typeface="+mn-ea"/>
              <a:cs typeface="Nanum Gothic" charset="-127"/>
            </a:endParaRPr>
          </a:p>
        </p:txBody>
      </p:sp>
      <p:sp>
        <p:nvSpPr>
          <p:cNvPr id="17" name="직사각형 16"/>
          <p:cNvSpPr/>
          <p:nvPr/>
        </p:nvSpPr>
        <p:spPr>
          <a:xfrm>
            <a:off x="-15161" y="3431575"/>
            <a:ext cx="558643" cy="307777"/>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열람</a:t>
            </a:r>
            <a:endParaRPr lang="en-US" altLang="ko-KR" sz="700" b="0" dirty="0">
              <a:solidFill>
                <a:prstClr val="black"/>
              </a:solidFill>
              <a:latin typeface="+mn-ea"/>
              <a:ea typeface="+mn-ea"/>
              <a:cs typeface="Nanum Gothic" charset="-127"/>
            </a:endParaRPr>
          </a:p>
          <a:p>
            <a:pPr>
              <a:buClr>
                <a:srgbClr val="336699"/>
              </a:buClr>
            </a:pPr>
            <a:r>
              <a:rPr lang="en-US" altLang="ko-KR" sz="700" b="0" dirty="0">
                <a:solidFill>
                  <a:prstClr val="black"/>
                </a:solidFill>
                <a:latin typeface="+mn-ea"/>
                <a:ea typeface="+mn-ea"/>
                <a:cs typeface="Nanum Gothic" charset="-127"/>
              </a:rPr>
              <a:t>&gt;</a:t>
            </a:r>
            <a:r>
              <a:rPr lang="ko-KR" altLang="en-US" sz="700" b="0" dirty="0">
                <a:solidFill>
                  <a:prstClr val="black"/>
                </a:solidFill>
                <a:latin typeface="+mn-ea"/>
                <a:ea typeface="+mn-ea"/>
                <a:cs typeface="Nanum Gothic" charset="-127"/>
              </a:rPr>
              <a:t>호버</a:t>
            </a:r>
            <a:endParaRPr lang="en-US" altLang="ko-KR" sz="700" b="1" dirty="0">
              <a:solidFill>
                <a:prstClr val="black"/>
              </a:solidFill>
              <a:latin typeface="+mn-ea"/>
              <a:ea typeface="+mn-ea"/>
              <a:cs typeface="Nanum Gothic" charset="-127"/>
            </a:endParaRPr>
          </a:p>
        </p:txBody>
      </p:sp>
      <p:sp>
        <p:nvSpPr>
          <p:cNvPr id="18" name="직사각형 17"/>
          <p:cNvSpPr/>
          <p:nvPr/>
        </p:nvSpPr>
        <p:spPr>
          <a:xfrm>
            <a:off x="-15161" y="5559493"/>
            <a:ext cx="558643" cy="200055"/>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편집</a:t>
            </a:r>
            <a:endParaRPr lang="en-US" altLang="ko-KR" sz="700" b="1" dirty="0">
              <a:solidFill>
                <a:prstClr val="black"/>
              </a:solidFill>
              <a:latin typeface="+mn-ea"/>
              <a:ea typeface="+mn-ea"/>
              <a:cs typeface="Nanum Gothic" charset="-127"/>
            </a:endParaRPr>
          </a:p>
        </p:txBody>
      </p:sp>
      <p:cxnSp>
        <p:nvCxnSpPr>
          <p:cNvPr id="23" name="직선 연결선[R] 22"/>
          <p:cNvCxnSpPr/>
          <p:nvPr/>
        </p:nvCxnSpPr>
        <p:spPr>
          <a:xfrm>
            <a:off x="0" y="4582856"/>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9" name="그림 258"/>
          <p:cNvPicPr>
            <a:picLocks noChangeAspect="1"/>
          </p:cNvPicPr>
          <p:nvPr/>
        </p:nvPicPr>
        <p:blipFill rotWithShape="1">
          <a:blip r:embed="rId10">
            <a:extLst>
              <a:ext uri="{28A0092B-C50C-407E-A947-70E740481C1C}">
                <a14:useLocalDpi xmlns:a14="http://schemas.microsoft.com/office/drawing/2010/main" val="0"/>
              </a:ext>
            </a:extLst>
          </a:blip>
          <a:srcRect l="3752" t="7102" r="2676" b="7461"/>
          <a:stretch/>
        </p:blipFill>
        <p:spPr>
          <a:xfrm>
            <a:off x="456736" y="4720266"/>
            <a:ext cx="485142" cy="143664"/>
          </a:xfrm>
          <a:prstGeom prst="rect">
            <a:avLst/>
          </a:prstGeom>
        </p:spPr>
      </p:pic>
      <p:sp>
        <p:nvSpPr>
          <p:cNvPr id="261" name="직사각형 260"/>
          <p:cNvSpPr/>
          <p:nvPr/>
        </p:nvSpPr>
        <p:spPr>
          <a:xfrm>
            <a:off x="1151201" y="4704835"/>
            <a:ext cx="953158" cy="180425"/>
          </a:xfrm>
          <a:prstGeom prst="rect">
            <a:avLst/>
          </a:prstGeom>
          <a:solidFill>
            <a:schemeClr val="bg1"/>
          </a:solid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grpSp>
        <p:nvGrpSpPr>
          <p:cNvPr id="275" name="그룹 274"/>
          <p:cNvGrpSpPr/>
          <p:nvPr/>
        </p:nvGrpSpPr>
        <p:grpSpPr>
          <a:xfrm>
            <a:off x="676290" y="5014004"/>
            <a:ext cx="1828460" cy="1316236"/>
            <a:chOff x="1031359" y="5301139"/>
            <a:chExt cx="2151992" cy="1549134"/>
          </a:xfrm>
        </p:grpSpPr>
        <p:pic>
          <p:nvPicPr>
            <p:cNvPr id="272" name="그림 271"/>
            <p:cNvPicPr>
              <a:picLocks noChangeAspect="1"/>
            </p:cNvPicPr>
            <p:nvPr/>
          </p:nvPicPr>
          <p:blipFill rotWithShape="1">
            <a:blip r:embed="rId11">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273" name="그림 27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274" name="그림 27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grpSp>
        <p:nvGrpSpPr>
          <p:cNvPr id="281" name="그룹 280"/>
          <p:cNvGrpSpPr/>
          <p:nvPr/>
        </p:nvGrpSpPr>
        <p:grpSpPr>
          <a:xfrm>
            <a:off x="2877872" y="4684119"/>
            <a:ext cx="2378067" cy="1757034"/>
            <a:chOff x="1032702" y="4956833"/>
            <a:chExt cx="2378067" cy="1757034"/>
          </a:xfrm>
        </p:grpSpPr>
        <p:sp>
          <p:nvSpPr>
            <p:cNvPr id="282" name="직사각형 281"/>
            <p:cNvSpPr/>
            <p:nvPr/>
          </p:nvSpPr>
          <p:spPr>
            <a:xfrm>
              <a:off x="1036736" y="4956833"/>
              <a:ext cx="2374033"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283" name="그룹 282"/>
            <p:cNvGrpSpPr/>
            <p:nvPr/>
          </p:nvGrpSpPr>
          <p:grpSpPr>
            <a:xfrm>
              <a:off x="3075407" y="4981078"/>
              <a:ext cx="293048" cy="168294"/>
              <a:chOff x="2899142" y="5060468"/>
              <a:chExt cx="293048" cy="168294"/>
            </a:xfrm>
          </p:grpSpPr>
          <p:sp>
            <p:nvSpPr>
              <p:cNvPr id="285" name="십자형[C] 284"/>
              <p:cNvSpPr/>
              <p:nvPr/>
            </p:nvSpPr>
            <p:spPr>
              <a:xfrm rot="2700000">
                <a:off x="3092863"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86" name="그림 285"/>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899142" y="5060468"/>
                <a:ext cx="171132" cy="168294"/>
              </a:xfrm>
              <a:prstGeom prst="rect">
                <a:avLst/>
              </a:prstGeom>
            </p:spPr>
          </p:pic>
        </p:grpSp>
        <p:cxnSp>
          <p:nvCxnSpPr>
            <p:cNvPr id="284" name="직선 연결선[R] 283"/>
            <p:cNvCxnSpPr/>
            <p:nvPr/>
          </p:nvCxnSpPr>
          <p:spPr>
            <a:xfrm>
              <a:off x="1032702" y="5173353"/>
              <a:ext cx="23770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1" name="직사각형 290"/>
          <p:cNvSpPr/>
          <p:nvPr/>
        </p:nvSpPr>
        <p:spPr>
          <a:xfrm>
            <a:off x="3281388" y="5371511"/>
            <a:ext cx="1615681" cy="51969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lumMod val="75000"/>
                    <a:lumOff val="25000"/>
                  </a:schemeClr>
                </a:solidFill>
                <a:latin typeface="Nanum Gothic Regular" charset="-127"/>
                <a:ea typeface="Nanum Gothic Regular" charset="-127"/>
              </a:rPr>
              <a:t>텍스트 텍스트 텍스트</a:t>
            </a:r>
          </a:p>
        </p:txBody>
      </p:sp>
      <p:grpSp>
        <p:nvGrpSpPr>
          <p:cNvPr id="292" name="그룹 291"/>
          <p:cNvGrpSpPr/>
          <p:nvPr/>
        </p:nvGrpSpPr>
        <p:grpSpPr>
          <a:xfrm>
            <a:off x="5369939" y="4684119"/>
            <a:ext cx="2378067" cy="1757034"/>
            <a:chOff x="1032702" y="4956833"/>
            <a:chExt cx="2378067" cy="1757034"/>
          </a:xfrm>
        </p:grpSpPr>
        <p:sp>
          <p:nvSpPr>
            <p:cNvPr id="293" name="직사각형 292"/>
            <p:cNvSpPr/>
            <p:nvPr/>
          </p:nvSpPr>
          <p:spPr>
            <a:xfrm>
              <a:off x="1036736" y="4956833"/>
              <a:ext cx="2374033"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294" name="그룹 293"/>
            <p:cNvGrpSpPr/>
            <p:nvPr/>
          </p:nvGrpSpPr>
          <p:grpSpPr>
            <a:xfrm>
              <a:off x="3075407" y="4981078"/>
              <a:ext cx="293048" cy="168294"/>
              <a:chOff x="2899142" y="5060468"/>
              <a:chExt cx="293048" cy="168294"/>
            </a:xfrm>
          </p:grpSpPr>
          <p:sp>
            <p:nvSpPr>
              <p:cNvPr id="296" name="십자형[C] 295"/>
              <p:cNvSpPr/>
              <p:nvPr/>
            </p:nvSpPr>
            <p:spPr>
              <a:xfrm rot="2700000">
                <a:off x="3092863"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97" name="그림 296"/>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899142" y="5060468"/>
                <a:ext cx="171132" cy="168294"/>
              </a:xfrm>
              <a:prstGeom prst="rect">
                <a:avLst/>
              </a:prstGeom>
            </p:spPr>
          </p:pic>
        </p:grpSp>
        <p:cxnSp>
          <p:nvCxnSpPr>
            <p:cNvPr id="295" name="직선 연결선[R] 294"/>
            <p:cNvCxnSpPr/>
            <p:nvPr/>
          </p:nvCxnSpPr>
          <p:spPr>
            <a:xfrm>
              <a:off x="1032702" y="5173353"/>
              <a:ext cx="23770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99" name="그림 298"/>
          <p:cNvPicPr>
            <a:picLocks noChangeAspect="1"/>
          </p:cNvPicPr>
          <p:nvPr/>
        </p:nvPicPr>
        <p:blipFill rotWithShape="1">
          <a:blip r:embed="rId10">
            <a:extLst>
              <a:ext uri="{28A0092B-C50C-407E-A947-70E740481C1C}">
                <a14:useLocalDpi xmlns:a14="http://schemas.microsoft.com/office/drawing/2010/main" val="0"/>
              </a:ext>
            </a:extLst>
          </a:blip>
          <a:srcRect l="3752" t="7102" r="68519" b="7461"/>
          <a:stretch/>
        </p:blipFill>
        <p:spPr>
          <a:xfrm>
            <a:off x="5405198" y="4720266"/>
            <a:ext cx="143763" cy="143664"/>
          </a:xfrm>
          <a:prstGeom prst="rect">
            <a:avLst/>
          </a:prstGeom>
        </p:spPr>
      </p:pic>
      <p:sp>
        <p:nvSpPr>
          <p:cNvPr id="300" name="직사각형 299"/>
          <p:cNvSpPr/>
          <p:nvPr/>
        </p:nvSpPr>
        <p:spPr>
          <a:xfrm>
            <a:off x="6172595" y="4704835"/>
            <a:ext cx="1200372" cy="180425"/>
          </a:xfrm>
          <a:prstGeom prst="rect">
            <a:avLst/>
          </a:prstGeom>
          <a:solidFill>
            <a:schemeClr val="bg1"/>
          </a:solid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grpSp>
        <p:nvGrpSpPr>
          <p:cNvPr id="301" name="그룹 300"/>
          <p:cNvGrpSpPr/>
          <p:nvPr/>
        </p:nvGrpSpPr>
        <p:grpSpPr>
          <a:xfrm>
            <a:off x="5539896" y="4882172"/>
            <a:ext cx="1308736" cy="1088817"/>
            <a:chOff x="1578592" y="2446767"/>
            <a:chExt cx="1308736" cy="1088817"/>
          </a:xfrm>
        </p:grpSpPr>
        <p:sp>
          <p:nvSpPr>
            <p:cNvPr id="302" name="직사각형 301"/>
            <p:cNvSpPr/>
            <p:nvPr/>
          </p:nvSpPr>
          <p:spPr>
            <a:xfrm>
              <a:off x="1578592" y="2446767"/>
              <a:ext cx="1308736" cy="1088817"/>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700" dirty="0">
                  <a:solidFill>
                    <a:schemeClr val="bg1">
                      <a:lumMod val="75000"/>
                    </a:schemeClr>
                  </a:solidFill>
                  <a:latin typeface="Nanum Gothic Regular" charset="-127"/>
                  <a:ea typeface="Nanum Gothic Regular" charset="-127"/>
                </a:rPr>
                <a:t>항목찾기</a:t>
              </a:r>
              <a:endParaRPr lang="en-US" altLang="ko-KR" sz="700" dirty="0">
                <a:solidFill>
                  <a:schemeClr val="bg1">
                    <a:lumMod val="75000"/>
                  </a:schemeClr>
                </a:solidFill>
                <a:latin typeface="Nanum Gothic Regular" charset="-127"/>
                <a:ea typeface="Nanum Gothic Regular" charset="-127"/>
              </a:endParaRPr>
            </a:p>
            <a:p>
              <a:pPr>
                <a:lnSpc>
                  <a:spcPct val="200000"/>
                </a:lnSpc>
              </a:pP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(All)</a:t>
              </a:r>
            </a:p>
            <a:p>
              <a:pPr>
                <a:lnSpc>
                  <a:spcPct val="200000"/>
                </a:lnSpc>
              </a:pPr>
              <a:r>
                <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Seoul</a:t>
              </a:r>
            </a:p>
            <a:p>
              <a:pPr>
                <a:lnSpc>
                  <a:spcPct val="200000"/>
                </a:lnSpc>
              </a:pPr>
              <a:r>
                <a:rPr lang="de-DE" altLang="ko-KR" sz="700" dirty="0" err="1">
                  <a:solidFill>
                    <a:schemeClr val="tx1">
                      <a:lumMod val="75000"/>
                      <a:lumOff val="25000"/>
                    </a:schemeClr>
                  </a:solidFill>
                  <a:latin typeface="나눔고딕OTF ExtraBold" panose="020D0904000000000000" pitchFamily="34" charset="-127"/>
                  <a:ea typeface="나눔고딕OTF ExtraBold" panose="020D0904000000000000" pitchFamily="34" charset="-127"/>
                </a:rPr>
                <a:t>Inchon</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303" name="직사각형 302"/>
            <p:cNvSpPr/>
            <p:nvPr/>
          </p:nvSpPr>
          <p:spPr>
            <a:xfrm>
              <a:off x="1713747" y="3099829"/>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V</a:t>
              </a:r>
              <a:endPar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304" name="직사각형 303"/>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pic>
          <p:nvPicPr>
            <p:cNvPr id="305" name="그림 304"/>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06" name="직사각형 305"/>
            <p:cNvSpPr/>
            <p:nvPr/>
          </p:nvSpPr>
          <p:spPr>
            <a:xfrm>
              <a:off x="1713747" y="329664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grpSp>
      <p:grpSp>
        <p:nvGrpSpPr>
          <p:cNvPr id="307" name="그룹 306"/>
          <p:cNvGrpSpPr/>
          <p:nvPr/>
        </p:nvGrpSpPr>
        <p:grpSpPr>
          <a:xfrm>
            <a:off x="10037393" y="4684119"/>
            <a:ext cx="2108795" cy="1757034"/>
            <a:chOff x="1032702" y="4956833"/>
            <a:chExt cx="2108795" cy="1757034"/>
          </a:xfrm>
        </p:grpSpPr>
        <p:sp>
          <p:nvSpPr>
            <p:cNvPr id="308" name="직사각형 307"/>
            <p:cNvSpPr/>
            <p:nvPr/>
          </p:nvSpPr>
          <p:spPr>
            <a:xfrm>
              <a:off x="1036737" y="4956833"/>
              <a:ext cx="2104760"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309" name="그룹 308"/>
            <p:cNvGrpSpPr/>
            <p:nvPr/>
          </p:nvGrpSpPr>
          <p:grpSpPr>
            <a:xfrm>
              <a:off x="2787096" y="4981078"/>
              <a:ext cx="293048" cy="168294"/>
              <a:chOff x="2610831" y="5060468"/>
              <a:chExt cx="293048" cy="168294"/>
            </a:xfrm>
          </p:grpSpPr>
          <p:sp>
            <p:nvSpPr>
              <p:cNvPr id="311" name="십자형[C] 310"/>
              <p:cNvSpPr/>
              <p:nvPr/>
            </p:nvSpPr>
            <p:spPr>
              <a:xfrm rot="2700000">
                <a:off x="2804552"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312" name="그림 311"/>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610831" y="5060468"/>
                <a:ext cx="171132" cy="168294"/>
              </a:xfrm>
              <a:prstGeom prst="rect">
                <a:avLst/>
              </a:prstGeom>
            </p:spPr>
          </p:pic>
        </p:grpSp>
        <p:cxnSp>
          <p:nvCxnSpPr>
            <p:cNvPr id="310" name="직선 연결선[R] 309"/>
            <p:cNvCxnSpPr/>
            <p:nvPr/>
          </p:nvCxnSpPr>
          <p:spPr>
            <a:xfrm>
              <a:off x="1032702" y="5173353"/>
              <a:ext cx="210879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313" name="그림 312"/>
          <p:cNvPicPr>
            <a:picLocks noChangeAspect="1"/>
          </p:cNvPicPr>
          <p:nvPr/>
        </p:nvPicPr>
        <p:blipFill rotWithShape="1">
          <a:blip r:embed="rId10">
            <a:extLst>
              <a:ext uri="{28A0092B-C50C-407E-A947-70E740481C1C}">
                <a14:useLocalDpi xmlns:a14="http://schemas.microsoft.com/office/drawing/2010/main" val="0"/>
              </a:ext>
            </a:extLst>
          </a:blip>
          <a:srcRect l="3752" t="7102" r="68519" b="7461"/>
          <a:stretch/>
        </p:blipFill>
        <p:spPr>
          <a:xfrm>
            <a:off x="10072652" y="4720266"/>
            <a:ext cx="143763" cy="143664"/>
          </a:xfrm>
          <a:prstGeom prst="rect">
            <a:avLst/>
          </a:prstGeom>
        </p:spPr>
      </p:pic>
      <p:sp>
        <p:nvSpPr>
          <p:cNvPr id="314" name="직사각형 313"/>
          <p:cNvSpPr/>
          <p:nvPr/>
        </p:nvSpPr>
        <p:spPr>
          <a:xfrm>
            <a:off x="10278063" y="4704835"/>
            <a:ext cx="1446048" cy="180425"/>
          </a:xfrm>
          <a:prstGeom prst="rect">
            <a:avLst/>
          </a:prstGeom>
          <a:solidFill>
            <a:schemeClr val="bg1"/>
          </a:solid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매개변수명</a:t>
            </a:r>
            <a:endParaRPr lang="en-US" altLang="ko-KR" sz="700" b="1" dirty="0">
              <a:solidFill>
                <a:prstClr val="black"/>
              </a:solidFill>
              <a:latin typeface="+mn-ea"/>
              <a:ea typeface="+mn-ea"/>
              <a:cs typeface="Nanum Gothic" charset="-127"/>
            </a:endParaRPr>
          </a:p>
        </p:txBody>
      </p:sp>
      <p:grpSp>
        <p:nvGrpSpPr>
          <p:cNvPr id="321" name="그룹 320"/>
          <p:cNvGrpSpPr/>
          <p:nvPr/>
        </p:nvGrpSpPr>
        <p:grpSpPr>
          <a:xfrm>
            <a:off x="10104431" y="5215601"/>
            <a:ext cx="1769245" cy="577261"/>
            <a:chOff x="351001" y="3689864"/>
            <a:chExt cx="1300365" cy="424277"/>
          </a:xfrm>
        </p:grpSpPr>
        <p:grpSp>
          <p:nvGrpSpPr>
            <p:cNvPr id="322" name="그룹 321"/>
            <p:cNvGrpSpPr/>
            <p:nvPr/>
          </p:nvGrpSpPr>
          <p:grpSpPr>
            <a:xfrm rot="10800000">
              <a:off x="352636" y="3892977"/>
              <a:ext cx="1298730" cy="89256"/>
              <a:chOff x="6962553" y="5600669"/>
              <a:chExt cx="2670967" cy="183564"/>
            </a:xfrm>
          </p:grpSpPr>
          <p:sp>
            <p:nvSpPr>
              <p:cNvPr id="326" name="Track"/>
              <p:cNvSpPr>
                <a:spLocks/>
              </p:cNvSpPr>
              <p:nvPr>
                <p:custDataLst>
                  <p:tags r:id="rId5"/>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sp>
            <p:nvSpPr>
              <p:cNvPr id="327" name="Slider Thumb"/>
              <p:cNvSpPr>
                <a:spLocks/>
              </p:cNvSpPr>
              <p:nvPr>
                <p:custDataLst>
                  <p:tags r:id="rId6"/>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grpSp>
        <p:sp>
          <p:nvSpPr>
            <p:cNvPr id="323"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100.00</a:t>
              </a:r>
              <a:endParaRPr lang="en-US" altLang="ko-KR" sz="600" dirty="0">
                <a:solidFill>
                  <a:schemeClr val="tx1">
                    <a:lumMod val="50000"/>
                    <a:lumOff val="50000"/>
                  </a:schemeClr>
                </a:solidFill>
                <a:latin typeface="Nanum Gothic Regular" charset="-127"/>
                <a:ea typeface="Nanum Gothic Regular" charset="-127"/>
              </a:endParaRPr>
            </a:p>
          </p:txBody>
        </p:sp>
        <p:sp>
          <p:nvSpPr>
            <p:cNvPr id="324"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Nanum Gothic Regular" charset="-127"/>
                  <a:ea typeface="Nanum Gothic Regular" charset="-127"/>
                </a:rPr>
                <a:t>25.32</a:t>
              </a:r>
              <a:endParaRPr lang="ko-KR" altLang="en-US" sz="800" dirty="0">
                <a:solidFill>
                  <a:schemeClr val="bg1">
                    <a:lumMod val="50000"/>
                  </a:schemeClr>
                </a:solidFill>
                <a:latin typeface="Nanum Gothic Regular" charset="-127"/>
                <a:ea typeface="Nanum Gothic Regular" charset="-127"/>
              </a:endParaRPr>
            </a:p>
          </p:txBody>
        </p:sp>
        <p:sp>
          <p:nvSpPr>
            <p:cNvPr id="325"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a:t>
              </a:r>
              <a:endParaRPr lang="en-US" altLang="ko-KR" sz="600" dirty="0">
                <a:solidFill>
                  <a:schemeClr val="tx1">
                    <a:lumMod val="50000"/>
                    <a:lumOff val="50000"/>
                  </a:schemeClr>
                </a:solidFill>
                <a:latin typeface="Nanum Gothic Regular" charset="-127"/>
                <a:ea typeface="Nanum Gothic Regular" charset="-127"/>
              </a:endParaRPr>
            </a:p>
          </p:txBody>
        </p:sp>
      </p:grpSp>
      <p:sp>
        <p:nvSpPr>
          <p:cNvPr id="329" name="직사각형 328"/>
          <p:cNvSpPr/>
          <p:nvPr/>
        </p:nvSpPr>
        <p:spPr>
          <a:xfrm>
            <a:off x="415337" y="2747218"/>
            <a:ext cx="2374033"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339" name="그룹 338"/>
          <p:cNvGrpSpPr/>
          <p:nvPr/>
        </p:nvGrpSpPr>
        <p:grpSpPr>
          <a:xfrm>
            <a:off x="676290" y="3077103"/>
            <a:ext cx="1828460" cy="1316236"/>
            <a:chOff x="1031359" y="5301139"/>
            <a:chExt cx="2151992" cy="1549134"/>
          </a:xfrm>
        </p:grpSpPr>
        <p:pic>
          <p:nvPicPr>
            <p:cNvPr id="340" name="그림 339"/>
            <p:cNvPicPr>
              <a:picLocks noChangeAspect="1"/>
            </p:cNvPicPr>
            <p:nvPr/>
          </p:nvPicPr>
          <p:blipFill rotWithShape="1">
            <a:blip r:embed="rId11">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341" name="그림 3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342" name="그림 34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grpSp>
        <p:nvGrpSpPr>
          <p:cNvPr id="343" name="그룹 342"/>
          <p:cNvGrpSpPr/>
          <p:nvPr/>
        </p:nvGrpSpPr>
        <p:grpSpPr>
          <a:xfrm>
            <a:off x="2881906" y="2747218"/>
            <a:ext cx="2374033" cy="1757034"/>
            <a:chOff x="1036736" y="4956833"/>
            <a:chExt cx="2374033" cy="1757034"/>
          </a:xfrm>
        </p:grpSpPr>
        <p:sp>
          <p:nvSpPr>
            <p:cNvPr id="344" name="직사각형 343"/>
            <p:cNvSpPr/>
            <p:nvPr/>
          </p:nvSpPr>
          <p:spPr>
            <a:xfrm>
              <a:off x="1036736" y="4956833"/>
              <a:ext cx="2374033"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348" name="그림 347"/>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3217728" y="4981078"/>
              <a:ext cx="171132" cy="168294"/>
            </a:xfrm>
            <a:prstGeom prst="rect">
              <a:avLst/>
            </a:prstGeom>
          </p:spPr>
        </p:pic>
      </p:grpSp>
      <p:sp>
        <p:nvSpPr>
          <p:cNvPr id="349" name="직사각형 348"/>
          <p:cNvSpPr/>
          <p:nvPr/>
        </p:nvSpPr>
        <p:spPr>
          <a:xfrm>
            <a:off x="3281388" y="3434610"/>
            <a:ext cx="1615681" cy="51969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lumMod val="75000"/>
                    <a:lumOff val="25000"/>
                  </a:schemeClr>
                </a:solidFill>
                <a:latin typeface="Nanum Gothic Regular" charset="-127"/>
                <a:ea typeface="Nanum Gothic Regular" charset="-127"/>
              </a:rPr>
              <a:t>텍스트 텍스트 텍스트</a:t>
            </a:r>
          </a:p>
        </p:txBody>
      </p:sp>
      <p:grpSp>
        <p:nvGrpSpPr>
          <p:cNvPr id="350" name="그룹 349"/>
          <p:cNvGrpSpPr/>
          <p:nvPr/>
        </p:nvGrpSpPr>
        <p:grpSpPr>
          <a:xfrm>
            <a:off x="5373973" y="2747218"/>
            <a:ext cx="2374033" cy="1757034"/>
            <a:chOff x="1036736" y="4956833"/>
            <a:chExt cx="2374033" cy="1757034"/>
          </a:xfrm>
        </p:grpSpPr>
        <p:sp>
          <p:nvSpPr>
            <p:cNvPr id="351" name="직사각형 350"/>
            <p:cNvSpPr/>
            <p:nvPr/>
          </p:nvSpPr>
          <p:spPr>
            <a:xfrm>
              <a:off x="1036736" y="4956833"/>
              <a:ext cx="2374033"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355" name="그림 354"/>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3218991" y="4981078"/>
              <a:ext cx="171132" cy="168294"/>
            </a:xfrm>
            <a:prstGeom prst="rect">
              <a:avLst/>
            </a:prstGeom>
          </p:spPr>
        </p:pic>
      </p:grpSp>
      <p:grpSp>
        <p:nvGrpSpPr>
          <p:cNvPr id="358" name="그룹 357"/>
          <p:cNvGrpSpPr/>
          <p:nvPr/>
        </p:nvGrpSpPr>
        <p:grpSpPr>
          <a:xfrm>
            <a:off x="5539896" y="2945271"/>
            <a:ext cx="1308736" cy="1088817"/>
            <a:chOff x="1578592" y="2446767"/>
            <a:chExt cx="1308736" cy="1088817"/>
          </a:xfrm>
        </p:grpSpPr>
        <p:sp>
          <p:nvSpPr>
            <p:cNvPr id="359" name="직사각형 358"/>
            <p:cNvSpPr/>
            <p:nvPr/>
          </p:nvSpPr>
          <p:spPr>
            <a:xfrm>
              <a:off x="1578592" y="2446767"/>
              <a:ext cx="1308736" cy="1088817"/>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700" dirty="0">
                  <a:solidFill>
                    <a:schemeClr val="bg1">
                      <a:lumMod val="75000"/>
                    </a:schemeClr>
                  </a:solidFill>
                  <a:latin typeface="Nanum Gothic Regular" charset="-127"/>
                  <a:ea typeface="Nanum Gothic Regular" charset="-127"/>
                </a:rPr>
                <a:t>항목찾기</a:t>
              </a:r>
              <a:endParaRPr lang="en-US" altLang="ko-KR" sz="700" dirty="0">
                <a:solidFill>
                  <a:schemeClr val="bg1">
                    <a:lumMod val="75000"/>
                  </a:schemeClr>
                </a:solidFill>
                <a:latin typeface="Nanum Gothic Regular" charset="-127"/>
                <a:ea typeface="Nanum Gothic Regular" charset="-127"/>
              </a:endParaRPr>
            </a:p>
            <a:p>
              <a:pPr>
                <a:lnSpc>
                  <a:spcPct val="200000"/>
                </a:lnSpc>
              </a:pP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(All)</a:t>
              </a:r>
            </a:p>
            <a:p>
              <a:pPr>
                <a:lnSpc>
                  <a:spcPct val="200000"/>
                </a:lnSpc>
              </a:pPr>
              <a:r>
                <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Seoul</a:t>
              </a:r>
            </a:p>
            <a:p>
              <a:pPr>
                <a:lnSpc>
                  <a:spcPct val="200000"/>
                </a:lnSpc>
              </a:pPr>
              <a:r>
                <a:rPr lang="de-DE" altLang="ko-KR" sz="700" dirty="0" err="1">
                  <a:solidFill>
                    <a:schemeClr val="tx1">
                      <a:lumMod val="75000"/>
                      <a:lumOff val="25000"/>
                    </a:schemeClr>
                  </a:solidFill>
                  <a:latin typeface="나눔고딕OTF ExtraBold" panose="020D0904000000000000" pitchFamily="34" charset="-127"/>
                  <a:ea typeface="나눔고딕OTF ExtraBold" panose="020D0904000000000000" pitchFamily="34" charset="-127"/>
                </a:rPr>
                <a:t>Inchon</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360" name="직사각형 359"/>
            <p:cNvSpPr/>
            <p:nvPr/>
          </p:nvSpPr>
          <p:spPr>
            <a:xfrm>
              <a:off x="1713747" y="3099829"/>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V</a:t>
              </a:r>
              <a:endPar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361" name="직사각형 360"/>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pic>
          <p:nvPicPr>
            <p:cNvPr id="362" name="그림 361"/>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363" name="직사각형 362"/>
            <p:cNvSpPr/>
            <p:nvPr/>
          </p:nvSpPr>
          <p:spPr>
            <a:xfrm>
              <a:off x="1713747" y="329664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grpSp>
      <p:grpSp>
        <p:nvGrpSpPr>
          <p:cNvPr id="364" name="그룹 363"/>
          <p:cNvGrpSpPr/>
          <p:nvPr/>
        </p:nvGrpSpPr>
        <p:grpSpPr>
          <a:xfrm>
            <a:off x="10041427" y="2747218"/>
            <a:ext cx="2104761" cy="1757034"/>
            <a:chOff x="1036736" y="4956833"/>
            <a:chExt cx="2104761" cy="1757034"/>
          </a:xfrm>
        </p:grpSpPr>
        <p:sp>
          <p:nvSpPr>
            <p:cNvPr id="365" name="직사각형 364"/>
            <p:cNvSpPr/>
            <p:nvPr/>
          </p:nvSpPr>
          <p:spPr>
            <a:xfrm>
              <a:off x="1036736" y="4956833"/>
              <a:ext cx="2104761"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369" name="그림 368"/>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970365" y="4981078"/>
              <a:ext cx="171132" cy="168294"/>
            </a:xfrm>
            <a:prstGeom prst="rect">
              <a:avLst/>
            </a:prstGeom>
          </p:spPr>
        </p:pic>
      </p:grpSp>
      <p:grpSp>
        <p:nvGrpSpPr>
          <p:cNvPr id="372" name="그룹 371"/>
          <p:cNvGrpSpPr/>
          <p:nvPr/>
        </p:nvGrpSpPr>
        <p:grpSpPr>
          <a:xfrm>
            <a:off x="10104431" y="3278700"/>
            <a:ext cx="1769245" cy="577261"/>
            <a:chOff x="351001" y="3689864"/>
            <a:chExt cx="1300365" cy="424277"/>
          </a:xfrm>
        </p:grpSpPr>
        <p:grpSp>
          <p:nvGrpSpPr>
            <p:cNvPr id="373" name="그룹 372"/>
            <p:cNvGrpSpPr/>
            <p:nvPr/>
          </p:nvGrpSpPr>
          <p:grpSpPr>
            <a:xfrm rot="10800000">
              <a:off x="352636" y="3892977"/>
              <a:ext cx="1298730" cy="89256"/>
              <a:chOff x="6962553" y="5600669"/>
              <a:chExt cx="2670967" cy="183564"/>
            </a:xfrm>
          </p:grpSpPr>
          <p:sp>
            <p:nvSpPr>
              <p:cNvPr id="377" name="Track"/>
              <p:cNvSpPr>
                <a:spLocks/>
              </p:cNvSpPr>
              <p:nvPr>
                <p:custDataLst>
                  <p:tags r:id="rId3"/>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sp>
            <p:nvSpPr>
              <p:cNvPr id="378" name="Slider Thumb"/>
              <p:cNvSpPr>
                <a:spLocks/>
              </p:cNvSpPr>
              <p:nvPr>
                <p:custDataLst>
                  <p:tags r:id="rId4"/>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grpSp>
        <p:sp>
          <p:nvSpPr>
            <p:cNvPr id="374"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100.00</a:t>
              </a:r>
              <a:endParaRPr lang="en-US" altLang="ko-KR" sz="600" dirty="0">
                <a:solidFill>
                  <a:schemeClr val="tx1">
                    <a:lumMod val="50000"/>
                    <a:lumOff val="50000"/>
                  </a:schemeClr>
                </a:solidFill>
                <a:latin typeface="Nanum Gothic Regular" charset="-127"/>
                <a:ea typeface="Nanum Gothic Regular" charset="-127"/>
              </a:endParaRPr>
            </a:p>
          </p:txBody>
        </p:sp>
        <p:sp>
          <p:nvSpPr>
            <p:cNvPr id="375"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Nanum Gothic Regular" charset="-127"/>
                  <a:ea typeface="Nanum Gothic Regular" charset="-127"/>
                </a:rPr>
                <a:t>25.32</a:t>
              </a:r>
              <a:endParaRPr lang="ko-KR" altLang="en-US" sz="800" dirty="0">
                <a:solidFill>
                  <a:schemeClr val="bg1">
                    <a:lumMod val="50000"/>
                  </a:schemeClr>
                </a:solidFill>
                <a:latin typeface="Nanum Gothic Regular" charset="-127"/>
                <a:ea typeface="Nanum Gothic Regular" charset="-127"/>
              </a:endParaRPr>
            </a:p>
          </p:txBody>
        </p:sp>
        <p:sp>
          <p:nvSpPr>
            <p:cNvPr id="376"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a:t>
              </a:r>
              <a:endParaRPr lang="en-US" altLang="ko-KR" sz="600" dirty="0">
                <a:solidFill>
                  <a:schemeClr val="tx1">
                    <a:lumMod val="50000"/>
                    <a:lumOff val="50000"/>
                  </a:schemeClr>
                </a:solidFill>
                <a:latin typeface="Nanum Gothic Regular" charset="-127"/>
                <a:ea typeface="Nanum Gothic Regular" charset="-127"/>
              </a:endParaRPr>
            </a:p>
          </p:txBody>
        </p:sp>
      </p:grpSp>
      <p:sp>
        <p:nvSpPr>
          <p:cNvPr id="379" name="직사각형 378"/>
          <p:cNvSpPr/>
          <p:nvPr/>
        </p:nvSpPr>
        <p:spPr>
          <a:xfrm>
            <a:off x="621132" y="2771290"/>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pic>
        <p:nvPicPr>
          <p:cNvPr id="260" name="그림 2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890241" y="2782931"/>
            <a:ext cx="859137" cy="156826"/>
          </a:xfrm>
          <a:prstGeom prst="rect">
            <a:avLst/>
          </a:prstGeom>
          <a:ln>
            <a:solidFill>
              <a:schemeClr val="tx1">
                <a:lumMod val="50000"/>
                <a:lumOff val="50000"/>
              </a:schemeClr>
            </a:solidFill>
          </a:ln>
        </p:spPr>
      </p:pic>
      <p:pic>
        <p:nvPicPr>
          <p:cNvPr id="380" name="그림 379"/>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04076" y="2794408"/>
            <a:ext cx="141959" cy="126133"/>
          </a:xfrm>
          <a:prstGeom prst="rect">
            <a:avLst/>
          </a:prstGeom>
          <a:solidFill>
            <a:schemeClr val="bg1">
              <a:lumMod val="95000"/>
            </a:schemeClr>
          </a:solidFill>
          <a:ln>
            <a:solidFill>
              <a:schemeClr val="bg1">
                <a:lumMod val="75000"/>
              </a:schemeClr>
            </a:solidFill>
          </a:ln>
        </p:spPr>
      </p:pic>
      <p:pic>
        <p:nvPicPr>
          <p:cNvPr id="381" name="그림 380"/>
          <p:cNvPicPr>
            <a:picLocks noChangeAspect="1"/>
          </p:cNvPicPr>
          <p:nvPr/>
        </p:nvPicPr>
        <p:blipFill rotWithShape="1">
          <a:blip r:embed="rId17">
            <a:extLst>
              <a:ext uri="{28A0092B-C50C-407E-A947-70E740481C1C}">
                <a14:useLocalDpi xmlns:a14="http://schemas.microsoft.com/office/drawing/2010/main" val="0"/>
              </a:ext>
            </a:extLst>
          </a:blip>
          <a:srcRect l="24566" t="29142" r="22186" b="22226"/>
          <a:stretch/>
        </p:blipFill>
        <p:spPr>
          <a:xfrm>
            <a:off x="450023" y="2792545"/>
            <a:ext cx="182522" cy="124917"/>
          </a:xfrm>
          <a:prstGeom prst="rect">
            <a:avLst/>
          </a:prstGeom>
          <a:ln>
            <a:noFill/>
          </a:ln>
        </p:spPr>
      </p:pic>
      <p:sp>
        <p:nvSpPr>
          <p:cNvPr id="382" name="직사각형 381"/>
          <p:cNvSpPr/>
          <p:nvPr/>
        </p:nvSpPr>
        <p:spPr>
          <a:xfrm>
            <a:off x="2908717" y="2769749"/>
            <a:ext cx="206902" cy="176793"/>
          </a:xfrm>
          <a:prstGeom prst="rect">
            <a:avLst/>
          </a:prstGeom>
          <a:solidFill>
            <a:schemeClr val="bg1">
              <a:lumMod val="95000"/>
            </a:schemeClr>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dirty="0">
                <a:solidFill>
                  <a:schemeClr val="bg1">
                    <a:lumMod val="50000"/>
                  </a:schemeClr>
                </a:solidFill>
                <a:latin typeface="+mn-ea"/>
              </a:rPr>
              <a:t>T</a:t>
            </a:r>
            <a:endParaRPr lang="ko-KR" altLang="en-US" sz="800" b="1" dirty="0">
              <a:solidFill>
                <a:schemeClr val="bg1">
                  <a:lumMod val="50000"/>
                </a:schemeClr>
              </a:solidFill>
              <a:latin typeface="+mn-ea"/>
            </a:endParaRPr>
          </a:p>
        </p:txBody>
      </p:sp>
      <p:sp>
        <p:nvSpPr>
          <p:cNvPr id="384" name="직사각형 383"/>
          <p:cNvSpPr/>
          <p:nvPr/>
        </p:nvSpPr>
        <p:spPr>
          <a:xfrm>
            <a:off x="5062897" y="2769749"/>
            <a:ext cx="170023" cy="176793"/>
          </a:xfrm>
          <a:prstGeom prst="rect">
            <a:avLst/>
          </a:prstGeom>
          <a:no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ko-KR" altLang="en-US" sz="800" b="1" dirty="0">
              <a:solidFill>
                <a:schemeClr val="bg1">
                  <a:lumMod val="50000"/>
                </a:schemeClr>
              </a:solidFill>
              <a:latin typeface="+mn-ea"/>
            </a:endParaRPr>
          </a:p>
        </p:txBody>
      </p:sp>
      <p:pic>
        <p:nvPicPr>
          <p:cNvPr id="385" name="그림 384"/>
          <p:cNvPicPr>
            <a:picLocks noChangeAspect="1"/>
          </p:cNvPicPr>
          <p:nvPr/>
        </p:nvPicPr>
        <p:blipFill rotWithShape="1">
          <a:blip r:embed="rId18">
            <a:extLst>
              <a:ext uri="{28A0092B-C50C-407E-A947-70E740481C1C}">
                <a14:useLocalDpi xmlns:a14="http://schemas.microsoft.com/office/drawing/2010/main" val="0"/>
              </a:ext>
            </a:extLst>
          </a:blip>
          <a:srcRect l="29346" t="35993" r="27215" b="51523"/>
          <a:stretch/>
        </p:blipFill>
        <p:spPr>
          <a:xfrm>
            <a:off x="5417828" y="2784193"/>
            <a:ext cx="177708" cy="144144"/>
          </a:xfrm>
          <a:prstGeom prst="rect">
            <a:avLst/>
          </a:prstGeom>
          <a:ln>
            <a:solidFill>
              <a:schemeClr val="bg1">
                <a:lumMod val="75000"/>
              </a:schemeClr>
            </a:solidFill>
          </a:ln>
        </p:spPr>
      </p:pic>
      <p:sp>
        <p:nvSpPr>
          <p:cNvPr id="386" name="직사각형 385"/>
          <p:cNvSpPr/>
          <p:nvPr/>
        </p:nvSpPr>
        <p:spPr>
          <a:xfrm>
            <a:off x="5604669" y="2771290"/>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sp>
        <p:nvSpPr>
          <p:cNvPr id="387" name="직사각형 386"/>
          <p:cNvSpPr/>
          <p:nvPr/>
        </p:nvSpPr>
        <p:spPr>
          <a:xfrm>
            <a:off x="7558796" y="2769749"/>
            <a:ext cx="170023" cy="176793"/>
          </a:xfrm>
          <a:prstGeom prst="rect">
            <a:avLst/>
          </a:prstGeom>
          <a:no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ko-KR" altLang="en-US" sz="800" b="1" dirty="0">
              <a:solidFill>
                <a:schemeClr val="bg1">
                  <a:lumMod val="50000"/>
                </a:schemeClr>
              </a:solidFill>
              <a:latin typeface="+mn-ea"/>
            </a:endParaRPr>
          </a:p>
        </p:txBody>
      </p:sp>
      <p:sp>
        <p:nvSpPr>
          <p:cNvPr id="388" name="직사각형 387"/>
          <p:cNvSpPr/>
          <p:nvPr/>
        </p:nvSpPr>
        <p:spPr>
          <a:xfrm>
            <a:off x="11976165" y="2769749"/>
            <a:ext cx="170023" cy="176793"/>
          </a:xfrm>
          <a:prstGeom prst="rect">
            <a:avLst/>
          </a:prstGeom>
          <a:no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ko-KR" altLang="en-US" sz="800" b="1" dirty="0">
              <a:solidFill>
                <a:schemeClr val="bg1">
                  <a:lumMod val="50000"/>
                </a:schemeClr>
              </a:solidFill>
              <a:latin typeface="+mn-ea"/>
            </a:endParaRPr>
          </a:p>
        </p:txBody>
      </p:sp>
      <p:sp>
        <p:nvSpPr>
          <p:cNvPr id="389" name="직사각형 388"/>
          <p:cNvSpPr/>
          <p:nvPr/>
        </p:nvSpPr>
        <p:spPr>
          <a:xfrm>
            <a:off x="10259865" y="2771290"/>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매개변수명</a:t>
            </a:r>
            <a:endParaRPr lang="en-US" altLang="ko-KR" sz="700" b="1" dirty="0">
              <a:solidFill>
                <a:prstClr val="black"/>
              </a:solidFill>
              <a:latin typeface="+mn-ea"/>
              <a:ea typeface="+mn-ea"/>
              <a:cs typeface="Nanum Gothic" charset="-127"/>
            </a:endParaRPr>
          </a:p>
        </p:txBody>
      </p:sp>
      <p:sp>
        <p:nvSpPr>
          <p:cNvPr id="390" name="직사각형 389"/>
          <p:cNvSpPr/>
          <p:nvPr/>
        </p:nvSpPr>
        <p:spPr>
          <a:xfrm>
            <a:off x="415337" y="840130"/>
            <a:ext cx="2374033" cy="175703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391" name="그룹 390"/>
          <p:cNvGrpSpPr/>
          <p:nvPr/>
        </p:nvGrpSpPr>
        <p:grpSpPr>
          <a:xfrm>
            <a:off x="676290" y="1170015"/>
            <a:ext cx="1828460" cy="1316236"/>
            <a:chOff x="1031359" y="5301139"/>
            <a:chExt cx="2151992" cy="1549134"/>
          </a:xfrm>
        </p:grpSpPr>
        <p:pic>
          <p:nvPicPr>
            <p:cNvPr id="392" name="그림 391"/>
            <p:cNvPicPr>
              <a:picLocks noChangeAspect="1"/>
            </p:cNvPicPr>
            <p:nvPr/>
          </p:nvPicPr>
          <p:blipFill rotWithShape="1">
            <a:blip r:embed="rId11">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393" name="그림 39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394" name="그림 39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sp>
        <p:nvSpPr>
          <p:cNvPr id="396" name="직사각형 395"/>
          <p:cNvSpPr/>
          <p:nvPr/>
        </p:nvSpPr>
        <p:spPr>
          <a:xfrm>
            <a:off x="2881906" y="840130"/>
            <a:ext cx="2374033" cy="175703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sp>
        <p:nvSpPr>
          <p:cNvPr id="398" name="직사각형 397"/>
          <p:cNvSpPr/>
          <p:nvPr/>
        </p:nvSpPr>
        <p:spPr>
          <a:xfrm>
            <a:off x="3281388" y="1527522"/>
            <a:ext cx="1615681" cy="519692"/>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ko-KR" altLang="en-US" sz="800" dirty="0">
                <a:solidFill>
                  <a:schemeClr val="tx1">
                    <a:lumMod val="75000"/>
                    <a:lumOff val="25000"/>
                  </a:schemeClr>
                </a:solidFill>
                <a:latin typeface="Nanum Gothic Regular" charset="-127"/>
                <a:ea typeface="Nanum Gothic Regular" charset="-127"/>
              </a:rPr>
              <a:t>텍스트 텍스트 텍스트</a:t>
            </a:r>
          </a:p>
        </p:txBody>
      </p:sp>
      <p:sp>
        <p:nvSpPr>
          <p:cNvPr id="400" name="직사각형 399"/>
          <p:cNvSpPr/>
          <p:nvPr/>
        </p:nvSpPr>
        <p:spPr>
          <a:xfrm>
            <a:off x="5373973" y="840130"/>
            <a:ext cx="2374033" cy="175703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402" name="그룹 401"/>
          <p:cNvGrpSpPr/>
          <p:nvPr/>
        </p:nvGrpSpPr>
        <p:grpSpPr>
          <a:xfrm>
            <a:off x="5539896" y="1038183"/>
            <a:ext cx="1308736" cy="1088817"/>
            <a:chOff x="1578592" y="2446767"/>
            <a:chExt cx="1308736" cy="1088817"/>
          </a:xfrm>
        </p:grpSpPr>
        <p:sp>
          <p:nvSpPr>
            <p:cNvPr id="403" name="직사각형 402"/>
            <p:cNvSpPr/>
            <p:nvPr/>
          </p:nvSpPr>
          <p:spPr>
            <a:xfrm>
              <a:off x="1578592" y="2446767"/>
              <a:ext cx="1308736" cy="1088817"/>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24000" tIns="144000" rtlCol="0" anchor="t"/>
            <a:lstStyle/>
            <a:p>
              <a:pPr>
                <a:lnSpc>
                  <a:spcPct val="200000"/>
                </a:lnSpc>
              </a:pPr>
              <a:r>
                <a:rPr lang="ko-KR" altLang="en-US" sz="700" dirty="0">
                  <a:solidFill>
                    <a:schemeClr val="bg1">
                      <a:lumMod val="75000"/>
                    </a:schemeClr>
                  </a:solidFill>
                  <a:latin typeface="Nanum Gothic Regular" charset="-127"/>
                  <a:ea typeface="Nanum Gothic Regular" charset="-127"/>
                </a:rPr>
                <a:t>항목찾기</a:t>
              </a:r>
              <a:endParaRPr lang="en-US" altLang="ko-KR" sz="700" dirty="0">
                <a:solidFill>
                  <a:schemeClr val="bg1">
                    <a:lumMod val="75000"/>
                  </a:schemeClr>
                </a:solidFill>
                <a:latin typeface="Nanum Gothic Regular" charset="-127"/>
                <a:ea typeface="Nanum Gothic Regular" charset="-127"/>
              </a:endParaRPr>
            </a:p>
            <a:p>
              <a:pPr>
                <a:lnSpc>
                  <a:spcPct val="200000"/>
                </a:lnSpc>
              </a:pP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(All)</a:t>
              </a:r>
            </a:p>
            <a:p>
              <a:pPr>
                <a:lnSpc>
                  <a:spcPct val="200000"/>
                </a:lnSpc>
              </a:pPr>
              <a:r>
                <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Seoul</a:t>
              </a:r>
            </a:p>
            <a:p>
              <a:pPr>
                <a:lnSpc>
                  <a:spcPct val="200000"/>
                </a:lnSpc>
              </a:pPr>
              <a:r>
                <a:rPr lang="de-DE" altLang="ko-KR" sz="700" dirty="0" err="1">
                  <a:solidFill>
                    <a:schemeClr val="tx1">
                      <a:lumMod val="75000"/>
                      <a:lumOff val="25000"/>
                    </a:schemeClr>
                  </a:solidFill>
                  <a:latin typeface="나눔고딕OTF ExtraBold" panose="020D0904000000000000" pitchFamily="34" charset="-127"/>
                  <a:ea typeface="나눔고딕OTF ExtraBold" panose="020D0904000000000000" pitchFamily="34" charset="-127"/>
                </a:rPr>
                <a:t>Inchon</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404" name="직사각형 403"/>
            <p:cNvSpPr/>
            <p:nvPr/>
          </p:nvSpPr>
          <p:spPr>
            <a:xfrm>
              <a:off x="1713747" y="3099829"/>
              <a:ext cx="115200" cy="11424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54000" rIns="0" bIns="36000" rtlCol="0" anchor="ctr"/>
            <a:lstStyle/>
            <a:p>
              <a:pPr algn="ct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V</a:t>
              </a:r>
              <a:endPar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405" name="직사각형 404"/>
            <p:cNvSpPr/>
            <p:nvPr/>
          </p:nvSpPr>
          <p:spPr>
            <a:xfrm>
              <a:off x="1713747" y="2886730"/>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pic>
          <p:nvPicPr>
            <p:cNvPr id="406" name="그림 405"/>
            <p:cNvPicPr>
              <a:picLocks noChangeAspect="1"/>
            </p:cNvPicPr>
            <p:nvPr/>
          </p:nvPicPr>
          <p:blipFill>
            <a:blip r:embed="rId15" cstate="print">
              <a:lum bright="70000" contrast="-70000"/>
              <a:extLst>
                <a:ext uri="{28A0092B-C50C-407E-A947-70E740481C1C}">
                  <a14:useLocalDpi xmlns:a14="http://schemas.microsoft.com/office/drawing/2010/main" val="0"/>
                </a:ext>
              </a:extLst>
            </a:blip>
            <a:stretch>
              <a:fillRect/>
            </a:stretch>
          </p:blipFill>
          <p:spPr>
            <a:xfrm>
              <a:off x="1725458" y="2677543"/>
              <a:ext cx="91778" cy="91778"/>
            </a:xfrm>
            <a:prstGeom prst="rect">
              <a:avLst/>
            </a:prstGeom>
          </p:spPr>
        </p:pic>
        <p:sp>
          <p:nvSpPr>
            <p:cNvPr id="407" name="직사각형 406"/>
            <p:cNvSpPr/>
            <p:nvPr/>
          </p:nvSpPr>
          <p:spPr>
            <a:xfrm>
              <a:off x="1713747" y="3296647"/>
              <a:ext cx="115200" cy="114249"/>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Nanum Gothic Regular" charset="-127"/>
                <a:ea typeface="Nanum Gothic Regular" charset="-127"/>
              </a:endParaRPr>
            </a:p>
          </p:txBody>
        </p:sp>
      </p:grpSp>
      <p:sp>
        <p:nvSpPr>
          <p:cNvPr id="409" name="직사각형 408"/>
          <p:cNvSpPr/>
          <p:nvPr/>
        </p:nvSpPr>
        <p:spPr>
          <a:xfrm>
            <a:off x="10041427" y="840130"/>
            <a:ext cx="2104761" cy="175703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411" name="그룹 410"/>
          <p:cNvGrpSpPr/>
          <p:nvPr/>
        </p:nvGrpSpPr>
        <p:grpSpPr>
          <a:xfrm>
            <a:off x="10104431" y="1371612"/>
            <a:ext cx="1769245" cy="577261"/>
            <a:chOff x="351001" y="3689864"/>
            <a:chExt cx="1300365" cy="424277"/>
          </a:xfrm>
        </p:grpSpPr>
        <p:grpSp>
          <p:nvGrpSpPr>
            <p:cNvPr id="412" name="그룹 411"/>
            <p:cNvGrpSpPr/>
            <p:nvPr/>
          </p:nvGrpSpPr>
          <p:grpSpPr>
            <a:xfrm rot="10800000">
              <a:off x="352636" y="3892977"/>
              <a:ext cx="1298730" cy="89256"/>
              <a:chOff x="6962553" y="5600669"/>
              <a:chExt cx="2670967" cy="183564"/>
            </a:xfrm>
          </p:grpSpPr>
          <p:sp>
            <p:nvSpPr>
              <p:cNvPr id="416"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sp>
            <p:nvSpPr>
              <p:cNvPr id="417"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dirty="0">
                  <a:latin typeface="Nanum Gothic Regular" charset="-127"/>
                </a:endParaRPr>
              </a:p>
            </p:txBody>
          </p:sp>
        </p:grpSp>
        <p:sp>
          <p:nvSpPr>
            <p:cNvPr id="413" name="제목 2"/>
            <p:cNvSpPr txBox="1">
              <a:spLocks/>
            </p:cNvSpPr>
            <p:nvPr/>
          </p:nvSpPr>
          <p:spPr bwMode="auto">
            <a:xfrm>
              <a:off x="118033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100.00</a:t>
              </a:r>
              <a:endParaRPr lang="en-US" altLang="ko-KR" sz="600" dirty="0">
                <a:solidFill>
                  <a:schemeClr val="tx1">
                    <a:lumMod val="50000"/>
                    <a:lumOff val="50000"/>
                  </a:schemeClr>
                </a:solidFill>
                <a:latin typeface="Nanum Gothic Regular" charset="-127"/>
                <a:ea typeface="Nanum Gothic Regular" charset="-127"/>
              </a:endParaRPr>
            </a:p>
          </p:txBody>
        </p:sp>
        <p:sp>
          <p:nvSpPr>
            <p:cNvPr id="414" name="모서리가 둥근 직사각형 45"/>
            <p:cNvSpPr/>
            <p:nvPr/>
          </p:nvSpPr>
          <p:spPr>
            <a:xfrm>
              <a:off x="351001" y="3689864"/>
              <a:ext cx="1300365"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800" dirty="0">
                  <a:solidFill>
                    <a:schemeClr val="bg1">
                      <a:lumMod val="50000"/>
                    </a:schemeClr>
                  </a:solidFill>
                  <a:latin typeface="Nanum Gothic Regular" charset="-127"/>
                  <a:ea typeface="Nanum Gothic Regular" charset="-127"/>
                </a:rPr>
                <a:t>25.32</a:t>
              </a:r>
              <a:endParaRPr lang="ko-KR" altLang="en-US" sz="800" dirty="0">
                <a:solidFill>
                  <a:schemeClr val="bg1">
                    <a:lumMod val="50000"/>
                  </a:schemeClr>
                </a:solidFill>
                <a:latin typeface="Nanum Gothic Regular" charset="-127"/>
                <a:ea typeface="Nanum Gothic Regular" charset="-127"/>
              </a:endParaRPr>
            </a:p>
          </p:txBody>
        </p:sp>
        <p:sp>
          <p:nvSpPr>
            <p:cNvPr id="415" name="제목 2"/>
            <p:cNvSpPr txBox="1">
              <a:spLocks/>
            </p:cNvSpPr>
            <p:nvPr/>
          </p:nvSpPr>
          <p:spPr bwMode="auto">
            <a:xfrm>
              <a:off x="351002" y="3918134"/>
              <a:ext cx="469383"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15000"/>
                </a:lnSpc>
                <a:buClr>
                  <a:srgbClr val="336699"/>
                </a:buClr>
              </a:pPr>
              <a:r>
                <a:rPr lang="en-US" altLang="ko-KR" sz="600" dirty="0">
                  <a:solidFill>
                    <a:schemeClr val="tx1">
                      <a:lumMod val="50000"/>
                      <a:lumOff val="50000"/>
                    </a:schemeClr>
                  </a:solidFill>
                  <a:latin typeface="Nanum Gothic Regular" charset="-127"/>
                  <a:ea typeface="Nanum Gothic Regular" charset="-127"/>
                  <a:cs typeface="Calibri" pitchFamily="34" charset="0"/>
                </a:rPr>
                <a:t>1.00</a:t>
              </a:r>
              <a:endParaRPr lang="en-US" altLang="ko-KR" sz="600" dirty="0">
                <a:solidFill>
                  <a:schemeClr val="tx1">
                    <a:lumMod val="50000"/>
                    <a:lumOff val="50000"/>
                  </a:schemeClr>
                </a:solidFill>
                <a:latin typeface="Nanum Gothic Regular" charset="-127"/>
                <a:ea typeface="Nanum Gothic Regular" charset="-127"/>
              </a:endParaRPr>
            </a:p>
          </p:txBody>
        </p:sp>
      </p:grpSp>
      <p:sp>
        <p:nvSpPr>
          <p:cNvPr id="418" name="직사각형 417"/>
          <p:cNvSpPr/>
          <p:nvPr/>
        </p:nvSpPr>
        <p:spPr>
          <a:xfrm>
            <a:off x="621132" y="864202"/>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pic>
        <p:nvPicPr>
          <p:cNvPr id="420" name="그림 419"/>
          <p:cNvPicPr>
            <a:picLocks noChangeAspect="1"/>
          </p:cNvPicPr>
          <p:nvPr/>
        </p:nvPicPr>
        <p:blipFill>
          <a:blip r:embed="rId1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0104076" y="887320"/>
            <a:ext cx="141959" cy="126133"/>
          </a:xfrm>
          <a:prstGeom prst="rect">
            <a:avLst/>
          </a:prstGeom>
          <a:solidFill>
            <a:schemeClr val="bg1">
              <a:lumMod val="95000"/>
            </a:schemeClr>
          </a:solidFill>
          <a:ln>
            <a:solidFill>
              <a:schemeClr val="bg1">
                <a:lumMod val="75000"/>
              </a:schemeClr>
            </a:solidFill>
          </a:ln>
        </p:spPr>
      </p:pic>
      <p:pic>
        <p:nvPicPr>
          <p:cNvPr id="421" name="그림 420"/>
          <p:cNvPicPr>
            <a:picLocks noChangeAspect="1"/>
          </p:cNvPicPr>
          <p:nvPr/>
        </p:nvPicPr>
        <p:blipFill rotWithShape="1">
          <a:blip r:embed="rId17">
            <a:extLst>
              <a:ext uri="{28A0092B-C50C-407E-A947-70E740481C1C}">
                <a14:useLocalDpi xmlns:a14="http://schemas.microsoft.com/office/drawing/2010/main" val="0"/>
              </a:ext>
            </a:extLst>
          </a:blip>
          <a:srcRect l="24566" t="29142" r="22186" b="22226"/>
          <a:stretch/>
        </p:blipFill>
        <p:spPr>
          <a:xfrm>
            <a:off x="450023" y="885457"/>
            <a:ext cx="182522" cy="124917"/>
          </a:xfrm>
          <a:prstGeom prst="rect">
            <a:avLst/>
          </a:prstGeom>
          <a:ln>
            <a:noFill/>
          </a:ln>
        </p:spPr>
      </p:pic>
      <p:pic>
        <p:nvPicPr>
          <p:cNvPr id="424" name="그림 423"/>
          <p:cNvPicPr>
            <a:picLocks noChangeAspect="1"/>
          </p:cNvPicPr>
          <p:nvPr/>
        </p:nvPicPr>
        <p:blipFill rotWithShape="1">
          <a:blip r:embed="rId18">
            <a:extLst>
              <a:ext uri="{28A0092B-C50C-407E-A947-70E740481C1C}">
                <a14:useLocalDpi xmlns:a14="http://schemas.microsoft.com/office/drawing/2010/main" val="0"/>
              </a:ext>
            </a:extLst>
          </a:blip>
          <a:srcRect l="29346" t="35993" r="27215" b="51523"/>
          <a:stretch/>
        </p:blipFill>
        <p:spPr>
          <a:xfrm>
            <a:off x="5417828" y="877105"/>
            <a:ext cx="177708" cy="144144"/>
          </a:xfrm>
          <a:prstGeom prst="rect">
            <a:avLst/>
          </a:prstGeom>
          <a:ln>
            <a:solidFill>
              <a:schemeClr val="bg1">
                <a:lumMod val="75000"/>
              </a:schemeClr>
            </a:solidFill>
          </a:ln>
        </p:spPr>
      </p:pic>
      <p:sp>
        <p:nvSpPr>
          <p:cNvPr id="425" name="직사각형 424"/>
          <p:cNvSpPr/>
          <p:nvPr/>
        </p:nvSpPr>
        <p:spPr>
          <a:xfrm>
            <a:off x="5604669" y="864202"/>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sp>
        <p:nvSpPr>
          <p:cNvPr id="428" name="직사각형 427"/>
          <p:cNvSpPr/>
          <p:nvPr/>
        </p:nvSpPr>
        <p:spPr>
          <a:xfrm>
            <a:off x="10259865" y="864202"/>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매개변수명</a:t>
            </a:r>
            <a:endParaRPr lang="en-US" altLang="ko-KR" sz="700" b="1" dirty="0">
              <a:solidFill>
                <a:prstClr val="black"/>
              </a:solidFill>
              <a:latin typeface="+mn-ea"/>
              <a:ea typeface="+mn-ea"/>
              <a:cs typeface="Nanum Gothic" charset="-127"/>
            </a:endParaRPr>
          </a:p>
        </p:txBody>
      </p:sp>
      <p:cxnSp>
        <p:nvCxnSpPr>
          <p:cNvPr id="431" name="직선 연결선[R] 430"/>
          <p:cNvCxnSpPr/>
          <p:nvPr/>
        </p:nvCxnSpPr>
        <p:spPr>
          <a:xfrm>
            <a:off x="0" y="731548"/>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40" name="그림 139"/>
          <p:cNvPicPr>
            <a:picLocks noChangeAspect="1"/>
          </p:cNvPicPr>
          <p:nvPr/>
        </p:nvPicPr>
        <p:blipFill rotWithShape="1">
          <a:blip r:embed="rId14">
            <a:extLst>
              <a:ext uri="{28A0092B-C50C-407E-A947-70E740481C1C}">
                <a14:useLocalDpi xmlns:a14="http://schemas.microsoft.com/office/drawing/2010/main" val="0"/>
              </a:ext>
            </a:extLst>
          </a:blip>
          <a:srcRect l="41144" r="19727"/>
          <a:stretch/>
        </p:blipFill>
        <p:spPr>
          <a:xfrm>
            <a:off x="2150394" y="4716634"/>
            <a:ext cx="336171" cy="156826"/>
          </a:xfrm>
          <a:prstGeom prst="rect">
            <a:avLst/>
          </a:prstGeom>
          <a:ln>
            <a:noFill/>
          </a:ln>
        </p:spPr>
      </p:pic>
      <p:grpSp>
        <p:nvGrpSpPr>
          <p:cNvPr id="4" name="그룹 3"/>
          <p:cNvGrpSpPr/>
          <p:nvPr/>
        </p:nvGrpSpPr>
        <p:grpSpPr>
          <a:xfrm>
            <a:off x="456736" y="4934545"/>
            <a:ext cx="2274954" cy="1462245"/>
            <a:chOff x="1078135" y="5207259"/>
            <a:chExt cx="2274954" cy="1462245"/>
          </a:xfrm>
        </p:grpSpPr>
        <p:sp>
          <p:nvSpPr>
            <p:cNvPr id="141" name="직사각형 140"/>
            <p:cNvSpPr/>
            <p:nvPr/>
          </p:nvSpPr>
          <p:spPr>
            <a:xfrm>
              <a:off x="1078135" y="5207259"/>
              <a:ext cx="2274954" cy="1462245"/>
            </a:xfrm>
            <a:prstGeom prst="rect">
              <a:avLst/>
            </a:prstGeom>
            <a:solidFill>
              <a:srgbClr val="FFFFFF">
                <a:alpha val="65098"/>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142" name="그림 141"/>
            <p:cNvPicPr>
              <a:picLocks noChangeAspect="1"/>
            </p:cNvPicPr>
            <p:nvPr/>
          </p:nvPicPr>
          <p:blipFill rotWithShape="1">
            <a:blip r:embed="rId14">
              <a:extLst>
                <a:ext uri="{28A0092B-C50C-407E-A947-70E740481C1C}">
                  <a14:useLocalDpi xmlns:a14="http://schemas.microsoft.com/office/drawing/2010/main" val="0"/>
                </a:ext>
              </a:extLst>
            </a:blip>
            <a:srcRect l="60612" r="19727"/>
            <a:stretch/>
          </p:blipFill>
          <p:spPr>
            <a:xfrm>
              <a:off x="1957528" y="5805884"/>
              <a:ext cx="168916" cy="156826"/>
            </a:xfrm>
            <a:prstGeom prst="rect">
              <a:avLst/>
            </a:prstGeom>
            <a:ln>
              <a:noFill/>
            </a:ln>
          </p:spPr>
        </p:pic>
        <p:sp>
          <p:nvSpPr>
            <p:cNvPr id="143" name="직사각형 142"/>
            <p:cNvSpPr/>
            <p:nvPr/>
          </p:nvSpPr>
          <p:spPr>
            <a:xfrm>
              <a:off x="2094251" y="5787780"/>
              <a:ext cx="238932" cy="180425"/>
            </a:xfrm>
            <a:prstGeom prst="rect">
              <a:avLst/>
            </a:prstGeom>
            <a:noFill/>
          </p:spPr>
          <p:txBody>
            <a:bodyPr wrap="square" lIns="36000" tIns="36000" rIns="36000" bIns="36000">
              <a:spAutoFit/>
            </a:bodyPr>
            <a:lstStyle/>
            <a:p>
              <a:pPr>
                <a:buClr>
                  <a:srgbClr val="336699"/>
                </a:buClr>
              </a:pPr>
              <a:r>
                <a:rPr lang="en-US" altLang="ko-KR" sz="700" b="0">
                  <a:solidFill>
                    <a:prstClr val="black"/>
                  </a:solidFill>
                  <a:latin typeface="+mn-ea"/>
                  <a:ea typeface="+mn-ea"/>
                  <a:cs typeface="Nanum Gothic" charset="-127"/>
                </a:rPr>
                <a:t>Edit</a:t>
              </a:r>
              <a:endParaRPr lang="en-US" altLang="ko-KR" sz="700" b="1" dirty="0">
                <a:solidFill>
                  <a:prstClr val="black"/>
                </a:solidFill>
                <a:latin typeface="+mn-ea"/>
                <a:ea typeface="+mn-ea"/>
                <a:cs typeface="Nanum Gothic" charset="-127"/>
              </a:endParaRPr>
            </a:p>
          </p:txBody>
        </p:sp>
      </p:grpSp>
      <p:grpSp>
        <p:nvGrpSpPr>
          <p:cNvPr id="145" name="그룹 144"/>
          <p:cNvGrpSpPr/>
          <p:nvPr/>
        </p:nvGrpSpPr>
        <p:grpSpPr>
          <a:xfrm>
            <a:off x="2931445" y="4934545"/>
            <a:ext cx="2274954" cy="1462245"/>
            <a:chOff x="1078135" y="5207259"/>
            <a:chExt cx="2274954" cy="1462245"/>
          </a:xfrm>
        </p:grpSpPr>
        <p:sp>
          <p:nvSpPr>
            <p:cNvPr id="146" name="직사각형 145"/>
            <p:cNvSpPr/>
            <p:nvPr/>
          </p:nvSpPr>
          <p:spPr>
            <a:xfrm>
              <a:off x="1078135" y="5207259"/>
              <a:ext cx="2274954" cy="1462245"/>
            </a:xfrm>
            <a:prstGeom prst="rect">
              <a:avLst/>
            </a:prstGeom>
            <a:solidFill>
              <a:srgbClr val="FFFFFF">
                <a:alpha val="65098"/>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147" name="그림 146"/>
            <p:cNvPicPr>
              <a:picLocks noChangeAspect="1"/>
            </p:cNvPicPr>
            <p:nvPr/>
          </p:nvPicPr>
          <p:blipFill rotWithShape="1">
            <a:blip r:embed="rId14">
              <a:extLst>
                <a:ext uri="{28A0092B-C50C-407E-A947-70E740481C1C}">
                  <a14:useLocalDpi xmlns:a14="http://schemas.microsoft.com/office/drawing/2010/main" val="0"/>
                </a:ext>
              </a:extLst>
            </a:blip>
            <a:srcRect l="60612" r="19727"/>
            <a:stretch/>
          </p:blipFill>
          <p:spPr>
            <a:xfrm>
              <a:off x="1957528" y="5805884"/>
              <a:ext cx="168916" cy="156826"/>
            </a:xfrm>
            <a:prstGeom prst="rect">
              <a:avLst/>
            </a:prstGeom>
            <a:ln>
              <a:noFill/>
            </a:ln>
          </p:spPr>
        </p:pic>
        <p:sp>
          <p:nvSpPr>
            <p:cNvPr id="148" name="직사각형 147"/>
            <p:cNvSpPr/>
            <p:nvPr/>
          </p:nvSpPr>
          <p:spPr>
            <a:xfrm>
              <a:off x="2094251" y="5787780"/>
              <a:ext cx="238932" cy="180425"/>
            </a:xfrm>
            <a:prstGeom prst="rect">
              <a:avLst/>
            </a:prstGeom>
            <a:noFill/>
          </p:spPr>
          <p:txBody>
            <a:bodyPr wrap="square" lIns="36000" tIns="36000" rIns="36000" bIns="36000">
              <a:spAutoFit/>
            </a:bodyPr>
            <a:lstStyle/>
            <a:p>
              <a:pPr>
                <a:buClr>
                  <a:srgbClr val="336699"/>
                </a:buClr>
              </a:pPr>
              <a:r>
                <a:rPr lang="en-US" altLang="ko-KR" sz="700" b="0">
                  <a:solidFill>
                    <a:prstClr val="black"/>
                  </a:solidFill>
                  <a:latin typeface="+mn-ea"/>
                  <a:ea typeface="+mn-ea"/>
                  <a:cs typeface="Nanum Gothic" charset="-127"/>
                </a:rPr>
                <a:t>Edit</a:t>
              </a:r>
              <a:endParaRPr lang="en-US" altLang="ko-KR" sz="700" b="1" dirty="0">
                <a:solidFill>
                  <a:prstClr val="black"/>
                </a:solidFill>
                <a:latin typeface="+mn-ea"/>
                <a:ea typeface="+mn-ea"/>
                <a:cs typeface="Nanum Gothic" charset="-127"/>
              </a:endParaRPr>
            </a:p>
          </p:txBody>
        </p:sp>
      </p:grpSp>
      <p:grpSp>
        <p:nvGrpSpPr>
          <p:cNvPr id="153" name="그룹 152"/>
          <p:cNvGrpSpPr/>
          <p:nvPr/>
        </p:nvGrpSpPr>
        <p:grpSpPr>
          <a:xfrm>
            <a:off x="10086110" y="4934545"/>
            <a:ext cx="2009627" cy="1462245"/>
            <a:chOff x="1078135" y="5207259"/>
            <a:chExt cx="2274954" cy="1462245"/>
          </a:xfrm>
        </p:grpSpPr>
        <p:sp>
          <p:nvSpPr>
            <p:cNvPr id="154" name="직사각형 153"/>
            <p:cNvSpPr/>
            <p:nvPr/>
          </p:nvSpPr>
          <p:spPr>
            <a:xfrm>
              <a:off x="1078135" y="5207259"/>
              <a:ext cx="2274954" cy="1462245"/>
            </a:xfrm>
            <a:prstGeom prst="rect">
              <a:avLst/>
            </a:prstGeom>
            <a:solidFill>
              <a:srgbClr val="FFFFFF">
                <a:alpha val="65098"/>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155" name="그림 154"/>
            <p:cNvPicPr>
              <a:picLocks noChangeAspect="1"/>
            </p:cNvPicPr>
            <p:nvPr/>
          </p:nvPicPr>
          <p:blipFill rotWithShape="1">
            <a:blip r:embed="rId14">
              <a:extLst>
                <a:ext uri="{28A0092B-C50C-407E-A947-70E740481C1C}">
                  <a14:useLocalDpi xmlns:a14="http://schemas.microsoft.com/office/drawing/2010/main" val="0"/>
                </a:ext>
              </a:extLst>
            </a:blip>
            <a:srcRect l="60612" r="19727"/>
            <a:stretch/>
          </p:blipFill>
          <p:spPr>
            <a:xfrm>
              <a:off x="1957528" y="5805884"/>
              <a:ext cx="168916" cy="156826"/>
            </a:xfrm>
            <a:prstGeom prst="rect">
              <a:avLst/>
            </a:prstGeom>
            <a:ln>
              <a:noFill/>
            </a:ln>
          </p:spPr>
        </p:pic>
        <p:sp>
          <p:nvSpPr>
            <p:cNvPr id="156" name="직사각형 155"/>
            <p:cNvSpPr/>
            <p:nvPr/>
          </p:nvSpPr>
          <p:spPr>
            <a:xfrm>
              <a:off x="2094251" y="5787780"/>
              <a:ext cx="238932" cy="180425"/>
            </a:xfrm>
            <a:prstGeom prst="rect">
              <a:avLst/>
            </a:prstGeom>
            <a:noFill/>
          </p:spPr>
          <p:txBody>
            <a:bodyPr wrap="square" lIns="36000" tIns="36000" rIns="36000" bIns="36000">
              <a:spAutoFit/>
            </a:bodyPr>
            <a:lstStyle/>
            <a:p>
              <a:pPr>
                <a:buClr>
                  <a:srgbClr val="336699"/>
                </a:buClr>
              </a:pPr>
              <a:r>
                <a:rPr lang="en-US" altLang="ko-KR" sz="700" b="0" dirty="0">
                  <a:solidFill>
                    <a:prstClr val="black"/>
                  </a:solidFill>
                  <a:latin typeface="+mn-ea"/>
                  <a:ea typeface="+mn-ea"/>
                  <a:cs typeface="Nanum Gothic" charset="-127"/>
                </a:rPr>
                <a:t>Edit</a:t>
              </a:r>
              <a:endParaRPr lang="en-US" altLang="ko-KR" sz="700" b="1" dirty="0">
                <a:solidFill>
                  <a:prstClr val="black"/>
                </a:solidFill>
                <a:latin typeface="+mn-ea"/>
                <a:ea typeface="+mn-ea"/>
                <a:cs typeface="Nanum Gothic" charset="-127"/>
              </a:endParaRPr>
            </a:p>
          </p:txBody>
        </p:sp>
      </p:grpSp>
      <p:sp>
        <p:nvSpPr>
          <p:cNvPr id="157" name="직사각형 156"/>
          <p:cNvSpPr/>
          <p:nvPr/>
        </p:nvSpPr>
        <p:spPr>
          <a:xfrm>
            <a:off x="465895" y="6471389"/>
            <a:ext cx="2584923" cy="395869"/>
          </a:xfrm>
          <a:prstGeom prst="rect">
            <a:avLst/>
          </a:prstGeom>
          <a:noFill/>
        </p:spPr>
        <p:txBody>
          <a:bodyPr wrap="square" lIns="36000" tIns="36000" rIns="36000" bIns="36000">
            <a:spAutoFit/>
          </a:bodyPr>
          <a:lstStyle/>
          <a:p>
            <a:pPr>
              <a:buClr>
                <a:srgbClr val="336699"/>
              </a:buClr>
            </a:pPr>
            <a:r>
              <a:rPr lang="en-US" altLang="ko-KR" sz="700" dirty="0">
                <a:solidFill>
                  <a:srgbClr val="00B050"/>
                </a:solidFill>
                <a:latin typeface="+mn-ea"/>
                <a:cs typeface="Nanum Gothic" charset="-127"/>
              </a:rPr>
              <a:t>(</a:t>
            </a:r>
            <a:r>
              <a:rPr lang="ko-KR" altLang="en-US" sz="700" dirty="0">
                <a:solidFill>
                  <a:srgbClr val="00B050"/>
                </a:solidFill>
                <a:latin typeface="+mn-ea"/>
                <a:cs typeface="Nanum Gothic" charset="-127"/>
              </a:rPr>
              <a:t>공통</a:t>
            </a:r>
            <a:r>
              <a:rPr lang="en-US" altLang="ko-KR" sz="700" dirty="0">
                <a:solidFill>
                  <a:srgbClr val="00B050"/>
                </a:solidFill>
                <a:latin typeface="+mn-ea"/>
                <a:cs typeface="Nanum Gothic" charset="-127"/>
              </a:rPr>
              <a:t>)</a:t>
            </a:r>
            <a:r>
              <a:rPr lang="ko-KR" altLang="en-US" sz="700" dirty="0">
                <a:solidFill>
                  <a:srgbClr val="00B050"/>
                </a:solidFill>
                <a:latin typeface="+mn-ea"/>
                <a:cs typeface="Nanum Gothic" charset="-127"/>
              </a:rPr>
              <a:t> </a:t>
            </a:r>
            <a:endParaRPr lang="en-US" altLang="ko-KR" sz="700" dirty="0">
              <a:solidFill>
                <a:srgbClr val="00B050"/>
              </a:solidFill>
              <a:latin typeface="+mn-ea"/>
              <a:cs typeface="Nanum Gothic" charset="-127"/>
            </a:endParaRPr>
          </a:p>
          <a:p>
            <a:pPr>
              <a:buClr>
                <a:srgbClr val="336699"/>
              </a:buClr>
            </a:pPr>
            <a:r>
              <a:rPr lang="ko-KR" altLang="en-US" sz="700" dirty="0">
                <a:solidFill>
                  <a:srgbClr val="00B050"/>
                </a:solidFill>
                <a:latin typeface="+mn-ea"/>
                <a:cs typeface="Nanum Gothic" charset="-127"/>
              </a:rPr>
              <a:t>콘텐츠 영역에 호버시</a:t>
            </a:r>
            <a:r>
              <a:rPr lang="en-US" altLang="ko-KR" sz="700" dirty="0">
                <a:solidFill>
                  <a:srgbClr val="00B050"/>
                </a:solidFill>
                <a:latin typeface="+mn-ea"/>
                <a:cs typeface="Nanum Gothic" charset="-127"/>
              </a:rPr>
              <a:t>,</a:t>
            </a:r>
            <a:r>
              <a:rPr lang="ko-KR" altLang="en-US" sz="700" dirty="0">
                <a:solidFill>
                  <a:srgbClr val="00B050"/>
                </a:solidFill>
                <a:latin typeface="+mn-ea"/>
                <a:cs typeface="Nanum Gothic" charset="-127"/>
              </a:rPr>
              <a:t> </a:t>
            </a:r>
            <a:r>
              <a:rPr lang="en-US" altLang="ko-KR" sz="700" dirty="0">
                <a:solidFill>
                  <a:srgbClr val="00B050"/>
                </a:solidFill>
                <a:latin typeface="+mn-ea"/>
                <a:cs typeface="Nanum Gothic" charset="-127"/>
              </a:rPr>
              <a:t>Edit</a:t>
            </a:r>
            <a:r>
              <a:rPr lang="ko-KR" altLang="en-US" sz="700" dirty="0">
                <a:solidFill>
                  <a:srgbClr val="00B050"/>
                </a:solidFill>
                <a:latin typeface="+mn-ea"/>
                <a:cs typeface="Nanum Gothic" charset="-127"/>
              </a:rPr>
              <a:t> 버튼이 나타남</a:t>
            </a:r>
            <a:endParaRPr lang="en-US" altLang="ko-KR" sz="700" dirty="0">
              <a:solidFill>
                <a:srgbClr val="00B050"/>
              </a:solidFill>
              <a:latin typeface="+mn-ea"/>
              <a:cs typeface="Nanum Gothic" charset="-127"/>
            </a:endParaRPr>
          </a:p>
          <a:p>
            <a:pPr>
              <a:buClr>
                <a:srgbClr val="336699"/>
              </a:buClr>
            </a:pPr>
            <a:r>
              <a:rPr lang="en-US" altLang="ko-KR" sz="700" dirty="0">
                <a:solidFill>
                  <a:srgbClr val="00B050"/>
                </a:solidFill>
                <a:latin typeface="+mn-ea"/>
                <a:cs typeface="Nanum Gothic" charset="-127"/>
              </a:rPr>
              <a:t>Edit</a:t>
            </a:r>
            <a:r>
              <a:rPr lang="ko-KR" altLang="en-US" sz="700" dirty="0">
                <a:solidFill>
                  <a:srgbClr val="00B050"/>
                </a:solidFill>
                <a:latin typeface="+mn-ea"/>
                <a:cs typeface="Nanum Gothic" charset="-127"/>
              </a:rPr>
              <a:t> 버튼 클릭 시</a:t>
            </a:r>
            <a:r>
              <a:rPr lang="en-US" altLang="ko-KR" sz="700" dirty="0">
                <a:solidFill>
                  <a:srgbClr val="00B050"/>
                </a:solidFill>
                <a:latin typeface="+mn-ea"/>
                <a:cs typeface="Nanum Gothic" charset="-127"/>
              </a:rPr>
              <a:t>,</a:t>
            </a:r>
            <a:r>
              <a:rPr lang="ko-KR" altLang="en-US" sz="700" dirty="0">
                <a:solidFill>
                  <a:srgbClr val="00B050"/>
                </a:solidFill>
                <a:latin typeface="+mn-ea"/>
                <a:cs typeface="Nanum Gothic" charset="-127"/>
              </a:rPr>
              <a:t> 해당 위젯의 편집 팝업 출력</a:t>
            </a:r>
            <a:endParaRPr lang="en-US" altLang="ko-KR" sz="700" dirty="0">
              <a:solidFill>
                <a:srgbClr val="00B050"/>
              </a:solidFill>
              <a:latin typeface="+mn-ea"/>
              <a:cs typeface="Nanum Gothic" charset="-127"/>
            </a:endParaRPr>
          </a:p>
        </p:txBody>
      </p:sp>
      <p:sp>
        <p:nvSpPr>
          <p:cNvPr id="159" name="타원 158"/>
          <p:cNvSpPr/>
          <p:nvPr/>
        </p:nvSpPr>
        <p:spPr>
          <a:xfrm>
            <a:off x="449118"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70" name="타원 169"/>
          <p:cNvSpPr/>
          <p:nvPr/>
        </p:nvSpPr>
        <p:spPr>
          <a:xfrm>
            <a:off x="449118" y="81132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71" name="타원 170"/>
          <p:cNvSpPr/>
          <p:nvPr/>
        </p:nvSpPr>
        <p:spPr>
          <a:xfrm>
            <a:off x="3563021" y="359027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72" name="타원 171"/>
          <p:cNvSpPr/>
          <p:nvPr/>
        </p:nvSpPr>
        <p:spPr>
          <a:xfrm>
            <a:off x="5010027"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73" name="타원 172"/>
          <p:cNvSpPr/>
          <p:nvPr/>
        </p:nvSpPr>
        <p:spPr>
          <a:xfrm>
            <a:off x="5467580" y="359027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74" name="타원 173"/>
          <p:cNvSpPr/>
          <p:nvPr/>
        </p:nvSpPr>
        <p:spPr>
          <a:xfrm>
            <a:off x="7482872"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177" name="타원 176"/>
          <p:cNvSpPr/>
          <p:nvPr/>
        </p:nvSpPr>
        <p:spPr>
          <a:xfrm>
            <a:off x="5467580"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78" name="타원 177"/>
          <p:cNvSpPr/>
          <p:nvPr/>
        </p:nvSpPr>
        <p:spPr>
          <a:xfrm>
            <a:off x="10110676" y="359027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79" name="타원 178"/>
          <p:cNvSpPr/>
          <p:nvPr/>
        </p:nvSpPr>
        <p:spPr>
          <a:xfrm>
            <a:off x="11883465"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180" name="타원 179"/>
          <p:cNvSpPr/>
          <p:nvPr/>
        </p:nvSpPr>
        <p:spPr>
          <a:xfrm>
            <a:off x="10110676"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81" name="타원 180"/>
          <p:cNvSpPr/>
          <p:nvPr/>
        </p:nvSpPr>
        <p:spPr>
          <a:xfrm>
            <a:off x="449118"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82" name="타원 181"/>
          <p:cNvSpPr/>
          <p:nvPr/>
        </p:nvSpPr>
        <p:spPr>
          <a:xfrm>
            <a:off x="639878"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83" name="타원 182"/>
          <p:cNvSpPr/>
          <p:nvPr/>
        </p:nvSpPr>
        <p:spPr>
          <a:xfrm>
            <a:off x="2158392"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5</a:t>
            </a:r>
            <a:endParaRPr lang="ko-KR" altLang="en-US" sz="600" dirty="0">
              <a:solidFill>
                <a:srgbClr val="FF0000"/>
              </a:solidFill>
              <a:latin typeface="Nanum Gothic" charset="-127"/>
              <a:ea typeface="Nanum Gothic" charset="-127"/>
              <a:cs typeface="Nanum Gothic" charset="-127"/>
            </a:endParaRPr>
          </a:p>
        </p:txBody>
      </p:sp>
      <p:sp>
        <p:nvSpPr>
          <p:cNvPr id="185" name="타원 184"/>
          <p:cNvSpPr/>
          <p:nvPr/>
        </p:nvSpPr>
        <p:spPr>
          <a:xfrm>
            <a:off x="825691"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186" name="타원 185"/>
          <p:cNvSpPr/>
          <p:nvPr/>
        </p:nvSpPr>
        <p:spPr>
          <a:xfrm>
            <a:off x="2336447"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6</a:t>
            </a:r>
            <a:endParaRPr lang="ko-KR" altLang="en-US" sz="600" dirty="0">
              <a:solidFill>
                <a:srgbClr val="FF0000"/>
              </a:solidFill>
              <a:latin typeface="Nanum Gothic" charset="-127"/>
              <a:ea typeface="Nanum Gothic" charset="-127"/>
              <a:cs typeface="Nanum Gothic" charset="-127"/>
            </a:endParaRPr>
          </a:p>
        </p:txBody>
      </p:sp>
      <p:sp>
        <p:nvSpPr>
          <p:cNvPr id="187" name="타원 186"/>
          <p:cNvSpPr/>
          <p:nvPr/>
        </p:nvSpPr>
        <p:spPr>
          <a:xfrm>
            <a:off x="2487876"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7</a:t>
            </a:r>
            <a:endParaRPr lang="ko-KR" altLang="en-US" sz="600" dirty="0">
              <a:solidFill>
                <a:srgbClr val="FF0000"/>
              </a:solidFill>
              <a:latin typeface="Nanum Gothic" charset="-127"/>
              <a:ea typeface="Nanum Gothic" charset="-127"/>
              <a:cs typeface="Nanum Gothic" charset="-127"/>
            </a:endParaRPr>
          </a:p>
        </p:txBody>
      </p:sp>
      <p:sp>
        <p:nvSpPr>
          <p:cNvPr id="188" name="타원 187"/>
          <p:cNvSpPr/>
          <p:nvPr/>
        </p:nvSpPr>
        <p:spPr>
          <a:xfrm>
            <a:off x="4958925"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89" name="타원 188"/>
          <p:cNvSpPr/>
          <p:nvPr/>
        </p:nvSpPr>
        <p:spPr>
          <a:xfrm>
            <a:off x="5110354"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90" name="타원 189"/>
          <p:cNvSpPr/>
          <p:nvPr/>
        </p:nvSpPr>
        <p:spPr>
          <a:xfrm>
            <a:off x="5445845"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92" name="타원 191"/>
          <p:cNvSpPr/>
          <p:nvPr/>
        </p:nvSpPr>
        <p:spPr>
          <a:xfrm>
            <a:off x="7613109"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4</a:t>
            </a:r>
            <a:endParaRPr lang="ko-KR" altLang="en-US" sz="600" dirty="0">
              <a:solidFill>
                <a:srgbClr val="FF0000"/>
              </a:solidFill>
              <a:latin typeface="Nanum Gothic" charset="-127"/>
              <a:ea typeface="Nanum Gothic" charset="-127"/>
              <a:cs typeface="Nanum Gothic" charset="-127"/>
            </a:endParaRPr>
          </a:p>
        </p:txBody>
      </p:sp>
      <p:sp>
        <p:nvSpPr>
          <p:cNvPr id="193" name="타원 192"/>
          <p:cNvSpPr/>
          <p:nvPr/>
        </p:nvSpPr>
        <p:spPr>
          <a:xfrm>
            <a:off x="10065237"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194" name="타원 193"/>
          <p:cNvSpPr/>
          <p:nvPr/>
        </p:nvSpPr>
        <p:spPr>
          <a:xfrm>
            <a:off x="11804185"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95" name="타원 194"/>
          <p:cNvSpPr/>
          <p:nvPr/>
        </p:nvSpPr>
        <p:spPr>
          <a:xfrm>
            <a:off x="11989998"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197" name="직사각형 196"/>
          <p:cNvSpPr/>
          <p:nvPr/>
        </p:nvSpPr>
        <p:spPr>
          <a:xfrm>
            <a:off x="919318" y="4682267"/>
            <a:ext cx="1149882" cy="21837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98" name="타원 197"/>
          <p:cNvSpPr/>
          <p:nvPr/>
        </p:nvSpPr>
        <p:spPr>
          <a:xfrm>
            <a:off x="2648341"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8</a:t>
            </a:r>
            <a:endParaRPr lang="ko-KR" altLang="en-US" sz="600" dirty="0">
              <a:solidFill>
                <a:srgbClr val="FF0000"/>
              </a:solidFill>
              <a:latin typeface="Nanum Gothic" charset="-127"/>
              <a:ea typeface="Nanum Gothic" charset="-127"/>
              <a:cs typeface="Nanum Gothic" charset="-127"/>
            </a:endParaRPr>
          </a:p>
        </p:txBody>
      </p:sp>
      <p:pic>
        <p:nvPicPr>
          <p:cNvPr id="215" name="그림 214"/>
          <p:cNvPicPr>
            <a:picLocks noChangeAspect="1"/>
          </p:cNvPicPr>
          <p:nvPr/>
        </p:nvPicPr>
        <p:blipFill rotWithShape="1">
          <a:blip r:embed="rId14">
            <a:extLst>
              <a:ext uri="{28A0092B-C50C-407E-A947-70E740481C1C}">
                <a14:useLocalDpi xmlns:a14="http://schemas.microsoft.com/office/drawing/2010/main" val="0"/>
              </a:ext>
            </a:extLst>
          </a:blip>
          <a:srcRect r="39947"/>
          <a:stretch/>
        </p:blipFill>
        <p:spPr>
          <a:xfrm>
            <a:off x="1366427" y="2782931"/>
            <a:ext cx="515932" cy="156826"/>
          </a:xfrm>
          <a:prstGeom prst="rect">
            <a:avLst/>
          </a:prstGeom>
          <a:ln>
            <a:solidFill>
              <a:schemeClr val="tx1">
                <a:lumMod val="50000"/>
                <a:lumOff val="50000"/>
              </a:schemeClr>
            </a:solidFill>
          </a:ln>
        </p:spPr>
      </p:pic>
      <p:grpSp>
        <p:nvGrpSpPr>
          <p:cNvPr id="216" name="그룹 215"/>
          <p:cNvGrpSpPr/>
          <p:nvPr/>
        </p:nvGrpSpPr>
        <p:grpSpPr>
          <a:xfrm>
            <a:off x="-242465" y="3068948"/>
            <a:ext cx="86629" cy="549187"/>
            <a:chOff x="10298427" y="3930951"/>
            <a:chExt cx="86629" cy="549187"/>
          </a:xfrm>
        </p:grpSpPr>
        <p:grpSp>
          <p:nvGrpSpPr>
            <p:cNvPr id="217" name="그룹 216"/>
            <p:cNvGrpSpPr/>
            <p:nvPr/>
          </p:nvGrpSpPr>
          <p:grpSpPr>
            <a:xfrm>
              <a:off x="10308288" y="4089701"/>
              <a:ext cx="76011" cy="74741"/>
              <a:chOff x="1978737" y="2185804"/>
              <a:chExt cx="103193" cy="101060"/>
            </a:xfrm>
          </p:grpSpPr>
          <p:pic>
            <p:nvPicPr>
              <p:cNvPr id="223" name="그림 222"/>
              <p:cNvPicPr>
                <a:picLocks noChangeAspect="1"/>
              </p:cNvPicPr>
              <p:nvPr/>
            </p:nvPicPr>
            <p:blipFill rotWithShape="1">
              <a:blip r:embed="rId19">
                <a:extLst>
                  <a:ext uri="{28A0092B-C50C-407E-A947-70E740481C1C}">
                    <a14:useLocalDpi xmlns:a14="http://schemas.microsoft.com/office/drawing/2010/main" val="0"/>
                  </a:ext>
                </a:extLst>
              </a:blip>
              <a:srcRect l="45308" t="71048" r="50004" b="22480"/>
              <a:stretch/>
            </p:blipFill>
            <p:spPr>
              <a:xfrm>
                <a:off x="1978737" y="2185804"/>
                <a:ext cx="76200" cy="95250"/>
              </a:xfrm>
              <a:prstGeom prst="rect">
                <a:avLst/>
              </a:prstGeom>
            </p:spPr>
          </p:pic>
          <p:sp>
            <p:nvSpPr>
              <p:cNvPr id="224" name="아래쪽 화살표[D] 223"/>
              <p:cNvSpPr/>
              <p:nvPr/>
            </p:nvSpPr>
            <p:spPr>
              <a:xfrm>
                <a:off x="2036211" y="2241145"/>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grpSp>
          <p:nvGrpSpPr>
            <p:cNvPr id="218" name="그룹 217"/>
            <p:cNvGrpSpPr/>
            <p:nvPr/>
          </p:nvGrpSpPr>
          <p:grpSpPr>
            <a:xfrm>
              <a:off x="10308288" y="3930951"/>
              <a:ext cx="76011" cy="74741"/>
              <a:chOff x="1978737" y="2185804"/>
              <a:chExt cx="103193" cy="101060"/>
            </a:xfrm>
          </p:grpSpPr>
          <p:pic>
            <p:nvPicPr>
              <p:cNvPr id="221" name="그림 220"/>
              <p:cNvPicPr>
                <a:picLocks noChangeAspect="1"/>
              </p:cNvPicPr>
              <p:nvPr/>
            </p:nvPicPr>
            <p:blipFill rotWithShape="1">
              <a:blip r:embed="rId19">
                <a:extLst>
                  <a:ext uri="{28A0092B-C50C-407E-A947-70E740481C1C}">
                    <a14:useLocalDpi xmlns:a14="http://schemas.microsoft.com/office/drawing/2010/main" val="0"/>
                  </a:ext>
                </a:extLst>
              </a:blip>
              <a:srcRect l="45308" t="71048" r="50004" b="22480"/>
              <a:stretch/>
            </p:blipFill>
            <p:spPr>
              <a:xfrm>
                <a:off x="1978737" y="2185804"/>
                <a:ext cx="76200" cy="95250"/>
              </a:xfrm>
              <a:prstGeom prst="rect">
                <a:avLst/>
              </a:prstGeom>
            </p:spPr>
          </p:pic>
          <p:sp>
            <p:nvSpPr>
              <p:cNvPr id="222" name="아래쪽 화살표[D] 221"/>
              <p:cNvSpPr/>
              <p:nvPr/>
            </p:nvSpPr>
            <p:spPr>
              <a:xfrm>
                <a:off x="2036211" y="2241145"/>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219" name="그림 218"/>
            <p:cNvPicPr>
              <a:picLocks noChangeAspect="1"/>
            </p:cNvPicPr>
            <p:nvPr/>
          </p:nvPicPr>
          <p:blipFill>
            <a:blip r:embed="rId20">
              <a:extLst>
                <a:ext uri="{BEBA8EAE-BF5A-486C-A8C5-ECC9F3942E4B}">
                  <a14:imgProps xmlns:a14="http://schemas.microsoft.com/office/drawing/2010/main">
                    <a14:imgLayer r:embed="rId21">
                      <a14:imgEffect>
                        <a14:backgroundRemoval t="2716" b="95847" l="160" r="98403">
                          <a14:foregroundMark x1="17572" y1="27316" x2="17572" y2="27316"/>
                          <a14:foregroundMark x1="76677" y1="31949" x2="76677" y2="31949"/>
                          <a14:foregroundMark x1="73802" y1="56230" x2="73802" y2="56230"/>
                          <a14:foregroundMark x1="44728" y1="55112" x2="44728" y2="55112"/>
                          <a14:foregroundMark x1="26837" y1="56070" x2="26837" y2="56070"/>
                          <a14:foregroundMark x1="19329" y1="78594" x2="19329" y2="78594"/>
                          <a14:foregroundMark x1="47444" y1="79712" x2="47444" y2="79712"/>
                          <a14:foregroundMark x1="83227" y1="79393" x2="83227" y2="79393"/>
                          <a14:foregroundMark x1="82748" y1="96006" x2="82748" y2="96006"/>
                          <a14:foregroundMark x1="85783" y1="2716" x2="85783" y2="2716"/>
                          <a14:foregroundMark x1="50639" y1="30671" x2="50639" y2="30671"/>
                          <a14:foregroundMark x1="3994" y1="3834" x2="3994" y2="3834"/>
                          <a14:foregroundMark x1="94728" y1="4313" x2="94728" y2="4313"/>
                          <a14:foregroundMark x1="98562" y1="3674" x2="98562" y2="3674"/>
                          <a14:foregroundMark x1="160" y1="6230" x2="160" y2="6230"/>
                          <a14:backgroundMark x1="17891" y1="29233" x2="17891" y2="29233"/>
                        </a14:backgroundRemoval>
                      </a14:imgEffect>
                    </a14:imgLayer>
                  </a14:imgProps>
                </a:ext>
                <a:ext uri="{28A0092B-C50C-407E-A947-70E740481C1C}">
                  <a14:useLocalDpi xmlns:a14="http://schemas.microsoft.com/office/drawing/2010/main" val="0"/>
                </a:ext>
              </a:extLst>
            </a:blip>
            <a:stretch>
              <a:fillRect/>
            </a:stretch>
          </p:blipFill>
          <p:spPr>
            <a:xfrm>
              <a:off x="10308288" y="4233579"/>
              <a:ext cx="76768" cy="77080"/>
            </a:xfrm>
            <a:prstGeom prst="rect">
              <a:avLst/>
            </a:prstGeom>
          </p:spPr>
        </p:pic>
        <p:pic>
          <p:nvPicPr>
            <p:cNvPr id="220" name="그림 219"/>
            <p:cNvPicPr>
              <a:picLocks noChangeAspect="1"/>
            </p:cNvPicPr>
            <p:nvPr/>
          </p:nvPicPr>
          <p:blipFill>
            <a:blip r:embed="rId22" cstate="print">
              <a:biLevel thresh="25000"/>
              <a:extLst>
                <a:ext uri="{28A0092B-C50C-407E-A947-70E740481C1C}">
                  <a14:useLocalDpi xmlns:a14="http://schemas.microsoft.com/office/drawing/2010/main" val="0"/>
                </a:ext>
              </a:extLst>
            </a:blip>
            <a:stretch>
              <a:fillRect/>
            </a:stretch>
          </p:blipFill>
          <p:spPr>
            <a:xfrm>
              <a:off x="10298427" y="4406511"/>
              <a:ext cx="73331" cy="73627"/>
            </a:xfrm>
            <a:prstGeom prst="rect">
              <a:avLst/>
            </a:prstGeom>
          </p:spPr>
        </p:pic>
      </p:grpSp>
      <p:sp>
        <p:nvSpPr>
          <p:cNvPr id="6" name="직사각형 5"/>
          <p:cNvSpPr/>
          <p:nvPr/>
        </p:nvSpPr>
        <p:spPr>
          <a:xfrm>
            <a:off x="1888071" y="2777993"/>
            <a:ext cx="514017" cy="165373"/>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60" name="타원 159"/>
          <p:cNvSpPr/>
          <p:nvPr/>
        </p:nvSpPr>
        <p:spPr>
          <a:xfrm>
            <a:off x="1386917"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161" name="타원 160"/>
          <p:cNvSpPr/>
          <p:nvPr/>
        </p:nvSpPr>
        <p:spPr>
          <a:xfrm>
            <a:off x="2605186"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7</a:t>
            </a:r>
            <a:endParaRPr lang="ko-KR" altLang="en-US" sz="600" dirty="0">
              <a:solidFill>
                <a:srgbClr val="FF0000"/>
              </a:solidFill>
              <a:latin typeface="Nanum Gothic" charset="-127"/>
              <a:ea typeface="Nanum Gothic" charset="-127"/>
              <a:cs typeface="Nanum Gothic" charset="-127"/>
            </a:endParaRPr>
          </a:p>
        </p:txBody>
      </p:sp>
      <p:sp>
        <p:nvSpPr>
          <p:cNvPr id="162" name="타원 161"/>
          <p:cNvSpPr/>
          <p:nvPr/>
        </p:nvSpPr>
        <p:spPr>
          <a:xfrm>
            <a:off x="2438241"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6</a:t>
            </a:r>
            <a:endParaRPr lang="ko-KR" altLang="en-US" sz="600" dirty="0">
              <a:solidFill>
                <a:srgbClr val="FF0000"/>
              </a:solidFill>
              <a:latin typeface="Nanum Gothic" charset="-127"/>
              <a:ea typeface="Nanum Gothic" charset="-127"/>
              <a:cs typeface="Nanum Gothic" charset="-127"/>
            </a:endParaRPr>
          </a:p>
        </p:txBody>
      </p:sp>
      <p:grpSp>
        <p:nvGrpSpPr>
          <p:cNvPr id="227" name="그룹 226"/>
          <p:cNvGrpSpPr/>
          <p:nvPr/>
        </p:nvGrpSpPr>
        <p:grpSpPr>
          <a:xfrm>
            <a:off x="2110425" y="2815067"/>
            <a:ext cx="105486" cy="103724"/>
            <a:chOff x="1978737" y="2185804"/>
            <a:chExt cx="103193" cy="101060"/>
          </a:xfrm>
        </p:grpSpPr>
        <p:pic>
          <p:nvPicPr>
            <p:cNvPr id="230" name="그림 229"/>
            <p:cNvPicPr>
              <a:picLocks noChangeAspect="1"/>
            </p:cNvPicPr>
            <p:nvPr/>
          </p:nvPicPr>
          <p:blipFill rotWithShape="1">
            <a:blip r:embed="rId19">
              <a:extLst>
                <a:ext uri="{28A0092B-C50C-407E-A947-70E740481C1C}">
                  <a14:useLocalDpi xmlns:a14="http://schemas.microsoft.com/office/drawing/2010/main" val="0"/>
                </a:ext>
              </a:extLst>
            </a:blip>
            <a:srcRect l="45308" t="71048" r="50004" b="22480"/>
            <a:stretch/>
          </p:blipFill>
          <p:spPr>
            <a:xfrm>
              <a:off x="1978737" y="2185804"/>
              <a:ext cx="76200" cy="95250"/>
            </a:xfrm>
            <a:prstGeom prst="rect">
              <a:avLst/>
            </a:prstGeom>
          </p:spPr>
        </p:pic>
        <p:sp>
          <p:nvSpPr>
            <p:cNvPr id="231" name="아래쪽 화살표[D] 230"/>
            <p:cNvSpPr/>
            <p:nvPr/>
          </p:nvSpPr>
          <p:spPr>
            <a:xfrm>
              <a:off x="2036211" y="2241145"/>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234" name="그림 233"/>
          <p:cNvPicPr>
            <a:picLocks noChangeAspect="1"/>
          </p:cNvPicPr>
          <p:nvPr/>
        </p:nvPicPr>
        <p:blipFill>
          <a:blip r:embed="rId20">
            <a:extLst>
              <a:ext uri="{BEBA8EAE-BF5A-486C-A8C5-ECC9F3942E4B}">
                <a14:imgProps xmlns:a14="http://schemas.microsoft.com/office/drawing/2010/main">
                  <a14:imgLayer r:embed="rId21">
                    <a14:imgEffect>
                      <a14:backgroundRemoval t="2716" b="95847" l="160" r="98403">
                        <a14:foregroundMark x1="17572" y1="27316" x2="17572" y2="27316"/>
                        <a14:foregroundMark x1="76677" y1="31949" x2="76677" y2="31949"/>
                        <a14:foregroundMark x1="73802" y1="56230" x2="73802" y2="56230"/>
                        <a14:foregroundMark x1="44728" y1="55112" x2="44728" y2="55112"/>
                        <a14:foregroundMark x1="26837" y1="56070" x2="26837" y2="56070"/>
                        <a14:foregroundMark x1="19329" y1="78594" x2="19329" y2="78594"/>
                        <a14:foregroundMark x1="47444" y1="79712" x2="47444" y2="79712"/>
                        <a14:foregroundMark x1="83227" y1="79393" x2="83227" y2="79393"/>
                        <a14:foregroundMark x1="82748" y1="96006" x2="82748" y2="96006"/>
                        <a14:foregroundMark x1="85783" y1="2716" x2="85783" y2="2716"/>
                        <a14:foregroundMark x1="50639" y1="30671" x2="50639" y2="30671"/>
                        <a14:foregroundMark x1="3994" y1="3834" x2="3994" y2="3834"/>
                        <a14:foregroundMark x1="94728" y1="4313" x2="94728" y2="4313"/>
                        <a14:foregroundMark x1="98562" y1="3674" x2="98562" y2="3674"/>
                        <a14:foregroundMark x1="160" y1="6230" x2="160" y2="6230"/>
                        <a14:backgroundMark x1="17891" y1="29233" x2="17891" y2="29233"/>
                      </a14:backgroundRemoval>
                    </a14:imgEffect>
                  </a14:imgLayer>
                </a14:imgProps>
              </a:ext>
              <a:ext uri="{28A0092B-C50C-407E-A947-70E740481C1C}">
                <a14:useLocalDpi xmlns:a14="http://schemas.microsoft.com/office/drawing/2010/main" val="0"/>
              </a:ext>
            </a:extLst>
          </a:blip>
          <a:stretch>
            <a:fillRect/>
          </a:stretch>
        </p:blipFill>
        <p:spPr>
          <a:xfrm>
            <a:off x="1930079" y="2818233"/>
            <a:ext cx="91902" cy="92276"/>
          </a:xfrm>
          <a:prstGeom prst="rect">
            <a:avLst/>
          </a:prstGeom>
        </p:spPr>
      </p:pic>
      <p:cxnSp>
        <p:nvCxnSpPr>
          <p:cNvPr id="8" name="직선 연결선[R] 7"/>
          <p:cNvCxnSpPr/>
          <p:nvPr/>
        </p:nvCxnSpPr>
        <p:spPr>
          <a:xfrm>
            <a:off x="1711784"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R] 238"/>
          <p:cNvCxnSpPr/>
          <p:nvPr/>
        </p:nvCxnSpPr>
        <p:spPr>
          <a:xfrm>
            <a:off x="2062408"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R] 239"/>
          <p:cNvCxnSpPr/>
          <p:nvPr/>
        </p:nvCxnSpPr>
        <p:spPr>
          <a:xfrm>
            <a:off x="2574043"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1" name="타원 240"/>
          <p:cNvSpPr/>
          <p:nvPr/>
        </p:nvSpPr>
        <p:spPr>
          <a:xfrm>
            <a:off x="1739410"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242" name="타원 241"/>
          <p:cNvSpPr/>
          <p:nvPr/>
        </p:nvSpPr>
        <p:spPr>
          <a:xfrm>
            <a:off x="1921450"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4</a:t>
            </a:r>
            <a:endParaRPr lang="ko-KR" altLang="en-US" sz="600" dirty="0">
              <a:solidFill>
                <a:srgbClr val="FF0000"/>
              </a:solidFill>
              <a:latin typeface="Nanum Gothic" charset="-127"/>
              <a:ea typeface="Nanum Gothic" charset="-127"/>
              <a:cs typeface="Nanum Gothic" charset="-127"/>
            </a:endParaRPr>
          </a:p>
        </p:txBody>
      </p:sp>
      <p:sp>
        <p:nvSpPr>
          <p:cNvPr id="243" name="타원 242"/>
          <p:cNvSpPr/>
          <p:nvPr/>
        </p:nvSpPr>
        <p:spPr>
          <a:xfrm>
            <a:off x="2069089" y="2687984"/>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5</a:t>
            </a:r>
            <a:endParaRPr lang="ko-KR" altLang="en-US" sz="600" dirty="0">
              <a:solidFill>
                <a:srgbClr val="FF0000"/>
              </a:solidFill>
              <a:latin typeface="Nanum Gothic" charset="-127"/>
              <a:ea typeface="Nanum Gothic" charset="-127"/>
              <a:cs typeface="Nanum Gothic" charset="-127"/>
            </a:endParaRPr>
          </a:p>
        </p:txBody>
      </p:sp>
      <p:grpSp>
        <p:nvGrpSpPr>
          <p:cNvPr id="244" name="그룹 243"/>
          <p:cNvGrpSpPr/>
          <p:nvPr/>
        </p:nvGrpSpPr>
        <p:grpSpPr>
          <a:xfrm>
            <a:off x="2281018" y="2804033"/>
            <a:ext cx="110241" cy="108701"/>
            <a:chOff x="1978737" y="2323017"/>
            <a:chExt cx="98596" cy="97219"/>
          </a:xfrm>
        </p:grpSpPr>
        <p:pic>
          <p:nvPicPr>
            <p:cNvPr id="245" name="그림 244"/>
            <p:cNvPicPr>
              <a:picLocks noChangeAspect="1"/>
            </p:cNvPicPr>
            <p:nvPr/>
          </p:nvPicPr>
          <p:blipFill rotWithShape="1">
            <a:blip r:embed="rId19">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246" name="아래쪽 화살표[D] 245"/>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7" name="그림 6"/>
          <p:cNvPicPr>
            <a:picLocks noChangeAspect="1"/>
          </p:cNvPicPr>
          <p:nvPr/>
        </p:nvPicPr>
        <p:blipFill>
          <a:blip r:embed="rId2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190811" y="4708528"/>
            <a:ext cx="146089" cy="146089"/>
          </a:xfrm>
          <a:prstGeom prst="rect">
            <a:avLst/>
          </a:prstGeom>
        </p:spPr>
      </p:pic>
      <p:pic>
        <p:nvPicPr>
          <p:cNvPr id="9" name="그림 8"/>
          <p:cNvPicPr>
            <a:picLocks noChangeAspect="1"/>
          </p:cNvPicPr>
          <p:nvPr/>
        </p:nvPicPr>
        <p:blipFill>
          <a:blip r:embed="rId2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7206489" y="4562468"/>
            <a:ext cx="109529" cy="109529"/>
          </a:xfrm>
          <a:prstGeom prst="rect">
            <a:avLst/>
          </a:prstGeom>
        </p:spPr>
      </p:pic>
      <p:pic>
        <p:nvPicPr>
          <p:cNvPr id="11" name="그림 10"/>
          <p:cNvPicPr>
            <a:picLocks noChangeAspect="1"/>
          </p:cNvPicPr>
          <p:nvPr/>
        </p:nvPicPr>
        <p:blipFill>
          <a:blip r:embed="rId2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88124" y="7056095"/>
            <a:ext cx="103543" cy="103543"/>
          </a:xfrm>
          <a:prstGeom prst="rect">
            <a:avLst/>
          </a:prstGeom>
        </p:spPr>
      </p:pic>
      <p:sp>
        <p:nvSpPr>
          <p:cNvPr id="228" name="직사각형 227"/>
          <p:cNvSpPr/>
          <p:nvPr/>
        </p:nvSpPr>
        <p:spPr>
          <a:xfrm>
            <a:off x="7119539" y="4516374"/>
            <a:ext cx="302108" cy="41817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26" name="타원 225"/>
          <p:cNvSpPr/>
          <p:nvPr/>
        </p:nvSpPr>
        <p:spPr>
          <a:xfrm>
            <a:off x="1151397"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4</a:t>
            </a:r>
            <a:endParaRPr lang="ko-KR" altLang="en-US" sz="600" dirty="0">
              <a:solidFill>
                <a:srgbClr val="FF0000"/>
              </a:solidFill>
              <a:latin typeface="Nanum Gothic" charset="-127"/>
              <a:ea typeface="Nanum Gothic" charset="-127"/>
              <a:cs typeface="Nanum Gothic" charset="-127"/>
            </a:endParaRPr>
          </a:p>
        </p:txBody>
      </p:sp>
      <p:sp>
        <p:nvSpPr>
          <p:cNvPr id="235" name="직사각형 234"/>
          <p:cNvSpPr/>
          <p:nvPr/>
        </p:nvSpPr>
        <p:spPr>
          <a:xfrm>
            <a:off x="1186043" y="2777993"/>
            <a:ext cx="174934" cy="165373"/>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32" name="그림 231"/>
          <p:cNvPicPr>
            <a:picLocks noChangeAspect="1"/>
          </p:cNvPicPr>
          <p:nvPr/>
        </p:nvPicPr>
        <p:blipFill rotWithShape="1">
          <a:blip r:embed="rId19">
            <a:extLst>
              <a:ext uri="{28A0092B-C50C-407E-A947-70E740481C1C}">
                <a14:useLocalDpi xmlns:a14="http://schemas.microsoft.com/office/drawing/2010/main" val="0"/>
              </a:ext>
            </a:extLst>
          </a:blip>
          <a:srcRect l="37232" t="7299" r="54683" b="84694"/>
          <a:stretch/>
        </p:blipFill>
        <p:spPr>
          <a:xfrm>
            <a:off x="1218487" y="2811431"/>
            <a:ext cx="120315" cy="107878"/>
          </a:xfrm>
          <a:prstGeom prst="rect">
            <a:avLst/>
          </a:prstGeom>
        </p:spPr>
      </p:pic>
      <p:sp>
        <p:nvSpPr>
          <p:cNvPr id="184" name="타원 183"/>
          <p:cNvSpPr/>
          <p:nvPr/>
        </p:nvSpPr>
        <p:spPr>
          <a:xfrm>
            <a:off x="1212633" y="2687325"/>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8</a:t>
            </a:r>
            <a:endParaRPr lang="ko-KR" altLang="en-US" sz="600" dirty="0">
              <a:solidFill>
                <a:srgbClr val="FF0000"/>
              </a:solidFill>
              <a:latin typeface="Nanum Gothic" charset="-127"/>
              <a:ea typeface="Nanum Gothic" charset="-127"/>
              <a:cs typeface="Nanum Gothic" charset="-127"/>
            </a:endParaRPr>
          </a:p>
        </p:txBody>
      </p:sp>
      <p:sp>
        <p:nvSpPr>
          <p:cNvPr id="191" name="타원 190"/>
          <p:cNvSpPr/>
          <p:nvPr/>
        </p:nvSpPr>
        <p:spPr>
          <a:xfrm>
            <a:off x="7012804"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225" name="타원 224"/>
          <p:cNvSpPr/>
          <p:nvPr/>
        </p:nvSpPr>
        <p:spPr>
          <a:xfrm>
            <a:off x="7459609" y="461088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cxnSp>
        <p:nvCxnSpPr>
          <p:cNvPr id="21" name="직선 화살표 연결선 20"/>
          <p:cNvCxnSpPr/>
          <p:nvPr/>
        </p:nvCxnSpPr>
        <p:spPr>
          <a:xfrm>
            <a:off x="7261834" y="4646573"/>
            <a:ext cx="0" cy="116524"/>
          </a:xfrm>
          <a:prstGeom prst="straightConnector1">
            <a:avLst/>
          </a:prstGeom>
          <a:ln>
            <a:solidFill>
              <a:srgbClr val="F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52" name="직선 연결선[R] 251"/>
          <p:cNvCxnSpPr/>
          <p:nvPr/>
        </p:nvCxnSpPr>
        <p:spPr>
          <a:xfrm>
            <a:off x="9994435"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4" name="직사각형 253"/>
          <p:cNvSpPr/>
          <p:nvPr/>
        </p:nvSpPr>
        <p:spPr>
          <a:xfrm>
            <a:off x="7822935" y="4684119"/>
            <a:ext cx="2107441"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255" name="그룹 254"/>
          <p:cNvGrpSpPr/>
          <p:nvPr/>
        </p:nvGrpSpPr>
        <p:grpSpPr>
          <a:xfrm>
            <a:off x="9594557" y="4708364"/>
            <a:ext cx="293048" cy="168294"/>
            <a:chOff x="2899142" y="5060468"/>
            <a:chExt cx="293048" cy="168294"/>
          </a:xfrm>
        </p:grpSpPr>
        <p:sp>
          <p:nvSpPr>
            <p:cNvPr id="257" name="십자형[C] 256"/>
            <p:cNvSpPr/>
            <p:nvPr/>
          </p:nvSpPr>
          <p:spPr>
            <a:xfrm rot="2700000">
              <a:off x="3092863"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58" name="그림 257"/>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899142" y="5060468"/>
              <a:ext cx="171132" cy="168294"/>
            </a:xfrm>
            <a:prstGeom prst="rect">
              <a:avLst/>
            </a:prstGeom>
          </p:spPr>
        </p:pic>
      </p:grpSp>
      <p:cxnSp>
        <p:nvCxnSpPr>
          <p:cNvPr id="256" name="직선 연결선[R] 255"/>
          <p:cNvCxnSpPr/>
          <p:nvPr/>
        </p:nvCxnSpPr>
        <p:spPr>
          <a:xfrm>
            <a:off x="7818901" y="4900639"/>
            <a:ext cx="21114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62" name="그림 261"/>
          <p:cNvPicPr>
            <a:picLocks noChangeAspect="1"/>
          </p:cNvPicPr>
          <p:nvPr/>
        </p:nvPicPr>
        <p:blipFill rotWithShape="1">
          <a:blip r:embed="rId10">
            <a:extLst>
              <a:ext uri="{28A0092B-C50C-407E-A947-70E740481C1C}">
                <a14:useLocalDpi xmlns:a14="http://schemas.microsoft.com/office/drawing/2010/main" val="0"/>
              </a:ext>
            </a:extLst>
          </a:blip>
          <a:srcRect l="3752" t="7102" r="68519" b="7461"/>
          <a:stretch/>
        </p:blipFill>
        <p:spPr>
          <a:xfrm>
            <a:off x="7854160" y="4720266"/>
            <a:ext cx="143763" cy="143664"/>
          </a:xfrm>
          <a:prstGeom prst="rect">
            <a:avLst/>
          </a:prstGeom>
        </p:spPr>
      </p:pic>
      <p:sp>
        <p:nvSpPr>
          <p:cNvPr id="263" name="직사각형 262"/>
          <p:cNvSpPr/>
          <p:nvPr/>
        </p:nvSpPr>
        <p:spPr>
          <a:xfrm>
            <a:off x="8059047" y="4704835"/>
            <a:ext cx="654220" cy="180425"/>
          </a:xfrm>
          <a:prstGeom prst="rect">
            <a:avLst/>
          </a:prstGeom>
          <a:solidFill>
            <a:schemeClr val="bg1"/>
          </a:solid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grpSp>
        <p:nvGrpSpPr>
          <p:cNvPr id="287" name="그룹 286"/>
          <p:cNvGrpSpPr/>
          <p:nvPr/>
        </p:nvGrpSpPr>
        <p:grpSpPr>
          <a:xfrm>
            <a:off x="7822936" y="2747218"/>
            <a:ext cx="2107440" cy="1757034"/>
            <a:chOff x="1036737" y="4956833"/>
            <a:chExt cx="2107440" cy="1757034"/>
          </a:xfrm>
        </p:grpSpPr>
        <p:sp>
          <p:nvSpPr>
            <p:cNvPr id="288" name="직사각형 287"/>
            <p:cNvSpPr/>
            <p:nvPr/>
          </p:nvSpPr>
          <p:spPr>
            <a:xfrm>
              <a:off x="1036737" y="4956833"/>
              <a:ext cx="2107440"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289" name="그림 288"/>
            <p:cNvPicPr>
              <a:picLocks noChangeAspect="1"/>
            </p:cNvPicPr>
            <p:nvPr/>
          </p:nvPicPr>
          <p:blipFill rotWithShape="1">
            <a:blip r:embed="rId14">
              <a:extLst>
                <a:ext uri="{28A0092B-C50C-407E-A947-70E740481C1C}">
                  <a14:useLocalDpi xmlns:a14="http://schemas.microsoft.com/office/drawing/2010/main" val="0"/>
                </a:ext>
              </a:extLst>
            </a:blip>
            <a:srcRect l="59714" r="21724"/>
            <a:stretch/>
          </p:blipFill>
          <p:spPr>
            <a:xfrm>
              <a:off x="2935812" y="4981078"/>
              <a:ext cx="171132" cy="168294"/>
            </a:xfrm>
            <a:prstGeom prst="rect">
              <a:avLst/>
            </a:prstGeom>
          </p:spPr>
        </p:pic>
      </p:grpSp>
      <p:pic>
        <p:nvPicPr>
          <p:cNvPr id="319" name="그림 318"/>
          <p:cNvPicPr>
            <a:picLocks noChangeAspect="1"/>
          </p:cNvPicPr>
          <p:nvPr/>
        </p:nvPicPr>
        <p:blipFill rotWithShape="1">
          <a:blip r:embed="rId18">
            <a:extLst>
              <a:ext uri="{28A0092B-C50C-407E-A947-70E740481C1C}">
                <a14:useLocalDpi xmlns:a14="http://schemas.microsoft.com/office/drawing/2010/main" val="0"/>
              </a:ext>
            </a:extLst>
          </a:blip>
          <a:srcRect l="29346" t="35993" r="27215" b="51523"/>
          <a:stretch/>
        </p:blipFill>
        <p:spPr>
          <a:xfrm>
            <a:off x="7866790" y="2784193"/>
            <a:ext cx="177708" cy="144144"/>
          </a:xfrm>
          <a:prstGeom prst="rect">
            <a:avLst/>
          </a:prstGeom>
          <a:ln>
            <a:solidFill>
              <a:schemeClr val="bg1">
                <a:lumMod val="75000"/>
              </a:schemeClr>
            </a:solidFill>
          </a:ln>
        </p:spPr>
      </p:pic>
      <p:sp>
        <p:nvSpPr>
          <p:cNvPr id="320" name="직사각형 319"/>
          <p:cNvSpPr/>
          <p:nvPr/>
        </p:nvSpPr>
        <p:spPr>
          <a:xfrm>
            <a:off x="8053631" y="2771290"/>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sp>
        <p:nvSpPr>
          <p:cNvPr id="328" name="직사각형 327"/>
          <p:cNvSpPr/>
          <p:nvPr/>
        </p:nvSpPr>
        <p:spPr>
          <a:xfrm>
            <a:off x="9723120" y="2769749"/>
            <a:ext cx="170023" cy="176793"/>
          </a:xfrm>
          <a:prstGeom prst="rect">
            <a:avLst/>
          </a:prstGeom>
          <a:no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endParaRPr lang="ko-KR" altLang="en-US" sz="800" b="1" dirty="0">
              <a:solidFill>
                <a:schemeClr val="bg1">
                  <a:lumMod val="50000"/>
                </a:schemeClr>
              </a:solidFill>
              <a:latin typeface="+mn-ea"/>
            </a:endParaRPr>
          </a:p>
        </p:txBody>
      </p:sp>
      <p:sp>
        <p:nvSpPr>
          <p:cNvPr id="330" name="직사각형 329"/>
          <p:cNvSpPr/>
          <p:nvPr/>
        </p:nvSpPr>
        <p:spPr>
          <a:xfrm>
            <a:off x="7822935" y="850756"/>
            <a:ext cx="2108899" cy="1746407"/>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337" name="그림 336"/>
          <p:cNvPicPr>
            <a:picLocks noChangeAspect="1"/>
          </p:cNvPicPr>
          <p:nvPr/>
        </p:nvPicPr>
        <p:blipFill rotWithShape="1">
          <a:blip r:embed="rId18">
            <a:extLst>
              <a:ext uri="{28A0092B-C50C-407E-A947-70E740481C1C}">
                <a14:useLocalDpi xmlns:a14="http://schemas.microsoft.com/office/drawing/2010/main" val="0"/>
              </a:ext>
            </a:extLst>
          </a:blip>
          <a:srcRect l="29346" t="35993" r="27215" b="51523"/>
          <a:stretch/>
        </p:blipFill>
        <p:spPr>
          <a:xfrm>
            <a:off x="7866790" y="887732"/>
            <a:ext cx="177708" cy="144144"/>
          </a:xfrm>
          <a:prstGeom prst="rect">
            <a:avLst/>
          </a:prstGeom>
          <a:ln>
            <a:solidFill>
              <a:schemeClr val="bg1">
                <a:lumMod val="75000"/>
              </a:schemeClr>
            </a:solidFill>
          </a:ln>
        </p:spPr>
      </p:pic>
      <p:sp>
        <p:nvSpPr>
          <p:cNvPr id="338" name="직사각형 337"/>
          <p:cNvSpPr/>
          <p:nvPr/>
        </p:nvSpPr>
        <p:spPr>
          <a:xfrm>
            <a:off x="8053631" y="874829"/>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필터명</a:t>
            </a:r>
            <a:endParaRPr lang="en-US" altLang="ko-KR" sz="700" b="1" dirty="0">
              <a:solidFill>
                <a:prstClr val="black"/>
              </a:solidFill>
              <a:latin typeface="+mn-ea"/>
              <a:ea typeface="+mn-ea"/>
              <a:cs typeface="Nanum Gothic" charset="-127"/>
            </a:endParaRPr>
          </a:p>
        </p:txBody>
      </p:sp>
      <p:sp>
        <p:nvSpPr>
          <p:cNvPr id="370" name="직사각형 369"/>
          <p:cNvSpPr/>
          <p:nvPr/>
        </p:nvSpPr>
        <p:spPr>
          <a:xfrm>
            <a:off x="9641522" y="7002324"/>
            <a:ext cx="282805" cy="41817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71" name="타원 370"/>
          <p:cNvSpPr/>
          <p:nvPr/>
        </p:nvSpPr>
        <p:spPr>
          <a:xfrm>
            <a:off x="9667466" y="709683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pic>
        <p:nvPicPr>
          <p:cNvPr id="395" name="그림 394"/>
          <p:cNvPicPr>
            <a:picLocks noChangeAspect="1"/>
          </p:cNvPicPr>
          <p:nvPr/>
        </p:nvPicPr>
        <p:blipFill>
          <a:blip r:embed="rId2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9757865" y="7048418"/>
            <a:ext cx="109529" cy="109529"/>
          </a:xfrm>
          <a:prstGeom prst="rect">
            <a:avLst/>
          </a:prstGeom>
        </p:spPr>
      </p:pic>
      <p:pic>
        <p:nvPicPr>
          <p:cNvPr id="397" name="그림 396"/>
          <p:cNvPicPr>
            <a:picLocks noChangeAspect="1"/>
          </p:cNvPicPr>
          <p:nvPr/>
        </p:nvPicPr>
        <p:blipFill>
          <a:blip r:embed="rId26"/>
          <a:stretch>
            <a:fillRect/>
          </a:stretch>
        </p:blipFill>
        <p:spPr>
          <a:xfrm>
            <a:off x="9751263" y="7244525"/>
            <a:ext cx="126098" cy="55168"/>
          </a:xfrm>
          <a:prstGeom prst="rect">
            <a:avLst/>
          </a:prstGeom>
        </p:spPr>
      </p:pic>
      <p:cxnSp>
        <p:nvCxnSpPr>
          <p:cNvPr id="401" name="직선 화살표 연결선 400"/>
          <p:cNvCxnSpPr/>
          <p:nvPr/>
        </p:nvCxnSpPr>
        <p:spPr>
          <a:xfrm>
            <a:off x="9809923" y="7132523"/>
            <a:ext cx="0" cy="116524"/>
          </a:xfrm>
          <a:prstGeom prst="straightConnector1">
            <a:avLst/>
          </a:prstGeom>
          <a:ln>
            <a:solidFill>
              <a:srgbClr val="FF000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pic>
        <p:nvPicPr>
          <p:cNvPr id="481" name="그림 480"/>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145613" y="7077379"/>
            <a:ext cx="90036" cy="90036"/>
          </a:xfrm>
          <a:prstGeom prst="rect">
            <a:avLst/>
          </a:prstGeom>
        </p:spPr>
      </p:pic>
      <p:sp>
        <p:nvSpPr>
          <p:cNvPr id="507" name="직사각형 506"/>
          <p:cNvSpPr/>
          <p:nvPr/>
        </p:nvSpPr>
        <p:spPr>
          <a:xfrm>
            <a:off x="7783876" y="531493"/>
            <a:ext cx="2211618"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dirty="0">
                <a:solidFill>
                  <a:prstClr val="black"/>
                </a:solidFill>
                <a:latin typeface="+mn-ea"/>
                <a:ea typeface="+mn-ea"/>
                <a:cs typeface="Nanum Gothic" charset="-127"/>
              </a:rPr>
              <a:t>필터</a:t>
            </a:r>
            <a:r>
              <a:rPr lang="en-US" altLang="ko-KR" sz="700" b="0" dirty="0">
                <a:solidFill>
                  <a:prstClr val="black"/>
                </a:solidFill>
                <a:latin typeface="+mn-ea"/>
                <a:ea typeface="+mn-ea"/>
                <a:cs typeface="Nanum Gothic" charset="-127"/>
              </a:rPr>
              <a:t> (</a:t>
            </a:r>
            <a:r>
              <a:rPr lang="ko-KR" altLang="en-US" sz="700" dirty="0">
                <a:solidFill>
                  <a:prstClr val="black"/>
                </a:solidFill>
                <a:latin typeface="+mn-ea"/>
                <a:cs typeface="Nanum Gothic" charset="-127"/>
              </a:rPr>
              <a:t>시간</a:t>
            </a:r>
            <a:r>
              <a:rPr lang="en-US" altLang="ko-KR" sz="700" b="0" dirty="0">
                <a:solidFill>
                  <a:prstClr val="black"/>
                </a:solidFill>
                <a:latin typeface="+mn-ea"/>
                <a:ea typeface="+mn-ea"/>
                <a:cs typeface="Nanum Gothic" charset="-127"/>
              </a:rPr>
              <a:t>)</a:t>
            </a:r>
            <a:endParaRPr lang="en-US" altLang="ko-KR" sz="700" b="1" dirty="0">
              <a:solidFill>
                <a:prstClr val="black"/>
              </a:solidFill>
              <a:latin typeface="+mn-ea"/>
              <a:ea typeface="+mn-ea"/>
              <a:cs typeface="Nanum Gothic" charset="-127"/>
            </a:endParaRPr>
          </a:p>
        </p:txBody>
      </p:sp>
      <p:grpSp>
        <p:nvGrpSpPr>
          <p:cNvPr id="512" name="그룹 511"/>
          <p:cNvGrpSpPr/>
          <p:nvPr/>
        </p:nvGrpSpPr>
        <p:grpSpPr>
          <a:xfrm>
            <a:off x="7665413" y="7202710"/>
            <a:ext cx="1593702" cy="1146170"/>
            <a:chOff x="5101412" y="1803217"/>
            <a:chExt cx="1593702" cy="1146170"/>
          </a:xfrm>
        </p:grpSpPr>
        <p:grpSp>
          <p:nvGrpSpPr>
            <p:cNvPr id="513" name="그룹 512"/>
            <p:cNvGrpSpPr/>
            <p:nvPr/>
          </p:nvGrpSpPr>
          <p:grpSpPr>
            <a:xfrm>
              <a:off x="5101412" y="1803217"/>
              <a:ext cx="1593702" cy="1146170"/>
              <a:chOff x="5445124" y="3489067"/>
              <a:chExt cx="1593702" cy="1146170"/>
            </a:xfrm>
          </p:grpSpPr>
          <p:grpSp>
            <p:nvGrpSpPr>
              <p:cNvPr id="515" name="그룹 514"/>
              <p:cNvGrpSpPr/>
              <p:nvPr/>
            </p:nvGrpSpPr>
            <p:grpSpPr>
              <a:xfrm>
                <a:off x="5445124" y="3489067"/>
                <a:ext cx="1593702" cy="1146170"/>
                <a:chOff x="1482724" y="3623830"/>
                <a:chExt cx="1593702" cy="1146170"/>
              </a:xfrm>
            </p:grpSpPr>
            <p:sp>
              <p:nvSpPr>
                <p:cNvPr id="522" name="제목 2"/>
                <p:cNvSpPr txBox="1">
                  <a:spLocks/>
                </p:cNvSpPr>
                <p:nvPr/>
              </p:nvSpPr>
              <p:spPr bwMode="auto">
                <a:xfrm>
                  <a:off x="1482724" y="3623830"/>
                  <a:ext cx="1593702" cy="1146170"/>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523" name="제목 2"/>
                <p:cNvSpPr txBox="1">
                  <a:spLocks/>
                </p:cNvSpPr>
                <p:nvPr/>
              </p:nvSpPr>
              <p:spPr bwMode="auto">
                <a:xfrm>
                  <a:off x="1856723" y="414394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524"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525"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526" name="모서리가 둥근 직사각형 525"/>
                <p:cNvSpPr/>
                <p:nvPr/>
              </p:nvSpPr>
              <p:spPr>
                <a:xfrm>
                  <a:off x="1573757" y="45262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527" name="직사각형 526"/>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528" name="제목 2"/>
                <p:cNvSpPr txBox="1">
                  <a:spLocks/>
                </p:cNvSpPr>
                <p:nvPr/>
              </p:nvSpPr>
              <p:spPr bwMode="auto">
                <a:xfrm>
                  <a:off x="1878826" y="4433339"/>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529"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530"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531" name="직사각형 530"/>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532" name="모서리가 둥근 직사각형 58"/>
                <p:cNvSpPr/>
                <p:nvPr/>
              </p:nvSpPr>
              <p:spPr>
                <a:xfrm>
                  <a:off x="2818911" y="4551014"/>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grpSp>
            <p:nvGrpSpPr>
              <p:cNvPr id="516" name="그룹 515"/>
              <p:cNvGrpSpPr/>
              <p:nvPr/>
            </p:nvGrpSpPr>
            <p:grpSpPr>
              <a:xfrm>
                <a:off x="5525030" y="3536698"/>
                <a:ext cx="497561" cy="111695"/>
                <a:chOff x="5525030" y="3536698"/>
                <a:chExt cx="497561" cy="111695"/>
              </a:xfrm>
            </p:grpSpPr>
            <p:sp>
              <p:nvSpPr>
                <p:cNvPr id="520" name="제목 2"/>
                <p:cNvSpPr txBox="1">
                  <a:spLocks/>
                </p:cNvSpPr>
                <p:nvPr/>
              </p:nvSpPr>
              <p:spPr bwMode="auto">
                <a:xfrm>
                  <a:off x="5615656" y="353669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Second</a:t>
                  </a:r>
                </a:p>
              </p:txBody>
            </p:sp>
            <p:pic>
              <p:nvPicPr>
                <p:cNvPr id="521" name="그림 520"/>
                <p:cNvPicPr>
                  <a:picLocks noChangeAspect="1"/>
                </p:cNvPicPr>
                <p:nvPr/>
              </p:nvPicPr>
              <p:blipFill>
                <a:blip r:embed="rId2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25030" y="3548287"/>
                  <a:ext cx="64373" cy="87941"/>
                </a:xfrm>
                <a:prstGeom prst="rect">
                  <a:avLst/>
                </a:prstGeom>
              </p:spPr>
            </p:pic>
          </p:grpSp>
          <p:grpSp>
            <p:nvGrpSpPr>
              <p:cNvPr id="517" name="그룹 516"/>
              <p:cNvGrpSpPr/>
              <p:nvPr/>
            </p:nvGrpSpPr>
            <p:grpSpPr>
              <a:xfrm>
                <a:off x="5487798" y="3669593"/>
                <a:ext cx="1504647" cy="151261"/>
                <a:chOff x="4632326" y="1361650"/>
                <a:chExt cx="334284" cy="132138"/>
              </a:xfrm>
            </p:grpSpPr>
            <p:sp>
              <p:nvSpPr>
                <p:cNvPr id="518" name="직사각형 517"/>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All time l</a:t>
                  </a:r>
                  <a:r>
                    <a:rPr kumimoji="1" lang="mr-IN" altLang="ko-KR" sz="600" dirty="0" err="1">
                      <a:solidFill>
                        <a:schemeClr val="tx1"/>
                      </a:solidFill>
                      <a:latin typeface="+mn-ea"/>
                      <a:cs typeface="Nanum Gothic" charset="-127"/>
                    </a:rPr>
                    <a:t>ist</a:t>
                  </a:r>
                  <a:r>
                    <a:rPr kumimoji="1" lang="en-US" altLang="ko-KR" sz="600" dirty="0">
                      <a:solidFill>
                        <a:schemeClr val="tx1"/>
                      </a:solidFill>
                      <a:latin typeface="+mn-ea"/>
                      <a:cs typeface="Nanum Gothic" charset="-127"/>
                    </a:rPr>
                    <a:t>s</a:t>
                  </a:r>
                  <a:endParaRPr kumimoji="1" lang="mr-IN" altLang="ko-KR" sz="600" dirty="0">
                    <a:solidFill>
                      <a:schemeClr val="tx1"/>
                    </a:solidFill>
                    <a:latin typeface="+mn-ea"/>
                    <a:cs typeface="Nanum Gothic" charset="-127"/>
                  </a:endParaRPr>
                </a:p>
              </p:txBody>
            </p:sp>
            <p:sp>
              <p:nvSpPr>
                <p:cNvPr id="519" name="직사각형 518"/>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grpSp>
        <p:sp>
          <p:nvSpPr>
            <p:cNvPr id="514" name="십자형[C] 513"/>
            <p:cNvSpPr/>
            <p:nvPr/>
          </p:nvSpPr>
          <p:spPr>
            <a:xfrm rot="2700000">
              <a:off x="6567761" y="1831860"/>
              <a:ext cx="105503" cy="105503"/>
            </a:xfrm>
            <a:prstGeom prst="plus">
              <a:avLst>
                <a:gd name="adj" fmla="val 41667"/>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511" name="직사각형 510"/>
          <p:cNvSpPr/>
          <p:nvPr/>
        </p:nvSpPr>
        <p:spPr>
          <a:xfrm>
            <a:off x="7613109" y="6999433"/>
            <a:ext cx="1714495" cy="139560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17" name="모서리가 둥근 직사각형 58"/>
          <p:cNvSpPr/>
          <p:nvPr/>
        </p:nvSpPr>
        <p:spPr>
          <a:xfrm>
            <a:off x="8343484" y="4073668"/>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18" name="모서리가 둥근 직사각형 58"/>
          <p:cNvSpPr/>
          <p:nvPr/>
        </p:nvSpPr>
        <p:spPr>
          <a:xfrm>
            <a:off x="8941831" y="4073668"/>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31" name="직사각형 330"/>
          <p:cNvSpPr/>
          <p:nvPr/>
        </p:nvSpPr>
        <p:spPr>
          <a:xfrm>
            <a:off x="8075136" y="4079394"/>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32" name="직사각형 331"/>
          <p:cNvSpPr/>
          <p:nvPr/>
        </p:nvSpPr>
        <p:spPr>
          <a:xfrm>
            <a:off x="8060008" y="3074675"/>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34" name="모서리가 둥근 직사각형 58"/>
          <p:cNvSpPr/>
          <p:nvPr/>
        </p:nvSpPr>
        <p:spPr>
          <a:xfrm>
            <a:off x="8343484" y="3226547"/>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35" name="모서리가 둥근 직사각형 58"/>
          <p:cNvSpPr/>
          <p:nvPr/>
        </p:nvSpPr>
        <p:spPr>
          <a:xfrm>
            <a:off x="8941831" y="3226547"/>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36" name="직사각형 335"/>
          <p:cNvSpPr/>
          <p:nvPr/>
        </p:nvSpPr>
        <p:spPr>
          <a:xfrm>
            <a:off x="8075136" y="3232273"/>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45" name="모서리가 둥근 직사각형 58"/>
          <p:cNvSpPr/>
          <p:nvPr/>
        </p:nvSpPr>
        <p:spPr>
          <a:xfrm>
            <a:off x="8335263" y="3477201"/>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6" name="모서리가 둥근 직사각형 58"/>
          <p:cNvSpPr/>
          <p:nvPr/>
        </p:nvSpPr>
        <p:spPr>
          <a:xfrm>
            <a:off x="8933610" y="3477201"/>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7" name="직사각형 346"/>
          <p:cNvSpPr/>
          <p:nvPr/>
        </p:nvSpPr>
        <p:spPr>
          <a:xfrm>
            <a:off x="8060008" y="3482927"/>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52" name="모서리가 둥근 직사각형 58"/>
          <p:cNvSpPr/>
          <p:nvPr/>
        </p:nvSpPr>
        <p:spPr>
          <a:xfrm>
            <a:off x="8343484" y="3645923"/>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3" name="모서리가 둥근 직사각형 58"/>
          <p:cNvSpPr/>
          <p:nvPr/>
        </p:nvSpPr>
        <p:spPr>
          <a:xfrm>
            <a:off x="8941831" y="3645923"/>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54" name="직사각형 353"/>
          <p:cNvSpPr/>
          <p:nvPr/>
        </p:nvSpPr>
        <p:spPr>
          <a:xfrm>
            <a:off x="8075136" y="3651649"/>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56" name="모서리가 둥근 직사각형 58"/>
          <p:cNvSpPr/>
          <p:nvPr/>
        </p:nvSpPr>
        <p:spPr>
          <a:xfrm>
            <a:off x="8335263" y="3902796"/>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7" name="모서리가 둥근 직사각형 58"/>
          <p:cNvSpPr/>
          <p:nvPr/>
        </p:nvSpPr>
        <p:spPr>
          <a:xfrm>
            <a:off x="8933610" y="3902796"/>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66" name="직사각형 365"/>
          <p:cNvSpPr/>
          <p:nvPr/>
        </p:nvSpPr>
        <p:spPr>
          <a:xfrm>
            <a:off x="8060008" y="3908522"/>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67" name="직사각형 366"/>
          <p:cNvSpPr/>
          <p:nvPr/>
        </p:nvSpPr>
        <p:spPr>
          <a:xfrm>
            <a:off x="8353954" y="3074675"/>
            <a:ext cx="1218404" cy="1121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The earliest time</a:t>
            </a:r>
            <a:endParaRPr lang="ko-KR" altLang="en-US" sz="600" dirty="0">
              <a:solidFill>
                <a:schemeClr val="bg1">
                  <a:lumMod val="50000"/>
                </a:schemeClr>
              </a:solidFill>
              <a:latin typeface="+mn-ea"/>
              <a:cs typeface="Nanum Gothic" charset="-127"/>
            </a:endParaRPr>
          </a:p>
        </p:txBody>
      </p:sp>
      <p:sp>
        <p:nvSpPr>
          <p:cNvPr id="315" name="모서리가 둥근 직사각형 58"/>
          <p:cNvSpPr/>
          <p:nvPr/>
        </p:nvSpPr>
        <p:spPr>
          <a:xfrm>
            <a:off x="8343484" y="607580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16" name="모서리가 둥근 직사각형 58"/>
          <p:cNvSpPr/>
          <p:nvPr/>
        </p:nvSpPr>
        <p:spPr>
          <a:xfrm>
            <a:off x="8941831" y="607580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33" name="직사각형 332"/>
          <p:cNvSpPr/>
          <p:nvPr/>
        </p:nvSpPr>
        <p:spPr>
          <a:xfrm>
            <a:off x="8075136" y="6081530"/>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68" name="직사각형 367"/>
          <p:cNvSpPr/>
          <p:nvPr/>
        </p:nvSpPr>
        <p:spPr>
          <a:xfrm>
            <a:off x="8060008" y="507681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83" name="모서리가 둥근 직사각형 58"/>
          <p:cNvSpPr/>
          <p:nvPr/>
        </p:nvSpPr>
        <p:spPr>
          <a:xfrm>
            <a:off x="8343484" y="522868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99" name="모서리가 둥근 직사각형 58"/>
          <p:cNvSpPr/>
          <p:nvPr/>
        </p:nvSpPr>
        <p:spPr>
          <a:xfrm>
            <a:off x="8941831" y="522868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08" name="직사각형 407"/>
          <p:cNvSpPr/>
          <p:nvPr/>
        </p:nvSpPr>
        <p:spPr>
          <a:xfrm>
            <a:off x="8075136" y="5234409"/>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410" name="모서리가 둥근 직사각형 58"/>
          <p:cNvSpPr/>
          <p:nvPr/>
        </p:nvSpPr>
        <p:spPr>
          <a:xfrm>
            <a:off x="8335263" y="547933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19" name="모서리가 둥근 직사각형 58"/>
          <p:cNvSpPr/>
          <p:nvPr/>
        </p:nvSpPr>
        <p:spPr>
          <a:xfrm>
            <a:off x="8933610" y="547933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22" name="직사각형 421"/>
          <p:cNvSpPr/>
          <p:nvPr/>
        </p:nvSpPr>
        <p:spPr>
          <a:xfrm>
            <a:off x="8060008" y="5485063"/>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423" name="모서리가 둥근 직사각형 58"/>
          <p:cNvSpPr/>
          <p:nvPr/>
        </p:nvSpPr>
        <p:spPr>
          <a:xfrm>
            <a:off x="8343484" y="564805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26" name="모서리가 둥근 직사각형 58"/>
          <p:cNvSpPr/>
          <p:nvPr/>
        </p:nvSpPr>
        <p:spPr>
          <a:xfrm>
            <a:off x="8941831" y="564805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27" name="직사각형 426"/>
          <p:cNvSpPr/>
          <p:nvPr/>
        </p:nvSpPr>
        <p:spPr>
          <a:xfrm>
            <a:off x="8075136" y="5653785"/>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430" name="모서리가 둥근 직사각형 58"/>
          <p:cNvSpPr/>
          <p:nvPr/>
        </p:nvSpPr>
        <p:spPr>
          <a:xfrm>
            <a:off x="8335263" y="590493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32" name="모서리가 둥근 직사각형 58"/>
          <p:cNvSpPr/>
          <p:nvPr/>
        </p:nvSpPr>
        <p:spPr>
          <a:xfrm>
            <a:off x="8933610" y="590493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33" name="직사각형 432"/>
          <p:cNvSpPr/>
          <p:nvPr/>
        </p:nvSpPr>
        <p:spPr>
          <a:xfrm>
            <a:off x="8060008" y="5910658"/>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434" name="직사각형 433"/>
          <p:cNvSpPr/>
          <p:nvPr/>
        </p:nvSpPr>
        <p:spPr>
          <a:xfrm>
            <a:off x="8353954" y="5076811"/>
            <a:ext cx="1218404" cy="11916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The earliest time</a:t>
            </a:r>
            <a:endParaRPr lang="ko-KR" altLang="en-US" sz="600" dirty="0">
              <a:solidFill>
                <a:schemeClr val="bg1">
                  <a:lumMod val="50000"/>
                </a:schemeClr>
              </a:solidFill>
              <a:latin typeface="+mn-ea"/>
              <a:cs typeface="Nanum Gothic" charset="-127"/>
            </a:endParaRPr>
          </a:p>
        </p:txBody>
      </p:sp>
      <p:grpSp>
        <p:nvGrpSpPr>
          <p:cNvPr id="435" name="그룹 434"/>
          <p:cNvGrpSpPr/>
          <p:nvPr/>
        </p:nvGrpSpPr>
        <p:grpSpPr>
          <a:xfrm>
            <a:off x="7794845" y="4934545"/>
            <a:ext cx="2274954" cy="1462245"/>
            <a:chOff x="1078135" y="5207259"/>
            <a:chExt cx="2274954" cy="1462245"/>
          </a:xfrm>
        </p:grpSpPr>
        <p:sp>
          <p:nvSpPr>
            <p:cNvPr id="436" name="직사각형 435"/>
            <p:cNvSpPr/>
            <p:nvPr/>
          </p:nvSpPr>
          <p:spPr>
            <a:xfrm>
              <a:off x="1078135" y="5207259"/>
              <a:ext cx="2274954" cy="1462245"/>
            </a:xfrm>
            <a:prstGeom prst="rect">
              <a:avLst/>
            </a:prstGeom>
            <a:solidFill>
              <a:srgbClr val="FFFFFF">
                <a:alpha val="65098"/>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437" name="그림 436"/>
            <p:cNvPicPr>
              <a:picLocks noChangeAspect="1"/>
            </p:cNvPicPr>
            <p:nvPr/>
          </p:nvPicPr>
          <p:blipFill rotWithShape="1">
            <a:blip r:embed="rId14">
              <a:extLst>
                <a:ext uri="{28A0092B-C50C-407E-A947-70E740481C1C}">
                  <a14:useLocalDpi xmlns:a14="http://schemas.microsoft.com/office/drawing/2010/main" val="0"/>
                </a:ext>
              </a:extLst>
            </a:blip>
            <a:srcRect l="60612" r="19727"/>
            <a:stretch/>
          </p:blipFill>
          <p:spPr>
            <a:xfrm>
              <a:off x="1957528" y="5805884"/>
              <a:ext cx="168916" cy="156826"/>
            </a:xfrm>
            <a:prstGeom prst="rect">
              <a:avLst/>
            </a:prstGeom>
            <a:ln>
              <a:noFill/>
            </a:ln>
          </p:spPr>
        </p:pic>
        <p:sp>
          <p:nvSpPr>
            <p:cNvPr id="438" name="직사각형 437"/>
            <p:cNvSpPr/>
            <p:nvPr/>
          </p:nvSpPr>
          <p:spPr>
            <a:xfrm>
              <a:off x="2094251" y="5787780"/>
              <a:ext cx="238932" cy="180425"/>
            </a:xfrm>
            <a:prstGeom prst="rect">
              <a:avLst/>
            </a:prstGeom>
            <a:noFill/>
          </p:spPr>
          <p:txBody>
            <a:bodyPr wrap="square" lIns="36000" tIns="36000" rIns="36000" bIns="36000">
              <a:spAutoFit/>
            </a:bodyPr>
            <a:lstStyle/>
            <a:p>
              <a:pPr>
                <a:buClr>
                  <a:srgbClr val="336699"/>
                </a:buClr>
              </a:pPr>
              <a:r>
                <a:rPr lang="en-US" altLang="ko-KR" sz="700" b="0">
                  <a:solidFill>
                    <a:prstClr val="black"/>
                  </a:solidFill>
                  <a:latin typeface="+mn-ea"/>
                  <a:ea typeface="+mn-ea"/>
                  <a:cs typeface="Nanum Gothic" charset="-127"/>
                </a:rPr>
                <a:t>Edit</a:t>
              </a:r>
              <a:endParaRPr lang="en-US" altLang="ko-KR" sz="700" b="1" dirty="0">
                <a:solidFill>
                  <a:prstClr val="black"/>
                </a:solidFill>
                <a:latin typeface="+mn-ea"/>
                <a:ea typeface="+mn-ea"/>
                <a:cs typeface="Nanum Gothic" charset="-127"/>
              </a:endParaRPr>
            </a:p>
          </p:txBody>
        </p:sp>
      </p:grpSp>
      <p:sp>
        <p:nvSpPr>
          <p:cNvPr id="439" name="모서리가 둥근 직사각형 58"/>
          <p:cNvSpPr/>
          <p:nvPr/>
        </p:nvSpPr>
        <p:spPr>
          <a:xfrm>
            <a:off x="8343484" y="2214695"/>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40" name="모서리가 둥근 직사각형 58"/>
          <p:cNvSpPr/>
          <p:nvPr/>
        </p:nvSpPr>
        <p:spPr>
          <a:xfrm>
            <a:off x="8941831" y="2214695"/>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41" name="직사각형 440"/>
          <p:cNvSpPr/>
          <p:nvPr/>
        </p:nvSpPr>
        <p:spPr>
          <a:xfrm>
            <a:off x="8075136" y="2220421"/>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442" name="직사각형 441"/>
          <p:cNvSpPr/>
          <p:nvPr/>
        </p:nvSpPr>
        <p:spPr>
          <a:xfrm>
            <a:off x="8060008" y="1215702"/>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443" name="모서리가 둥근 직사각형 58"/>
          <p:cNvSpPr/>
          <p:nvPr/>
        </p:nvSpPr>
        <p:spPr>
          <a:xfrm>
            <a:off x="8343484" y="1367574"/>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44" name="모서리가 둥근 직사각형 58"/>
          <p:cNvSpPr/>
          <p:nvPr/>
        </p:nvSpPr>
        <p:spPr>
          <a:xfrm>
            <a:off x="8941831" y="1367574"/>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45" name="직사각형 444"/>
          <p:cNvSpPr/>
          <p:nvPr/>
        </p:nvSpPr>
        <p:spPr>
          <a:xfrm>
            <a:off x="8075136" y="1373300"/>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446" name="모서리가 둥근 직사각형 58"/>
          <p:cNvSpPr/>
          <p:nvPr/>
        </p:nvSpPr>
        <p:spPr>
          <a:xfrm>
            <a:off x="8335263" y="1618228"/>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47" name="모서리가 둥근 직사각형 58"/>
          <p:cNvSpPr/>
          <p:nvPr/>
        </p:nvSpPr>
        <p:spPr>
          <a:xfrm>
            <a:off x="8933610" y="1618228"/>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48" name="직사각형 447"/>
          <p:cNvSpPr/>
          <p:nvPr/>
        </p:nvSpPr>
        <p:spPr>
          <a:xfrm>
            <a:off x="8060008" y="1623954"/>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449" name="모서리가 둥근 직사각형 58"/>
          <p:cNvSpPr/>
          <p:nvPr/>
        </p:nvSpPr>
        <p:spPr>
          <a:xfrm>
            <a:off x="8343484" y="1786950"/>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50" name="모서리가 둥근 직사각형 58"/>
          <p:cNvSpPr/>
          <p:nvPr/>
        </p:nvSpPr>
        <p:spPr>
          <a:xfrm>
            <a:off x="8941831" y="1786950"/>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51" name="직사각형 450"/>
          <p:cNvSpPr/>
          <p:nvPr/>
        </p:nvSpPr>
        <p:spPr>
          <a:xfrm>
            <a:off x="8075136" y="1792676"/>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452" name="모서리가 둥근 직사각형 58"/>
          <p:cNvSpPr/>
          <p:nvPr/>
        </p:nvSpPr>
        <p:spPr>
          <a:xfrm>
            <a:off x="8335263" y="2043823"/>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453" name="모서리가 둥근 직사각형 58"/>
          <p:cNvSpPr/>
          <p:nvPr/>
        </p:nvSpPr>
        <p:spPr>
          <a:xfrm>
            <a:off x="8933610" y="2043823"/>
            <a:ext cx="590126" cy="134416"/>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454" name="직사각형 453"/>
          <p:cNvSpPr/>
          <p:nvPr/>
        </p:nvSpPr>
        <p:spPr>
          <a:xfrm>
            <a:off x="8060008" y="2049549"/>
            <a:ext cx="228460" cy="10568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455" name="직사각형 454"/>
          <p:cNvSpPr/>
          <p:nvPr/>
        </p:nvSpPr>
        <p:spPr>
          <a:xfrm>
            <a:off x="8353954" y="1215702"/>
            <a:ext cx="1218404" cy="11214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The earliest time</a:t>
            </a:r>
            <a:endParaRPr lang="ko-KR" altLang="en-US" sz="600" dirty="0">
              <a:solidFill>
                <a:schemeClr val="bg1">
                  <a:lumMod val="50000"/>
                </a:schemeClr>
              </a:solidFill>
              <a:latin typeface="+mn-ea"/>
              <a:cs typeface="Nanum Gothic" charset="-127"/>
            </a:endParaRPr>
          </a:p>
        </p:txBody>
      </p:sp>
      <p:grpSp>
        <p:nvGrpSpPr>
          <p:cNvPr id="456" name="그룹 455"/>
          <p:cNvGrpSpPr/>
          <p:nvPr/>
        </p:nvGrpSpPr>
        <p:grpSpPr>
          <a:xfrm>
            <a:off x="898595" y="2901051"/>
            <a:ext cx="972948" cy="1345669"/>
            <a:chOff x="10006927" y="3543847"/>
            <a:chExt cx="972948" cy="973089"/>
          </a:xfrm>
        </p:grpSpPr>
        <p:sp>
          <p:nvSpPr>
            <p:cNvPr id="457" name="직사각형 456"/>
            <p:cNvSpPr/>
            <p:nvPr/>
          </p:nvSpPr>
          <p:spPr>
            <a:xfrm>
              <a:off x="10006927" y="3583628"/>
              <a:ext cx="972948" cy="93330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36000" rIns="36000" bIns="36000" rtlCol="0" anchor="t"/>
            <a:lstStyle/>
            <a:p>
              <a:pPr>
                <a:lnSpc>
                  <a:spcPct val="150000"/>
                </a:lnSpc>
              </a:pPr>
              <a:r>
                <a:rPr kumimoji="1" lang="en-US" altLang="ko-KR" sz="500" b="1" dirty="0" err="1">
                  <a:solidFill>
                    <a:schemeClr val="tx1">
                      <a:lumMod val="50000"/>
                      <a:lumOff val="50000"/>
                    </a:schemeClr>
                  </a:solidFill>
                  <a:latin typeface="Nanum Gothic" charset="-127"/>
                  <a:ea typeface="Nanum Gothic" charset="-127"/>
                  <a:cs typeface="Nanum Gothic" charset="-127"/>
                </a:rPr>
                <a:t>Datasource</a:t>
              </a:r>
              <a:r>
                <a:rPr kumimoji="1" lang="en-US" altLang="ko-KR" sz="500" b="1" dirty="0">
                  <a:solidFill>
                    <a:schemeClr val="tx1">
                      <a:lumMod val="50000"/>
                      <a:lumOff val="50000"/>
                    </a:schemeClr>
                  </a:solidFill>
                  <a:latin typeface="Nanum Gothic" charset="-127"/>
                  <a:ea typeface="Nanum Gothic" charset="-127"/>
                  <a:cs typeface="Nanum Gothic" charset="-127"/>
                </a:rPr>
                <a:t> A</a:t>
              </a:r>
            </a:p>
            <a:p>
              <a:pPr>
                <a:lnSpc>
                  <a:spcPct val="150000"/>
                </a:lnSpc>
              </a:pPr>
              <a:r>
                <a:rPr kumimoji="1" lang="ko-KR" altLang="en-US" sz="500" dirty="0">
                  <a:solidFill>
                    <a:schemeClr val="tx1">
                      <a:lumMod val="50000"/>
                      <a:lumOff val="50000"/>
                    </a:schemeClr>
                  </a:solidFill>
                  <a:latin typeface="Nanum Gothic" charset="-127"/>
                  <a:ea typeface="Nanum Gothic" charset="-127"/>
                  <a:cs typeface="Nanum Gothic" charset="-127"/>
                </a:rPr>
                <a:t>열 </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endParaRPr kumimoji="1" lang="en-US" altLang="ko-KR" sz="500" dirty="0">
                <a:solidFill>
                  <a:schemeClr val="tx1">
                    <a:lumMod val="50000"/>
                    <a:lumOff val="50000"/>
                  </a:schemeClr>
                </a:solidFill>
                <a:latin typeface="Nanum Gothic" charset="-127"/>
                <a:ea typeface="Nanum Gothic" charset="-127"/>
                <a:cs typeface="Nanum Gothic" charset="-127"/>
              </a:endParaRPr>
            </a:p>
            <a:p>
              <a:pPr>
                <a:lnSpc>
                  <a:spcPct val="150000"/>
                </a:lnSpc>
              </a:pPr>
              <a:r>
                <a:rPr kumimoji="1" lang="ko-KR" altLang="en-US" sz="500" dirty="0">
                  <a:solidFill>
                    <a:schemeClr val="tx1">
                      <a:lumMod val="50000"/>
                      <a:lumOff val="50000"/>
                    </a:schemeClr>
                  </a:solidFill>
                  <a:latin typeface="Nanum Gothic" charset="-127"/>
                  <a:ea typeface="Nanum Gothic" charset="-127"/>
                  <a:cs typeface="Nanum Gothic" charset="-127"/>
                </a:rPr>
                <a:t>행 </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endParaRPr kumimoji="1" lang="en-US" altLang="ko-KR" sz="500" dirty="0">
                <a:solidFill>
                  <a:schemeClr val="tx1">
                    <a:lumMod val="50000"/>
                    <a:lumOff val="50000"/>
                  </a:schemeClr>
                </a:solidFill>
                <a:latin typeface="Nanum Gothic" charset="-127"/>
                <a:ea typeface="Nanum Gothic" charset="-127"/>
                <a:cs typeface="Nanum Gothic" charset="-127"/>
              </a:endParaRPr>
            </a:p>
            <a:p>
              <a:pPr>
                <a:lnSpc>
                  <a:spcPct val="150000"/>
                </a:lnSpc>
              </a:pPr>
              <a:r>
                <a:rPr kumimoji="1" lang="ko-KR" altLang="en-US" sz="500" dirty="0">
                  <a:solidFill>
                    <a:schemeClr val="tx1">
                      <a:lumMod val="50000"/>
                      <a:lumOff val="50000"/>
                    </a:schemeClr>
                  </a:solidFill>
                  <a:latin typeface="Nanum Gothic" charset="-127"/>
                  <a:ea typeface="Nanum Gothic" charset="-127"/>
                  <a:cs typeface="Nanum Gothic" charset="-127"/>
                </a:rPr>
                <a:t>교차 </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r>
                <a:rPr kumimoji="1" lang="en-US" altLang="ko-KR" sz="500" dirty="0">
                  <a:solidFill>
                    <a:schemeClr val="tx1">
                      <a:lumMod val="50000"/>
                      <a:lumOff val="50000"/>
                    </a:schemeClr>
                  </a:solidFill>
                  <a:latin typeface="Nanum Gothic" charset="-127"/>
                  <a:ea typeface="Nanum Gothic" charset="-127"/>
                  <a:cs typeface="Nanum Gothic" charset="-127"/>
                </a:rPr>
                <a:t>,</a:t>
              </a:r>
              <a:r>
                <a:rPr kumimoji="1" lang="ko-KR" altLang="en-US" sz="500" dirty="0">
                  <a:solidFill>
                    <a:schemeClr val="tx1">
                      <a:lumMod val="50000"/>
                      <a:lumOff val="50000"/>
                    </a:schemeClr>
                  </a:solidFill>
                  <a:latin typeface="Nanum Gothic" charset="-127"/>
                  <a:ea typeface="Nanum Gothic" charset="-127"/>
                  <a:cs typeface="Nanum Gothic" charset="-127"/>
                </a:rPr>
                <a:t> 피봇 데이터</a:t>
              </a:r>
              <a:endParaRPr kumimoji="1" lang="en-US" altLang="ko-KR" sz="500" dirty="0">
                <a:solidFill>
                  <a:schemeClr val="tx1">
                    <a:lumMod val="50000"/>
                    <a:lumOff val="50000"/>
                  </a:schemeClr>
                </a:solidFill>
                <a:latin typeface="Nanum Gothic" charset="-127"/>
                <a:ea typeface="Nanum Gothic" charset="-127"/>
                <a:cs typeface="Nanum Gothic" charset="-127"/>
              </a:endParaRPr>
            </a:p>
            <a:p>
              <a:pPr>
                <a:lnSpc>
                  <a:spcPct val="150000"/>
                </a:lnSpc>
              </a:pPr>
              <a:r>
                <a:rPr kumimoji="1" lang="en-US" altLang="ko-KR" sz="500" dirty="0">
                  <a:solidFill>
                    <a:schemeClr val="tx1">
                      <a:lumMod val="50000"/>
                      <a:lumOff val="50000"/>
                    </a:schemeClr>
                  </a:solidFill>
                  <a:latin typeface="Nanum Gothic" charset="-127"/>
                  <a:ea typeface="Nanum Gothic" charset="-127"/>
                  <a:cs typeface="Nanum Gothic" charset="-127"/>
                </a:rPr>
                <a:t>---</a:t>
              </a:r>
            </a:p>
            <a:p>
              <a:pPr>
                <a:lnSpc>
                  <a:spcPct val="150000"/>
                </a:lnSpc>
              </a:pPr>
              <a:r>
                <a:rPr kumimoji="1" lang="en-US" altLang="ko-KR" sz="500" dirty="0">
                  <a:solidFill>
                    <a:schemeClr val="tx1">
                      <a:lumMod val="50000"/>
                      <a:lumOff val="50000"/>
                    </a:schemeClr>
                  </a:solidFill>
                  <a:latin typeface="Nanum Gothic" charset="-127"/>
                  <a:ea typeface="Nanum Gothic" charset="-127"/>
                  <a:cs typeface="Nanum Gothic" charset="-127"/>
                </a:rPr>
                <a:t>Chart data is filtered</a:t>
              </a:r>
            </a:p>
            <a:p>
              <a:pPr>
                <a:lnSpc>
                  <a:spcPct val="150000"/>
                </a:lnSpc>
              </a:pPr>
              <a:r>
                <a:rPr kumimoji="1" lang="en-US" altLang="ko-KR" sz="400" dirty="0">
                  <a:solidFill>
                    <a:schemeClr val="tx1">
                      <a:lumMod val="50000"/>
                      <a:lumOff val="50000"/>
                    </a:schemeClr>
                  </a:solidFill>
                  <a:latin typeface="Nanum Gothic" charset="-127"/>
                  <a:ea typeface="Nanum Gothic" charset="-127"/>
                  <a:cs typeface="Nanum Gothic" charset="-127"/>
                </a:rPr>
                <a:t>-</a:t>
              </a:r>
              <a:r>
                <a:rPr kumimoji="1" lang="ko-KR" altLang="en-US" sz="400" dirty="0">
                  <a:solidFill>
                    <a:schemeClr val="tx1">
                      <a:lumMod val="50000"/>
                      <a:lumOff val="50000"/>
                    </a:schemeClr>
                  </a:solidFill>
                  <a:latin typeface="Nanum Gothic" charset="-127"/>
                  <a:ea typeface="Nanum Gothic" charset="-127"/>
                  <a:cs typeface="Nanum Gothic" charset="-127"/>
                </a:rPr>
                <a:t> 필터명 </a:t>
              </a:r>
              <a:r>
                <a:rPr kumimoji="1" lang="en-US" altLang="ko-KR" sz="400" dirty="0">
                  <a:solidFill>
                    <a:schemeClr val="tx1">
                      <a:lumMod val="50000"/>
                      <a:lumOff val="50000"/>
                    </a:schemeClr>
                  </a:solidFill>
                  <a:latin typeface="Nanum Gothic" charset="-127"/>
                  <a:ea typeface="Nanum Gothic" charset="-127"/>
                  <a:cs typeface="Nanum Gothic" charset="-127"/>
                </a:rPr>
                <a:t>:</a:t>
              </a:r>
              <a:r>
                <a:rPr kumimoji="1" lang="ko-KR" altLang="en-US" sz="400" dirty="0">
                  <a:solidFill>
                    <a:schemeClr val="tx1">
                      <a:lumMod val="50000"/>
                      <a:lumOff val="50000"/>
                    </a:schemeClr>
                  </a:solidFill>
                  <a:latin typeface="Nanum Gothic" charset="-127"/>
                  <a:ea typeface="Nanum Gothic" charset="-127"/>
                  <a:cs typeface="Nanum Gothic" charset="-127"/>
                </a:rPr>
                <a:t> </a:t>
              </a:r>
              <a:r>
                <a:rPr kumimoji="1" lang="en-US" altLang="ko-KR" sz="400" dirty="0">
                  <a:solidFill>
                    <a:schemeClr val="tx1">
                      <a:lumMod val="50000"/>
                      <a:lumOff val="50000"/>
                    </a:schemeClr>
                  </a:solidFill>
                  <a:latin typeface="Nanum Gothic" charset="-127"/>
                  <a:ea typeface="Nanum Gothic" charset="-127"/>
                  <a:cs typeface="Nanum Gothic" charset="-127"/>
                </a:rPr>
                <a:t>All</a:t>
              </a:r>
            </a:p>
            <a:p>
              <a:pPr>
                <a:lnSpc>
                  <a:spcPct val="150000"/>
                </a:lnSpc>
              </a:pPr>
              <a:r>
                <a:rPr kumimoji="1" lang="en-US" altLang="ko-KR" sz="400" dirty="0">
                  <a:solidFill>
                    <a:schemeClr val="tx1">
                      <a:lumMod val="50000"/>
                      <a:lumOff val="50000"/>
                    </a:schemeClr>
                  </a:solidFill>
                  <a:latin typeface="Nanum Gothic" charset="-127"/>
                  <a:ea typeface="Nanum Gothic" charset="-127"/>
                  <a:cs typeface="Nanum Gothic" charset="-127"/>
                </a:rPr>
                <a:t>-</a:t>
              </a:r>
              <a:r>
                <a:rPr kumimoji="1" lang="ko-KR" altLang="en-US" sz="400" dirty="0">
                  <a:solidFill>
                    <a:schemeClr val="tx1">
                      <a:lumMod val="50000"/>
                      <a:lumOff val="50000"/>
                    </a:schemeClr>
                  </a:solidFill>
                  <a:latin typeface="Nanum Gothic" charset="-127"/>
                  <a:ea typeface="Nanum Gothic" charset="-127"/>
                  <a:cs typeface="Nanum Gothic" charset="-127"/>
                </a:rPr>
                <a:t> 필터명 </a:t>
              </a:r>
              <a:r>
                <a:rPr kumimoji="1" lang="en-US" altLang="ko-KR" sz="400" dirty="0">
                  <a:solidFill>
                    <a:schemeClr val="tx1">
                      <a:lumMod val="50000"/>
                      <a:lumOff val="50000"/>
                    </a:schemeClr>
                  </a:solidFill>
                  <a:latin typeface="Nanum Gothic" charset="-127"/>
                  <a:ea typeface="Nanum Gothic" charset="-127"/>
                  <a:cs typeface="Nanum Gothic" charset="-127"/>
                </a:rPr>
                <a:t>1,2,3,4,5,6</a:t>
              </a:r>
            </a:p>
            <a:p>
              <a:pPr>
                <a:lnSpc>
                  <a:spcPct val="150000"/>
                </a:lnSpc>
              </a:pPr>
              <a:r>
                <a:rPr kumimoji="1" lang="en-US" altLang="ko-KR" sz="400" dirty="0">
                  <a:solidFill>
                    <a:schemeClr val="tx1">
                      <a:lumMod val="50000"/>
                      <a:lumOff val="50000"/>
                    </a:schemeClr>
                  </a:solidFill>
                  <a:latin typeface="Nanum Gothic" charset="-127"/>
                  <a:ea typeface="Nanum Gothic" charset="-127"/>
                  <a:cs typeface="Nanum Gothic" charset="-127"/>
                </a:rPr>
                <a:t>-</a:t>
              </a:r>
              <a:r>
                <a:rPr kumimoji="1" lang="ko-KR" altLang="en-US" sz="400" dirty="0">
                  <a:solidFill>
                    <a:schemeClr val="tx1">
                      <a:lumMod val="50000"/>
                      <a:lumOff val="50000"/>
                    </a:schemeClr>
                  </a:solidFill>
                  <a:latin typeface="Nanum Gothic" charset="-127"/>
                  <a:ea typeface="Nanum Gothic" charset="-127"/>
                  <a:cs typeface="Nanum Gothic" charset="-127"/>
                </a:rPr>
                <a:t> 필터명 </a:t>
              </a:r>
              <a:r>
                <a:rPr kumimoji="1" lang="en-US" altLang="ko-KR" sz="400" dirty="0">
                  <a:solidFill>
                    <a:schemeClr val="tx1">
                      <a:lumMod val="50000"/>
                      <a:lumOff val="50000"/>
                    </a:schemeClr>
                  </a:solidFill>
                  <a:latin typeface="Nanum Gothic" charset="-127"/>
                  <a:ea typeface="Nanum Gothic" charset="-127"/>
                  <a:cs typeface="Nanum Gothic" charset="-127"/>
                </a:rPr>
                <a:t>2018-10-01 ~ 2018-10-30</a:t>
              </a:r>
              <a:endParaRPr kumimoji="1" lang="ko-KR" altLang="en-US" sz="400" dirty="0">
                <a:solidFill>
                  <a:schemeClr val="tx1">
                    <a:lumMod val="50000"/>
                    <a:lumOff val="50000"/>
                  </a:schemeClr>
                </a:solidFill>
                <a:latin typeface="Nanum Gothic" charset="-127"/>
                <a:ea typeface="Nanum Gothic" charset="-127"/>
                <a:cs typeface="Nanum Gothic" charset="-127"/>
              </a:endParaRPr>
            </a:p>
          </p:txBody>
        </p:sp>
        <p:sp>
          <p:nvSpPr>
            <p:cNvPr id="458" name="삼각형 457"/>
            <p:cNvSpPr/>
            <p:nvPr/>
          </p:nvSpPr>
          <p:spPr>
            <a:xfrm>
              <a:off x="10866689" y="3543847"/>
              <a:ext cx="56154" cy="45719"/>
            </a:xfrm>
            <a:prstGeom prst="triangle">
              <a:avLst/>
            </a:prstGeom>
            <a:solidFill>
              <a:schemeClr val="bg1">
                <a:lumMod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459" name="직사각형 458"/>
          <p:cNvSpPr/>
          <p:nvPr/>
        </p:nvSpPr>
        <p:spPr>
          <a:xfrm>
            <a:off x="863240" y="3000390"/>
            <a:ext cx="1071851" cy="160863"/>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61" name="직사각형 460"/>
          <p:cNvSpPr/>
          <p:nvPr/>
        </p:nvSpPr>
        <p:spPr>
          <a:xfrm>
            <a:off x="863240" y="3780338"/>
            <a:ext cx="1071851" cy="466381"/>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 name="삼각형 11"/>
          <p:cNvSpPr/>
          <p:nvPr/>
        </p:nvSpPr>
        <p:spPr>
          <a:xfrm rot="10800000">
            <a:off x="1774242" y="3837363"/>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60" name="직사각형 459"/>
          <p:cNvSpPr/>
          <p:nvPr/>
        </p:nvSpPr>
        <p:spPr>
          <a:xfrm>
            <a:off x="1234678" y="2821876"/>
            <a:ext cx="213966" cy="134258"/>
          </a:xfrm>
          <a:prstGeom prst="rect">
            <a:avLst/>
          </a:prstGeom>
          <a:noFill/>
        </p:spPr>
        <p:txBody>
          <a:bodyPr wrap="square" lIns="36000" tIns="36000" rIns="36000" bIns="36000">
            <a:spAutoFit/>
          </a:bodyPr>
          <a:lstStyle/>
          <a:p>
            <a:pPr>
              <a:buClr>
                <a:srgbClr val="336699"/>
              </a:buClr>
            </a:pPr>
            <a:r>
              <a:rPr lang="en-US" altLang="ko-KR" sz="400" b="1">
                <a:solidFill>
                  <a:prstClr val="black"/>
                </a:solidFill>
                <a:latin typeface="+mn-ea"/>
                <a:cs typeface="Nanum Gothic" charset="-127"/>
              </a:rPr>
              <a:t>ON</a:t>
            </a:r>
            <a:endParaRPr lang="en-US" altLang="ko-KR" sz="400" b="1" dirty="0">
              <a:solidFill>
                <a:prstClr val="black"/>
              </a:solidFill>
              <a:latin typeface="+mn-ea"/>
              <a:cs typeface="Nanum Gothic" charset="-127"/>
            </a:endParaRPr>
          </a:p>
        </p:txBody>
      </p:sp>
      <p:sp>
        <p:nvSpPr>
          <p:cNvPr id="462" name="직사각형 461"/>
          <p:cNvSpPr/>
          <p:nvPr/>
        </p:nvSpPr>
        <p:spPr>
          <a:xfrm>
            <a:off x="1151201" y="2721384"/>
            <a:ext cx="248530" cy="25097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791633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사각형 23"/>
          <p:cNvSpPr/>
          <p:nvPr/>
        </p:nvSpPr>
        <p:spPr>
          <a:xfrm>
            <a:off x="816965" y="531493"/>
            <a:ext cx="280066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cs typeface="Nanum Gothic" charset="-127"/>
              </a:rPr>
              <a:t>차트</a:t>
            </a:r>
            <a:endParaRPr lang="en-US" altLang="ko-KR" sz="700" b="1" dirty="0">
              <a:solidFill>
                <a:prstClr val="black"/>
              </a:solidFill>
              <a:latin typeface="+mn-ea"/>
              <a:cs typeface="Nanum Gothic" charset="-127"/>
            </a:endParaRPr>
          </a:p>
        </p:txBody>
      </p:sp>
      <p:sp>
        <p:nvSpPr>
          <p:cNvPr id="25" name="직사각형 24"/>
          <p:cNvSpPr/>
          <p:nvPr/>
        </p:nvSpPr>
        <p:spPr>
          <a:xfrm>
            <a:off x="3617625" y="531493"/>
            <a:ext cx="280066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cs typeface="Nanum Gothic" charset="-127"/>
              </a:rPr>
              <a:t>텍스트</a:t>
            </a:r>
            <a:endParaRPr lang="en-US" altLang="ko-KR" sz="700" b="1" dirty="0">
              <a:solidFill>
                <a:prstClr val="black"/>
              </a:solidFill>
              <a:latin typeface="+mn-ea"/>
              <a:cs typeface="Nanum Gothic" charset="-127"/>
            </a:endParaRPr>
          </a:p>
        </p:txBody>
      </p:sp>
      <p:sp>
        <p:nvSpPr>
          <p:cNvPr id="26" name="직사각형 25"/>
          <p:cNvSpPr/>
          <p:nvPr/>
        </p:nvSpPr>
        <p:spPr>
          <a:xfrm>
            <a:off x="6418288" y="531493"/>
            <a:ext cx="280066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cs typeface="Nanum Gothic" charset="-127"/>
              </a:rPr>
              <a:t>필터</a:t>
            </a:r>
            <a:endParaRPr lang="en-US" altLang="ko-KR" sz="700" b="1" dirty="0">
              <a:solidFill>
                <a:prstClr val="black"/>
              </a:solidFill>
              <a:latin typeface="+mn-ea"/>
              <a:cs typeface="Nanum Gothic" charset="-127"/>
            </a:endParaRPr>
          </a:p>
        </p:txBody>
      </p:sp>
      <p:sp>
        <p:nvSpPr>
          <p:cNvPr id="28" name="직사각형 27"/>
          <p:cNvSpPr/>
          <p:nvPr/>
        </p:nvSpPr>
        <p:spPr>
          <a:xfrm>
            <a:off x="9218951" y="531493"/>
            <a:ext cx="280066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dirty="0">
                <a:solidFill>
                  <a:prstClr val="black"/>
                </a:solidFill>
                <a:latin typeface="+mn-ea"/>
                <a:cs typeface="Nanum Gothic" charset="-127"/>
              </a:rPr>
              <a:t>매개변수</a:t>
            </a:r>
            <a:endParaRPr lang="en-US" altLang="ko-KR" sz="700" b="1" dirty="0">
              <a:solidFill>
                <a:prstClr val="black"/>
              </a:solidFill>
              <a:latin typeface="+mn-ea"/>
              <a:cs typeface="Nanum Gothic" charset="-127"/>
            </a:endParaRPr>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위젯 설명</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레이아웃 </a:t>
            </a:r>
            <a:r>
              <a:rPr lang="en-US" altLang="ko-KR" dirty="0">
                <a:latin typeface="+mn-ea"/>
              </a:rPr>
              <a:t>(3)</a:t>
            </a:r>
            <a:endParaRPr lang="ko-KR" altLang="en-US" dirty="0">
              <a:latin typeface="+mn-ea"/>
              <a:ea typeface="+mn-ea"/>
            </a:endParaRPr>
          </a:p>
        </p:txBody>
      </p:sp>
      <p:sp>
        <p:nvSpPr>
          <p:cNvPr id="429" name="슬라이드 번호 개체 틀 428"/>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37</a:t>
            </a:fld>
            <a:endParaRPr lang="ko-KR" altLang="en-US" dirty="0">
              <a:solidFill>
                <a:prstClr val="white">
                  <a:lumMod val="50000"/>
                </a:prstClr>
              </a:solidFill>
              <a:latin typeface="+mn-ea"/>
              <a:ea typeface="+mn-ea"/>
            </a:endParaRPr>
          </a:p>
        </p:txBody>
      </p:sp>
      <p:cxnSp>
        <p:nvCxnSpPr>
          <p:cNvPr id="5" name="직선 연결선[R] 4"/>
          <p:cNvCxnSpPr/>
          <p:nvPr/>
        </p:nvCxnSpPr>
        <p:spPr>
          <a:xfrm>
            <a:off x="816964"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직선 연결선[R] 12"/>
          <p:cNvCxnSpPr/>
          <p:nvPr/>
        </p:nvCxnSpPr>
        <p:spPr>
          <a:xfrm>
            <a:off x="3617626"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R] 13"/>
          <p:cNvCxnSpPr/>
          <p:nvPr/>
        </p:nvCxnSpPr>
        <p:spPr>
          <a:xfrm>
            <a:off x="6418288"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R] 14"/>
          <p:cNvCxnSpPr/>
          <p:nvPr/>
        </p:nvCxnSpPr>
        <p:spPr>
          <a:xfrm>
            <a:off x="9218951"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160885" y="2657201"/>
            <a:ext cx="438723" cy="200055"/>
          </a:xfrm>
          <a:prstGeom prst="rect">
            <a:avLst/>
          </a:prstGeom>
        </p:spPr>
        <p:txBody>
          <a:bodyPr wrap="square">
            <a:spAutoFit/>
          </a:bodyPr>
          <a:lstStyle/>
          <a:p>
            <a:pPr>
              <a:buClr>
                <a:srgbClr val="336699"/>
              </a:buClr>
            </a:pPr>
            <a:r>
              <a:rPr lang="ko-KR" altLang="en-US" sz="700" b="0">
                <a:solidFill>
                  <a:prstClr val="black"/>
                </a:solidFill>
                <a:latin typeface="+mn-ea"/>
                <a:cs typeface="Nanum Gothic" charset="-127"/>
              </a:rPr>
              <a:t>열람</a:t>
            </a:r>
            <a:endParaRPr lang="en-US" altLang="ko-KR" sz="700" b="1" dirty="0">
              <a:solidFill>
                <a:prstClr val="black"/>
              </a:solidFill>
              <a:latin typeface="+mn-ea"/>
              <a:cs typeface="Nanum Gothic" charset="-127"/>
            </a:endParaRPr>
          </a:p>
        </p:txBody>
      </p:sp>
      <p:sp>
        <p:nvSpPr>
          <p:cNvPr id="18" name="직사각형 17"/>
          <p:cNvSpPr/>
          <p:nvPr/>
        </p:nvSpPr>
        <p:spPr>
          <a:xfrm>
            <a:off x="160885" y="5361356"/>
            <a:ext cx="558643" cy="200055"/>
          </a:xfrm>
          <a:prstGeom prst="rect">
            <a:avLst/>
          </a:prstGeom>
        </p:spPr>
        <p:txBody>
          <a:bodyPr wrap="square">
            <a:spAutoFit/>
          </a:bodyPr>
          <a:lstStyle/>
          <a:p>
            <a:pPr>
              <a:buClr>
                <a:srgbClr val="336699"/>
              </a:buClr>
            </a:pPr>
            <a:r>
              <a:rPr lang="ko-KR" altLang="en-US" sz="700" b="0" dirty="0">
                <a:solidFill>
                  <a:prstClr val="black"/>
                </a:solidFill>
                <a:latin typeface="+mn-ea"/>
                <a:cs typeface="Nanum Gothic" charset="-127"/>
              </a:rPr>
              <a:t>편집</a:t>
            </a:r>
            <a:endParaRPr lang="en-US" altLang="ko-KR" sz="700" b="1" dirty="0">
              <a:solidFill>
                <a:prstClr val="black"/>
              </a:solidFill>
              <a:latin typeface="+mn-ea"/>
              <a:cs typeface="Nanum Gothic" charset="-127"/>
            </a:endParaRPr>
          </a:p>
        </p:txBody>
      </p:sp>
      <p:cxnSp>
        <p:nvCxnSpPr>
          <p:cNvPr id="23" name="직선 연결선[R] 22"/>
          <p:cNvCxnSpPr/>
          <p:nvPr/>
        </p:nvCxnSpPr>
        <p:spPr>
          <a:xfrm>
            <a:off x="0" y="4582856"/>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1" name="직선 연결선[R] 430"/>
          <p:cNvCxnSpPr/>
          <p:nvPr/>
        </p:nvCxnSpPr>
        <p:spPr>
          <a:xfrm>
            <a:off x="0" y="731548"/>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8" name="텍스트 개체 틀 8"/>
          <p:cNvSpPr txBox="1">
            <a:spLocks/>
          </p:cNvSpPr>
          <p:nvPr/>
        </p:nvSpPr>
        <p:spPr>
          <a:xfrm>
            <a:off x="3620548" y="731547"/>
            <a:ext cx="2800663" cy="1386485"/>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내용</a:t>
            </a:r>
            <a:endParaRPr lang="en-US" altLang="ko-KR" dirty="0">
              <a:latin typeface="+mn-ea"/>
              <a:ea typeface="+mn-ea"/>
            </a:endParaRPr>
          </a:p>
          <a:p>
            <a:r>
              <a:rPr lang="en-US" altLang="ko-KR" dirty="0">
                <a:latin typeface="+mn-ea"/>
                <a:ea typeface="+mn-ea"/>
              </a:rPr>
              <a:t>(</a:t>
            </a:r>
            <a:r>
              <a:rPr lang="ko-KR" altLang="en-US" dirty="0">
                <a:latin typeface="+mn-ea"/>
                <a:ea typeface="+mn-ea"/>
              </a:rPr>
              <a:t>호버</a:t>
            </a:r>
            <a:r>
              <a:rPr lang="en-US" altLang="ko-KR" dirty="0">
                <a:latin typeface="+mn-ea"/>
                <a:ea typeface="+mn-ea"/>
              </a:rPr>
              <a:t>)</a:t>
            </a:r>
            <a:r>
              <a:rPr lang="ko-KR" altLang="en-US" dirty="0">
                <a:latin typeface="+mn-ea"/>
                <a:ea typeface="+mn-ea"/>
              </a:rPr>
              <a:t> 텍스트 편집</a:t>
            </a:r>
            <a:r>
              <a:rPr lang="en-US" altLang="ko-KR" dirty="0">
                <a:solidFill>
                  <a:srgbClr val="FF0000"/>
                </a:solidFill>
                <a:latin typeface="+mn-ea"/>
                <a:ea typeface="+mn-ea"/>
              </a:rPr>
              <a:t> (</a:t>
            </a:r>
            <a:r>
              <a:rPr lang="ko-KR" altLang="en-US" dirty="0">
                <a:solidFill>
                  <a:srgbClr val="FF0000"/>
                </a:solidFill>
                <a:latin typeface="+mn-ea"/>
                <a:ea typeface="+mn-ea"/>
              </a:rPr>
              <a:t>권한자 </a:t>
            </a:r>
            <a:r>
              <a:rPr lang="en-US" altLang="ko-KR" dirty="0">
                <a:solidFill>
                  <a:srgbClr val="FF0000"/>
                </a:solidFill>
                <a:latin typeface="+mn-ea"/>
                <a:ea typeface="+mn-ea"/>
              </a:rPr>
              <a:t>ONLY)</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대시보드 편집 모드의 우측 텍스트 패널이 열린 상태에서 텍스트 편집 팝업 출력</a:t>
            </a:r>
            <a:r>
              <a:rPr lang="ko-KR" altLang="en-US" dirty="0">
                <a:solidFill>
                  <a:srgbClr val="00B0F0"/>
                </a:solidFill>
                <a:latin typeface="+mn-ea"/>
                <a:ea typeface="+mn-ea"/>
              </a:rPr>
              <a:t> ☞</a:t>
            </a:r>
            <a:endParaRPr lang="en-US" altLang="ko-KR" dirty="0">
              <a:latin typeface="+mn-ea"/>
              <a:ea typeface="+mn-ea"/>
              <a:sym typeface="Wingdings"/>
            </a:endParaRPr>
          </a:p>
        </p:txBody>
      </p:sp>
      <p:sp>
        <p:nvSpPr>
          <p:cNvPr id="159" name="텍스트 개체 틀 8"/>
          <p:cNvSpPr txBox="1">
            <a:spLocks/>
          </p:cNvSpPr>
          <p:nvPr/>
        </p:nvSpPr>
        <p:spPr>
          <a:xfrm>
            <a:off x="821349" y="731547"/>
            <a:ext cx="2800663" cy="3936706"/>
          </a:xfrm>
          <a:prstGeom prst="rect">
            <a:avLst/>
          </a:prstGeom>
          <a:noFill/>
          <a:ln>
            <a:noFill/>
          </a:ln>
        </p:spPr>
        <p:txBody>
          <a:bodyPr vert="horz" lIns="72000" tIns="72000" rIns="72000" bIns="72000" rtlCol="0">
            <a:normAutofit fontScale="92500" lnSpcReduction="10000"/>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차트명</a:t>
            </a:r>
            <a:endParaRPr lang="en-US" altLang="ko-KR" dirty="0">
              <a:latin typeface="+mn-ea"/>
              <a:ea typeface="+mn-ea"/>
            </a:endParaRPr>
          </a:p>
          <a:p>
            <a:pPr lvl="1"/>
            <a:r>
              <a:rPr lang="en-US" altLang="ko-KR" dirty="0">
                <a:latin typeface="+mn-ea"/>
                <a:ea typeface="+mn-ea"/>
              </a:rPr>
              <a:t>’</a:t>
            </a:r>
            <a:r>
              <a:rPr lang="ko-KR" altLang="en-US" dirty="0">
                <a:latin typeface="+mn-ea"/>
                <a:ea typeface="+mn-ea"/>
              </a:rPr>
              <a:t>보임</a:t>
            </a:r>
            <a:r>
              <a:rPr lang="en-US" altLang="ko-KR" dirty="0">
                <a:latin typeface="+mn-ea"/>
                <a:ea typeface="+mn-ea"/>
              </a:rPr>
              <a:t>’</a:t>
            </a:r>
            <a:r>
              <a:rPr lang="ko-KR" altLang="en-US" dirty="0">
                <a:latin typeface="+mn-ea"/>
                <a:ea typeface="+mn-ea"/>
              </a:rPr>
              <a:t>상태 일때만 보임</a:t>
            </a:r>
            <a:endParaRPr lang="en-US" altLang="ko-KR" dirty="0">
              <a:latin typeface="+mn-ea"/>
              <a:ea typeface="+mn-ea"/>
            </a:endParaRPr>
          </a:p>
          <a:p>
            <a:r>
              <a:rPr lang="en-US" altLang="ko-KR" dirty="0">
                <a:latin typeface="+mn-ea"/>
                <a:ea typeface="+mn-ea"/>
              </a:rPr>
              <a:t>(</a:t>
            </a:r>
            <a:r>
              <a:rPr lang="ko-KR" altLang="en-US" dirty="0">
                <a:latin typeface="+mn-ea"/>
                <a:ea typeface="+mn-ea"/>
              </a:rPr>
              <a:t>호버</a:t>
            </a:r>
            <a:r>
              <a:rPr lang="en-US" altLang="ko-KR" dirty="0">
                <a:latin typeface="+mn-ea"/>
                <a:ea typeface="+mn-ea"/>
              </a:rPr>
              <a:t>)</a:t>
            </a:r>
            <a:r>
              <a:rPr lang="ko-KR" altLang="en-US" dirty="0">
                <a:latin typeface="+mn-ea"/>
                <a:ea typeface="+mn-ea"/>
              </a:rPr>
              <a:t> 그래프 선택 도구</a:t>
            </a:r>
            <a:endParaRPr lang="en-US" altLang="ko-KR" dirty="0">
              <a:latin typeface="+mn-ea"/>
              <a:ea typeface="+mn-ea"/>
            </a:endParaRPr>
          </a:p>
          <a:p>
            <a:pPr lvl="1"/>
            <a:r>
              <a:rPr lang="ko-KR" altLang="en-US" dirty="0">
                <a:latin typeface="+mn-ea"/>
                <a:ea typeface="+mn-ea"/>
              </a:rPr>
              <a:t>선택툴</a:t>
            </a:r>
            <a:endParaRPr lang="en-US" altLang="ko-KR" dirty="0">
              <a:latin typeface="+mn-ea"/>
              <a:ea typeface="+mn-ea"/>
            </a:endParaRPr>
          </a:p>
          <a:p>
            <a:pPr lvl="2"/>
            <a:r>
              <a:rPr lang="ko-KR" altLang="en-US" dirty="0">
                <a:latin typeface="+mn-ea"/>
                <a:ea typeface="+mn-ea"/>
              </a:rPr>
              <a:t>선택 </a:t>
            </a:r>
            <a:r>
              <a:rPr lang="en-US" altLang="ko-KR" dirty="0">
                <a:latin typeface="+mn-ea"/>
                <a:ea typeface="+mn-ea"/>
              </a:rPr>
              <a:t>/</a:t>
            </a:r>
            <a:r>
              <a:rPr lang="ko-KR" altLang="en-US" dirty="0">
                <a:latin typeface="+mn-ea"/>
                <a:ea typeface="+mn-ea"/>
              </a:rPr>
              <a:t> 사각 영역 선택 </a:t>
            </a:r>
            <a:r>
              <a:rPr lang="en-US" altLang="ko-KR" dirty="0">
                <a:latin typeface="+mn-ea"/>
                <a:ea typeface="+mn-ea"/>
              </a:rPr>
              <a:t>/</a:t>
            </a:r>
            <a:r>
              <a:rPr lang="ko-KR" altLang="en-US" dirty="0">
                <a:latin typeface="+mn-ea"/>
                <a:ea typeface="+mn-ea"/>
              </a:rPr>
              <a:t> 라쏘 선택</a:t>
            </a:r>
            <a:endParaRPr lang="en-US" altLang="ko-KR" dirty="0">
              <a:latin typeface="+mn-ea"/>
              <a:ea typeface="+mn-ea"/>
            </a:endParaRPr>
          </a:p>
          <a:p>
            <a:pPr lvl="1"/>
            <a:r>
              <a:rPr lang="ko-KR" altLang="en-US" dirty="0">
                <a:latin typeface="+mn-ea"/>
                <a:ea typeface="+mn-ea"/>
              </a:rPr>
              <a:t>축소</a:t>
            </a:r>
            <a:r>
              <a:rPr lang="en-US" altLang="ko-KR" dirty="0">
                <a:latin typeface="+mn-ea"/>
                <a:ea typeface="+mn-ea"/>
              </a:rPr>
              <a:t>-</a:t>
            </a:r>
            <a:r>
              <a:rPr lang="ko-KR" altLang="en-US" dirty="0">
                <a:latin typeface="+mn-ea"/>
                <a:ea typeface="+mn-ea"/>
              </a:rPr>
              <a:t>확대 툴 </a:t>
            </a:r>
            <a:endParaRPr lang="en-US" altLang="ko-KR" dirty="0">
              <a:latin typeface="+mn-ea"/>
              <a:ea typeface="+mn-ea"/>
            </a:endParaRPr>
          </a:p>
          <a:p>
            <a:pPr lvl="2"/>
            <a:r>
              <a:rPr lang="ko-KR" altLang="en-US" dirty="0">
                <a:latin typeface="+mn-ea"/>
                <a:ea typeface="+mn-ea"/>
              </a:rPr>
              <a:t>드레그 영역 확대 </a:t>
            </a:r>
            <a:r>
              <a:rPr lang="en-US" altLang="ko-KR" dirty="0">
                <a:latin typeface="+mn-ea"/>
                <a:ea typeface="+mn-ea"/>
              </a:rPr>
              <a:t>/</a:t>
            </a:r>
            <a:r>
              <a:rPr lang="ko-KR" altLang="en-US" dirty="0">
                <a:latin typeface="+mn-ea"/>
                <a:ea typeface="+mn-ea"/>
              </a:rPr>
              <a:t> 일정 배율 확대 </a:t>
            </a:r>
            <a:r>
              <a:rPr lang="en-US" altLang="ko-KR" dirty="0">
                <a:latin typeface="+mn-ea"/>
                <a:ea typeface="+mn-ea"/>
              </a:rPr>
              <a:t>/</a:t>
            </a:r>
            <a:r>
              <a:rPr lang="ko-KR" altLang="en-US" dirty="0">
                <a:latin typeface="+mn-ea"/>
                <a:ea typeface="+mn-ea"/>
              </a:rPr>
              <a:t> 일정 배율 축소 </a:t>
            </a:r>
            <a:r>
              <a:rPr lang="en-US" altLang="ko-KR" dirty="0">
                <a:latin typeface="+mn-ea"/>
                <a:ea typeface="+mn-ea"/>
              </a:rPr>
              <a:t>/</a:t>
            </a:r>
            <a:r>
              <a:rPr lang="ko-KR" altLang="en-US" dirty="0">
                <a:latin typeface="+mn-ea"/>
                <a:ea typeface="+mn-ea"/>
              </a:rPr>
              <a:t> 초기화</a:t>
            </a:r>
            <a:endParaRPr lang="en-US" altLang="ko-KR" dirty="0">
              <a:latin typeface="+mn-ea"/>
              <a:ea typeface="+mn-ea"/>
            </a:endParaRPr>
          </a:p>
          <a:p>
            <a:r>
              <a:rPr lang="mr-IN" altLang="ko-KR" dirty="0">
                <a:latin typeface="+mn-ea"/>
                <a:ea typeface="+mn-ea"/>
              </a:rPr>
              <a:t>(</a:t>
            </a:r>
            <a:r>
              <a:rPr lang="ko-KR" altLang="mr-IN" dirty="0">
                <a:latin typeface="+mn-ea"/>
                <a:ea typeface="+mn-ea"/>
              </a:rPr>
              <a:t>호버</a:t>
            </a:r>
            <a:r>
              <a:rPr lang="mr-IN" altLang="ko-KR" dirty="0">
                <a:latin typeface="+mn-ea"/>
                <a:ea typeface="+mn-ea"/>
              </a:rPr>
              <a:t>) </a:t>
            </a:r>
            <a:r>
              <a:rPr lang="ko-KR" altLang="en-US" dirty="0">
                <a:latin typeface="+mn-ea"/>
                <a:ea typeface="+mn-ea"/>
              </a:rPr>
              <a:t>차트정보</a:t>
            </a:r>
            <a:endParaRPr lang="en-US" altLang="ko-KR" dirty="0">
              <a:latin typeface="+mn-ea"/>
              <a:ea typeface="+mn-ea"/>
            </a:endParaRPr>
          </a:p>
          <a:p>
            <a:pPr lvl="1"/>
            <a:r>
              <a:rPr lang="ko-KR" altLang="mr-IN" dirty="0">
                <a:latin typeface="+mn-ea"/>
                <a:ea typeface="+mn-ea"/>
              </a:rPr>
              <a:t>호버</a:t>
            </a:r>
            <a:r>
              <a:rPr lang="en-US" altLang="ko-KR" dirty="0">
                <a:latin typeface="+mn-ea"/>
                <a:ea typeface="+mn-ea"/>
              </a:rPr>
              <a:t> </a:t>
            </a:r>
            <a:r>
              <a:rPr lang="mr-IN" altLang="ko-KR" dirty="0">
                <a:latin typeface="+mn-ea"/>
                <a:ea typeface="+mn-ea"/>
              </a:rPr>
              <a:t>&gt; </a:t>
            </a:r>
            <a:r>
              <a:rPr lang="ko-KR" altLang="en-US" dirty="0">
                <a:latin typeface="+mn-ea"/>
                <a:ea typeface="+mn-ea"/>
              </a:rPr>
              <a:t>데이터소스명</a:t>
            </a:r>
            <a:r>
              <a:rPr lang="en-US" altLang="ko-KR" dirty="0">
                <a:latin typeface="+mn-ea"/>
                <a:ea typeface="+mn-ea"/>
              </a:rPr>
              <a:t>,</a:t>
            </a:r>
            <a:r>
              <a:rPr lang="ko-KR" altLang="en-US" dirty="0">
                <a:latin typeface="+mn-ea"/>
                <a:ea typeface="+mn-ea"/>
              </a:rPr>
              <a:t> 열</a:t>
            </a:r>
            <a:r>
              <a:rPr lang="en-US" altLang="ko-KR" dirty="0">
                <a:latin typeface="+mn-ea"/>
                <a:ea typeface="+mn-ea"/>
              </a:rPr>
              <a:t>,</a:t>
            </a:r>
            <a:r>
              <a:rPr lang="ko-KR" altLang="en-US" dirty="0">
                <a:latin typeface="+mn-ea"/>
                <a:ea typeface="+mn-ea"/>
              </a:rPr>
              <a:t> 행</a:t>
            </a:r>
            <a:r>
              <a:rPr lang="en-US" altLang="ko-KR" dirty="0">
                <a:latin typeface="+mn-ea"/>
                <a:ea typeface="+mn-ea"/>
              </a:rPr>
              <a:t>,</a:t>
            </a:r>
            <a:r>
              <a:rPr lang="ko-KR" altLang="en-US" dirty="0">
                <a:latin typeface="+mn-ea"/>
                <a:ea typeface="+mn-ea"/>
              </a:rPr>
              <a:t> 교차에 올라간 컬럼 정보 확인 가능</a:t>
            </a:r>
            <a:r>
              <a:rPr lang="en-US" altLang="ko-KR" dirty="0">
                <a:latin typeface="+mn-ea"/>
                <a:ea typeface="+mn-ea"/>
              </a:rPr>
              <a:t>.</a:t>
            </a:r>
            <a:r>
              <a:rPr lang="ko-KR" altLang="en-US" dirty="0">
                <a:latin typeface="+mn-ea"/>
                <a:ea typeface="+mn-ea"/>
              </a:rPr>
              <a:t> 글로벌 및 차트 필터링이 설정 되어 있는 경우</a:t>
            </a:r>
            <a:r>
              <a:rPr lang="en-US" altLang="ko-KR" dirty="0">
                <a:latin typeface="+mn-ea"/>
                <a:ea typeface="+mn-ea"/>
              </a:rPr>
              <a:t>,</a:t>
            </a:r>
            <a:r>
              <a:rPr lang="ko-KR" altLang="en-US" dirty="0">
                <a:latin typeface="+mn-ea"/>
                <a:ea typeface="+mn-ea"/>
              </a:rPr>
              <a:t> 필터링 정보 확인 가능</a:t>
            </a:r>
            <a:r>
              <a:rPr lang="en-US" altLang="ko-KR" dirty="0">
                <a:latin typeface="+mn-ea"/>
                <a:ea typeface="+mn-ea"/>
              </a:rPr>
              <a:t>.</a:t>
            </a:r>
            <a:r>
              <a:rPr lang="ko-KR" altLang="en-US" dirty="0">
                <a:latin typeface="+mn-ea"/>
                <a:ea typeface="+mn-ea"/>
              </a:rPr>
              <a:t> 필터링 설정이 없으면 나타나지 않음</a:t>
            </a:r>
            <a:endParaRPr lang="en-US" altLang="ko-KR" dirty="0">
              <a:latin typeface="+mn-ea"/>
              <a:ea typeface="+mn-ea"/>
            </a:endParaRPr>
          </a:p>
          <a:p>
            <a:r>
              <a:rPr lang="en-US" altLang="ko-KR" dirty="0">
                <a:latin typeface="+mn-ea"/>
                <a:ea typeface="+mn-ea"/>
              </a:rPr>
              <a:t>(</a:t>
            </a:r>
            <a:r>
              <a:rPr lang="ko-KR" altLang="mr-IN" dirty="0">
                <a:latin typeface="+mn-ea"/>
                <a:ea typeface="+mn-ea"/>
              </a:rPr>
              <a:t>호버</a:t>
            </a:r>
            <a:r>
              <a:rPr lang="en-US" altLang="ko-KR" dirty="0">
                <a:latin typeface="+mn-ea"/>
                <a:ea typeface="+mn-ea"/>
              </a:rPr>
              <a:t>)</a:t>
            </a:r>
            <a:r>
              <a:rPr lang="mr-IN" altLang="ko-KR" dirty="0">
                <a:latin typeface="+mn-ea"/>
                <a:ea typeface="+mn-ea"/>
              </a:rPr>
              <a:t> </a:t>
            </a:r>
            <a:r>
              <a:rPr lang="ko-KR" altLang="en-US" dirty="0">
                <a:latin typeface="+mn-ea"/>
                <a:ea typeface="+mn-ea"/>
              </a:rPr>
              <a:t>뷰 변경</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 </a:t>
            </a:r>
            <a:r>
              <a:rPr lang="ko-KR" altLang="en-US" dirty="0">
                <a:latin typeface="+mn-ea"/>
                <a:ea typeface="+mn-ea"/>
              </a:rPr>
              <a:t>그래프뷰</a:t>
            </a:r>
            <a:r>
              <a:rPr lang="en-US" altLang="ko-KR" dirty="0">
                <a:latin typeface="+mn-ea"/>
                <a:ea typeface="+mn-ea"/>
              </a:rPr>
              <a:t> </a:t>
            </a:r>
            <a:r>
              <a:rPr lang="en-US" altLang="ko-KR" dirty="0">
                <a:latin typeface="+mn-ea"/>
                <a:ea typeface="+mn-ea"/>
                <a:sym typeface="Wingdings"/>
              </a:rPr>
              <a:t></a:t>
            </a:r>
            <a:r>
              <a:rPr lang="ko-KR" altLang="en-US" dirty="0">
                <a:latin typeface="+mn-ea"/>
                <a:ea typeface="+mn-ea"/>
              </a:rPr>
              <a:t> 테이블 뷰 토글</a:t>
            </a:r>
            <a:endParaRPr lang="en-US" altLang="ko-KR" dirty="0">
              <a:latin typeface="+mn-ea"/>
              <a:ea typeface="+mn-ea"/>
            </a:endParaRPr>
          </a:p>
          <a:p>
            <a:r>
              <a:rPr lang="en-US" altLang="ko-KR" dirty="0">
                <a:latin typeface="+mn-ea"/>
                <a:ea typeface="+mn-ea"/>
              </a:rPr>
              <a:t>(</a:t>
            </a:r>
            <a:r>
              <a:rPr lang="ko-KR" altLang="mr-IN" dirty="0">
                <a:latin typeface="+mn-ea"/>
                <a:ea typeface="+mn-ea"/>
              </a:rPr>
              <a:t>호버</a:t>
            </a:r>
            <a:r>
              <a:rPr lang="en-US" altLang="ko-KR" dirty="0">
                <a:latin typeface="+mn-ea"/>
                <a:ea typeface="+mn-ea"/>
              </a:rPr>
              <a:t>)</a:t>
            </a:r>
            <a:r>
              <a:rPr lang="mr-IN" altLang="ko-KR" dirty="0">
                <a:latin typeface="+mn-ea"/>
                <a:ea typeface="+mn-ea"/>
              </a:rPr>
              <a:t> </a:t>
            </a:r>
            <a:r>
              <a:rPr lang="ko-KR" altLang="en-US" dirty="0">
                <a:latin typeface="+mn-ea"/>
                <a:ea typeface="+mn-ea"/>
              </a:rPr>
              <a:t>데이터저장</a:t>
            </a:r>
            <a:endParaRPr lang="en-US" altLang="ko-KR" dirty="0">
              <a:latin typeface="+mn-ea"/>
              <a:ea typeface="+mn-ea"/>
            </a:endParaRPr>
          </a:p>
          <a:p>
            <a:pPr lvl="1"/>
            <a:r>
              <a:rPr lang="ko-KR" altLang="en-US" dirty="0">
                <a:latin typeface="+mn-ea"/>
                <a:ea typeface="+mn-ea"/>
              </a:rPr>
              <a:t>차트</a:t>
            </a:r>
            <a:r>
              <a:rPr lang="en-US" altLang="ko-KR" dirty="0">
                <a:latin typeface="+mn-ea"/>
                <a:ea typeface="+mn-ea"/>
              </a:rPr>
              <a:t> </a:t>
            </a:r>
            <a:r>
              <a:rPr lang="ko-KR" altLang="en-US" dirty="0">
                <a:latin typeface="+mn-ea"/>
                <a:ea typeface="+mn-ea"/>
              </a:rPr>
              <a:t>이미지 저장  클릭 </a:t>
            </a:r>
            <a:r>
              <a:rPr lang="en-US" altLang="ko-KR" dirty="0">
                <a:latin typeface="+mn-ea"/>
                <a:ea typeface="+mn-ea"/>
              </a:rPr>
              <a:t>&gt;</a:t>
            </a:r>
            <a:r>
              <a:rPr lang="ko-KR" altLang="en-US" dirty="0">
                <a:latin typeface="+mn-ea"/>
                <a:ea typeface="+mn-ea"/>
              </a:rPr>
              <a:t> 이미지로 저장 </a:t>
            </a:r>
            <a:endParaRPr lang="en-US" altLang="ko-KR" dirty="0">
              <a:latin typeface="+mn-ea"/>
              <a:ea typeface="+mn-ea"/>
            </a:endParaRPr>
          </a:p>
          <a:p>
            <a:pPr lvl="2"/>
            <a:r>
              <a:rPr lang="ko-KR" altLang="en-US" dirty="0">
                <a:latin typeface="+mn-ea"/>
                <a:ea typeface="+mn-ea"/>
              </a:rPr>
              <a:t>파일명 규칙</a:t>
            </a:r>
            <a:r>
              <a:rPr lang="ko-KR" altLang="en-US" dirty="0">
                <a:solidFill>
                  <a:srgbClr val="00B050"/>
                </a:solidFill>
                <a:latin typeface="+mn-ea"/>
                <a:ea typeface="+mn-ea"/>
              </a:rPr>
              <a:t> </a:t>
            </a:r>
            <a:r>
              <a:rPr lang="ko-KR" altLang="en-US" dirty="0">
                <a:solidFill>
                  <a:srgbClr val="00B0F0"/>
                </a:solidFill>
                <a:latin typeface="+mn-ea"/>
                <a:ea typeface="+mn-ea"/>
              </a:rPr>
              <a:t>☞ </a:t>
            </a:r>
            <a:r>
              <a:rPr lang="en-US" altLang="ko-KR" dirty="0">
                <a:solidFill>
                  <a:srgbClr val="00B0F0"/>
                </a:solidFill>
                <a:latin typeface="+mn-ea"/>
                <a:ea typeface="+mn-ea"/>
              </a:rPr>
              <a:t>[A1.Common]</a:t>
            </a:r>
          </a:p>
          <a:p>
            <a:pPr lvl="1"/>
            <a:r>
              <a:rPr lang="ko-KR" altLang="en-US" dirty="0">
                <a:latin typeface="+mn-ea"/>
                <a:ea typeface="+mn-ea"/>
              </a:rPr>
              <a:t>차트</a:t>
            </a:r>
            <a:r>
              <a:rPr lang="en-US" altLang="ko-KR" dirty="0">
                <a:latin typeface="+mn-ea"/>
                <a:ea typeface="+mn-ea"/>
              </a:rPr>
              <a:t> </a:t>
            </a:r>
            <a:r>
              <a:rPr lang="ko-KR" altLang="en-US" dirty="0">
                <a:latin typeface="+mn-ea"/>
                <a:ea typeface="+mn-ea"/>
              </a:rPr>
              <a:t>데이터 저장 클릭 </a:t>
            </a:r>
            <a:r>
              <a:rPr lang="en-US" altLang="ko-KR" dirty="0">
                <a:latin typeface="+mn-ea"/>
                <a:ea typeface="+mn-ea"/>
              </a:rPr>
              <a:t>&gt;</a:t>
            </a:r>
            <a:r>
              <a:rPr lang="ko-KR" altLang="en-US" dirty="0">
                <a:latin typeface="+mn-ea"/>
                <a:ea typeface="+mn-ea"/>
              </a:rPr>
              <a:t> </a:t>
            </a:r>
            <a:r>
              <a:rPr lang="en-US" altLang="ko-KR" dirty="0">
                <a:latin typeface="+mn-ea"/>
                <a:ea typeface="+mn-ea"/>
              </a:rPr>
              <a:t>csv</a:t>
            </a:r>
            <a:r>
              <a:rPr lang="ko-KR" altLang="en-US" dirty="0">
                <a:latin typeface="+mn-ea"/>
                <a:ea typeface="+mn-ea"/>
              </a:rPr>
              <a:t>로 저장</a:t>
            </a:r>
            <a:endParaRPr lang="en-US" altLang="ko-KR" dirty="0">
              <a:solidFill>
                <a:srgbClr val="00B050"/>
              </a:solidFill>
              <a:latin typeface="+mn-ea"/>
              <a:ea typeface="+mn-ea"/>
            </a:endParaRPr>
          </a:p>
          <a:p>
            <a:pPr lvl="2"/>
            <a:r>
              <a:rPr lang="ko-KR" altLang="en-US" dirty="0">
                <a:latin typeface="+mn-ea"/>
                <a:ea typeface="+mn-ea"/>
              </a:rPr>
              <a:t>파일명 규칙</a:t>
            </a:r>
            <a:r>
              <a:rPr lang="ko-KR" altLang="en-US" dirty="0">
                <a:solidFill>
                  <a:srgbClr val="00B050"/>
                </a:solidFill>
                <a:latin typeface="+mn-ea"/>
                <a:ea typeface="+mn-ea"/>
              </a:rPr>
              <a:t> </a:t>
            </a:r>
            <a:r>
              <a:rPr lang="ko-KR" altLang="en-US" dirty="0">
                <a:solidFill>
                  <a:srgbClr val="00B0F0"/>
                </a:solidFill>
                <a:latin typeface="+mn-ea"/>
                <a:ea typeface="+mn-ea"/>
              </a:rPr>
              <a:t>☞ </a:t>
            </a:r>
            <a:r>
              <a:rPr lang="en-US" altLang="ko-KR" dirty="0">
                <a:solidFill>
                  <a:srgbClr val="00B0F0"/>
                </a:solidFill>
                <a:latin typeface="+mn-ea"/>
                <a:ea typeface="+mn-ea"/>
              </a:rPr>
              <a:t>[A1.Common]</a:t>
            </a:r>
            <a:endParaRPr lang="en-US" altLang="ko-KR" dirty="0">
              <a:latin typeface="+mn-ea"/>
              <a:ea typeface="+mn-ea"/>
            </a:endParaRPr>
          </a:p>
          <a:p>
            <a:r>
              <a:rPr lang="en-US" altLang="ko-KR" dirty="0">
                <a:latin typeface="+mn-ea"/>
                <a:ea typeface="+mn-ea"/>
              </a:rPr>
              <a:t>(</a:t>
            </a:r>
            <a:r>
              <a:rPr lang="ko-KR" altLang="mr-IN" dirty="0">
                <a:latin typeface="+mn-ea"/>
                <a:ea typeface="+mn-ea"/>
              </a:rPr>
              <a:t>호버</a:t>
            </a:r>
            <a:r>
              <a:rPr lang="en-US" altLang="ko-KR" dirty="0">
                <a:latin typeface="+mn-ea"/>
                <a:ea typeface="+mn-ea"/>
              </a:rPr>
              <a:t>)</a:t>
            </a:r>
            <a:r>
              <a:rPr lang="mr-IN" altLang="ko-KR" dirty="0">
                <a:latin typeface="+mn-ea"/>
                <a:ea typeface="+mn-ea"/>
              </a:rPr>
              <a:t> </a:t>
            </a:r>
            <a:r>
              <a:rPr lang="ko-KR" altLang="en-US" dirty="0">
                <a:latin typeface="+mn-ea"/>
                <a:ea typeface="+mn-ea"/>
              </a:rPr>
              <a:t>차트편집</a:t>
            </a:r>
            <a:r>
              <a:rPr lang="en-US" altLang="ko-KR" dirty="0">
                <a:solidFill>
                  <a:srgbClr val="FF0000"/>
                </a:solidFill>
                <a:latin typeface="+mn-ea"/>
                <a:ea typeface="+mn-ea"/>
              </a:rPr>
              <a:t> (</a:t>
            </a:r>
            <a:r>
              <a:rPr lang="ko-KR" altLang="en-US" dirty="0">
                <a:solidFill>
                  <a:srgbClr val="FF0000"/>
                </a:solidFill>
                <a:latin typeface="+mn-ea"/>
                <a:ea typeface="+mn-ea"/>
              </a:rPr>
              <a:t>권한자 </a:t>
            </a:r>
            <a:r>
              <a:rPr lang="en-US" altLang="ko-KR" dirty="0">
                <a:solidFill>
                  <a:srgbClr val="FF0000"/>
                </a:solidFill>
                <a:latin typeface="+mn-ea"/>
                <a:ea typeface="+mn-ea"/>
              </a:rPr>
              <a:t>ONLY)</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차트편집 화면으로 이동</a:t>
            </a:r>
            <a:r>
              <a:rPr lang="ko-KR" altLang="en-US" dirty="0">
                <a:solidFill>
                  <a:srgbClr val="00B0F0"/>
                </a:solidFill>
                <a:latin typeface="+mn-ea"/>
                <a:ea typeface="+mn-ea"/>
              </a:rPr>
              <a:t> ☞</a:t>
            </a:r>
            <a:endParaRPr lang="en-US" altLang="ko-KR" dirty="0">
              <a:latin typeface="+mn-ea"/>
              <a:ea typeface="+mn-ea"/>
              <a:sym typeface="Wingdings"/>
            </a:endParaRPr>
          </a:p>
          <a:p>
            <a:r>
              <a:rPr lang="en-US" altLang="ko-KR" dirty="0">
                <a:latin typeface="+mn-ea"/>
                <a:ea typeface="+mn-ea"/>
                <a:sym typeface="Wingdings"/>
              </a:rPr>
              <a:t>(</a:t>
            </a:r>
            <a:r>
              <a:rPr lang="ko-KR" altLang="mr-IN" dirty="0">
                <a:latin typeface="+mn-ea"/>
                <a:ea typeface="+mn-ea"/>
                <a:sym typeface="Wingdings"/>
              </a:rPr>
              <a:t>호버</a:t>
            </a:r>
            <a:r>
              <a:rPr lang="en-US" altLang="ko-KR" dirty="0">
                <a:latin typeface="+mn-ea"/>
                <a:ea typeface="+mn-ea"/>
                <a:sym typeface="Wingdings"/>
              </a:rPr>
              <a:t>)</a:t>
            </a:r>
            <a:r>
              <a:rPr lang="mr-IN" altLang="ko-KR" dirty="0">
                <a:latin typeface="+mn-ea"/>
                <a:ea typeface="+mn-ea"/>
                <a:sym typeface="Wingdings"/>
              </a:rPr>
              <a:t> </a:t>
            </a:r>
            <a:r>
              <a:rPr lang="ko-KR" altLang="en-US" dirty="0">
                <a:latin typeface="+mn-ea"/>
                <a:ea typeface="+mn-ea"/>
                <a:sym typeface="Wingdings"/>
              </a:rPr>
              <a:t>확대보기</a:t>
            </a:r>
            <a:endParaRPr lang="en-US" altLang="ko-KR" dirty="0">
              <a:latin typeface="+mn-ea"/>
              <a:ea typeface="+mn-ea"/>
              <a:sym typeface="Wingdings"/>
            </a:endParaRPr>
          </a:p>
          <a:p>
            <a:pPr lvl="1"/>
            <a:r>
              <a:rPr lang="ko-KR" altLang="en-US" dirty="0">
                <a:latin typeface="+mn-ea"/>
                <a:ea typeface="+mn-ea"/>
                <a:sym typeface="Wingdings"/>
              </a:rPr>
              <a:t>클릭 </a:t>
            </a:r>
            <a:r>
              <a:rPr lang="en-US" altLang="ko-KR" dirty="0">
                <a:latin typeface="+mn-ea"/>
                <a:ea typeface="+mn-ea"/>
                <a:sym typeface="Wingdings"/>
              </a:rPr>
              <a:t>&gt;</a:t>
            </a:r>
            <a:r>
              <a:rPr lang="ko-KR" altLang="en-US" dirty="0">
                <a:latin typeface="+mn-ea"/>
                <a:ea typeface="+mn-ea"/>
                <a:sym typeface="Wingdings"/>
              </a:rPr>
              <a:t> 해당 영역 대시보드 영역 전체로 확대 </a:t>
            </a:r>
            <a:r>
              <a:rPr lang="en-US" altLang="ko-KR" dirty="0">
                <a:latin typeface="+mn-ea"/>
                <a:ea typeface="+mn-ea"/>
                <a:sym typeface="Wingdings"/>
              </a:rPr>
              <a:t>/</a:t>
            </a:r>
            <a:r>
              <a:rPr lang="ko-KR" altLang="en-US" dirty="0">
                <a:latin typeface="+mn-ea"/>
                <a:ea typeface="+mn-ea"/>
                <a:sym typeface="Wingdings"/>
              </a:rPr>
              <a:t> 확대 뷰   축소 뷰 토글</a:t>
            </a:r>
            <a:endParaRPr lang="en-US" altLang="ko-KR" dirty="0">
              <a:latin typeface="+mn-ea"/>
              <a:ea typeface="+mn-ea"/>
              <a:sym typeface="Wingdings"/>
            </a:endParaRPr>
          </a:p>
          <a:p>
            <a:pPr marL="85727" lvl="1" indent="-85727">
              <a:spcBef>
                <a:spcPts val="1000"/>
              </a:spcBef>
            </a:pPr>
            <a:r>
              <a:rPr lang="ko-KR" altLang="en-US" dirty="0">
                <a:latin typeface="+mn-ea"/>
                <a:ea typeface="+mn-ea"/>
                <a:sym typeface="Wingdings"/>
              </a:rPr>
              <a:t>데이터 동기화 </a:t>
            </a:r>
            <a:r>
              <a:rPr lang="en-US" altLang="ko-KR" b="0" dirty="0">
                <a:latin typeface="+mn-ea"/>
                <a:ea typeface="+mn-ea"/>
                <a:sym typeface="Wingdings"/>
              </a:rPr>
              <a:t>ON(default)/Off </a:t>
            </a:r>
            <a:r>
              <a:rPr lang="ko-KR" altLang="en-US" b="0" dirty="0">
                <a:latin typeface="+mn-ea"/>
                <a:ea typeface="+mn-ea"/>
                <a:sym typeface="Wingdings"/>
              </a:rPr>
              <a:t>토글</a:t>
            </a:r>
            <a:r>
              <a:rPr lang="en-US" altLang="ko-KR" b="0" dirty="0">
                <a:latin typeface="+mn-ea"/>
                <a:ea typeface="+mn-ea"/>
                <a:sym typeface="Wingdings"/>
              </a:rPr>
              <a:t>.</a:t>
            </a:r>
            <a:r>
              <a:rPr lang="ko-KR" altLang="en-US" b="0" dirty="0">
                <a:latin typeface="+mn-ea"/>
                <a:ea typeface="+mn-ea"/>
                <a:sym typeface="Wingdings"/>
              </a:rPr>
              <a:t> </a:t>
            </a:r>
            <a:r>
              <a:rPr lang="ko-KR" altLang="en-US" dirty="0">
                <a:latin typeface="AppleSDGothicNeo" charset="-127"/>
              </a:rPr>
              <a:t>데이터동기화 </a:t>
            </a:r>
            <a:r>
              <a:rPr lang="en-US" altLang="ko-KR" dirty="0">
                <a:latin typeface="AppleSDGothicNeo" charset="-127"/>
              </a:rPr>
              <a:t>On(default)/Off </a:t>
            </a:r>
            <a:r>
              <a:rPr lang="ko-KR" altLang="en-US" dirty="0">
                <a:latin typeface="AppleSDGothicNeo" charset="-127"/>
              </a:rPr>
              <a:t>토글</a:t>
            </a:r>
            <a:r>
              <a:rPr lang="en-US" altLang="ko-KR" dirty="0">
                <a:latin typeface="AppleSDGothicNeo" charset="-127"/>
              </a:rPr>
              <a:t>.</a:t>
            </a:r>
            <a:r>
              <a:rPr lang="ko-KR" altLang="en-US" dirty="0">
                <a:latin typeface="AppleSDGothicNeo" charset="-127"/>
              </a:rPr>
              <a:t> 차트 설정에서도 동일한 설정이 가능함</a:t>
            </a:r>
            <a:endParaRPr lang="ko-KR" altLang="en-US" b="0" dirty="0">
              <a:latin typeface="+mn-ea"/>
              <a:ea typeface="+mn-ea"/>
              <a:sym typeface="Wingdings"/>
            </a:endParaRPr>
          </a:p>
          <a:p>
            <a:pPr lvl="1"/>
            <a:endParaRPr lang="en-US" altLang="ko-KR" dirty="0">
              <a:latin typeface="+mn-ea"/>
              <a:ea typeface="+mn-ea"/>
              <a:sym typeface="Wingdings"/>
            </a:endParaRPr>
          </a:p>
        </p:txBody>
      </p:sp>
      <p:sp>
        <p:nvSpPr>
          <p:cNvPr id="160" name="텍스트 개체 틀 8"/>
          <p:cNvSpPr txBox="1">
            <a:spLocks/>
          </p:cNvSpPr>
          <p:nvPr/>
        </p:nvSpPr>
        <p:spPr>
          <a:xfrm>
            <a:off x="6419747" y="731547"/>
            <a:ext cx="2800663" cy="1828677"/>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필터명 </a:t>
            </a:r>
            <a:r>
              <a:rPr lang="en-US" altLang="ko-KR" dirty="0">
                <a:latin typeface="+mn-ea"/>
                <a:ea typeface="+mn-ea"/>
              </a:rPr>
              <a:t>(</a:t>
            </a:r>
            <a:r>
              <a:rPr lang="ko-KR" altLang="en-US" dirty="0">
                <a:latin typeface="+mn-ea"/>
                <a:ea typeface="+mn-ea"/>
              </a:rPr>
              <a:t>컬럼명</a:t>
            </a:r>
            <a:r>
              <a:rPr lang="en-US" altLang="ko-KR" dirty="0">
                <a:latin typeface="+mn-ea"/>
                <a:ea typeface="+mn-ea"/>
              </a:rPr>
              <a:t>)</a:t>
            </a:r>
          </a:p>
          <a:p>
            <a:pPr lvl="1"/>
            <a:r>
              <a:rPr lang="ko-KR" altLang="en-US" dirty="0">
                <a:latin typeface="+mn-ea"/>
                <a:ea typeface="+mn-ea"/>
              </a:rPr>
              <a:t>’보임’상태 일때만 보임</a:t>
            </a:r>
            <a:endParaRPr lang="en-US" altLang="ko-KR" dirty="0">
              <a:latin typeface="+mn-ea"/>
              <a:ea typeface="+mn-ea"/>
            </a:endParaRPr>
          </a:p>
          <a:p>
            <a:r>
              <a:rPr lang="ko-KR" altLang="en-US" dirty="0">
                <a:latin typeface="+mn-ea"/>
                <a:ea typeface="+mn-ea"/>
              </a:rPr>
              <a:t>내용</a:t>
            </a:r>
            <a:endParaRPr lang="en-US" altLang="ko-KR" dirty="0">
              <a:latin typeface="+mn-ea"/>
              <a:ea typeface="+mn-ea"/>
            </a:endParaRPr>
          </a:p>
          <a:p>
            <a:r>
              <a:rPr lang="en-US" altLang="ko-KR" dirty="0">
                <a:latin typeface="+mn-ea"/>
                <a:ea typeface="+mn-ea"/>
              </a:rPr>
              <a:t>(</a:t>
            </a:r>
            <a:r>
              <a:rPr lang="ko-KR" altLang="en-US" dirty="0">
                <a:latin typeface="+mn-ea"/>
                <a:ea typeface="+mn-ea"/>
              </a:rPr>
              <a:t>호버</a:t>
            </a:r>
            <a:r>
              <a:rPr lang="en-US" altLang="ko-KR" dirty="0">
                <a:latin typeface="+mn-ea"/>
                <a:ea typeface="+mn-ea"/>
              </a:rPr>
              <a:t>)</a:t>
            </a:r>
            <a:r>
              <a:rPr lang="ko-KR" altLang="en-US" dirty="0">
                <a:latin typeface="+mn-ea"/>
                <a:ea typeface="+mn-ea"/>
              </a:rPr>
              <a:t> 필터 편집</a:t>
            </a:r>
            <a:r>
              <a:rPr lang="en-US" altLang="ko-KR" dirty="0">
                <a:solidFill>
                  <a:srgbClr val="FF0000"/>
                </a:solidFill>
                <a:latin typeface="+mn-ea"/>
                <a:ea typeface="+mn-ea"/>
              </a:rPr>
              <a:t> (</a:t>
            </a:r>
            <a:r>
              <a:rPr lang="ko-KR" altLang="en-US" dirty="0">
                <a:solidFill>
                  <a:srgbClr val="FF0000"/>
                </a:solidFill>
                <a:latin typeface="+mn-ea"/>
                <a:ea typeface="+mn-ea"/>
              </a:rPr>
              <a:t>권한자 </a:t>
            </a:r>
            <a:r>
              <a:rPr lang="en-US" altLang="ko-KR" dirty="0">
                <a:solidFill>
                  <a:srgbClr val="FF0000"/>
                </a:solidFill>
                <a:latin typeface="+mn-ea"/>
                <a:ea typeface="+mn-ea"/>
              </a:rPr>
              <a:t>ONLY)</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대시보드 편집 모드의 우측 필터 패널이 열린 상태에서 필터 편집 팝업 </a:t>
            </a:r>
            <a:r>
              <a:rPr lang="ko-KR" altLang="en-US">
                <a:latin typeface="+mn-ea"/>
                <a:ea typeface="+mn-ea"/>
              </a:rPr>
              <a:t>출력</a:t>
            </a:r>
            <a:r>
              <a:rPr lang="ko-KR" altLang="en-US">
                <a:solidFill>
                  <a:srgbClr val="00B0F0"/>
                </a:solidFill>
                <a:latin typeface="+mn-ea"/>
                <a:ea typeface="+mn-ea"/>
              </a:rPr>
              <a:t> ☞</a:t>
            </a:r>
            <a:endParaRPr lang="en-US" altLang="ko-KR" dirty="0">
              <a:solidFill>
                <a:srgbClr val="00B0F0"/>
              </a:solidFill>
              <a:latin typeface="+mn-ea"/>
              <a:ea typeface="+mn-ea"/>
              <a:sym typeface="Wingdings"/>
            </a:endParaRPr>
          </a:p>
        </p:txBody>
      </p:sp>
      <p:sp>
        <p:nvSpPr>
          <p:cNvPr id="161" name="텍스트 개체 틀 8"/>
          <p:cNvSpPr txBox="1">
            <a:spLocks/>
          </p:cNvSpPr>
          <p:nvPr/>
        </p:nvSpPr>
        <p:spPr>
          <a:xfrm>
            <a:off x="9218947" y="731547"/>
            <a:ext cx="2800663" cy="2661073"/>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매개변수명</a:t>
            </a:r>
            <a:endParaRPr lang="en-US" altLang="ko-KR" dirty="0">
              <a:latin typeface="+mn-ea"/>
              <a:ea typeface="+mn-ea"/>
            </a:endParaRPr>
          </a:p>
          <a:p>
            <a:pPr lvl="1"/>
            <a:r>
              <a:rPr lang="ko-KR" altLang="en-US" dirty="0">
                <a:latin typeface="+mn-ea"/>
                <a:ea typeface="+mn-ea"/>
              </a:rPr>
              <a:t>’보임’상태 일때만 보임</a:t>
            </a:r>
            <a:endParaRPr lang="en-US" altLang="ko-KR" dirty="0">
              <a:latin typeface="+mn-ea"/>
              <a:ea typeface="+mn-ea"/>
            </a:endParaRPr>
          </a:p>
          <a:p>
            <a:r>
              <a:rPr lang="ko-KR" altLang="en-US" dirty="0">
                <a:latin typeface="+mn-ea"/>
                <a:ea typeface="+mn-ea"/>
              </a:rPr>
              <a:t>내용</a:t>
            </a:r>
            <a:endParaRPr lang="en-US" altLang="ko-KR" dirty="0">
              <a:latin typeface="+mn-ea"/>
              <a:ea typeface="+mn-ea"/>
            </a:endParaRPr>
          </a:p>
          <a:p>
            <a:r>
              <a:rPr lang="en-US" altLang="ko-KR" dirty="0">
                <a:latin typeface="+mn-ea"/>
                <a:ea typeface="+mn-ea"/>
              </a:rPr>
              <a:t>(</a:t>
            </a:r>
            <a:r>
              <a:rPr lang="ko-KR" altLang="en-US" dirty="0">
                <a:latin typeface="+mn-ea"/>
                <a:ea typeface="+mn-ea"/>
              </a:rPr>
              <a:t>호버</a:t>
            </a:r>
            <a:r>
              <a:rPr lang="en-US" altLang="ko-KR" dirty="0">
                <a:latin typeface="+mn-ea"/>
                <a:ea typeface="+mn-ea"/>
              </a:rPr>
              <a:t>)</a:t>
            </a:r>
            <a:r>
              <a:rPr lang="ko-KR" altLang="en-US" dirty="0">
                <a:latin typeface="+mn-ea"/>
                <a:ea typeface="+mn-ea"/>
              </a:rPr>
              <a:t> 필터 편집</a:t>
            </a:r>
            <a:r>
              <a:rPr lang="en-US" altLang="ko-KR" dirty="0">
                <a:solidFill>
                  <a:srgbClr val="FF0000"/>
                </a:solidFill>
                <a:latin typeface="+mn-ea"/>
                <a:ea typeface="+mn-ea"/>
              </a:rPr>
              <a:t> (</a:t>
            </a:r>
            <a:r>
              <a:rPr lang="ko-KR" altLang="en-US" dirty="0">
                <a:solidFill>
                  <a:srgbClr val="FF0000"/>
                </a:solidFill>
                <a:latin typeface="+mn-ea"/>
                <a:ea typeface="+mn-ea"/>
              </a:rPr>
              <a:t>권한자 </a:t>
            </a:r>
            <a:r>
              <a:rPr lang="en-US" altLang="ko-KR" dirty="0">
                <a:solidFill>
                  <a:srgbClr val="FF0000"/>
                </a:solidFill>
                <a:latin typeface="+mn-ea"/>
                <a:ea typeface="+mn-ea"/>
              </a:rPr>
              <a:t>ONLY)</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대시보드 편집 모드의 우측 매개변수 패널이 열린 상태에서 매개변수 편집 팝업 출력</a:t>
            </a:r>
            <a:r>
              <a:rPr lang="ko-KR" altLang="en-US" dirty="0">
                <a:solidFill>
                  <a:srgbClr val="00B0F0"/>
                </a:solidFill>
                <a:latin typeface="+mn-ea"/>
                <a:ea typeface="+mn-ea"/>
              </a:rPr>
              <a:t> ☞</a:t>
            </a:r>
            <a:endParaRPr lang="en-US" altLang="ko-KR" dirty="0">
              <a:latin typeface="+mn-ea"/>
              <a:ea typeface="+mn-ea"/>
              <a:sym typeface="Wingdings"/>
            </a:endParaRPr>
          </a:p>
        </p:txBody>
      </p:sp>
      <p:pic>
        <p:nvPicPr>
          <p:cNvPr id="257" name="그림 25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3138358" y="1112229"/>
            <a:ext cx="158519" cy="677308"/>
          </a:xfrm>
          <a:prstGeom prst="rect">
            <a:avLst/>
          </a:prstGeom>
          <a:ln>
            <a:solidFill>
              <a:schemeClr val="bg1">
                <a:lumMod val="75000"/>
              </a:schemeClr>
            </a:solidFill>
          </a:ln>
        </p:spPr>
      </p:pic>
      <p:pic>
        <p:nvPicPr>
          <p:cNvPr id="258" name="그림 2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3138359" y="1572321"/>
            <a:ext cx="158519" cy="698924"/>
          </a:xfrm>
          <a:prstGeom prst="rect">
            <a:avLst/>
          </a:prstGeom>
          <a:ln>
            <a:solidFill>
              <a:schemeClr val="bg1">
                <a:lumMod val="75000"/>
              </a:schemeClr>
            </a:solidFill>
          </a:ln>
        </p:spPr>
      </p:pic>
      <p:sp>
        <p:nvSpPr>
          <p:cNvPr id="169" name="텍스트 개체 틀 8"/>
          <p:cNvSpPr txBox="1">
            <a:spLocks/>
          </p:cNvSpPr>
          <p:nvPr/>
        </p:nvSpPr>
        <p:spPr>
          <a:xfrm>
            <a:off x="6409518" y="4577056"/>
            <a:ext cx="2807975" cy="2280944"/>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필터명 </a:t>
            </a:r>
            <a:r>
              <a:rPr lang="en-US" altLang="ko-KR" dirty="0">
                <a:latin typeface="+mn-ea"/>
                <a:ea typeface="+mn-ea"/>
              </a:rPr>
              <a:t>(</a:t>
            </a:r>
            <a:r>
              <a:rPr lang="ko-KR" altLang="en-US" dirty="0">
                <a:latin typeface="+mn-ea"/>
                <a:ea typeface="+mn-ea"/>
              </a:rPr>
              <a:t>필드명</a:t>
            </a:r>
            <a:r>
              <a:rPr lang="en-US" altLang="ko-KR" dirty="0">
                <a:latin typeface="+mn-ea"/>
                <a:ea typeface="+mn-ea"/>
              </a:rPr>
              <a:t>)</a:t>
            </a:r>
            <a:r>
              <a:rPr lang="ko-KR" altLang="en-US" dirty="0">
                <a:latin typeface="+mn-ea"/>
                <a:ea typeface="+mn-ea"/>
              </a:rPr>
              <a:t> </a:t>
            </a:r>
            <a:r>
              <a:rPr lang="mr-IN" altLang="ko-KR" b="0" dirty="0">
                <a:latin typeface="+mn-ea"/>
                <a:ea typeface="+mn-ea"/>
              </a:rPr>
              <a:t>: </a:t>
            </a:r>
            <a:r>
              <a:rPr lang="ko-KR" altLang="mr-IN" b="0" dirty="0">
                <a:latin typeface="+mn-ea"/>
                <a:ea typeface="+mn-ea"/>
              </a:rPr>
              <a:t>보임</a:t>
            </a:r>
            <a:r>
              <a:rPr lang="en-US" altLang="ko-KR" b="0" dirty="0">
                <a:latin typeface="+mn-ea"/>
                <a:ea typeface="+mn-ea"/>
              </a:rPr>
              <a:t> (default)</a:t>
            </a:r>
            <a:r>
              <a:rPr lang="ko-KR" altLang="mr-IN" b="0" dirty="0">
                <a:latin typeface="+mn-ea"/>
                <a:ea typeface="+mn-ea"/>
              </a:rPr>
              <a:t> </a:t>
            </a:r>
            <a:r>
              <a:rPr lang="mr-IN" altLang="ko-KR" b="0" dirty="0">
                <a:latin typeface="+mn-ea"/>
                <a:ea typeface="+mn-ea"/>
              </a:rPr>
              <a:t>/ </a:t>
            </a:r>
            <a:r>
              <a:rPr lang="ko-KR" altLang="mr-IN" b="0" dirty="0">
                <a:latin typeface="+mn-ea"/>
                <a:ea typeface="+mn-ea"/>
              </a:rPr>
              <a:t>숨김</a:t>
            </a:r>
            <a:endParaRPr lang="en-US" altLang="ko-KR" b="0" dirty="0">
              <a:latin typeface="+mn-ea"/>
              <a:ea typeface="+mn-ea"/>
            </a:endParaRPr>
          </a:p>
          <a:p>
            <a:r>
              <a:rPr lang="ko-KR" altLang="en-US" dirty="0">
                <a:solidFill>
                  <a:schemeClr val="tx1">
                    <a:lumMod val="75000"/>
                    <a:lumOff val="25000"/>
                  </a:schemeClr>
                </a:solidFill>
                <a:latin typeface="+mn-ea"/>
                <a:ea typeface="+mn-ea"/>
              </a:rPr>
              <a:t>위젯 표현</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아이템 타입인 경우</a:t>
            </a:r>
            <a:r>
              <a:rPr lang="en-US" altLang="ko-KR" dirty="0">
                <a:solidFill>
                  <a:schemeClr val="tx1">
                    <a:lumMod val="75000"/>
                    <a:lumOff val="25000"/>
                  </a:schemeClr>
                </a:solidFill>
                <a:latin typeface="+mn-ea"/>
                <a:ea typeface="+mn-ea"/>
              </a:rPr>
              <a:t>, UI </a:t>
            </a:r>
            <a:r>
              <a:rPr lang="ko-KR" altLang="en-US" dirty="0">
                <a:solidFill>
                  <a:schemeClr val="tx1">
                    <a:lumMod val="75000"/>
                    <a:lumOff val="25000"/>
                  </a:schemeClr>
                </a:solidFill>
                <a:latin typeface="+mn-ea"/>
                <a:ea typeface="+mn-ea"/>
              </a:rPr>
              <a:t>선택 </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리스트</a:t>
            </a:r>
            <a:r>
              <a:rPr lang="en-US" altLang="ko-KR" dirty="0">
                <a:solidFill>
                  <a:schemeClr val="tx1">
                    <a:lumMod val="75000"/>
                    <a:lumOff val="25000"/>
                  </a:schemeClr>
                </a:solidFill>
                <a:latin typeface="+mn-ea"/>
                <a:ea typeface="+mn-ea"/>
              </a:rPr>
              <a:t> (default) / </a:t>
            </a:r>
            <a:r>
              <a:rPr lang="ko-KR" altLang="en-US" dirty="0">
                <a:solidFill>
                  <a:schemeClr val="tx1">
                    <a:lumMod val="75000"/>
                    <a:lumOff val="25000"/>
                  </a:schemeClr>
                </a:solidFill>
                <a:latin typeface="+mn-ea"/>
                <a:ea typeface="+mn-ea"/>
              </a:rPr>
              <a:t>콤보박스 토글</a:t>
            </a:r>
            <a:endParaRPr lang="en-US" altLang="ko-KR" dirty="0">
              <a:solidFill>
                <a:schemeClr val="tx1">
                  <a:lumMod val="75000"/>
                  <a:lumOff val="25000"/>
                </a:schemeClr>
              </a:solidFill>
              <a:latin typeface="+mn-ea"/>
              <a:ea typeface="+mn-ea"/>
            </a:endParaRPr>
          </a:p>
          <a:p>
            <a:r>
              <a:rPr lang="ko-KR" altLang="en-US" dirty="0">
                <a:latin typeface="+mn-ea"/>
                <a:ea typeface="+mn-ea"/>
              </a:rPr>
              <a:t>편집</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필터 편집 팝업 출력 </a:t>
            </a:r>
            <a:r>
              <a:rPr lang="ko-KR" altLang="en-US" dirty="0">
                <a:solidFill>
                  <a:srgbClr val="00B0F0"/>
                </a:solidFill>
                <a:latin typeface="+mn-ea"/>
                <a:ea typeface="+mn-ea"/>
              </a:rPr>
              <a:t>☞</a:t>
            </a:r>
            <a:endParaRPr lang="en-US" altLang="ko-KR" dirty="0">
              <a:solidFill>
                <a:srgbClr val="00B0F0"/>
              </a:solidFill>
              <a:latin typeface="+mn-ea"/>
              <a:ea typeface="+mn-ea"/>
            </a:endParaRPr>
          </a:p>
          <a:p>
            <a:r>
              <a:rPr lang="ko-KR" altLang="en-US" dirty="0">
                <a:latin typeface="+mn-ea"/>
                <a:ea typeface="+mn-ea"/>
              </a:rPr>
              <a:t>삭제</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위젯 임시 삭제</a:t>
            </a:r>
            <a:r>
              <a:rPr lang="en-US" altLang="ko-KR" dirty="0">
                <a:latin typeface="+mn-ea"/>
                <a:ea typeface="+mn-ea"/>
              </a:rPr>
              <a:t>.</a:t>
            </a:r>
            <a:r>
              <a:rPr lang="ko-KR" altLang="en-US" dirty="0">
                <a:latin typeface="+mn-ea"/>
                <a:ea typeface="+mn-ea"/>
              </a:rPr>
              <a:t> 필터 패널에서 삭제되는 것은 아님 </a:t>
            </a:r>
            <a:r>
              <a:rPr lang="en-US" altLang="ko-KR" dirty="0">
                <a:latin typeface="+mn-ea"/>
                <a:ea typeface="+mn-ea"/>
              </a:rPr>
              <a:t>(</a:t>
            </a:r>
            <a:r>
              <a:rPr lang="ko-KR" altLang="en-US" dirty="0">
                <a:latin typeface="+mn-ea"/>
                <a:ea typeface="+mn-ea"/>
              </a:rPr>
              <a:t>편집모드 저장시</a:t>
            </a:r>
            <a:r>
              <a:rPr lang="en-US" altLang="ko-KR" dirty="0">
                <a:latin typeface="+mn-ea"/>
                <a:ea typeface="+mn-ea"/>
              </a:rPr>
              <a:t>,</a:t>
            </a:r>
            <a:r>
              <a:rPr lang="ko-KR" altLang="en-US" dirty="0">
                <a:latin typeface="+mn-ea"/>
                <a:ea typeface="+mn-ea"/>
              </a:rPr>
              <a:t> 저장 반영됨</a:t>
            </a:r>
            <a:r>
              <a:rPr lang="en-US" altLang="ko-KR" dirty="0">
                <a:latin typeface="+mn-ea"/>
                <a:ea typeface="+mn-ea"/>
              </a:rPr>
              <a:t>)</a:t>
            </a:r>
          </a:p>
        </p:txBody>
      </p:sp>
      <p:sp>
        <p:nvSpPr>
          <p:cNvPr id="170" name="텍스트 개체 틀 8"/>
          <p:cNvSpPr txBox="1">
            <a:spLocks/>
          </p:cNvSpPr>
          <p:nvPr/>
        </p:nvSpPr>
        <p:spPr>
          <a:xfrm>
            <a:off x="3620548" y="4582855"/>
            <a:ext cx="1997723" cy="1351019"/>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ko-KR" dirty="0">
                <a:latin typeface="+mn-ea"/>
                <a:ea typeface="+mn-ea"/>
              </a:rPr>
              <a:t>HTML </a:t>
            </a:r>
            <a:r>
              <a:rPr lang="ko-KR" altLang="en-US" dirty="0">
                <a:latin typeface="+mn-ea"/>
                <a:ea typeface="+mn-ea"/>
              </a:rPr>
              <a:t>에디터 </a:t>
            </a:r>
            <a:r>
              <a:rPr lang="en-US" altLang="ko-KR" dirty="0">
                <a:latin typeface="+mn-ea"/>
                <a:ea typeface="+mn-ea"/>
              </a:rPr>
              <a:t>&amp;</a:t>
            </a:r>
            <a:r>
              <a:rPr lang="ko-KR" altLang="en-US" dirty="0">
                <a:latin typeface="+mn-ea"/>
                <a:ea typeface="+mn-ea"/>
              </a:rPr>
              <a:t> 내용</a:t>
            </a:r>
            <a:endParaRPr lang="en-US" altLang="ko-KR" dirty="0">
              <a:latin typeface="+mn-ea"/>
              <a:ea typeface="+mn-ea"/>
            </a:endParaRPr>
          </a:p>
          <a:p>
            <a:r>
              <a:rPr lang="ko-KR" altLang="en-US" dirty="0">
                <a:latin typeface="+mn-ea"/>
                <a:ea typeface="+mn-ea"/>
              </a:rPr>
              <a:t>삭제</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위젯 임시 삭제 </a:t>
            </a:r>
            <a:r>
              <a:rPr lang="en-US" altLang="ko-KR" dirty="0">
                <a:latin typeface="+mn-ea"/>
                <a:ea typeface="+mn-ea"/>
              </a:rPr>
              <a:t>(</a:t>
            </a:r>
            <a:r>
              <a:rPr lang="ko-KR" altLang="en-US" dirty="0">
                <a:latin typeface="+mn-ea"/>
                <a:ea typeface="+mn-ea"/>
              </a:rPr>
              <a:t>편집모드 저장시</a:t>
            </a:r>
            <a:r>
              <a:rPr lang="en-US" altLang="ko-KR" dirty="0">
                <a:latin typeface="+mn-ea"/>
                <a:ea typeface="+mn-ea"/>
              </a:rPr>
              <a:t>,</a:t>
            </a:r>
            <a:r>
              <a:rPr lang="ko-KR" altLang="en-US" dirty="0">
                <a:latin typeface="+mn-ea"/>
                <a:ea typeface="+mn-ea"/>
              </a:rPr>
              <a:t> 저장 반영됨</a:t>
            </a:r>
            <a:r>
              <a:rPr lang="en-US" altLang="ko-KR" dirty="0">
                <a:latin typeface="+mn-ea"/>
                <a:ea typeface="+mn-ea"/>
              </a:rPr>
              <a:t>)</a:t>
            </a:r>
            <a:endParaRPr lang="ko-KR" altLang="en-US" dirty="0">
              <a:latin typeface="+mn-ea"/>
              <a:ea typeface="+mn-ea"/>
            </a:endParaRPr>
          </a:p>
        </p:txBody>
      </p:sp>
      <p:sp>
        <p:nvSpPr>
          <p:cNvPr id="171" name="텍스트 개체 틀 8"/>
          <p:cNvSpPr txBox="1">
            <a:spLocks/>
          </p:cNvSpPr>
          <p:nvPr/>
        </p:nvSpPr>
        <p:spPr>
          <a:xfrm>
            <a:off x="812579" y="4582857"/>
            <a:ext cx="2800662" cy="2275144"/>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차트명</a:t>
            </a:r>
            <a:r>
              <a:rPr lang="en-US" altLang="ko-KR" dirty="0">
                <a:latin typeface="+mn-ea"/>
                <a:ea typeface="+mn-ea"/>
              </a:rPr>
              <a:t> </a:t>
            </a:r>
            <a:r>
              <a:rPr lang="en-US" altLang="ko-KR" b="0" dirty="0">
                <a:latin typeface="+mn-ea"/>
                <a:ea typeface="+mn-ea"/>
              </a:rPr>
              <a:t>: </a:t>
            </a:r>
            <a:r>
              <a:rPr lang="ko-KR" altLang="en-US" b="0" dirty="0">
                <a:latin typeface="+mn-ea"/>
                <a:ea typeface="+mn-ea"/>
              </a:rPr>
              <a:t>보임 </a:t>
            </a:r>
            <a:r>
              <a:rPr lang="en-US" altLang="ko-KR" b="0" dirty="0">
                <a:latin typeface="+mn-ea"/>
                <a:ea typeface="+mn-ea"/>
              </a:rPr>
              <a:t>/</a:t>
            </a:r>
            <a:r>
              <a:rPr lang="ko-KR" altLang="en-US" b="0" dirty="0">
                <a:latin typeface="+mn-ea"/>
                <a:ea typeface="+mn-ea"/>
              </a:rPr>
              <a:t> 숨김</a:t>
            </a:r>
            <a:r>
              <a:rPr lang="en-US" altLang="ko-KR" b="0" dirty="0">
                <a:latin typeface="+mn-ea"/>
                <a:ea typeface="+mn-ea"/>
              </a:rPr>
              <a:t>(default)</a:t>
            </a:r>
          </a:p>
          <a:p>
            <a:pPr marL="90488" indent="-90488"/>
            <a:r>
              <a:rPr lang="ko-KR" altLang="en-US" dirty="0">
                <a:latin typeface="+mn-ea"/>
                <a:ea typeface="+mn-ea"/>
              </a:rPr>
              <a:t>범례 </a:t>
            </a:r>
            <a:r>
              <a:rPr lang="en-US" altLang="ko-KR" b="0" dirty="0">
                <a:latin typeface="+mn-ea"/>
                <a:ea typeface="+mn-ea"/>
              </a:rPr>
              <a:t>:</a:t>
            </a:r>
            <a:r>
              <a:rPr lang="ko-KR" altLang="en-US" b="0" dirty="0">
                <a:latin typeface="+mn-ea"/>
                <a:ea typeface="+mn-ea"/>
              </a:rPr>
              <a:t> 보임</a:t>
            </a:r>
            <a:r>
              <a:rPr lang="en-US" altLang="ko-KR" b="0" dirty="0">
                <a:latin typeface="+mn-ea"/>
                <a:ea typeface="+mn-ea"/>
              </a:rPr>
              <a:t>/</a:t>
            </a:r>
            <a:r>
              <a:rPr lang="ko-KR" altLang="en-US" b="0" dirty="0">
                <a:latin typeface="+mn-ea"/>
                <a:ea typeface="+mn-ea"/>
              </a:rPr>
              <a:t>숨김</a:t>
            </a:r>
            <a:endParaRPr lang="en-US" altLang="ko-KR" b="0" dirty="0">
              <a:latin typeface="+mn-ea"/>
              <a:ea typeface="+mn-ea"/>
            </a:endParaRPr>
          </a:p>
          <a:p>
            <a:pPr marL="90488" indent="-90488"/>
            <a:r>
              <a:rPr lang="ko-KR" altLang="en-US" dirty="0">
                <a:latin typeface="+mn-ea"/>
                <a:ea typeface="+mn-ea"/>
              </a:rPr>
              <a:t>미니맵 </a:t>
            </a:r>
            <a:r>
              <a:rPr lang="en-US" altLang="ko-KR" b="0" dirty="0">
                <a:latin typeface="+mn-ea"/>
                <a:ea typeface="+mn-ea"/>
              </a:rPr>
              <a:t>:</a:t>
            </a:r>
            <a:r>
              <a:rPr lang="ko-KR" altLang="en-US" b="0" dirty="0">
                <a:latin typeface="+mn-ea"/>
                <a:ea typeface="+mn-ea"/>
              </a:rPr>
              <a:t> 보임</a:t>
            </a:r>
            <a:r>
              <a:rPr lang="en-US" altLang="ko-KR" b="0" dirty="0">
                <a:latin typeface="+mn-ea"/>
                <a:ea typeface="+mn-ea"/>
              </a:rPr>
              <a:t>/</a:t>
            </a:r>
            <a:r>
              <a:rPr lang="ko-KR" altLang="en-US" b="0" dirty="0">
                <a:latin typeface="+mn-ea"/>
                <a:ea typeface="+mn-ea"/>
              </a:rPr>
              <a:t>숨김</a:t>
            </a:r>
            <a:r>
              <a:rPr lang="en-US" altLang="ko-KR" b="0" dirty="0">
                <a:latin typeface="+mn-ea"/>
                <a:ea typeface="+mn-ea"/>
              </a:rPr>
              <a:t>.</a:t>
            </a:r>
            <a:r>
              <a:rPr lang="ko-KR" altLang="en-US" b="0" dirty="0">
                <a:latin typeface="+mn-ea"/>
                <a:ea typeface="+mn-ea"/>
              </a:rPr>
              <a:t> 미니맵 없을 경우</a:t>
            </a:r>
            <a:r>
              <a:rPr lang="en-US" altLang="ko-KR" b="0" dirty="0">
                <a:latin typeface="+mn-ea"/>
                <a:ea typeface="+mn-ea"/>
              </a:rPr>
              <a:t>,</a:t>
            </a:r>
            <a:r>
              <a:rPr lang="ko-KR" altLang="en-US" b="0" dirty="0">
                <a:latin typeface="+mn-ea"/>
                <a:ea typeface="+mn-ea"/>
              </a:rPr>
              <a:t> 비활성</a:t>
            </a:r>
            <a:endParaRPr lang="en-US" altLang="ko-KR" b="0" dirty="0">
              <a:latin typeface="+mn-ea"/>
              <a:ea typeface="+mn-ea"/>
            </a:endParaRPr>
          </a:p>
          <a:p>
            <a:pPr marL="90488" indent="-90488"/>
            <a:r>
              <a:rPr lang="ko-KR" altLang="en-US" dirty="0">
                <a:latin typeface="+mn-ea"/>
                <a:ea typeface="+mn-ea"/>
              </a:rPr>
              <a:t>차트명</a:t>
            </a:r>
            <a:r>
              <a:rPr lang="ko-KR" altLang="en-US" b="0" dirty="0">
                <a:latin typeface="+mn-ea"/>
                <a:ea typeface="+mn-ea"/>
              </a:rPr>
              <a:t> </a:t>
            </a:r>
            <a:r>
              <a:rPr lang="en-US" altLang="ko-KR" b="0" dirty="0">
                <a:latin typeface="+mn-ea"/>
                <a:ea typeface="+mn-ea"/>
              </a:rPr>
              <a:t>:</a:t>
            </a:r>
            <a:r>
              <a:rPr lang="ko-KR" altLang="en-US" b="0" dirty="0">
                <a:latin typeface="+mn-ea"/>
                <a:ea typeface="+mn-ea"/>
              </a:rPr>
              <a:t> 열람만 가능</a:t>
            </a:r>
            <a:endParaRPr lang="en-US" altLang="ko-KR" b="0" dirty="0">
              <a:latin typeface="+mn-ea"/>
              <a:ea typeface="+mn-ea"/>
            </a:endParaRPr>
          </a:p>
          <a:p>
            <a:r>
              <a:rPr lang="ko-KR" altLang="en-US" dirty="0">
                <a:latin typeface="+mn-ea"/>
                <a:ea typeface="+mn-ea"/>
              </a:rPr>
              <a:t>피봇정보</a:t>
            </a:r>
            <a:r>
              <a:rPr lang="ko-KR" altLang="en-US" b="0" dirty="0">
                <a:latin typeface="+mn-ea"/>
                <a:ea typeface="+mn-ea"/>
              </a:rPr>
              <a:t> 호버 </a:t>
            </a:r>
            <a:r>
              <a:rPr lang="en-US" altLang="ko-KR" b="0" dirty="0">
                <a:latin typeface="+mn-ea"/>
                <a:ea typeface="+mn-ea"/>
              </a:rPr>
              <a:t>&gt;</a:t>
            </a:r>
            <a:r>
              <a:rPr lang="ko-KR" altLang="en-US" b="0" dirty="0">
                <a:latin typeface="+mn-ea"/>
                <a:ea typeface="+mn-ea"/>
              </a:rPr>
              <a:t> 열</a:t>
            </a:r>
            <a:r>
              <a:rPr lang="en-US" altLang="ko-KR" b="0" dirty="0">
                <a:latin typeface="+mn-ea"/>
                <a:ea typeface="+mn-ea"/>
              </a:rPr>
              <a:t>,</a:t>
            </a:r>
            <a:r>
              <a:rPr lang="ko-KR" altLang="en-US" b="0" dirty="0">
                <a:latin typeface="+mn-ea"/>
                <a:ea typeface="+mn-ea"/>
              </a:rPr>
              <a:t> 행</a:t>
            </a:r>
            <a:r>
              <a:rPr lang="en-US" altLang="ko-KR" b="0" dirty="0">
                <a:latin typeface="+mn-ea"/>
                <a:ea typeface="+mn-ea"/>
              </a:rPr>
              <a:t>,</a:t>
            </a:r>
            <a:r>
              <a:rPr lang="ko-KR" altLang="en-US" b="0" dirty="0">
                <a:latin typeface="+mn-ea"/>
                <a:ea typeface="+mn-ea"/>
              </a:rPr>
              <a:t> 교차에 올라간 컬럼 정보 확인 가능</a:t>
            </a:r>
            <a:endParaRPr lang="en-US" altLang="ko-KR" b="0" dirty="0">
              <a:latin typeface="+mn-ea"/>
              <a:ea typeface="+mn-ea"/>
            </a:endParaRPr>
          </a:p>
          <a:p>
            <a:r>
              <a:rPr lang="ko-KR" altLang="en-US" dirty="0">
                <a:latin typeface="+mn-ea"/>
                <a:ea typeface="+mn-ea"/>
              </a:rPr>
              <a:t>차트편집 </a:t>
            </a:r>
            <a:r>
              <a:rPr lang="ko-KR" altLang="en-US" b="0" dirty="0">
                <a:latin typeface="+mn-ea"/>
                <a:ea typeface="+mn-ea"/>
              </a:rPr>
              <a:t>클릭 </a:t>
            </a:r>
            <a:r>
              <a:rPr lang="en-US" altLang="ko-KR" b="0" dirty="0">
                <a:latin typeface="+mn-ea"/>
                <a:ea typeface="+mn-ea"/>
              </a:rPr>
              <a:t>&gt;</a:t>
            </a:r>
            <a:r>
              <a:rPr lang="ko-KR" altLang="en-US" b="0" dirty="0">
                <a:latin typeface="+mn-ea"/>
                <a:ea typeface="+mn-ea"/>
              </a:rPr>
              <a:t> 차트편집 팝업 출력으로 이동 ☞</a:t>
            </a:r>
            <a:endParaRPr lang="en-US" altLang="ko-KR" b="0" dirty="0">
              <a:latin typeface="+mn-ea"/>
              <a:ea typeface="+mn-ea"/>
            </a:endParaRPr>
          </a:p>
          <a:p>
            <a:r>
              <a:rPr lang="ko-KR" altLang="en-US" dirty="0">
                <a:latin typeface="+mn-ea"/>
                <a:ea typeface="+mn-ea"/>
              </a:rPr>
              <a:t>차트 복제 </a:t>
            </a:r>
            <a:r>
              <a:rPr lang="ko-KR" altLang="en-US" b="0" dirty="0">
                <a:latin typeface="+mn-ea"/>
                <a:ea typeface="+mn-ea"/>
              </a:rPr>
              <a:t>클릭 </a:t>
            </a:r>
            <a:r>
              <a:rPr lang="en-US" altLang="ko-KR" b="0" dirty="0">
                <a:latin typeface="+mn-ea"/>
                <a:ea typeface="+mn-ea"/>
              </a:rPr>
              <a:t>&gt;</a:t>
            </a:r>
            <a:r>
              <a:rPr lang="ko-KR" altLang="en-US" b="0" dirty="0">
                <a:latin typeface="+mn-ea"/>
                <a:ea typeface="+mn-ea"/>
              </a:rPr>
              <a:t> 기존 차트 영역을 등분하여 동일한 차트를 복제</a:t>
            </a:r>
            <a:endParaRPr lang="en-US" altLang="ko-KR" b="0" dirty="0">
              <a:latin typeface="+mn-ea"/>
              <a:ea typeface="+mn-ea"/>
            </a:endParaRPr>
          </a:p>
          <a:p>
            <a:r>
              <a:rPr lang="ko-KR" altLang="en-US" dirty="0">
                <a:latin typeface="+mn-ea"/>
                <a:ea typeface="+mn-ea"/>
              </a:rPr>
              <a:t>삭제 </a:t>
            </a:r>
            <a:r>
              <a:rPr lang="ko-KR" altLang="en-US" b="0" dirty="0">
                <a:latin typeface="+mn-ea"/>
                <a:ea typeface="+mn-ea"/>
              </a:rPr>
              <a:t>클릭 </a:t>
            </a:r>
            <a:r>
              <a:rPr lang="en-US" altLang="ko-KR" b="0" dirty="0">
                <a:latin typeface="+mn-ea"/>
                <a:ea typeface="+mn-ea"/>
              </a:rPr>
              <a:t>&gt;</a:t>
            </a:r>
            <a:r>
              <a:rPr lang="ko-KR" altLang="en-US" b="0" dirty="0">
                <a:latin typeface="+mn-ea"/>
                <a:ea typeface="+mn-ea"/>
              </a:rPr>
              <a:t> 위젯 임시 삭제</a:t>
            </a:r>
            <a:r>
              <a:rPr lang="en-US" altLang="ko-KR" b="0" dirty="0">
                <a:latin typeface="+mn-ea"/>
                <a:ea typeface="+mn-ea"/>
              </a:rPr>
              <a:t>.</a:t>
            </a:r>
            <a:r>
              <a:rPr lang="ko-KR" altLang="en-US" b="0" dirty="0">
                <a:latin typeface="+mn-ea"/>
                <a:ea typeface="+mn-ea"/>
              </a:rPr>
              <a:t> </a:t>
            </a:r>
            <a:r>
              <a:rPr lang="ko-KR" altLang="en-US" dirty="0">
                <a:latin typeface="+mn-ea"/>
                <a:ea typeface="+mn-ea"/>
              </a:rPr>
              <a:t>차트 패널에서 삭제되는 것은 아님 </a:t>
            </a:r>
            <a:r>
              <a:rPr lang="en-US" altLang="ko-KR" dirty="0">
                <a:latin typeface="+mn-ea"/>
                <a:ea typeface="+mn-ea"/>
              </a:rPr>
              <a:t>(</a:t>
            </a:r>
            <a:r>
              <a:rPr lang="ko-KR" altLang="en-US" dirty="0">
                <a:latin typeface="+mn-ea"/>
                <a:ea typeface="+mn-ea"/>
              </a:rPr>
              <a:t>편집모드 저장시</a:t>
            </a:r>
            <a:r>
              <a:rPr lang="en-US" altLang="ko-KR" dirty="0">
                <a:latin typeface="+mn-ea"/>
                <a:ea typeface="+mn-ea"/>
              </a:rPr>
              <a:t>,</a:t>
            </a:r>
            <a:r>
              <a:rPr lang="ko-KR" altLang="en-US" dirty="0">
                <a:latin typeface="+mn-ea"/>
                <a:ea typeface="+mn-ea"/>
              </a:rPr>
              <a:t> 저장 반영됨</a:t>
            </a:r>
            <a:r>
              <a:rPr lang="en-US" altLang="ko-KR" dirty="0">
                <a:latin typeface="+mn-ea"/>
                <a:ea typeface="+mn-ea"/>
              </a:rPr>
              <a:t>)</a:t>
            </a:r>
            <a:endParaRPr lang="en-US" altLang="ko-KR" b="0" dirty="0">
              <a:latin typeface="+mn-ea"/>
              <a:ea typeface="+mn-ea"/>
            </a:endParaRPr>
          </a:p>
        </p:txBody>
      </p:sp>
      <p:sp>
        <p:nvSpPr>
          <p:cNvPr id="173" name="텍스트 개체 틀 8"/>
          <p:cNvSpPr txBox="1">
            <a:spLocks/>
          </p:cNvSpPr>
          <p:nvPr/>
        </p:nvSpPr>
        <p:spPr>
          <a:xfrm>
            <a:off x="9225917" y="4577056"/>
            <a:ext cx="2807975" cy="1702037"/>
          </a:xfrm>
          <a:prstGeom prst="rect">
            <a:avLst/>
          </a:prstGeom>
          <a:noFill/>
          <a:ln>
            <a:noFill/>
          </a:ln>
        </p:spPr>
        <p:txBody>
          <a:bodyPr vert="horz" lIns="72000" tIns="72000" rIns="72000" bIns="72000" rtlCol="0">
            <a:normAutofit/>
          </a:bodyPr>
          <a:lstStyle>
            <a:lvl1pPr marL="85727" indent="-85727" algn="l" defTabSz="914400" rtl="0" eaLnBrk="1" latinLnBrk="1" hangingPunct="1">
              <a:lnSpc>
                <a:spcPct val="100000"/>
              </a:lnSpc>
              <a:spcBef>
                <a:spcPts val="1000"/>
              </a:spcBef>
              <a:buFont typeface="+mj-lt"/>
              <a:buAutoNum type="arabicPeriod"/>
              <a:defRPr sz="700" b="1" kern="1200">
                <a:solidFill>
                  <a:schemeClr val="tx1"/>
                </a:solidFill>
                <a:latin typeface="Nanum Gothic" charset="-127"/>
                <a:ea typeface="Nanum Gothic" charset="-127"/>
                <a:cs typeface="Nanum Gothic" charset="-127"/>
              </a:defRPr>
            </a:lvl1pPr>
            <a:lvl2pPr marL="180980" indent="-95253" algn="l" defTabSz="914400" rtl="0" eaLnBrk="1" latinLnBrk="1" hangingPunct="1">
              <a:lnSpc>
                <a:spcPct val="100000"/>
              </a:lnSpc>
              <a:spcBef>
                <a:spcPts val="500"/>
              </a:spcBef>
              <a:buFont typeface="+mj-lt"/>
              <a:buAutoNum type="arabicPeriod"/>
              <a:defRPr sz="700" kern="1200">
                <a:solidFill>
                  <a:schemeClr val="tx1"/>
                </a:solidFill>
                <a:latin typeface="Nanum Gothic" charset="-127"/>
                <a:ea typeface="Nanum Gothic" charset="-127"/>
                <a:cs typeface="Nanum Gothic" charset="-127"/>
              </a:defRPr>
            </a:lvl2pPr>
            <a:lvl3pPr marL="225425"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3pPr>
            <a:lvl4pPr marL="26670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4pPr>
            <a:lvl5pPr marL="311150" indent="-44450" algn="l" defTabSz="914400" rtl="0" eaLnBrk="1" latinLnBrk="1" hangingPunct="1">
              <a:lnSpc>
                <a:spcPct val="100000"/>
              </a:lnSpc>
              <a:spcBef>
                <a:spcPts val="500"/>
              </a:spcBef>
              <a:buFont typeface="Arial" charset="0"/>
              <a:buChar char="•"/>
              <a:tabLst/>
              <a:defRPr sz="700" kern="1200">
                <a:solidFill>
                  <a:schemeClr val="tx1"/>
                </a:solidFill>
                <a:latin typeface="Nanum Gothic" charset="-127"/>
                <a:ea typeface="Nanum Gothic" charset="-127"/>
                <a:cs typeface="Nanum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r>
              <a:rPr lang="ko-KR" altLang="en-US" dirty="0">
                <a:latin typeface="+mn-ea"/>
                <a:ea typeface="+mn-ea"/>
              </a:rPr>
              <a:t>매개변수명 </a:t>
            </a:r>
            <a:r>
              <a:rPr lang="en-US" altLang="ko-KR" dirty="0">
                <a:latin typeface="+mn-ea"/>
                <a:ea typeface="+mn-ea"/>
              </a:rPr>
              <a:t>(</a:t>
            </a:r>
            <a:r>
              <a:rPr lang="ko-KR" altLang="en-US" dirty="0">
                <a:latin typeface="+mn-ea"/>
                <a:ea typeface="+mn-ea"/>
              </a:rPr>
              <a:t>컬럼명</a:t>
            </a:r>
            <a:r>
              <a:rPr lang="en-US" altLang="ko-KR" dirty="0">
                <a:latin typeface="+mn-ea"/>
                <a:ea typeface="+mn-ea"/>
              </a:rPr>
              <a:t>)</a:t>
            </a:r>
            <a:r>
              <a:rPr lang="ko-KR" altLang="en-US" dirty="0">
                <a:latin typeface="+mn-ea"/>
                <a:ea typeface="+mn-ea"/>
              </a:rPr>
              <a:t> </a:t>
            </a:r>
            <a:r>
              <a:rPr lang="mr-IN" altLang="ko-KR" b="0" dirty="0">
                <a:latin typeface="+mn-ea"/>
                <a:ea typeface="+mn-ea"/>
              </a:rPr>
              <a:t>: </a:t>
            </a:r>
            <a:r>
              <a:rPr lang="ko-KR" altLang="mr-IN" b="0" dirty="0">
                <a:latin typeface="+mn-ea"/>
                <a:ea typeface="+mn-ea"/>
              </a:rPr>
              <a:t>보임</a:t>
            </a:r>
            <a:r>
              <a:rPr lang="en-US" altLang="ko-KR" b="0" dirty="0">
                <a:latin typeface="+mn-ea"/>
                <a:ea typeface="+mn-ea"/>
              </a:rPr>
              <a:t> (default)</a:t>
            </a:r>
            <a:r>
              <a:rPr lang="ko-KR" altLang="mr-IN" b="0" dirty="0">
                <a:latin typeface="+mn-ea"/>
                <a:ea typeface="+mn-ea"/>
              </a:rPr>
              <a:t> </a:t>
            </a:r>
            <a:r>
              <a:rPr lang="mr-IN" altLang="ko-KR" b="0" dirty="0">
                <a:latin typeface="+mn-ea"/>
                <a:ea typeface="+mn-ea"/>
              </a:rPr>
              <a:t>/ </a:t>
            </a:r>
            <a:r>
              <a:rPr lang="ko-KR" altLang="mr-IN" b="0" dirty="0">
                <a:latin typeface="+mn-ea"/>
                <a:ea typeface="+mn-ea"/>
              </a:rPr>
              <a:t>숨김</a:t>
            </a:r>
            <a:endParaRPr lang="en-US" altLang="ko-KR" b="0" dirty="0">
              <a:latin typeface="+mn-ea"/>
              <a:ea typeface="+mn-ea"/>
            </a:endParaRPr>
          </a:p>
          <a:p>
            <a:r>
              <a:rPr lang="ko-KR" altLang="en-US" dirty="0">
                <a:latin typeface="+mn-ea"/>
                <a:ea typeface="+mn-ea"/>
              </a:rPr>
              <a:t>내용</a:t>
            </a:r>
            <a:endParaRPr lang="en-US" altLang="ko-KR" dirty="0">
              <a:latin typeface="+mn-ea"/>
              <a:ea typeface="+mn-ea"/>
            </a:endParaRPr>
          </a:p>
          <a:p>
            <a:r>
              <a:rPr lang="ko-KR" altLang="en-US" dirty="0">
                <a:latin typeface="+mn-ea"/>
                <a:ea typeface="+mn-ea"/>
              </a:rPr>
              <a:t>편집</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매개변수 편집 팝업 출력 </a:t>
            </a:r>
            <a:r>
              <a:rPr lang="ko-KR" altLang="en-US" dirty="0">
                <a:solidFill>
                  <a:srgbClr val="00B0F0"/>
                </a:solidFill>
                <a:latin typeface="+mn-ea"/>
                <a:ea typeface="+mn-ea"/>
              </a:rPr>
              <a:t>☞</a:t>
            </a:r>
            <a:endParaRPr lang="en-US" altLang="ko-KR" dirty="0">
              <a:solidFill>
                <a:srgbClr val="00B0F0"/>
              </a:solidFill>
              <a:latin typeface="+mn-ea"/>
              <a:ea typeface="+mn-ea"/>
            </a:endParaRPr>
          </a:p>
          <a:p>
            <a:r>
              <a:rPr lang="ko-KR" altLang="en-US" dirty="0">
                <a:latin typeface="+mn-ea"/>
                <a:ea typeface="+mn-ea"/>
              </a:rPr>
              <a:t>삭제</a:t>
            </a:r>
            <a:endParaRPr lang="en-US" altLang="ko-KR" dirty="0">
              <a:latin typeface="+mn-ea"/>
              <a:ea typeface="+mn-ea"/>
            </a:endParaRPr>
          </a:p>
          <a:p>
            <a:pPr lvl="1"/>
            <a:r>
              <a:rPr lang="ko-KR" altLang="en-US" dirty="0">
                <a:latin typeface="+mn-ea"/>
                <a:ea typeface="+mn-ea"/>
              </a:rPr>
              <a:t>클릭 </a:t>
            </a:r>
            <a:r>
              <a:rPr lang="en-US" altLang="ko-KR" dirty="0">
                <a:latin typeface="+mn-ea"/>
                <a:ea typeface="+mn-ea"/>
              </a:rPr>
              <a:t>&gt;</a:t>
            </a:r>
            <a:r>
              <a:rPr lang="ko-KR" altLang="en-US" dirty="0">
                <a:latin typeface="+mn-ea"/>
                <a:ea typeface="+mn-ea"/>
              </a:rPr>
              <a:t> 위젯 임시 삭제</a:t>
            </a:r>
            <a:r>
              <a:rPr lang="en-US" altLang="ko-KR" dirty="0">
                <a:latin typeface="+mn-ea"/>
                <a:ea typeface="+mn-ea"/>
              </a:rPr>
              <a:t>.</a:t>
            </a:r>
            <a:r>
              <a:rPr lang="ko-KR" altLang="en-US" dirty="0">
                <a:latin typeface="+mn-ea"/>
                <a:ea typeface="+mn-ea"/>
              </a:rPr>
              <a:t> 매개변수 패널에서 삭제되는 것은 아님 </a:t>
            </a:r>
            <a:r>
              <a:rPr lang="en-US" altLang="ko-KR" dirty="0">
                <a:latin typeface="+mn-ea"/>
                <a:ea typeface="+mn-ea"/>
              </a:rPr>
              <a:t>(</a:t>
            </a:r>
            <a:r>
              <a:rPr lang="ko-KR" altLang="en-US" dirty="0">
                <a:latin typeface="+mn-ea"/>
                <a:ea typeface="+mn-ea"/>
              </a:rPr>
              <a:t>편집모드 저장시</a:t>
            </a:r>
            <a:r>
              <a:rPr lang="en-US" altLang="ko-KR" dirty="0">
                <a:latin typeface="+mn-ea"/>
                <a:ea typeface="+mn-ea"/>
              </a:rPr>
              <a:t>,</a:t>
            </a:r>
            <a:r>
              <a:rPr lang="ko-KR" altLang="en-US" dirty="0">
                <a:latin typeface="+mn-ea"/>
                <a:ea typeface="+mn-ea"/>
              </a:rPr>
              <a:t> 저장 반영됨</a:t>
            </a:r>
            <a:r>
              <a:rPr lang="en-US" altLang="ko-KR" dirty="0">
                <a:latin typeface="+mn-ea"/>
                <a:ea typeface="+mn-ea"/>
              </a:rPr>
              <a:t>)</a:t>
            </a:r>
            <a:endParaRPr lang="ko-KR" altLang="en-US" dirty="0">
              <a:latin typeface="+mn-ea"/>
              <a:ea typeface="+mn-ea"/>
            </a:endParaRPr>
          </a:p>
        </p:txBody>
      </p:sp>
      <p:sp>
        <p:nvSpPr>
          <p:cNvPr id="35" name="직사각형 34"/>
          <p:cNvSpPr/>
          <p:nvPr/>
        </p:nvSpPr>
        <p:spPr>
          <a:xfrm>
            <a:off x="853567" y="5258364"/>
            <a:ext cx="1149882" cy="21837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n-ea"/>
              <a:cs typeface="Nanum Gothic" charset="-127"/>
            </a:endParaRPr>
          </a:p>
        </p:txBody>
      </p:sp>
      <p:sp>
        <p:nvSpPr>
          <p:cNvPr id="37" name="직사각형 36"/>
          <p:cNvSpPr/>
          <p:nvPr/>
        </p:nvSpPr>
        <p:spPr>
          <a:xfrm>
            <a:off x="853566" y="2367446"/>
            <a:ext cx="1908683" cy="1539903"/>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n-ea"/>
              <a:cs typeface="Nanum Gothic" charset="-127"/>
            </a:endParaRPr>
          </a:p>
        </p:txBody>
      </p:sp>
      <p:sp>
        <p:nvSpPr>
          <p:cNvPr id="36" name="직사각형 35"/>
          <p:cNvSpPr/>
          <p:nvPr/>
        </p:nvSpPr>
        <p:spPr>
          <a:xfrm>
            <a:off x="853566" y="4344131"/>
            <a:ext cx="2759675" cy="32412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n-ea"/>
              <a:cs typeface="Nanum Gothic" charset="-127"/>
            </a:endParaRPr>
          </a:p>
        </p:txBody>
      </p:sp>
      <p:sp>
        <p:nvSpPr>
          <p:cNvPr id="38" name="직사각형 37"/>
          <p:cNvSpPr/>
          <p:nvPr/>
        </p:nvSpPr>
        <p:spPr>
          <a:xfrm>
            <a:off x="6418286" y="4798864"/>
            <a:ext cx="2738239" cy="67787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n-ea"/>
              <a:cs typeface="Nanum Gothic" charset="-127"/>
            </a:endParaRPr>
          </a:p>
        </p:txBody>
      </p:sp>
      <p:sp>
        <p:nvSpPr>
          <p:cNvPr id="39" name="직사각형 38"/>
          <p:cNvSpPr/>
          <p:nvPr/>
        </p:nvSpPr>
        <p:spPr>
          <a:xfrm>
            <a:off x="853566" y="2021395"/>
            <a:ext cx="2713514" cy="325698"/>
          </a:xfrm>
          <a:prstGeom prst="rect">
            <a:avLst/>
          </a:prstGeom>
          <a:noFill/>
          <a:ln w="63500">
            <a:solidFill>
              <a:schemeClr val="accent2">
                <a:lumMod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dirty="0">
              <a:solidFill>
                <a:schemeClr val="tx1"/>
              </a:solidFill>
              <a:latin typeface="+mn-ea"/>
              <a:cs typeface="Nanum Gothic" charset="-127"/>
            </a:endParaRPr>
          </a:p>
        </p:txBody>
      </p:sp>
    </p:spTree>
    <p:extLst>
      <p:ext uri="{BB962C8B-B14F-4D97-AF65-F5344CB8AC3E}">
        <p14:creationId xmlns:p14="http://schemas.microsoft.com/office/powerpoint/2010/main" val="15819394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normAutofit/>
          </a:bodyPr>
          <a:lstStyle/>
          <a:p>
            <a:r>
              <a:rPr lang="ko-KR" altLang="en-US" dirty="0">
                <a:latin typeface="+mn-ea"/>
                <a:ea typeface="+mn-ea"/>
              </a:rPr>
              <a:t>위젯 샘플</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레이아웃 </a:t>
            </a:r>
            <a:r>
              <a:rPr lang="en-US" altLang="ko-KR" dirty="0">
                <a:latin typeface="+mn-ea"/>
              </a:rPr>
              <a:t>(2)</a:t>
            </a:r>
            <a:endParaRPr lang="ko-KR" altLang="en-US" dirty="0">
              <a:latin typeface="+mn-ea"/>
              <a:ea typeface="+mn-ea"/>
            </a:endParaRPr>
          </a:p>
        </p:txBody>
      </p:sp>
      <p:sp>
        <p:nvSpPr>
          <p:cNvPr id="429" name="슬라이드 번호 개체 틀 428"/>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38</a:t>
            </a:fld>
            <a:endParaRPr lang="ko-KR" altLang="en-US" dirty="0">
              <a:solidFill>
                <a:prstClr val="white">
                  <a:lumMod val="50000"/>
                </a:prstClr>
              </a:solidFill>
            </a:endParaRPr>
          </a:p>
        </p:txBody>
      </p:sp>
      <p:sp>
        <p:nvSpPr>
          <p:cNvPr id="20" name="텍스트 개체 틀 19"/>
          <p:cNvSpPr>
            <a:spLocks noGrp="1"/>
          </p:cNvSpPr>
          <p:nvPr>
            <p:ph type="body" sz="quarter" idx="13"/>
          </p:nvPr>
        </p:nvSpPr>
        <p:spPr/>
        <p:txBody>
          <a:bodyPr/>
          <a:lstStyle/>
          <a:p>
            <a:pPr marL="85727" lvl="1" indent="-85727">
              <a:spcBef>
                <a:spcPts val="1000"/>
              </a:spcBef>
            </a:pPr>
            <a:r>
              <a:rPr lang="ko-KR" altLang="en-US" dirty="0"/>
              <a:t>데이터가 많아서 데이터 표시 제한에 걸린 경우</a:t>
            </a:r>
            <a:r>
              <a:rPr lang="en-US" altLang="ko-KR" dirty="0"/>
              <a:t>,</a:t>
            </a:r>
            <a:r>
              <a:rPr lang="ko-KR" altLang="en-US" dirty="0"/>
              <a:t> 레이어드 메시지 박스 출력</a:t>
            </a:r>
            <a:endParaRPr lang="en-US" altLang="ko-KR" dirty="0"/>
          </a:p>
          <a:p>
            <a:pPr marL="130172" lvl="2" indent="-85727">
              <a:spcBef>
                <a:spcPts val="1000"/>
              </a:spcBef>
            </a:pPr>
            <a:r>
              <a:rPr lang="ko-KR" altLang="en-US" dirty="0"/>
              <a:t>예</a:t>
            </a:r>
            <a:r>
              <a:rPr lang="en-US" altLang="ko-KR" dirty="0"/>
              <a:t>)</a:t>
            </a:r>
            <a:r>
              <a:rPr lang="ko-KR" altLang="en-US" dirty="0"/>
              <a:t> 타임 타입 컬럼의 초 단위 혹은 카디넬리티가 높은 컬럼</a:t>
            </a:r>
            <a:endParaRPr lang="en-US" altLang="ko-KR" dirty="0"/>
          </a:p>
          <a:p>
            <a:pPr marL="130172" lvl="2" indent="-85727">
              <a:spcBef>
                <a:spcPts val="1000"/>
              </a:spcBef>
            </a:pPr>
            <a:r>
              <a:rPr lang="ko-KR" altLang="en-US" dirty="0"/>
              <a:t>표시 데이터를 차트별로 </a:t>
            </a:r>
            <a:r>
              <a:rPr lang="en-US" altLang="ko-KR" dirty="0"/>
              <a:t>n</a:t>
            </a:r>
            <a:r>
              <a:rPr lang="ko-KR" altLang="en-US" dirty="0"/>
              <a:t> 건까지 제한함</a:t>
            </a:r>
            <a:r>
              <a:rPr lang="en-US" altLang="ko-KR" dirty="0"/>
              <a:t>.</a:t>
            </a:r>
          </a:p>
          <a:p>
            <a:pPr marL="130172" lvl="2" indent="-85727">
              <a:spcBef>
                <a:spcPts val="1000"/>
              </a:spcBef>
            </a:pPr>
            <a:r>
              <a:rPr lang="ko-KR" altLang="en-US" dirty="0">
                <a:latin typeface="+mn-ea"/>
              </a:rPr>
              <a:t>메시지 박스</a:t>
            </a:r>
            <a:endParaRPr lang="en-US" altLang="ko-KR" dirty="0">
              <a:latin typeface="+mn-ea"/>
            </a:endParaRPr>
          </a:p>
          <a:p>
            <a:pPr marL="171447" lvl="3" indent="-85727">
              <a:spcBef>
                <a:spcPts val="1000"/>
              </a:spcBef>
            </a:pPr>
            <a:r>
              <a:rPr lang="ko-KR" altLang="en-US" dirty="0">
                <a:latin typeface="+mn-ea"/>
              </a:rPr>
              <a:t>열린 상태</a:t>
            </a:r>
            <a:endParaRPr lang="en-US" altLang="ko-KR" dirty="0">
              <a:latin typeface="+mn-ea"/>
            </a:endParaRPr>
          </a:p>
          <a:p>
            <a:pPr marL="215897" lvl="4" indent="-85727">
              <a:spcBef>
                <a:spcPts val="1000"/>
              </a:spcBef>
            </a:pPr>
            <a:r>
              <a:rPr lang="ko-KR" altLang="en-US" dirty="0">
                <a:latin typeface="+mn-ea"/>
              </a:rPr>
              <a:t>총 건수 및 표시건수 확인 가능</a:t>
            </a:r>
            <a:r>
              <a:rPr lang="en-US" altLang="ko-KR" dirty="0">
                <a:latin typeface="+mn-ea"/>
              </a:rPr>
              <a:t>.</a:t>
            </a:r>
            <a:r>
              <a:rPr lang="ko-KR" altLang="en-US" dirty="0">
                <a:latin typeface="+mn-ea"/>
              </a:rPr>
              <a:t> </a:t>
            </a:r>
            <a:endParaRPr lang="en-US" altLang="ko-KR" dirty="0">
              <a:latin typeface="+mn-ea"/>
            </a:endParaRPr>
          </a:p>
          <a:p>
            <a:pPr marL="215897" lvl="4" indent="-85727">
              <a:spcBef>
                <a:spcPts val="1000"/>
              </a:spcBef>
            </a:pPr>
            <a:r>
              <a:rPr lang="ko-KR" altLang="en-US" dirty="0">
                <a:latin typeface="+mn-ea"/>
              </a:rPr>
              <a:t>닫기 버튼 클릭 </a:t>
            </a:r>
            <a:r>
              <a:rPr lang="en-US" altLang="ko-KR" dirty="0">
                <a:latin typeface="+mn-ea"/>
              </a:rPr>
              <a:t>&gt;</a:t>
            </a:r>
            <a:r>
              <a:rPr lang="ko-KR" altLang="en-US" dirty="0">
                <a:latin typeface="+mn-ea"/>
              </a:rPr>
              <a:t> 메시지 박스 닫음 </a:t>
            </a:r>
            <a:endParaRPr lang="en-US" altLang="ko-KR" dirty="0">
              <a:latin typeface="+mn-ea"/>
            </a:endParaRPr>
          </a:p>
          <a:p>
            <a:pPr marL="171447" lvl="3" indent="-85727">
              <a:spcBef>
                <a:spcPts val="1000"/>
              </a:spcBef>
            </a:pPr>
            <a:r>
              <a:rPr lang="ko-KR" altLang="en-US" u="sng" dirty="0">
                <a:latin typeface="+mn-ea"/>
              </a:rPr>
              <a:t>닫힌 상태</a:t>
            </a:r>
            <a:r>
              <a:rPr lang="en-US" altLang="ko-KR" u="sng" dirty="0">
                <a:latin typeface="+mn-ea"/>
              </a:rPr>
              <a:t> (default)</a:t>
            </a:r>
          </a:p>
          <a:p>
            <a:pPr marL="215897" lvl="4" indent="-85727">
              <a:spcBef>
                <a:spcPts val="1000"/>
              </a:spcBef>
            </a:pPr>
            <a:r>
              <a:rPr lang="ko-KR" altLang="en-US" dirty="0">
                <a:latin typeface="+mn-ea"/>
              </a:rPr>
              <a:t>아이콘 클릭 </a:t>
            </a:r>
            <a:r>
              <a:rPr lang="en-US" altLang="ko-KR" dirty="0">
                <a:latin typeface="+mn-ea"/>
              </a:rPr>
              <a:t>&gt;</a:t>
            </a:r>
            <a:r>
              <a:rPr lang="ko-KR" altLang="en-US" dirty="0">
                <a:latin typeface="+mn-ea"/>
              </a:rPr>
              <a:t> 메시지 박스 오픈</a:t>
            </a:r>
            <a:endParaRPr lang="en-US" altLang="ko-KR" dirty="0">
              <a:latin typeface="+mn-ea"/>
            </a:endParaRPr>
          </a:p>
        </p:txBody>
      </p:sp>
      <p:grpSp>
        <p:nvGrpSpPr>
          <p:cNvPr id="22" name="그룹 21"/>
          <p:cNvGrpSpPr/>
          <p:nvPr/>
        </p:nvGrpSpPr>
        <p:grpSpPr>
          <a:xfrm>
            <a:off x="-15161" y="519848"/>
            <a:ext cx="2854649" cy="6338152"/>
            <a:chOff x="-15161" y="519848"/>
            <a:chExt cx="2854649" cy="6338152"/>
          </a:xfrm>
        </p:grpSpPr>
        <p:sp>
          <p:nvSpPr>
            <p:cNvPr id="24" name="직사각형 23"/>
            <p:cNvSpPr/>
            <p:nvPr/>
          </p:nvSpPr>
          <p:spPr>
            <a:xfrm>
              <a:off x="367576" y="531493"/>
              <a:ext cx="2471912" cy="200055"/>
            </a:xfrm>
            <a:prstGeom prst="rect">
              <a:avLst/>
            </a:prstGeom>
            <a:solidFill>
              <a:schemeClr val="bg1">
                <a:lumMod val="95000"/>
              </a:schemeClr>
            </a:solidFill>
            <a:ln>
              <a:solidFill>
                <a:schemeClr val="bg1">
                  <a:lumMod val="75000"/>
                </a:schemeClr>
              </a:solidFill>
            </a:ln>
          </p:spPr>
          <p:txBody>
            <a:bodyPr wrap="square">
              <a:spAutoFit/>
            </a:bodyPr>
            <a:lstStyle/>
            <a:p>
              <a:pPr algn="ctr">
                <a:buClr>
                  <a:srgbClr val="336699"/>
                </a:buClr>
              </a:pPr>
              <a:r>
                <a:rPr lang="ko-KR" altLang="en-US" sz="700" b="0">
                  <a:solidFill>
                    <a:prstClr val="black"/>
                  </a:solidFill>
                  <a:latin typeface="+mn-ea"/>
                  <a:ea typeface="+mn-ea"/>
                  <a:cs typeface="Nanum Gothic" charset="-127"/>
                </a:rPr>
                <a:t>차트</a:t>
              </a:r>
              <a:endParaRPr lang="en-US" altLang="ko-KR" sz="700" b="1" dirty="0">
                <a:solidFill>
                  <a:prstClr val="black"/>
                </a:solidFill>
                <a:latin typeface="+mn-ea"/>
                <a:ea typeface="+mn-ea"/>
                <a:cs typeface="Nanum Gothic" charset="-127"/>
              </a:endParaRPr>
            </a:p>
          </p:txBody>
        </p:sp>
        <p:grpSp>
          <p:nvGrpSpPr>
            <p:cNvPr id="280" name="그룹 279"/>
            <p:cNvGrpSpPr/>
            <p:nvPr/>
          </p:nvGrpSpPr>
          <p:grpSpPr>
            <a:xfrm>
              <a:off x="411303" y="4684119"/>
              <a:ext cx="2378067" cy="1757034"/>
              <a:chOff x="1032702" y="4956833"/>
              <a:chExt cx="2378067" cy="1757034"/>
            </a:xfrm>
          </p:grpSpPr>
          <p:sp>
            <p:nvSpPr>
              <p:cNvPr id="276" name="직사각형 275"/>
              <p:cNvSpPr/>
              <p:nvPr/>
            </p:nvSpPr>
            <p:spPr>
              <a:xfrm>
                <a:off x="1036736" y="4956833"/>
                <a:ext cx="2374033" cy="1757034"/>
              </a:xfrm>
              <a:prstGeom prst="rect">
                <a:avLst/>
              </a:prstGeom>
              <a:solidFill>
                <a:schemeClr val="bg1"/>
              </a:solidFill>
              <a:ln w="12700">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271" name="그룹 270"/>
              <p:cNvGrpSpPr/>
              <p:nvPr/>
            </p:nvGrpSpPr>
            <p:grpSpPr>
              <a:xfrm>
                <a:off x="3123577" y="5003284"/>
                <a:ext cx="244878" cy="100211"/>
                <a:chOff x="2947312" y="5082674"/>
                <a:chExt cx="244878" cy="100211"/>
              </a:xfrm>
            </p:grpSpPr>
            <p:sp>
              <p:nvSpPr>
                <p:cNvPr id="139" name="십자형[C] 138"/>
                <p:cNvSpPr/>
                <p:nvPr/>
              </p:nvSpPr>
              <p:spPr>
                <a:xfrm rot="2700000">
                  <a:off x="3092863" y="5083558"/>
                  <a:ext cx="99327" cy="99327"/>
                </a:xfrm>
                <a:prstGeom prst="plus">
                  <a:avLst>
                    <a:gd name="adj" fmla="val 4447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264" name="그룹 263"/>
                <p:cNvGrpSpPr/>
                <p:nvPr/>
              </p:nvGrpSpPr>
              <p:grpSpPr>
                <a:xfrm>
                  <a:off x="2947312" y="5082674"/>
                  <a:ext cx="103008" cy="99379"/>
                  <a:chOff x="5956300" y="3243015"/>
                  <a:chExt cx="321828" cy="310491"/>
                </a:xfrm>
              </p:grpSpPr>
              <p:pic>
                <p:nvPicPr>
                  <p:cNvPr id="265" name="그림 264"/>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5956300" y="3289300"/>
                    <a:ext cx="264206" cy="264206"/>
                  </a:xfrm>
                  <a:prstGeom prst="rect">
                    <a:avLst/>
                  </a:prstGeom>
                </p:spPr>
              </p:pic>
              <p:pic>
                <p:nvPicPr>
                  <p:cNvPr id="266" name="그림 265"/>
                  <p:cNvPicPr>
                    <a:picLocks noChangeAspect="1"/>
                  </p:cNvPicPr>
                  <p:nvPr/>
                </p:nvPicPr>
                <p:blipFill>
                  <a:blip r:embed="rId3">
                    <a:duotone>
                      <a:prstClr val="black"/>
                      <a:schemeClr val="accent3">
                        <a:tint val="45000"/>
                        <a:satMod val="400000"/>
                      </a:schemeClr>
                    </a:duotone>
                    <a:extLst>
                      <a:ext uri="{28A0092B-C50C-407E-A947-70E740481C1C}">
                        <a14:useLocalDpi xmlns:a14="http://schemas.microsoft.com/office/drawing/2010/main" val="0"/>
                      </a:ext>
                    </a:extLst>
                  </a:blip>
                  <a:stretch>
                    <a:fillRect/>
                  </a:stretch>
                </p:blipFill>
                <p:spPr>
                  <a:xfrm>
                    <a:off x="6013922" y="3243015"/>
                    <a:ext cx="264206" cy="264206"/>
                  </a:xfrm>
                  <a:prstGeom prst="rect">
                    <a:avLst/>
                  </a:prstGeom>
                </p:spPr>
              </p:pic>
            </p:grpSp>
          </p:grpSp>
          <p:cxnSp>
            <p:nvCxnSpPr>
              <p:cNvPr id="278" name="직선 연결선[R] 277"/>
              <p:cNvCxnSpPr/>
              <p:nvPr/>
            </p:nvCxnSpPr>
            <p:spPr>
              <a:xfrm>
                <a:off x="1032702" y="5173353"/>
                <a:ext cx="23770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5" name="직선 연결선[R] 4"/>
            <p:cNvCxnSpPr/>
            <p:nvPr/>
          </p:nvCxnSpPr>
          <p:spPr>
            <a:xfrm>
              <a:off x="367575"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직사각형 15"/>
            <p:cNvSpPr/>
            <p:nvPr/>
          </p:nvSpPr>
          <p:spPr>
            <a:xfrm>
              <a:off x="-15161" y="1555045"/>
              <a:ext cx="438723" cy="200055"/>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열람</a:t>
              </a:r>
              <a:endParaRPr lang="en-US" altLang="ko-KR" sz="700" b="1" dirty="0">
                <a:solidFill>
                  <a:prstClr val="black"/>
                </a:solidFill>
                <a:latin typeface="+mn-ea"/>
                <a:ea typeface="+mn-ea"/>
                <a:cs typeface="Nanum Gothic" charset="-127"/>
              </a:endParaRPr>
            </a:p>
          </p:txBody>
        </p:sp>
        <p:sp>
          <p:nvSpPr>
            <p:cNvPr id="17" name="직사각형 16"/>
            <p:cNvSpPr/>
            <p:nvPr/>
          </p:nvSpPr>
          <p:spPr>
            <a:xfrm>
              <a:off x="-15161" y="3431575"/>
              <a:ext cx="558643" cy="307777"/>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열람</a:t>
              </a:r>
              <a:endParaRPr lang="en-US" altLang="ko-KR" sz="700" b="0" dirty="0">
                <a:solidFill>
                  <a:prstClr val="black"/>
                </a:solidFill>
                <a:latin typeface="+mn-ea"/>
                <a:ea typeface="+mn-ea"/>
                <a:cs typeface="Nanum Gothic" charset="-127"/>
              </a:endParaRPr>
            </a:p>
            <a:p>
              <a:pPr>
                <a:buClr>
                  <a:srgbClr val="336699"/>
                </a:buClr>
              </a:pPr>
              <a:r>
                <a:rPr lang="en-US" altLang="ko-KR" sz="700" b="0" dirty="0">
                  <a:solidFill>
                    <a:prstClr val="black"/>
                  </a:solidFill>
                  <a:latin typeface="+mn-ea"/>
                  <a:ea typeface="+mn-ea"/>
                  <a:cs typeface="Nanum Gothic" charset="-127"/>
                </a:rPr>
                <a:t>&gt;</a:t>
              </a:r>
              <a:r>
                <a:rPr lang="ko-KR" altLang="en-US" sz="700" b="0" dirty="0">
                  <a:solidFill>
                    <a:prstClr val="black"/>
                  </a:solidFill>
                  <a:latin typeface="+mn-ea"/>
                  <a:ea typeface="+mn-ea"/>
                  <a:cs typeface="Nanum Gothic" charset="-127"/>
                </a:rPr>
                <a:t>호버</a:t>
              </a:r>
              <a:endParaRPr lang="en-US" altLang="ko-KR" sz="700" b="1" dirty="0">
                <a:solidFill>
                  <a:prstClr val="black"/>
                </a:solidFill>
                <a:latin typeface="+mn-ea"/>
                <a:ea typeface="+mn-ea"/>
                <a:cs typeface="Nanum Gothic" charset="-127"/>
              </a:endParaRPr>
            </a:p>
          </p:txBody>
        </p:sp>
        <p:sp>
          <p:nvSpPr>
            <p:cNvPr id="18" name="직사각형 17"/>
            <p:cNvSpPr/>
            <p:nvPr/>
          </p:nvSpPr>
          <p:spPr>
            <a:xfrm>
              <a:off x="-15161" y="5559493"/>
              <a:ext cx="558643" cy="200055"/>
            </a:xfrm>
            <a:prstGeom prst="rect">
              <a:avLst/>
            </a:prstGeom>
          </p:spPr>
          <p:txBody>
            <a:bodyPr wrap="square">
              <a:spAutoFit/>
            </a:bodyPr>
            <a:lstStyle/>
            <a:p>
              <a:pPr>
                <a:buClr>
                  <a:srgbClr val="336699"/>
                </a:buClr>
              </a:pPr>
              <a:r>
                <a:rPr lang="ko-KR" altLang="en-US" sz="700" b="0" dirty="0">
                  <a:solidFill>
                    <a:prstClr val="black"/>
                  </a:solidFill>
                  <a:latin typeface="+mn-ea"/>
                  <a:ea typeface="+mn-ea"/>
                  <a:cs typeface="Nanum Gothic" charset="-127"/>
                </a:rPr>
                <a:t>편집</a:t>
              </a:r>
              <a:endParaRPr lang="en-US" altLang="ko-KR" sz="700" b="1" dirty="0">
                <a:solidFill>
                  <a:prstClr val="black"/>
                </a:solidFill>
                <a:latin typeface="+mn-ea"/>
                <a:ea typeface="+mn-ea"/>
                <a:cs typeface="Nanum Gothic" charset="-127"/>
              </a:endParaRPr>
            </a:p>
          </p:txBody>
        </p:sp>
        <p:pic>
          <p:nvPicPr>
            <p:cNvPr id="259" name="그림 258"/>
            <p:cNvPicPr>
              <a:picLocks noChangeAspect="1"/>
            </p:cNvPicPr>
            <p:nvPr/>
          </p:nvPicPr>
          <p:blipFill rotWithShape="1">
            <a:blip r:embed="rId4">
              <a:extLst>
                <a:ext uri="{28A0092B-C50C-407E-A947-70E740481C1C}">
                  <a14:useLocalDpi xmlns:a14="http://schemas.microsoft.com/office/drawing/2010/main" val="0"/>
                </a:ext>
              </a:extLst>
            </a:blip>
            <a:srcRect l="3752" t="7102" r="2676" b="7461"/>
            <a:stretch/>
          </p:blipFill>
          <p:spPr>
            <a:xfrm>
              <a:off x="456736" y="4720266"/>
              <a:ext cx="485142" cy="143664"/>
            </a:xfrm>
            <a:prstGeom prst="rect">
              <a:avLst/>
            </a:prstGeom>
          </p:spPr>
        </p:pic>
        <p:sp>
          <p:nvSpPr>
            <p:cNvPr id="261" name="직사각형 260"/>
            <p:cNvSpPr/>
            <p:nvPr/>
          </p:nvSpPr>
          <p:spPr>
            <a:xfrm>
              <a:off x="1151201" y="4704835"/>
              <a:ext cx="953158" cy="180425"/>
            </a:xfrm>
            <a:prstGeom prst="rect">
              <a:avLst/>
            </a:prstGeom>
            <a:solidFill>
              <a:schemeClr val="bg1"/>
            </a:solid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grpSp>
          <p:nvGrpSpPr>
            <p:cNvPr id="275" name="그룹 274"/>
            <p:cNvGrpSpPr/>
            <p:nvPr/>
          </p:nvGrpSpPr>
          <p:grpSpPr>
            <a:xfrm>
              <a:off x="676290" y="5014004"/>
              <a:ext cx="1828460" cy="1316236"/>
              <a:chOff x="1031359" y="5301139"/>
              <a:chExt cx="2151992" cy="1549134"/>
            </a:xfrm>
          </p:grpSpPr>
          <p:pic>
            <p:nvPicPr>
              <p:cNvPr id="272" name="그림 271"/>
              <p:cNvPicPr>
                <a:picLocks noChangeAspect="1"/>
              </p:cNvPicPr>
              <p:nvPr/>
            </p:nvPicPr>
            <p:blipFill rotWithShape="1">
              <a:blip r:embed="rId5">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273" name="그림 27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274" name="그림 27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sp>
          <p:nvSpPr>
            <p:cNvPr id="329" name="직사각형 328"/>
            <p:cNvSpPr/>
            <p:nvPr/>
          </p:nvSpPr>
          <p:spPr>
            <a:xfrm>
              <a:off x="415337" y="2747218"/>
              <a:ext cx="2374033" cy="1757034"/>
            </a:xfrm>
            <a:prstGeom prst="rect">
              <a:avLst/>
            </a:prstGeom>
            <a:solidFill>
              <a:schemeClr val="bg1"/>
            </a:solidFill>
            <a:ln w="3175">
              <a:solidFill>
                <a:schemeClr val="tx1">
                  <a:lumMod val="75000"/>
                  <a:lumOff val="2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339" name="그룹 338"/>
            <p:cNvGrpSpPr/>
            <p:nvPr/>
          </p:nvGrpSpPr>
          <p:grpSpPr>
            <a:xfrm>
              <a:off x="676290" y="3077103"/>
              <a:ext cx="1828460" cy="1316236"/>
              <a:chOff x="1031359" y="5301139"/>
              <a:chExt cx="2151992" cy="1549134"/>
            </a:xfrm>
          </p:grpSpPr>
          <p:pic>
            <p:nvPicPr>
              <p:cNvPr id="340" name="그림 339"/>
              <p:cNvPicPr>
                <a:picLocks noChangeAspect="1"/>
              </p:cNvPicPr>
              <p:nvPr/>
            </p:nvPicPr>
            <p:blipFill rotWithShape="1">
              <a:blip r:embed="rId5">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341" name="그림 3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342" name="그림 3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sp>
          <p:nvSpPr>
            <p:cNvPr id="379" name="직사각형 378"/>
            <p:cNvSpPr/>
            <p:nvPr/>
          </p:nvSpPr>
          <p:spPr>
            <a:xfrm>
              <a:off x="621132" y="2771290"/>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pic>
          <p:nvPicPr>
            <p:cNvPr id="260" name="그림 2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90241" y="2782931"/>
              <a:ext cx="859137" cy="156826"/>
            </a:xfrm>
            <a:prstGeom prst="rect">
              <a:avLst/>
            </a:prstGeom>
            <a:ln>
              <a:solidFill>
                <a:schemeClr val="tx1">
                  <a:lumMod val="50000"/>
                  <a:lumOff val="50000"/>
                </a:schemeClr>
              </a:solidFill>
            </a:ln>
          </p:spPr>
        </p:pic>
        <p:pic>
          <p:nvPicPr>
            <p:cNvPr id="381" name="그림 380"/>
            <p:cNvPicPr>
              <a:picLocks noChangeAspect="1"/>
            </p:cNvPicPr>
            <p:nvPr/>
          </p:nvPicPr>
          <p:blipFill rotWithShape="1">
            <a:blip r:embed="rId9">
              <a:extLst>
                <a:ext uri="{28A0092B-C50C-407E-A947-70E740481C1C}">
                  <a14:useLocalDpi xmlns:a14="http://schemas.microsoft.com/office/drawing/2010/main" val="0"/>
                </a:ext>
              </a:extLst>
            </a:blip>
            <a:srcRect l="24566" t="29142" r="22186" b="22226"/>
            <a:stretch/>
          </p:blipFill>
          <p:spPr>
            <a:xfrm>
              <a:off x="450023" y="2792545"/>
              <a:ext cx="182522" cy="124917"/>
            </a:xfrm>
            <a:prstGeom prst="rect">
              <a:avLst/>
            </a:prstGeom>
            <a:ln>
              <a:noFill/>
            </a:ln>
          </p:spPr>
        </p:pic>
        <p:sp>
          <p:nvSpPr>
            <p:cNvPr id="390" name="직사각형 389"/>
            <p:cNvSpPr/>
            <p:nvPr/>
          </p:nvSpPr>
          <p:spPr>
            <a:xfrm>
              <a:off x="415337" y="840130"/>
              <a:ext cx="2374033" cy="175703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grpSp>
          <p:nvGrpSpPr>
            <p:cNvPr id="391" name="그룹 390"/>
            <p:cNvGrpSpPr/>
            <p:nvPr/>
          </p:nvGrpSpPr>
          <p:grpSpPr>
            <a:xfrm>
              <a:off x="676290" y="1170015"/>
              <a:ext cx="1828460" cy="1316236"/>
              <a:chOff x="1031359" y="5301139"/>
              <a:chExt cx="2151992" cy="1549134"/>
            </a:xfrm>
          </p:grpSpPr>
          <p:pic>
            <p:nvPicPr>
              <p:cNvPr id="392" name="그림 391"/>
              <p:cNvPicPr>
                <a:picLocks noChangeAspect="1"/>
              </p:cNvPicPr>
              <p:nvPr/>
            </p:nvPicPr>
            <p:blipFill rotWithShape="1">
              <a:blip r:embed="rId5">
                <a:extLst>
                  <a:ext uri="{28A0092B-C50C-407E-A947-70E740481C1C}">
                    <a14:useLocalDpi xmlns:a14="http://schemas.microsoft.com/office/drawing/2010/main" val="0"/>
                  </a:ext>
                </a:extLst>
              </a:blip>
              <a:srcRect b="998"/>
              <a:stretch/>
            </p:blipFill>
            <p:spPr>
              <a:xfrm>
                <a:off x="1058474" y="5435766"/>
                <a:ext cx="2124876" cy="1268546"/>
              </a:xfrm>
              <a:prstGeom prst="rect">
                <a:avLst/>
              </a:prstGeom>
            </p:spPr>
          </p:pic>
          <p:pic>
            <p:nvPicPr>
              <p:cNvPr id="393" name="그림 39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359" y="6729922"/>
                <a:ext cx="2151992" cy="120351"/>
              </a:xfrm>
              <a:prstGeom prst="rect">
                <a:avLst/>
              </a:prstGeom>
            </p:spPr>
          </p:pic>
          <p:pic>
            <p:nvPicPr>
              <p:cNvPr id="394" name="그림 39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2007" y="5301139"/>
                <a:ext cx="1088426" cy="116966"/>
              </a:xfrm>
              <a:prstGeom prst="rect">
                <a:avLst/>
              </a:prstGeom>
            </p:spPr>
          </p:pic>
        </p:grpSp>
        <p:sp>
          <p:nvSpPr>
            <p:cNvPr id="418" name="직사각형 417"/>
            <p:cNvSpPr/>
            <p:nvPr/>
          </p:nvSpPr>
          <p:spPr>
            <a:xfrm>
              <a:off x="621132" y="864202"/>
              <a:ext cx="1122067" cy="180425"/>
            </a:xfrm>
            <a:prstGeom prst="rect">
              <a:avLst/>
            </a:prstGeom>
            <a:noFill/>
          </p:spPr>
          <p:txBody>
            <a:bodyPr wrap="square" lIns="36000" tIns="36000" rIns="36000" bIns="36000">
              <a:spAutoFit/>
            </a:bodyPr>
            <a:lstStyle/>
            <a:p>
              <a:pPr>
                <a:buClr>
                  <a:srgbClr val="336699"/>
                </a:buClr>
              </a:pPr>
              <a:r>
                <a:rPr lang="ko-KR" altLang="en-US" sz="700" b="0" dirty="0">
                  <a:solidFill>
                    <a:prstClr val="black"/>
                  </a:solidFill>
                  <a:latin typeface="+mn-ea"/>
                  <a:ea typeface="+mn-ea"/>
                  <a:cs typeface="Nanum Gothic" charset="-127"/>
                </a:rPr>
                <a:t>차트명</a:t>
              </a:r>
              <a:endParaRPr lang="en-US" altLang="ko-KR" sz="700" b="1" dirty="0">
                <a:solidFill>
                  <a:prstClr val="black"/>
                </a:solidFill>
                <a:latin typeface="+mn-ea"/>
                <a:ea typeface="+mn-ea"/>
                <a:cs typeface="Nanum Gothic" charset="-127"/>
              </a:endParaRPr>
            </a:p>
          </p:txBody>
        </p:sp>
        <p:pic>
          <p:nvPicPr>
            <p:cNvPr id="421" name="그림 420"/>
            <p:cNvPicPr>
              <a:picLocks noChangeAspect="1"/>
            </p:cNvPicPr>
            <p:nvPr/>
          </p:nvPicPr>
          <p:blipFill rotWithShape="1">
            <a:blip r:embed="rId9">
              <a:extLst>
                <a:ext uri="{28A0092B-C50C-407E-A947-70E740481C1C}">
                  <a14:useLocalDpi xmlns:a14="http://schemas.microsoft.com/office/drawing/2010/main" val="0"/>
                </a:ext>
              </a:extLst>
            </a:blip>
            <a:srcRect l="24566" t="29142" r="22186" b="22226"/>
            <a:stretch/>
          </p:blipFill>
          <p:spPr>
            <a:xfrm>
              <a:off x="450023" y="885457"/>
              <a:ext cx="182522" cy="124917"/>
            </a:xfrm>
            <a:prstGeom prst="rect">
              <a:avLst/>
            </a:prstGeom>
            <a:ln>
              <a:noFill/>
            </a:ln>
          </p:spPr>
        </p:pic>
        <p:grpSp>
          <p:nvGrpSpPr>
            <p:cNvPr id="19" name="그룹 18"/>
            <p:cNvGrpSpPr/>
            <p:nvPr/>
          </p:nvGrpSpPr>
          <p:grpSpPr>
            <a:xfrm>
              <a:off x="0" y="731548"/>
              <a:ext cx="2839488" cy="3851308"/>
              <a:chOff x="0" y="731548"/>
              <a:chExt cx="12192000" cy="3851308"/>
            </a:xfrm>
          </p:grpSpPr>
          <p:cxnSp>
            <p:nvCxnSpPr>
              <p:cNvPr id="10" name="직선 연결선[R] 9"/>
              <p:cNvCxnSpPr/>
              <p:nvPr/>
            </p:nvCxnSpPr>
            <p:spPr>
              <a:xfrm>
                <a:off x="0" y="2662255"/>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R] 22"/>
              <p:cNvCxnSpPr/>
              <p:nvPr/>
            </p:nvCxnSpPr>
            <p:spPr>
              <a:xfrm>
                <a:off x="0" y="4582856"/>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1" name="직선 연결선[R] 430"/>
              <p:cNvCxnSpPr/>
              <p:nvPr/>
            </p:nvCxnSpPr>
            <p:spPr>
              <a:xfrm>
                <a:off x="0" y="731548"/>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40" name="그림 139"/>
            <p:cNvPicPr>
              <a:picLocks noChangeAspect="1"/>
            </p:cNvPicPr>
            <p:nvPr/>
          </p:nvPicPr>
          <p:blipFill rotWithShape="1">
            <a:blip r:embed="rId8">
              <a:extLst>
                <a:ext uri="{28A0092B-C50C-407E-A947-70E740481C1C}">
                  <a14:useLocalDpi xmlns:a14="http://schemas.microsoft.com/office/drawing/2010/main" val="0"/>
                </a:ext>
              </a:extLst>
            </a:blip>
            <a:srcRect l="41144" r="19727"/>
            <a:stretch/>
          </p:blipFill>
          <p:spPr>
            <a:xfrm>
              <a:off x="2150394" y="4716634"/>
              <a:ext cx="336171" cy="156826"/>
            </a:xfrm>
            <a:prstGeom prst="rect">
              <a:avLst/>
            </a:prstGeom>
            <a:ln>
              <a:noFill/>
            </a:ln>
          </p:spPr>
        </p:pic>
        <p:grpSp>
          <p:nvGrpSpPr>
            <p:cNvPr id="4" name="그룹 3"/>
            <p:cNvGrpSpPr/>
            <p:nvPr/>
          </p:nvGrpSpPr>
          <p:grpSpPr>
            <a:xfrm>
              <a:off x="456736" y="4934545"/>
              <a:ext cx="2274954" cy="1462245"/>
              <a:chOff x="1078135" y="5207259"/>
              <a:chExt cx="2274954" cy="1462245"/>
            </a:xfrm>
          </p:grpSpPr>
          <p:sp>
            <p:nvSpPr>
              <p:cNvPr id="141" name="직사각형 140"/>
              <p:cNvSpPr/>
              <p:nvPr/>
            </p:nvSpPr>
            <p:spPr>
              <a:xfrm>
                <a:off x="1078135" y="5207259"/>
                <a:ext cx="2274954" cy="1462245"/>
              </a:xfrm>
              <a:prstGeom prst="rect">
                <a:avLst/>
              </a:prstGeom>
              <a:solidFill>
                <a:srgbClr val="FFFFFF">
                  <a:alpha val="65098"/>
                </a:srgb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endParaRPr lang="ko-KR" altLang="en-US" sz="800" dirty="0">
                  <a:solidFill>
                    <a:schemeClr val="tx1">
                      <a:lumMod val="75000"/>
                      <a:lumOff val="25000"/>
                    </a:schemeClr>
                  </a:solidFill>
                  <a:latin typeface="Nanum Gothic Regular" charset="-127"/>
                  <a:ea typeface="Nanum Gothic Regular" charset="-127"/>
                </a:endParaRPr>
              </a:p>
            </p:txBody>
          </p:sp>
          <p:pic>
            <p:nvPicPr>
              <p:cNvPr id="142" name="그림 141"/>
              <p:cNvPicPr>
                <a:picLocks noChangeAspect="1"/>
              </p:cNvPicPr>
              <p:nvPr/>
            </p:nvPicPr>
            <p:blipFill rotWithShape="1">
              <a:blip r:embed="rId8">
                <a:extLst>
                  <a:ext uri="{28A0092B-C50C-407E-A947-70E740481C1C}">
                    <a14:useLocalDpi xmlns:a14="http://schemas.microsoft.com/office/drawing/2010/main" val="0"/>
                  </a:ext>
                </a:extLst>
              </a:blip>
              <a:srcRect l="60612" r="19727"/>
              <a:stretch/>
            </p:blipFill>
            <p:spPr>
              <a:xfrm>
                <a:off x="1957528" y="5805884"/>
                <a:ext cx="168916" cy="156826"/>
              </a:xfrm>
              <a:prstGeom prst="rect">
                <a:avLst/>
              </a:prstGeom>
              <a:ln>
                <a:noFill/>
              </a:ln>
            </p:spPr>
          </p:pic>
          <p:sp>
            <p:nvSpPr>
              <p:cNvPr id="143" name="직사각형 142"/>
              <p:cNvSpPr/>
              <p:nvPr/>
            </p:nvSpPr>
            <p:spPr>
              <a:xfrm>
                <a:off x="2094251" y="5787780"/>
                <a:ext cx="238932" cy="180425"/>
              </a:xfrm>
              <a:prstGeom prst="rect">
                <a:avLst/>
              </a:prstGeom>
              <a:noFill/>
            </p:spPr>
            <p:txBody>
              <a:bodyPr wrap="square" lIns="36000" tIns="36000" rIns="36000" bIns="36000">
                <a:spAutoFit/>
              </a:bodyPr>
              <a:lstStyle/>
              <a:p>
                <a:pPr>
                  <a:buClr>
                    <a:srgbClr val="336699"/>
                  </a:buClr>
                </a:pPr>
                <a:r>
                  <a:rPr lang="en-US" altLang="ko-KR" sz="700" b="0">
                    <a:solidFill>
                      <a:prstClr val="black"/>
                    </a:solidFill>
                    <a:latin typeface="+mn-ea"/>
                    <a:ea typeface="+mn-ea"/>
                    <a:cs typeface="Nanum Gothic" charset="-127"/>
                  </a:rPr>
                  <a:t>Edit</a:t>
                </a:r>
                <a:endParaRPr lang="en-US" altLang="ko-KR" sz="700" b="1" dirty="0">
                  <a:solidFill>
                    <a:prstClr val="black"/>
                  </a:solidFill>
                  <a:latin typeface="+mn-ea"/>
                  <a:ea typeface="+mn-ea"/>
                  <a:cs typeface="Nanum Gothic" charset="-127"/>
                </a:endParaRPr>
              </a:p>
            </p:txBody>
          </p:sp>
        </p:grpSp>
        <p:pic>
          <p:nvPicPr>
            <p:cNvPr id="215" name="그림 214"/>
            <p:cNvPicPr>
              <a:picLocks noChangeAspect="1"/>
            </p:cNvPicPr>
            <p:nvPr/>
          </p:nvPicPr>
          <p:blipFill rotWithShape="1">
            <a:blip r:embed="rId8">
              <a:extLst>
                <a:ext uri="{28A0092B-C50C-407E-A947-70E740481C1C}">
                  <a14:useLocalDpi xmlns:a14="http://schemas.microsoft.com/office/drawing/2010/main" val="0"/>
                </a:ext>
              </a:extLst>
            </a:blip>
            <a:srcRect r="39947"/>
            <a:stretch/>
          </p:blipFill>
          <p:spPr>
            <a:xfrm>
              <a:off x="1366427" y="2782931"/>
              <a:ext cx="515932" cy="156826"/>
            </a:xfrm>
            <a:prstGeom prst="rect">
              <a:avLst/>
            </a:prstGeom>
            <a:ln>
              <a:solidFill>
                <a:schemeClr val="tx1">
                  <a:lumMod val="50000"/>
                  <a:lumOff val="50000"/>
                </a:schemeClr>
              </a:solidFill>
            </a:ln>
          </p:spPr>
        </p:pic>
        <p:sp>
          <p:nvSpPr>
            <p:cNvPr id="6" name="직사각형 5"/>
            <p:cNvSpPr/>
            <p:nvPr/>
          </p:nvSpPr>
          <p:spPr>
            <a:xfrm>
              <a:off x="1888071" y="2777993"/>
              <a:ext cx="514017" cy="165373"/>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227" name="그룹 226"/>
            <p:cNvGrpSpPr/>
            <p:nvPr/>
          </p:nvGrpSpPr>
          <p:grpSpPr>
            <a:xfrm>
              <a:off x="2110425" y="2815067"/>
              <a:ext cx="105486" cy="103724"/>
              <a:chOff x="1978737" y="2185804"/>
              <a:chExt cx="103193" cy="101060"/>
            </a:xfrm>
          </p:grpSpPr>
          <p:pic>
            <p:nvPicPr>
              <p:cNvPr id="230" name="그림 229"/>
              <p:cNvPicPr>
                <a:picLocks noChangeAspect="1"/>
              </p:cNvPicPr>
              <p:nvPr/>
            </p:nvPicPr>
            <p:blipFill rotWithShape="1">
              <a:blip r:embed="rId10">
                <a:extLst>
                  <a:ext uri="{28A0092B-C50C-407E-A947-70E740481C1C}">
                    <a14:useLocalDpi xmlns:a14="http://schemas.microsoft.com/office/drawing/2010/main" val="0"/>
                  </a:ext>
                </a:extLst>
              </a:blip>
              <a:srcRect l="45308" t="71048" r="50004" b="22480"/>
              <a:stretch/>
            </p:blipFill>
            <p:spPr>
              <a:xfrm>
                <a:off x="1978737" y="2185804"/>
                <a:ext cx="76200" cy="95250"/>
              </a:xfrm>
              <a:prstGeom prst="rect">
                <a:avLst/>
              </a:prstGeom>
            </p:spPr>
          </p:pic>
          <p:sp>
            <p:nvSpPr>
              <p:cNvPr id="231" name="아래쪽 화살표[D] 230"/>
              <p:cNvSpPr/>
              <p:nvPr/>
            </p:nvSpPr>
            <p:spPr>
              <a:xfrm>
                <a:off x="2036211" y="2241145"/>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234" name="그림 233"/>
            <p:cNvPicPr>
              <a:picLocks noChangeAspect="1"/>
            </p:cNvPicPr>
            <p:nvPr/>
          </p:nvPicPr>
          <p:blipFill>
            <a:blip r:embed="rId11">
              <a:extLst>
                <a:ext uri="{BEBA8EAE-BF5A-486C-A8C5-ECC9F3942E4B}">
                  <a14:imgProps xmlns:a14="http://schemas.microsoft.com/office/drawing/2010/main">
                    <a14:imgLayer r:embed="rId12">
                      <a14:imgEffect>
                        <a14:backgroundRemoval t="2716" b="95847" l="160" r="98403">
                          <a14:foregroundMark x1="17572" y1="27316" x2="17572" y2="27316"/>
                          <a14:foregroundMark x1="76677" y1="31949" x2="76677" y2="31949"/>
                          <a14:foregroundMark x1="73802" y1="56230" x2="73802" y2="56230"/>
                          <a14:foregroundMark x1="44728" y1="55112" x2="44728" y2="55112"/>
                          <a14:foregroundMark x1="26837" y1="56070" x2="26837" y2="56070"/>
                          <a14:foregroundMark x1="19329" y1="78594" x2="19329" y2="78594"/>
                          <a14:foregroundMark x1="47444" y1="79712" x2="47444" y2="79712"/>
                          <a14:foregroundMark x1="83227" y1="79393" x2="83227" y2="79393"/>
                          <a14:foregroundMark x1="82748" y1="96006" x2="82748" y2="96006"/>
                          <a14:foregroundMark x1="85783" y1="2716" x2="85783" y2="2716"/>
                          <a14:foregroundMark x1="50639" y1="30671" x2="50639" y2="30671"/>
                          <a14:foregroundMark x1="3994" y1="3834" x2="3994" y2="3834"/>
                          <a14:foregroundMark x1="94728" y1="4313" x2="94728" y2="4313"/>
                          <a14:foregroundMark x1="98562" y1="3674" x2="98562" y2="3674"/>
                          <a14:foregroundMark x1="160" y1="6230" x2="160" y2="6230"/>
                          <a14:backgroundMark x1="17891" y1="29233" x2="17891" y2="29233"/>
                        </a14:backgroundRemoval>
                      </a14:imgEffect>
                    </a14:imgLayer>
                  </a14:imgProps>
                </a:ext>
                <a:ext uri="{28A0092B-C50C-407E-A947-70E740481C1C}">
                  <a14:useLocalDpi xmlns:a14="http://schemas.microsoft.com/office/drawing/2010/main" val="0"/>
                </a:ext>
              </a:extLst>
            </a:blip>
            <a:stretch>
              <a:fillRect/>
            </a:stretch>
          </p:blipFill>
          <p:spPr>
            <a:xfrm>
              <a:off x="1930079" y="2818233"/>
              <a:ext cx="91902" cy="92276"/>
            </a:xfrm>
            <a:prstGeom prst="rect">
              <a:avLst/>
            </a:prstGeom>
          </p:spPr>
        </p:pic>
        <p:cxnSp>
          <p:nvCxnSpPr>
            <p:cNvPr id="8" name="직선 연결선[R] 7"/>
            <p:cNvCxnSpPr/>
            <p:nvPr/>
          </p:nvCxnSpPr>
          <p:spPr>
            <a:xfrm>
              <a:off x="1711784"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9" name="직선 연결선[R] 238"/>
            <p:cNvCxnSpPr/>
            <p:nvPr/>
          </p:nvCxnSpPr>
          <p:spPr>
            <a:xfrm>
              <a:off x="2062408"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40" name="직선 연결선[R] 239"/>
            <p:cNvCxnSpPr/>
            <p:nvPr/>
          </p:nvCxnSpPr>
          <p:spPr>
            <a:xfrm>
              <a:off x="2574043" y="2782931"/>
              <a:ext cx="0" cy="156826"/>
            </a:xfrm>
            <a:prstGeom prst="line">
              <a:avLst/>
            </a:prstGeom>
            <a:ln w="95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244" name="그룹 243"/>
            <p:cNvGrpSpPr/>
            <p:nvPr/>
          </p:nvGrpSpPr>
          <p:grpSpPr>
            <a:xfrm>
              <a:off x="2281018" y="2804033"/>
              <a:ext cx="110241" cy="108701"/>
              <a:chOff x="1978737" y="2323017"/>
              <a:chExt cx="98596" cy="97219"/>
            </a:xfrm>
          </p:grpSpPr>
          <p:pic>
            <p:nvPicPr>
              <p:cNvPr id="245" name="그림 244"/>
              <p:cNvPicPr>
                <a:picLocks noChangeAspect="1"/>
              </p:cNvPicPr>
              <p:nvPr/>
            </p:nvPicPr>
            <p:blipFill rotWithShape="1">
              <a:blip r:embed="rId10">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246" name="아래쪽 화살표[D] 245"/>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235" name="직사각형 234"/>
            <p:cNvSpPr/>
            <p:nvPr/>
          </p:nvSpPr>
          <p:spPr>
            <a:xfrm>
              <a:off x="1186043" y="2777993"/>
              <a:ext cx="174934" cy="165373"/>
            </a:xfrm>
            <a:prstGeom prst="rect">
              <a:avLst/>
            </a:prstGeom>
            <a:solidFill>
              <a:schemeClr val="bg1"/>
            </a:solidFill>
            <a:ln w="952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32" name="그림 231"/>
            <p:cNvPicPr>
              <a:picLocks noChangeAspect="1"/>
            </p:cNvPicPr>
            <p:nvPr/>
          </p:nvPicPr>
          <p:blipFill rotWithShape="1">
            <a:blip r:embed="rId10">
              <a:extLst>
                <a:ext uri="{28A0092B-C50C-407E-A947-70E740481C1C}">
                  <a14:useLocalDpi xmlns:a14="http://schemas.microsoft.com/office/drawing/2010/main" val="0"/>
                </a:ext>
              </a:extLst>
            </a:blip>
            <a:srcRect l="37232" t="7299" r="54683" b="84694"/>
            <a:stretch/>
          </p:blipFill>
          <p:spPr>
            <a:xfrm>
              <a:off x="1218487" y="2811431"/>
              <a:ext cx="120315" cy="107878"/>
            </a:xfrm>
            <a:prstGeom prst="rect">
              <a:avLst/>
            </a:prstGeom>
          </p:spPr>
        </p:pic>
        <p:sp>
          <p:nvSpPr>
            <p:cNvPr id="12" name="삼각형 11"/>
            <p:cNvSpPr/>
            <p:nvPr/>
          </p:nvSpPr>
          <p:spPr>
            <a:xfrm rot="10800000">
              <a:off x="1774242" y="3837363"/>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cxnSp>
          <p:nvCxnSpPr>
            <p:cNvPr id="472" name="직선 연결선[R] 471"/>
            <p:cNvCxnSpPr/>
            <p:nvPr/>
          </p:nvCxnSpPr>
          <p:spPr>
            <a:xfrm>
              <a:off x="2839488" y="519848"/>
              <a:ext cx="0" cy="633815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84" name="그림 483"/>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1383" y="1018267"/>
            <a:ext cx="98858" cy="98858"/>
          </a:xfrm>
          <a:prstGeom prst="rect">
            <a:avLst/>
          </a:prstGeom>
        </p:spPr>
      </p:pic>
      <p:pic>
        <p:nvPicPr>
          <p:cNvPr id="485" name="그림 48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1383" y="4963786"/>
            <a:ext cx="98858" cy="98858"/>
          </a:xfrm>
          <a:prstGeom prst="rect">
            <a:avLst/>
          </a:prstGeom>
        </p:spPr>
      </p:pic>
      <p:cxnSp>
        <p:nvCxnSpPr>
          <p:cNvPr id="488" name="직선 화살표 연결선 487"/>
          <p:cNvCxnSpPr/>
          <p:nvPr/>
        </p:nvCxnSpPr>
        <p:spPr>
          <a:xfrm flipH="1" flipV="1">
            <a:off x="2727328" y="1064468"/>
            <a:ext cx="159697" cy="4097"/>
          </a:xfrm>
          <a:prstGeom prst="straightConnector1">
            <a:avLst/>
          </a:prstGeom>
          <a:ln>
            <a:solidFill>
              <a:srgbClr val="7030A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489" name="제목 2"/>
          <p:cNvSpPr txBox="1">
            <a:spLocks/>
          </p:cNvSpPr>
          <p:nvPr/>
        </p:nvSpPr>
        <p:spPr bwMode="auto">
          <a:xfrm>
            <a:off x="2740856" y="1095534"/>
            <a:ext cx="254501" cy="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500">
                <a:solidFill>
                  <a:srgbClr val="7030A0"/>
                </a:solidFill>
                <a:latin typeface="+mn-ea"/>
                <a:ea typeface="+mn-ea"/>
              </a:rPr>
              <a:t>토글</a:t>
            </a:r>
            <a:endParaRPr lang="en-US" altLang="ko-KR" sz="500" dirty="0">
              <a:solidFill>
                <a:srgbClr val="7030A0"/>
              </a:solidFill>
              <a:latin typeface="+mn-ea"/>
              <a:ea typeface="+mn-ea"/>
            </a:endParaRPr>
          </a:p>
        </p:txBody>
      </p:sp>
      <p:sp>
        <p:nvSpPr>
          <p:cNvPr id="491" name="직사각형 490"/>
          <p:cNvSpPr/>
          <p:nvPr/>
        </p:nvSpPr>
        <p:spPr>
          <a:xfrm>
            <a:off x="2574044" y="955451"/>
            <a:ext cx="2968864" cy="440441"/>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7030A0"/>
              </a:solidFill>
              <a:latin typeface="Nanum Gothic" charset="-127"/>
              <a:ea typeface="Nanum Gothic" charset="-127"/>
              <a:cs typeface="Nanum Gothic" charset="-127"/>
            </a:endParaRPr>
          </a:p>
        </p:txBody>
      </p:sp>
      <p:pic>
        <p:nvPicPr>
          <p:cNvPr id="493" name="그림 49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621383" y="3002287"/>
            <a:ext cx="98858" cy="98858"/>
          </a:xfrm>
          <a:prstGeom prst="rect">
            <a:avLst/>
          </a:prstGeom>
        </p:spPr>
      </p:pic>
      <p:sp>
        <p:nvSpPr>
          <p:cNvPr id="494" name="직사각형 493"/>
          <p:cNvSpPr/>
          <p:nvPr/>
        </p:nvSpPr>
        <p:spPr>
          <a:xfrm>
            <a:off x="2574044" y="2945806"/>
            <a:ext cx="220776" cy="210471"/>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7030A0"/>
              </a:solidFill>
              <a:latin typeface="Nanum Gothic" charset="-127"/>
              <a:ea typeface="Nanum Gothic" charset="-127"/>
              <a:cs typeface="Nanum Gothic" charset="-127"/>
            </a:endParaRPr>
          </a:p>
        </p:txBody>
      </p:sp>
      <p:sp>
        <p:nvSpPr>
          <p:cNvPr id="495" name="직사각형 494"/>
          <p:cNvSpPr/>
          <p:nvPr/>
        </p:nvSpPr>
        <p:spPr>
          <a:xfrm>
            <a:off x="2574044" y="4906886"/>
            <a:ext cx="220776" cy="210471"/>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7030A0"/>
              </a:solidFill>
              <a:latin typeface="Nanum Gothic" charset="-127"/>
              <a:ea typeface="Nanum Gothic" charset="-127"/>
              <a:cs typeface="Nanum Gothic" charset="-127"/>
            </a:endParaRPr>
          </a:p>
        </p:txBody>
      </p:sp>
      <p:sp>
        <p:nvSpPr>
          <p:cNvPr id="496" name="타원 495"/>
          <p:cNvSpPr/>
          <p:nvPr/>
        </p:nvSpPr>
        <p:spPr>
          <a:xfrm>
            <a:off x="2475271" y="1011850"/>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grpSp>
        <p:nvGrpSpPr>
          <p:cNvPr id="80" name="그룹 79"/>
          <p:cNvGrpSpPr/>
          <p:nvPr/>
        </p:nvGrpSpPr>
        <p:grpSpPr>
          <a:xfrm>
            <a:off x="2892356" y="1018267"/>
            <a:ext cx="2582101" cy="318836"/>
            <a:chOff x="6114428" y="2625403"/>
            <a:chExt cx="2582101" cy="318836"/>
          </a:xfrm>
        </p:grpSpPr>
        <p:grpSp>
          <p:nvGrpSpPr>
            <p:cNvPr id="81" name="그룹 80"/>
            <p:cNvGrpSpPr/>
            <p:nvPr/>
          </p:nvGrpSpPr>
          <p:grpSpPr>
            <a:xfrm>
              <a:off x="6114428" y="2625403"/>
              <a:ext cx="2582101" cy="318836"/>
              <a:chOff x="6143401" y="2625403"/>
              <a:chExt cx="2553127" cy="318836"/>
            </a:xfrm>
          </p:grpSpPr>
          <p:sp>
            <p:nvSpPr>
              <p:cNvPr id="83" name="모서리가 둥근 직사각형 82"/>
              <p:cNvSpPr/>
              <p:nvPr/>
            </p:nvSpPr>
            <p:spPr>
              <a:xfrm>
                <a:off x="6143401" y="2625403"/>
                <a:ext cx="2553127" cy="318836"/>
              </a:xfrm>
              <a:prstGeom prst="roundRect">
                <a:avLst>
                  <a:gd name="adj" fmla="val 7865"/>
                </a:avLst>
              </a:prstGeom>
              <a:solidFill>
                <a:schemeClr val="tx1">
                  <a:alpha val="49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kumimoji="1" lang="ko-KR" altLang="en-US" sz="700" dirty="0">
                    <a:solidFill>
                      <a:schemeClr val="bg1"/>
                    </a:solidFill>
                    <a:latin typeface="+mj-lt"/>
                    <a:ea typeface="Nanum Gothic" charset="-127"/>
                    <a:cs typeface="Nanum Gothic" charset="-127"/>
                  </a:rPr>
                  <a:t>데이터가 너무 많아서 일부만 표현되고 있습니다</a:t>
                </a:r>
                <a:endParaRPr kumimoji="1" lang="en-US" altLang="ko-KR" sz="700" dirty="0">
                  <a:solidFill>
                    <a:schemeClr val="bg1"/>
                  </a:solidFill>
                  <a:latin typeface="+mj-lt"/>
                  <a:ea typeface="Nanum Gothic" charset="-127"/>
                  <a:cs typeface="Nanum Gothic" charset="-127"/>
                </a:endParaRPr>
              </a:p>
              <a:p>
                <a:r>
                  <a:rPr kumimoji="1" lang="en-US" altLang="ko-KR" sz="700" dirty="0">
                    <a:solidFill>
                      <a:schemeClr val="bg1"/>
                    </a:solidFill>
                    <a:ea typeface="Nanum Gothic" charset="-127"/>
                    <a:cs typeface="Nanum Gothic" charset="-127"/>
                  </a:rPr>
                  <a:t>12,345</a:t>
                </a:r>
                <a:r>
                  <a:rPr kumimoji="1" lang="ko-KR" altLang="en-US" sz="700" dirty="0">
                    <a:solidFill>
                      <a:schemeClr val="bg1"/>
                    </a:solidFill>
                    <a:ea typeface="Nanum Gothic" charset="-127"/>
                    <a:cs typeface="Nanum Gothic" charset="-127"/>
                  </a:rPr>
                  <a:t>건 표시중 </a:t>
                </a:r>
                <a:r>
                  <a:rPr kumimoji="1" lang="en-US" altLang="ko-KR" sz="700" dirty="0">
                    <a:solidFill>
                      <a:schemeClr val="bg1">
                        <a:lumMod val="85000"/>
                      </a:schemeClr>
                    </a:solidFill>
                    <a:ea typeface="Nanum Gothic" charset="-127"/>
                    <a:cs typeface="Nanum Gothic" charset="-127"/>
                  </a:rPr>
                  <a:t>(</a:t>
                </a:r>
                <a:r>
                  <a:rPr kumimoji="1" lang="ko-KR" altLang="en-US" sz="700" dirty="0">
                    <a:solidFill>
                      <a:schemeClr val="bg1">
                        <a:lumMod val="85000"/>
                      </a:schemeClr>
                    </a:solidFill>
                    <a:ea typeface="Nanum Gothic" charset="-127"/>
                    <a:cs typeface="Nanum Gothic" charset="-127"/>
                  </a:rPr>
                  <a:t>총 </a:t>
                </a:r>
                <a:r>
                  <a:rPr kumimoji="1" lang="en-US" altLang="ko-KR" sz="700" dirty="0">
                    <a:solidFill>
                      <a:schemeClr val="bg1">
                        <a:lumMod val="85000"/>
                      </a:schemeClr>
                    </a:solidFill>
                    <a:latin typeface="+mj-lt"/>
                    <a:ea typeface="Nanum Gothic" charset="-127"/>
                    <a:cs typeface="Nanum Gothic" charset="-127"/>
                  </a:rPr>
                  <a:t>12,345,678</a:t>
                </a:r>
                <a:r>
                  <a:rPr kumimoji="1" lang="ko-KR" altLang="en-US" sz="700" dirty="0">
                    <a:solidFill>
                      <a:schemeClr val="bg1">
                        <a:lumMod val="85000"/>
                      </a:schemeClr>
                    </a:solidFill>
                    <a:latin typeface="+mj-lt"/>
                    <a:ea typeface="Nanum Gothic" charset="-127"/>
                    <a:cs typeface="Nanum Gothic" charset="-127"/>
                  </a:rPr>
                  <a:t>건</a:t>
                </a:r>
                <a:r>
                  <a:rPr kumimoji="1" lang="en-US" altLang="ko-KR" sz="700" dirty="0">
                    <a:solidFill>
                      <a:schemeClr val="bg1">
                        <a:lumMod val="85000"/>
                      </a:schemeClr>
                    </a:solidFill>
                    <a:latin typeface="+mj-lt"/>
                    <a:ea typeface="Nanum Gothic" charset="-127"/>
                    <a:cs typeface="Nanum Gothic" charset="-127"/>
                  </a:rPr>
                  <a:t>)</a:t>
                </a:r>
                <a:endParaRPr kumimoji="1" lang="en-US" altLang="ko-KR" sz="700" dirty="0">
                  <a:solidFill>
                    <a:schemeClr val="bg1"/>
                  </a:solidFill>
                  <a:latin typeface="+mj-lt"/>
                  <a:ea typeface="Nanum Gothic" charset="-127"/>
                  <a:cs typeface="Nanum Gothic" charset="-127"/>
                </a:endParaRPr>
              </a:p>
            </p:txBody>
          </p:sp>
          <p:sp>
            <p:nvSpPr>
              <p:cNvPr id="84" name="십자형[C] 83"/>
              <p:cNvSpPr/>
              <p:nvPr/>
            </p:nvSpPr>
            <p:spPr>
              <a:xfrm rot="2700000">
                <a:off x="8523755" y="2731226"/>
                <a:ext cx="107190" cy="107190"/>
              </a:xfrm>
              <a:prstGeom prst="plus">
                <a:avLst>
                  <a:gd name="adj" fmla="val 43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grpSp>
        <p:pic>
          <p:nvPicPr>
            <p:cNvPr id="82" name="그림 8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6173718" y="2739489"/>
              <a:ext cx="98858" cy="98858"/>
            </a:xfrm>
            <a:prstGeom prst="rect">
              <a:avLst/>
            </a:prstGeom>
          </p:spPr>
        </p:pic>
      </p:grpSp>
    </p:spTree>
    <p:extLst>
      <p:ext uri="{BB962C8B-B14F-4D97-AF65-F5344CB8AC3E}">
        <p14:creationId xmlns:p14="http://schemas.microsoft.com/office/powerpoint/2010/main" val="21208014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표 17"/>
          <p:cNvGraphicFramePr>
            <a:graphicFrameLocks noGrp="1"/>
          </p:cNvGraphicFramePr>
          <p:nvPr>
            <p:extLst>
              <p:ext uri="{D42A27DB-BD31-4B8C-83A1-F6EECF244321}">
                <p14:modId xmlns:p14="http://schemas.microsoft.com/office/powerpoint/2010/main" val="703437312"/>
              </p:ext>
            </p:extLst>
          </p:nvPr>
        </p:nvGraphicFramePr>
        <p:xfrm>
          <a:off x="158111" y="754279"/>
          <a:ext cx="3024568" cy="4813660"/>
        </p:xfrm>
        <a:graphic>
          <a:graphicData uri="http://schemas.openxmlformats.org/drawingml/2006/table">
            <a:tbl>
              <a:tblPr/>
              <a:tblGrid>
                <a:gridCol w="812996">
                  <a:extLst>
                    <a:ext uri="{9D8B030D-6E8A-4147-A177-3AD203B41FA5}">
                      <a16:colId xmlns:a16="http://schemas.microsoft.com/office/drawing/2014/main" val="20000"/>
                    </a:ext>
                  </a:extLst>
                </a:gridCol>
                <a:gridCol w="453656">
                  <a:extLst>
                    <a:ext uri="{9D8B030D-6E8A-4147-A177-3AD203B41FA5}">
                      <a16:colId xmlns:a16="http://schemas.microsoft.com/office/drawing/2014/main" val="20001"/>
                    </a:ext>
                  </a:extLst>
                </a:gridCol>
                <a:gridCol w="1757916">
                  <a:extLst>
                    <a:ext uri="{9D8B030D-6E8A-4147-A177-3AD203B41FA5}">
                      <a16:colId xmlns:a16="http://schemas.microsoft.com/office/drawing/2014/main" val="20002"/>
                    </a:ext>
                  </a:extLst>
                </a:gridCol>
              </a:tblGrid>
              <a:tr h="135627">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선택범위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UI</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557826">
                <a:tc rowSpan="6">
                  <a:txBody>
                    <a:bodyPr/>
                    <a:lstStyle/>
                    <a:p>
                      <a:pPr algn="l" rtl="0" fontAlgn="ctr"/>
                      <a:r>
                        <a:rPr lang="en-US" altLang="ko-KR" sz="600" b="0" i="0" u="none" strike="noStrike" dirty="0">
                          <a:solidFill>
                            <a:schemeClr val="tx1"/>
                          </a:solidFill>
                          <a:effectLst/>
                          <a:latin typeface="+mn-ea"/>
                          <a:ea typeface="+mn-ea"/>
                        </a:rPr>
                        <a:t>Continuous &gt; None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chemeClr val="tx1"/>
                          </a:solidFill>
                          <a:effectLst/>
                          <a:latin typeface="+mn-ea"/>
                          <a:ea typeface="+mn-ea"/>
                        </a:rPr>
                        <a:t>All time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730308">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4">
                  <a:txBody>
                    <a:bodyPr/>
                    <a:lstStyle/>
                    <a:p>
                      <a:pPr algn="l" rtl="0" fontAlgn="ctr"/>
                      <a:r>
                        <a:rPr lang="en-US" altLang="ko-KR" sz="600" b="0" i="0" u="none" strike="noStrike" dirty="0">
                          <a:solidFill>
                            <a:schemeClr val="tx1"/>
                          </a:solidFill>
                          <a:effectLst/>
                          <a:latin typeface="+mn-ea"/>
                          <a:ea typeface="+mn-ea"/>
                        </a:rPr>
                        <a:t>Relative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Last n</a:t>
                      </a:r>
                      <a:r>
                        <a:rPr lang="en-US" altLang="ko-KR" sz="600" b="0" i="0" u="none" strike="noStrike" baseline="0" dirty="0">
                          <a:solidFill>
                            <a:schemeClr val="tx1"/>
                          </a:solidFill>
                          <a:effectLst/>
                          <a:latin typeface="+mn-ea"/>
                          <a:ea typeface="+mn-ea"/>
                        </a:rPr>
                        <a:t> </a:t>
                      </a:r>
                      <a:r>
                        <a:rPr lang="en-US" altLang="ko-KR" sz="600" b="0" i="0" u="none" strike="noStrike" dirty="0">
                          <a:solidFill>
                            <a:schemeClr val="tx1"/>
                          </a:solidFill>
                          <a:effectLst/>
                          <a:latin typeface="+mn-ea"/>
                          <a:ea typeface="+mn-ea"/>
                        </a:rPr>
                        <a:t>Year,</a:t>
                      </a:r>
                      <a:r>
                        <a:rPr lang="en-US" altLang="ko-KR" sz="600" b="0" i="0" u="none" strike="noStrike" baseline="0" dirty="0">
                          <a:solidFill>
                            <a:schemeClr val="tx1"/>
                          </a:solidFill>
                          <a:effectLst/>
                          <a:latin typeface="+mn-ea"/>
                          <a:ea typeface="+mn-ea"/>
                        </a:rPr>
                        <a:t> Quarter, Month, Week, Day, Hour </a:t>
                      </a:r>
                      <a:endParaRPr lang="ko-KR" altLang="en-US" sz="600" b="0" i="0" u="none" strike="noStrike" dirty="0">
                        <a:solidFill>
                          <a:schemeClr val="tx1"/>
                        </a:solidFill>
                        <a:effectLst/>
                        <a:latin typeface="+mn-ea"/>
                        <a:ea typeface="+mn-ea"/>
                      </a:endParaRPr>
                    </a:p>
                  </a:txBody>
                  <a:tcPr marL="36000" marR="36000" marT="36000" marB="36000">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7715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Today</a:t>
                      </a:r>
                      <a:endParaRPr lang="ko-KR" altLang="en-US" sz="600" b="0" i="0" u="none" strike="noStrike" dirty="0">
                        <a:solidFill>
                          <a:schemeClr val="tx1"/>
                        </a:solidFill>
                        <a:effectLst/>
                        <a:latin typeface="+mn-ea"/>
                        <a:ea typeface="+mn-ea"/>
                      </a:endParaRPr>
                    </a:p>
                  </a:txBody>
                  <a:tcPr marL="36000" marR="36000" marT="36000" marB="36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76943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Year,</a:t>
                      </a:r>
                      <a:r>
                        <a:rPr lang="en-US" altLang="ko-KR" sz="600" b="0" i="0" u="none" strike="noStrike" baseline="0" dirty="0">
                          <a:solidFill>
                            <a:schemeClr val="tx1"/>
                          </a:solidFill>
                          <a:effectLst/>
                          <a:latin typeface="+mn-ea"/>
                          <a:ea typeface="+mn-ea"/>
                        </a:rPr>
                        <a:t> Quarter, Month, Week, Day, Hour</a:t>
                      </a:r>
                      <a:endParaRPr lang="ko-KR" altLang="en-US" sz="600" b="0" i="0" u="none" strike="noStrike" dirty="0">
                        <a:solidFill>
                          <a:schemeClr val="tx1"/>
                        </a:solidFill>
                        <a:effectLst/>
                        <a:latin typeface="+mn-ea"/>
                        <a:ea typeface="+mn-ea"/>
                      </a:endParaRPr>
                    </a:p>
                  </a:txBody>
                  <a:tcPr marL="36000" marR="36000" marT="36000" marB="36000">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814039">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n</a:t>
                      </a:r>
                      <a:r>
                        <a:rPr lang="en-US" altLang="ko-KR" sz="600" b="0" i="0" u="none" strike="noStrike" baseline="0" dirty="0">
                          <a:solidFill>
                            <a:schemeClr val="tx1"/>
                          </a:solidFill>
                          <a:effectLst/>
                          <a:latin typeface="+mn-ea"/>
                          <a:ea typeface="+mn-ea"/>
                        </a:rPr>
                        <a:t> </a:t>
                      </a:r>
                      <a:r>
                        <a:rPr lang="en-US" altLang="ko-KR" sz="600" b="0" i="0" u="none" strike="noStrike" dirty="0">
                          <a:solidFill>
                            <a:schemeClr val="tx1"/>
                          </a:solidFill>
                          <a:effectLst/>
                          <a:latin typeface="+mn-ea"/>
                          <a:ea typeface="+mn-ea"/>
                        </a:rPr>
                        <a:t>Year,</a:t>
                      </a:r>
                      <a:r>
                        <a:rPr lang="en-US" altLang="ko-KR" sz="600" b="0" i="0" u="none" strike="noStrike" baseline="0" dirty="0">
                          <a:solidFill>
                            <a:schemeClr val="tx1"/>
                          </a:solidFill>
                          <a:effectLst/>
                          <a:latin typeface="+mn-ea"/>
                          <a:ea typeface="+mn-ea"/>
                        </a:rPr>
                        <a:t> Quarter, Month, Week, Day, Hour</a:t>
                      </a:r>
                      <a:endParaRPr lang="ko-KR" altLang="en-US" sz="600" b="0" i="0" u="none" strike="noStrike" dirty="0">
                        <a:solidFill>
                          <a:schemeClr val="tx1"/>
                        </a:solidFill>
                        <a:effectLst/>
                        <a:latin typeface="+mn-ea"/>
                        <a:ea typeface="+mn-ea"/>
                      </a:endParaRPr>
                    </a:p>
                  </a:txBody>
                  <a:tcPr marL="36000" marR="36000" marT="36000" marB="36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1007090">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Specific</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rtl="0" fontAlgn="ctr">
                        <a:buFontTx/>
                        <a:buNone/>
                      </a:pPr>
                      <a:r>
                        <a:rPr lang="ko-KR" altLang="en-US" sz="600" b="0" i="0" u="none" strike="noStrike" dirty="0">
                          <a:solidFill>
                            <a:schemeClr val="tx1"/>
                          </a:solidFill>
                          <a:effectLst/>
                          <a:latin typeface="+mn-ea"/>
                          <a:ea typeface="+mn-ea"/>
                        </a:rPr>
                        <a:t>*</a:t>
                      </a:r>
                      <a:r>
                        <a:rPr lang="ko-KR" altLang="en-US" sz="600" b="0" i="0" u="none" strike="noStrike" baseline="0" dirty="0">
                          <a:solidFill>
                            <a:schemeClr val="tx1"/>
                          </a:solidFill>
                          <a:effectLst/>
                          <a:latin typeface="+mn-ea"/>
                          <a:ea typeface="+mn-ea"/>
                        </a:rPr>
                        <a:t> </a:t>
                      </a:r>
                      <a:r>
                        <a:rPr lang="ko-KR" altLang="en-US" sz="600" b="0" i="0" u="none" strike="noStrike" dirty="0">
                          <a:solidFill>
                            <a:schemeClr val="tx1"/>
                          </a:solidFill>
                          <a:effectLst/>
                          <a:latin typeface="+mn-ea"/>
                          <a:ea typeface="+mn-ea"/>
                        </a:rPr>
                        <a:t>편집자가 세팅한 </a:t>
                      </a:r>
                      <a:r>
                        <a:rPr lang="en-US" altLang="ko-KR" sz="600" b="0" i="0" u="none" strike="noStrike" dirty="0">
                          <a:solidFill>
                            <a:schemeClr val="tx1"/>
                          </a:solidFill>
                          <a:effectLst/>
                          <a:latin typeface="+mn-ea"/>
                          <a:ea typeface="+mn-ea"/>
                        </a:rPr>
                        <a:t>UI</a:t>
                      </a:r>
                      <a:r>
                        <a:rPr lang="ko-KR" altLang="en-US" sz="600" b="0" i="0" u="none" strike="noStrike" dirty="0">
                          <a:solidFill>
                            <a:schemeClr val="tx1"/>
                          </a:solidFill>
                          <a:effectLst/>
                          <a:latin typeface="+mn-ea"/>
                          <a:ea typeface="+mn-ea"/>
                        </a:rPr>
                        <a:t>안에서 필터링 가능</a:t>
                      </a:r>
                      <a:endParaRPr lang="en-US" sz="600" b="0" i="0" u="none" strike="noStrike" dirty="0">
                        <a:solidFill>
                          <a:schemeClr val="tx1"/>
                        </a:solidFill>
                        <a:effectLst/>
                        <a:latin typeface="+mn-ea"/>
                        <a:ea typeface="+mn-ea"/>
                      </a:endParaRPr>
                    </a:p>
                    <a:p>
                      <a:pPr marL="171450" indent="-171450" algn="l" rtl="0" fontAlgn="ctr">
                        <a:buFontTx/>
                        <a:buChar char="-"/>
                      </a:pPr>
                      <a:r>
                        <a:rPr lang="en-US" altLang="ko-KR" sz="600" b="0" i="0" u="none" strike="noStrike" dirty="0">
                          <a:solidFill>
                            <a:schemeClr val="tx1"/>
                          </a:solidFill>
                          <a:effectLst/>
                          <a:latin typeface="+mn-ea"/>
                          <a:ea typeface="+mn-ea"/>
                        </a:rPr>
                        <a:t>Earliest, Latest</a:t>
                      </a:r>
                      <a:r>
                        <a:rPr lang="ko-KR" altLang="en-US" sz="600" b="0" i="0" u="none" strike="noStrike" dirty="0">
                          <a:solidFill>
                            <a:schemeClr val="tx1"/>
                          </a:solidFill>
                          <a:effectLst/>
                          <a:latin typeface="+mn-ea"/>
                          <a:ea typeface="+mn-ea"/>
                        </a:rPr>
                        <a:t> 설정 </a:t>
                      </a:r>
                      <a:r>
                        <a:rPr lang="en-US" altLang="ko-KR" sz="600" b="0" i="0" u="none" strike="noStrike" dirty="0">
                          <a:solidFill>
                            <a:schemeClr val="tx1"/>
                          </a:solidFill>
                          <a:effectLst/>
                          <a:latin typeface="+mn-ea"/>
                          <a:ea typeface="+mn-ea"/>
                        </a:rPr>
                        <a:t>UI</a:t>
                      </a:r>
                      <a:r>
                        <a:rPr lang="ko-KR" altLang="en-US" sz="600" b="0" i="0" u="none" strike="noStrike" dirty="0">
                          <a:solidFill>
                            <a:schemeClr val="tx1"/>
                          </a:solidFill>
                          <a:effectLst/>
                          <a:latin typeface="+mn-ea"/>
                          <a:ea typeface="+mn-ea"/>
                        </a:rPr>
                        <a:t> 없음</a:t>
                      </a:r>
                      <a:endParaRPr lang="en-US" altLang="ko-KR" sz="600" b="0" i="0" u="none" strike="noStrike" dirty="0">
                        <a:solidFill>
                          <a:schemeClr val="tx1"/>
                        </a:solidFill>
                        <a:effectLst/>
                        <a:latin typeface="+mn-ea"/>
                        <a:ea typeface="+mn-ea"/>
                      </a:endParaRPr>
                    </a:p>
                    <a:p>
                      <a:pPr marL="171450" indent="-171450" algn="l" rtl="0" fontAlgn="ctr">
                        <a:buFontTx/>
                        <a:buChar char="-"/>
                      </a:pPr>
                      <a:r>
                        <a:rPr lang="ko-KR" altLang="en-US" sz="600" b="0" i="0" u="none" strike="noStrike" dirty="0">
                          <a:solidFill>
                            <a:schemeClr val="tx1"/>
                          </a:solidFill>
                          <a:effectLst/>
                          <a:latin typeface="+mn-ea"/>
                          <a:ea typeface="+mn-ea"/>
                        </a:rPr>
                        <a:t>기간 세트 추가 및 삭제 버튼없음</a:t>
                      </a:r>
                      <a:endParaRPr lang="en-US" altLang="ko-KR" sz="600" b="0" i="0" u="none" strike="noStrike" dirty="0">
                        <a:solidFill>
                          <a:schemeClr val="tx1"/>
                        </a:solidFill>
                        <a:effectLst/>
                        <a:latin typeface="+mn-ea"/>
                        <a:ea typeface="+mn-ea"/>
                      </a:endParaRPr>
                    </a:p>
                  </a:txBody>
                  <a:tcPr marL="36000" marR="36000" marT="36000" marB="360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Unit </a:t>
            </a:r>
            <a:r>
              <a:rPr kumimoji="1" lang="ko-KR" altLang="en-US" sz="500" dirty="0">
                <a:latin typeface="+mn-ea"/>
              </a:rPr>
              <a:t>타입별 설명</a:t>
            </a:r>
            <a:endParaRPr kumimoji="1" lang="ko-KR" altLang="en-US" dirty="0"/>
          </a:p>
        </p:txBody>
      </p:sp>
      <p:sp>
        <p:nvSpPr>
          <p:cNvPr id="6" name="제목 5"/>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레이아웃 </a:t>
            </a:r>
            <a:r>
              <a:rPr lang="en-US" altLang="ko-KR" dirty="0">
                <a:latin typeface="+mn-ea"/>
              </a:rPr>
              <a:t>(4)</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39</a:t>
            </a:fld>
            <a:endParaRPr lang="ko-KR" altLang="en-US" dirty="0">
              <a:solidFill>
                <a:prstClr val="white">
                  <a:lumMod val="50000"/>
                </a:prstClr>
              </a:solidFill>
            </a:endParaRPr>
          </a:p>
        </p:txBody>
      </p: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4" name="그룹 3"/>
          <p:cNvGrpSpPr/>
          <p:nvPr/>
        </p:nvGrpSpPr>
        <p:grpSpPr>
          <a:xfrm>
            <a:off x="1475027" y="957055"/>
            <a:ext cx="1593702" cy="507928"/>
            <a:chOff x="2255694" y="755172"/>
            <a:chExt cx="1593702" cy="507928"/>
          </a:xfrm>
        </p:grpSpPr>
        <p:sp>
          <p:nvSpPr>
            <p:cNvPr id="213" name="제목 2"/>
            <p:cNvSpPr txBox="1">
              <a:spLocks/>
            </p:cNvSpPr>
            <p:nvPr/>
          </p:nvSpPr>
          <p:spPr bwMode="auto">
            <a:xfrm>
              <a:off x="2255694" y="755172"/>
              <a:ext cx="1593702" cy="507928"/>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57" name="직사각형 156"/>
            <p:cNvSpPr/>
            <p:nvPr/>
          </p:nvSpPr>
          <p:spPr>
            <a:xfrm>
              <a:off x="2325186" y="930797"/>
              <a:ext cx="1468191" cy="1548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(No filtering)</a:t>
              </a:r>
            </a:p>
          </p:txBody>
        </p:sp>
      </p:grpSp>
      <p:grpSp>
        <p:nvGrpSpPr>
          <p:cNvPr id="5" name="그룹 4"/>
          <p:cNvGrpSpPr/>
          <p:nvPr/>
        </p:nvGrpSpPr>
        <p:grpSpPr>
          <a:xfrm>
            <a:off x="1475027" y="1657916"/>
            <a:ext cx="1593702" cy="545035"/>
            <a:chOff x="2255694" y="2268334"/>
            <a:chExt cx="1593702" cy="545035"/>
          </a:xfrm>
        </p:grpSpPr>
        <p:sp>
          <p:nvSpPr>
            <p:cNvPr id="139" name="제목 2"/>
            <p:cNvSpPr txBox="1">
              <a:spLocks/>
            </p:cNvSpPr>
            <p:nvPr/>
          </p:nvSpPr>
          <p:spPr bwMode="auto">
            <a:xfrm>
              <a:off x="2255694" y="2268334"/>
              <a:ext cx="1593702" cy="545035"/>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grpSp>
          <p:nvGrpSpPr>
            <p:cNvPr id="175" name="그룹 174"/>
            <p:cNvGrpSpPr/>
            <p:nvPr/>
          </p:nvGrpSpPr>
          <p:grpSpPr>
            <a:xfrm>
              <a:off x="2309846" y="2569622"/>
              <a:ext cx="1455904" cy="155242"/>
              <a:chOff x="1719991" y="4049301"/>
              <a:chExt cx="1791928" cy="155242"/>
            </a:xfrm>
            <a:solidFill>
              <a:schemeClr val="bg1">
                <a:lumMod val="95000"/>
              </a:schemeClr>
            </a:solidFill>
          </p:grpSpPr>
          <p:sp>
            <p:nvSpPr>
              <p:cNvPr id="176" name="모서리가 둥근 직사각형 58"/>
              <p:cNvSpPr/>
              <p:nvPr/>
            </p:nvSpPr>
            <p:spPr>
              <a:xfrm>
                <a:off x="2347985" y="4049301"/>
                <a:ext cx="529982"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77" name="모서리가 둥근 직사각형 58"/>
              <p:cNvSpPr/>
              <p:nvPr/>
            </p:nvSpPr>
            <p:spPr>
              <a:xfrm>
                <a:off x="2898670" y="4049301"/>
                <a:ext cx="613249"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sp>
            <p:nvSpPr>
              <p:cNvPr id="147" name="모서리가 둥근 직사각형 58"/>
              <p:cNvSpPr/>
              <p:nvPr/>
            </p:nvSpPr>
            <p:spPr>
              <a:xfrm>
                <a:off x="1719991" y="4049301"/>
                <a:ext cx="613249"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Last     </a:t>
                </a:r>
                <a:r>
                  <a:rPr lang="ko-KR" altLang="en-US" sz="600" dirty="0">
                    <a:solidFill>
                      <a:schemeClr val="tx1">
                        <a:lumMod val="75000"/>
                        <a:lumOff val="25000"/>
                      </a:schemeClr>
                    </a:solidFill>
                    <a:latin typeface="+mn-ea"/>
                    <a:cs typeface="Nanum Gothic" charset="-127"/>
                  </a:rPr>
                  <a:t>▼</a:t>
                </a:r>
              </a:p>
            </p:txBody>
          </p:sp>
        </p:grpSp>
      </p:grpSp>
      <p:graphicFrame>
        <p:nvGraphicFramePr>
          <p:cNvPr id="243" name="표 242"/>
          <p:cNvGraphicFramePr>
            <a:graphicFrameLocks noGrp="1"/>
          </p:cNvGraphicFramePr>
          <p:nvPr>
            <p:extLst>
              <p:ext uri="{D42A27DB-BD31-4B8C-83A1-F6EECF244321}">
                <p14:modId xmlns:p14="http://schemas.microsoft.com/office/powerpoint/2010/main" val="1670244304"/>
              </p:ext>
            </p:extLst>
          </p:nvPr>
        </p:nvGraphicFramePr>
        <p:xfrm>
          <a:off x="3567254" y="750430"/>
          <a:ext cx="3301170" cy="5631189"/>
        </p:xfrm>
        <a:graphic>
          <a:graphicData uri="http://schemas.openxmlformats.org/drawingml/2006/table">
            <a:tbl>
              <a:tblPr/>
              <a:tblGrid>
                <a:gridCol w="1018683">
                  <a:extLst>
                    <a:ext uri="{9D8B030D-6E8A-4147-A177-3AD203B41FA5}">
                      <a16:colId xmlns:a16="http://schemas.microsoft.com/office/drawing/2014/main" val="20000"/>
                    </a:ext>
                  </a:extLst>
                </a:gridCol>
                <a:gridCol w="588397">
                  <a:extLst>
                    <a:ext uri="{9D8B030D-6E8A-4147-A177-3AD203B41FA5}">
                      <a16:colId xmlns:a16="http://schemas.microsoft.com/office/drawing/2014/main" val="20001"/>
                    </a:ext>
                  </a:extLst>
                </a:gridCol>
                <a:gridCol w="1694090">
                  <a:extLst>
                    <a:ext uri="{9D8B030D-6E8A-4147-A177-3AD203B41FA5}">
                      <a16:colId xmlns:a16="http://schemas.microsoft.com/office/drawing/2014/main" val="20002"/>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선택범위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UI</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865604">
                <a:tc rowSpan="2">
                  <a:txBody>
                    <a:bodyPr/>
                    <a:lstStyle/>
                    <a:p>
                      <a:pPr algn="l" rtl="0" fontAlgn="ctr"/>
                      <a:r>
                        <a:rPr lang="en-US" altLang="ko-KR" sz="600" b="0" i="0" u="none" strike="noStrike">
                          <a:solidFill>
                            <a:schemeClr val="tx1"/>
                          </a:solidFill>
                          <a:effectLst/>
                          <a:latin typeface="+mn-ea"/>
                          <a:ea typeface="+mn-ea"/>
                        </a:rPr>
                        <a:t>Continuous &gt; </a:t>
                      </a:r>
                      <a:r>
                        <a:rPr lang="en-US" sz="600" b="0" i="0" u="none" strike="noStrike">
                          <a:solidFill>
                            <a:srgbClr val="000000"/>
                          </a:solidFill>
                          <a:effectLst/>
                          <a:latin typeface="+mn-ea"/>
                          <a:ea typeface="+mn-ea"/>
                        </a:rPr>
                        <a:t>Second</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0001"/>
                  </a:ext>
                </a:extLst>
              </a:tr>
              <a:tr h="123594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l" rtl="0" fontAlgn="ctr">
                        <a:buFontTx/>
                        <a:buNone/>
                      </a:pPr>
                      <a:r>
                        <a:rPr lang="ko-KR" altLang="en-US" sz="600" b="0" i="0" u="none" strike="noStrike" dirty="0">
                          <a:solidFill>
                            <a:schemeClr val="tx1"/>
                          </a:solidFill>
                          <a:effectLst/>
                          <a:latin typeface="+mn-ea"/>
                          <a:ea typeface="+mn-ea"/>
                        </a:rPr>
                        <a:t>*</a:t>
                      </a:r>
                      <a:r>
                        <a:rPr lang="ko-KR" altLang="en-US" sz="600" b="0" i="0" u="none" strike="noStrike" baseline="0" dirty="0">
                          <a:solidFill>
                            <a:schemeClr val="tx1"/>
                          </a:solidFill>
                          <a:effectLst/>
                          <a:latin typeface="+mn-ea"/>
                          <a:ea typeface="+mn-ea"/>
                        </a:rPr>
                        <a:t> </a:t>
                      </a:r>
                      <a:r>
                        <a:rPr lang="ko-KR" altLang="en-US" sz="600" b="0" i="0" u="none" strike="noStrike" dirty="0">
                          <a:solidFill>
                            <a:schemeClr val="tx1"/>
                          </a:solidFill>
                          <a:effectLst/>
                          <a:latin typeface="+mn-ea"/>
                          <a:ea typeface="+mn-ea"/>
                        </a:rPr>
                        <a:t>편집자가 세팅한 </a:t>
                      </a:r>
                      <a:r>
                        <a:rPr lang="en-US" altLang="ko-KR" sz="600" b="0" i="0" u="none" strike="noStrike" dirty="0">
                          <a:solidFill>
                            <a:schemeClr val="tx1"/>
                          </a:solidFill>
                          <a:effectLst/>
                          <a:latin typeface="+mn-ea"/>
                          <a:ea typeface="+mn-ea"/>
                        </a:rPr>
                        <a:t>UI</a:t>
                      </a:r>
                      <a:r>
                        <a:rPr lang="ko-KR" altLang="en-US" sz="600" b="0" i="0" u="none" strike="noStrike" dirty="0">
                          <a:solidFill>
                            <a:schemeClr val="tx1"/>
                          </a:solidFill>
                          <a:effectLst/>
                          <a:latin typeface="+mn-ea"/>
                          <a:ea typeface="+mn-ea"/>
                        </a:rPr>
                        <a:t>안에서 필터링 가능</a:t>
                      </a:r>
                      <a:endParaRPr lang="en-US" altLang="ko-KR" sz="600" b="0" i="0" u="none" strike="noStrike" dirty="0">
                        <a:solidFill>
                          <a:schemeClr val="tx1"/>
                        </a:solidFill>
                        <a:effectLst/>
                        <a:latin typeface="+mn-ea"/>
                        <a:ea typeface="+mn-ea"/>
                      </a:endParaRPr>
                    </a:p>
                    <a:p>
                      <a:pPr marL="171450" indent="-171450" algn="l" rtl="0" fontAlgn="ctr">
                        <a:buFontTx/>
                        <a:buChar char="-"/>
                      </a:pPr>
                      <a:r>
                        <a:rPr lang="en-US" altLang="ko-KR" sz="600" b="0" i="0" u="none" strike="noStrike" dirty="0">
                          <a:solidFill>
                            <a:schemeClr val="tx1"/>
                          </a:solidFill>
                          <a:effectLst/>
                          <a:latin typeface="+mn-ea"/>
                          <a:ea typeface="+mn-ea"/>
                        </a:rPr>
                        <a:t>Earliest, Latest</a:t>
                      </a:r>
                      <a:r>
                        <a:rPr lang="ko-KR" altLang="en-US" sz="600" b="0" i="0" u="none" strike="noStrike" dirty="0">
                          <a:solidFill>
                            <a:schemeClr val="tx1"/>
                          </a:solidFill>
                          <a:effectLst/>
                          <a:latin typeface="+mn-ea"/>
                          <a:ea typeface="+mn-ea"/>
                        </a:rPr>
                        <a:t> 설정 </a:t>
                      </a:r>
                      <a:r>
                        <a:rPr lang="en-US" altLang="ko-KR" sz="600" b="0" i="0" u="none" strike="noStrike" dirty="0">
                          <a:solidFill>
                            <a:schemeClr val="tx1"/>
                          </a:solidFill>
                          <a:effectLst/>
                          <a:latin typeface="+mn-ea"/>
                          <a:ea typeface="+mn-ea"/>
                        </a:rPr>
                        <a:t>UI</a:t>
                      </a:r>
                      <a:r>
                        <a:rPr lang="ko-KR" altLang="en-US" sz="600" b="0" i="0" u="none" strike="noStrike" dirty="0">
                          <a:solidFill>
                            <a:schemeClr val="tx1"/>
                          </a:solidFill>
                          <a:effectLst/>
                          <a:latin typeface="+mn-ea"/>
                          <a:ea typeface="+mn-ea"/>
                        </a:rPr>
                        <a:t> 없음</a:t>
                      </a:r>
                      <a:endParaRPr lang="en-US" altLang="ko-KR" sz="600" b="0" i="0" u="none" strike="noStrike" dirty="0">
                        <a:solidFill>
                          <a:schemeClr val="tx1"/>
                        </a:solidFill>
                        <a:effectLst/>
                        <a:latin typeface="+mn-ea"/>
                        <a:ea typeface="+mn-ea"/>
                      </a:endParaRPr>
                    </a:p>
                    <a:p>
                      <a:pPr marL="171450" indent="-171450" algn="l" rtl="0" fontAlgn="ctr">
                        <a:buFontTx/>
                        <a:buChar char="-"/>
                      </a:pPr>
                      <a:r>
                        <a:rPr lang="ko-KR" altLang="en-US" sz="600" b="0" i="0" u="none" strike="noStrike" dirty="0">
                          <a:solidFill>
                            <a:schemeClr val="tx1"/>
                          </a:solidFill>
                          <a:effectLst/>
                          <a:latin typeface="+mn-ea"/>
                          <a:ea typeface="+mn-ea"/>
                        </a:rPr>
                        <a:t>기간 세트 추가 및 삭제 버튼없음</a:t>
                      </a:r>
                      <a:endParaRPr lang="en-US" altLang="ko-KR" sz="600" b="0" i="0" u="none" strike="noStrike" dirty="0">
                        <a:solidFill>
                          <a:schemeClr val="tx1"/>
                        </a:solidFill>
                        <a:effectLst/>
                        <a:latin typeface="+mn-ea"/>
                        <a:ea typeface="+mn-ea"/>
                      </a:endParaRPr>
                    </a:p>
                  </a:txBody>
                  <a:tcPr marL="36000" marR="36000" marT="36000" marB="36000" anchor="b">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9237">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0003"/>
                  </a:ext>
                </a:extLst>
              </a:tr>
              <a:tr h="222950">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extLst>
                  <a:ext uri="{0D108BD9-81ED-4DB2-BD59-A6C34878D82A}">
                    <a16:rowId xmlns:a16="http://schemas.microsoft.com/office/drawing/2014/main" val="10005"/>
                  </a:ext>
                </a:extLst>
              </a:tr>
              <a:tr h="225721">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186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2171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28493">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Quarter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00778">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70515">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pSp>
        <p:nvGrpSpPr>
          <p:cNvPr id="10" name="그룹 9"/>
          <p:cNvGrpSpPr/>
          <p:nvPr/>
        </p:nvGrpSpPr>
        <p:grpSpPr>
          <a:xfrm>
            <a:off x="5181426" y="3317208"/>
            <a:ext cx="1188473" cy="142829"/>
            <a:chOff x="7749494" y="1766261"/>
            <a:chExt cx="1188473" cy="142829"/>
          </a:xfrm>
        </p:grpSpPr>
        <p:sp>
          <p:nvSpPr>
            <p:cNvPr id="321" name="모서리가 둥근 직사각형 58"/>
            <p:cNvSpPr/>
            <p:nvPr/>
          </p:nvSpPr>
          <p:spPr>
            <a:xfrm>
              <a:off x="7749494" y="176626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2" name="모서리가 둥근 직사각형 58"/>
            <p:cNvSpPr/>
            <p:nvPr/>
          </p:nvSpPr>
          <p:spPr>
            <a:xfrm>
              <a:off x="8347841" y="176626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grpSp>
      <p:grpSp>
        <p:nvGrpSpPr>
          <p:cNvPr id="11" name="그룹 10"/>
          <p:cNvGrpSpPr/>
          <p:nvPr/>
        </p:nvGrpSpPr>
        <p:grpSpPr>
          <a:xfrm>
            <a:off x="5201861" y="3797632"/>
            <a:ext cx="1188473" cy="142829"/>
            <a:chOff x="7749494" y="2570441"/>
            <a:chExt cx="1188473" cy="142829"/>
          </a:xfrm>
        </p:grpSpPr>
        <p:sp>
          <p:nvSpPr>
            <p:cNvPr id="323" name="모서리가 둥근 직사각형 58"/>
            <p:cNvSpPr/>
            <p:nvPr/>
          </p:nvSpPr>
          <p:spPr>
            <a:xfrm>
              <a:off x="7749494" y="257044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4" name="모서리가 둥근 직사각형 58"/>
            <p:cNvSpPr/>
            <p:nvPr/>
          </p:nvSpPr>
          <p:spPr>
            <a:xfrm>
              <a:off x="8347841" y="257044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grpSp>
      <p:sp>
        <p:nvSpPr>
          <p:cNvPr id="325" name="모서리가 둥근 직사각형 58"/>
          <p:cNvSpPr/>
          <p:nvPr/>
        </p:nvSpPr>
        <p:spPr>
          <a:xfrm>
            <a:off x="5192445" y="425134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grpSp>
        <p:nvGrpSpPr>
          <p:cNvPr id="12" name="그룹 11"/>
          <p:cNvGrpSpPr/>
          <p:nvPr/>
        </p:nvGrpSpPr>
        <p:grpSpPr>
          <a:xfrm>
            <a:off x="5176196" y="4731770"/>
            <a:ext cx="1193703" cy="142829"/>
            <a:chOff x="7744264" y="4156271"/>
            <a:chExt cx="1193703" cy="142829"/>
          </a:xfrm>
        </p:grpSpPr>
        <p:sp>
          <p:nvSpPr>
            <p:cNvPr id="326" name="모서리가 둥근 직사각형 58"/>
            <p:cNvSpPr/>
            <p:nvPr/>
          </p:nvSpPr>
          <p:spPr>
            <a:xfrm>
              <a:off x="7744264" y="415627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7" name="모서리가 둥근 직사각형 58"/>
            <p:cNvSpPr/>
            <p:nvPr/>
          </p:nvSpPr>
          <p:spPr>
            <a:xfrm>
              <a:off x="8347841" y="415627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grpSp>
      <p:sp>
        <p:nvSpPr>
          <p:cNvPr id="328" name="모서리가 둥근 직사각형 58"/>
          <p:cNvSpPr/>
          <p:nvPr/>
        </p:nvSpPr>
        <p:spPr>
          <a:xfrm>
            <a:off x="5186970" y="519312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grpSp>
        <p:nvGrpSpPr>
          <p:cNvPr id="13" name="그룹 12"/>
          <p:cNvGrpSpPr/>
          <p:nvPr/>
        </p:nvGrpSpPr>
        <p:grpSpPr>
          <a:xfrm>
            <a:off x="5184417" y="5692383"/>
            <a:ext cx="1193703" cy="142829"/>
            <a:chOff x="7744264" y="5748393"/>
            <a:chExt cx="1193703" cy="142829"/>
          </a:xfrm>
        </p:grpSpPr>
        <p:sp>
          <p:nvSpPr>
            <p:cNvPr id="329" name="모서리가 둥근 직사각형 58"/>
            <p:cNvSpPr/>
            <p:nvPr/>
          </p:nvSpPr>
          <p:spPr>
            <a:xfrm>
              <a:off x="7744264" y="574839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30" name="모서리가 둥근 직사각형 58"/>
            <p:cNvSpPr/>
            <p:nvPr/>
          </p:nvSpPr>
          <p:spPr>
            <a:xfrm>
              <a:off x="8347841" y="574839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grpSp>
      <p:sp>
        <p:nvSpPr>
          <p:cNvPr id="331" name="모서리가 둥근 직사각형 58"/>
          <p:cNvSpPr/>
          <p:nvPr/>
        </p:nvSpPr>
        <p:spPr>
          <a:xfrm>
            <a:off x="5176196" y="618592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grpSp>
        <p:nvGrpSpPr>
          <p:cNvPr id="14" name="그룹 13"/>
          <p:cNvGrpSpPr/>
          <p:nvPr/>
        </p:nvGrpSpPr>
        <p:grpSpPr>
          <a:xfrm>
            <a:off x="5200160" y="1013091"/>
            <a:ext cx="1593702" cy="671832"/>
            <a:chOff x="5445124" y="2652209"/>
            <a:chExt cx="1593702" cy="671832"/>
          </a:xfrm>
        </p:grpSpPr>
        <p:sp>
          <p:nvSpPr>
            <p:cNvPr id="350" name="제목 2"/>
            <p:cNvSpPr txBox="1">
              <a:spLocks/>
            </p:cNvSpPr>
            <p:nvPr/>
          </p:nvSpPr>
          <p:spPr bwMode="auto">
            <a:xfrm>
              <a:off x="5445124" y="2652209"/>
              <a:ext cx="1593702" cy="65533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51" name="직사각형 350"/>
            <p:cNvSpPr/>
            <p:nvPr/>
          </p:nvSpPr>
          <p:spPr>
            <a:xfrm>
              <a:off x="5488602" y="2677710"/>
              <a:ext cx="1215271" cy="6463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fi-FI" altLang="ko-KR" sz="600" dirty="0">
                  <a:solidFill>
                    <a:prstClr val="black">
                      <a:lumMod val="75000"/>
                      <a:lumOff val="25000"/>
                    </a:prstClr>
                  </a:solidFill>
                  <a:latin typeface="+mn-ea"/>
                  <a:cs typeface="Nanum Gothic" charset="-127"/>
                </a:rPr>
                <a:t>1980-01-01  06:15</a:t>
              </a:r>
            </a:p>
            <a:p>
              <a:pPr>
                <a:lnSpc>
                  <a:spcPct val="150000"/>
                </a:lnSpc>
              </a:pP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yyyy-MM-dd</a:t>
              </a: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hh:mm:ss</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yyyy-MM-dd</a:t>
              </a: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hh:mm:ss</a:t>
              </a:r>
              <a:endParaRPr lang="fi-FI" altLang="ko-KR" sz="600" dirty="0">
                <a:solidFill>
                  <a:prstClr val="black">
                    <a:lumMod val="75000"/>
                    <a:lumOff val="25000"/>
                  </a:prstClr>
                </a:solidFill>
                <a:latin typeface="+mn-ea"/>
                <a:cs typeface="Nanum Gothic" charset="-127"/>
              </a:endParaRPr>
            </a:p>
          </p:txBody>
        </p:sp>
      </p:grpSp>
      <p:graphicFrame>
        <p:nvGraphicFramePr>
          <p:cNvPr id="438" name="표 437"/>
          <p:cNvGraphicFramePr>
            <a:graphicFrameLocks noGrp="1"/>
          </p:cNvGraphicFramePr>
          <p:nvPr>
            <p:extLst>
              <p:ext uri="{D42A27DB-BD31-4B8C-83A1-F6EECF244321}">
                <p14:modId xmlns:p14="http://schemas.microsoft.com/office/powerpoint/2010/main" val="873772769"/>
              </p:ext>
            </p:extLst>
          </p:nvPr>
        </p:nvGraphicFramePr>
        <p:xfrm>
          <a:off x="7347016" y="750430"/>
          <a:ext cx="4477865" cy="5869428"/>
        </p:xfrm>
        <a:graphic>
          <a:graphicData uri="http://schemas.openxmlformats.org/drawingml/2006/table">
            <a:tbl>
              <a:tblPr/>
              <a:tblGrid>
                <a:gridCol w="1400519">
                  <a:extLst>
                    <a:ext uri="{9D8B030D-6E8A-4147-A177-3AD203B41FA5}">
                      <a16:colId xmlns:a16="http://schemas.microsoft.com/office/drawing/2014/main" val="20000"/>
                    </a:ext>
                  </a:extLst>
                </a:gridCol>
                <a:gridCol w="888786">
                  <a:extLst>
                    <a:ext uri="{9D8B030D-6E8A-4147-A177-3AD203B41FA5}">
                      <a16:colId xmlns:a16="http://schemas.microsoft.com/office/drawing/2014/main" val="20001"/>
                    </a:ext>
                  </a:extLst>
                </a:gridCol>
                <a:gridCol w="2188560">
                  <a:extLst>
                    <a:ext uri="{9D8B030D-6E8A-4147-A177-3AD203B41FA5}">
                      <a16:colId xmlns:a16="http://schemas.microsoft.com/office/drawing/2014/main" val="20002"/>
                    </a:ext>
                  </a:extLst>
                </a:gridCol>
              </a:tblGrid>
              <a:tr h="16397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목록</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941098">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Second by 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Sec</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baseline="0" dirty="0">
                          <a:solidFill>
                            <a:srgbClr val="000000"/>
                          </a:solidFill>
                          <a:effectLst/>
                          <a:latin typeface="+mn-ea"/>
                          <a:ea typeface="+mn-ea"/>
                        </a:rPr>
                        <a:t>Sec</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Minute by 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Hour by 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r>
                        <a:rPr lang="en-US" altLang="ko-KR" sz="600" b="0" i="0" u="none" strike="noStrike" baseline="0" dirty="0">
                          <a:solidFill>
                            <a:srgbClr val="000000"/>
                          </a:solidFill>
                          <a:effectLst/>
                          <a:latin typeface="+mn-ea"/>
                          <a:ea typeface="+mn-ea"/>
                        </a:rPr>
                        <a:t> ... 24</a:t>
                      </a:r>
                      <a:r>
                        <a:rPr lang="ko-KR" altLang="en-US" sz="600" b="0" i="0" u="none" strike="noStrike" baseline="0"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Monday</a:t>
                      </a:r>
                      <a:r>
                        <a:rPr lang="en-US" altLang="ko-KR" sz="600" b="0" i="0" u="none" strike="noStrike" baseline="0" dirty="0">
                          <a:solidFill>
                            <a:srgbClr val="000000"/>
                          </a:solidFill>
                          <a:effectLst/>
                          <a:latin typeface="+mn-ea"/>
                          <a:ea typeface="+mn-ea"/>
                        </a:rPr>
                        <a:t> ... Sunday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31th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365th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W1</a:t>
                      </a:r>
                      <a:r>
                        <a:rPr lang="en-US" altLang="ko-KR" sz="600" b="0" i="0" u="none" strike="noStrike" baseline="0" dirty="0">
                          <a:solidFill>
                            <a:srgbClr val="000000"/>
                          </a:solidFill>
                          <a:effectLst/>
                          <a:latin typeface="+mn-ea"/>
                          <a:ea typeface="+mn-ea"/>
                        </a:rPr>
                        <a:t> ... W5</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baseline="0" dirty="0">
                          <a:solidFill>
                            <a:srgbClr val="000000"/>
                          </a:solidFill>
                          <a:effectLst/>
                          <a:latin typeface="+mn-ea"/>
                          <a:ea typeface="+mn-ea"/>
                        </a:rPr>
                        <a:t>W1 ... W53</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Month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January </a:t>
                      </a:r>
                      <a:r>
                        <a:rPr lang="en-US" altLang="ko-KR" sz="600" b="0" i="0" u="none" strike="noStrike" baseline="0" dirty="0">
                          <a:solidFill>
                            <a:srgbClr val="000000"/>
                          </a:solidFill>
                          <a:effectLst/>
                          <a:latin typeface="+mn-ea"/>
                          <a:ea typeface="+mn-ea"/>
                        </a:rPr>
                        <a:t>... December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Quarter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Q1</a:t>
                      </a:r>
                      <a:r>
                        <a:rPr lang="en-US" altLang="ko-KR" sz="600" b="0" i="0" u="none" strike="noStrike" baseline="0" dirty="0">
                          <a:solidFill>
                            <a:srgbClr val="000000"/>
                          </a:solidFill>
                          <a:effectLst/>
                          <a:latin typeface="+mn-ea"/>
                          <a:ea typeface="+mn-ea"/>
                        </a:rPr>
                        <a:t> ... Q4</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err="1">
                          <a:solidFill>
                            <a:srgbClr val="000000"/>
                          </a:solidFill>
                          <a:effectLst/>
                          <a:latin typeface="+mn-ea"/>
                          <a:ea typeface="+mn-ea"/>
                        </a:rPr>
                        <a:t>yyyy</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grpSp>
        <p:nvGrpSpPr>
          <p:cNvPr id="440" name="그룹 439"/>
          <p:cNvGrpSpPr/>
          <p:nvPr/>
        </p:nvGrpSpPr>
        <p:grpSpPr>
          <a:xfrm>
            <a:off x="9678025" y="966360"/>
            <a:ext cx="1593702" cy="795005"/>
            <a:chOff x="5445124" y="2652210"/>
            <a:chExt cx="1593702" cy="795005"/>
          </a:xfrm>
        </p:grpSpPr>
        <p:sp>
          <p:nvSpPr>
            <p:cNvPr id="441" name="제목 2"/>
            <p:cNvSpPr txBox="1">
              <a:spLocks/>
            </p:cNvSpPr>
            <p:nvPr/>
          </p:nvSpPr>
          <p:spPr bwMode="auto">
            <a:xfrm>
              <a:off x="5445124" y="2652210"/>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442" name="직사각형 441"/>
            <p:cNvSpPr/>
            <p:nvPr/>
          </p:nvSpPr>
          <p:spPr>
            <a:xfrm>
              <a:off x="5488602" y="2662385"/>
              <a:ext cx="1215271" cy="784830"/>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fi-FI" altLang="ko-KR" sz="600" dirty="0">
                  <a:solidFill>
                    <a:prstClr val="black">
                      <a:lumMod val="75000"/>
                      <a:lumOff val="25000"/>
                    </a:prstClr>
                  </a:solidFill>
                  <a:latin typeface="+mn-ea"/>
                  <a:cs typeface="Nanum Gothic" charset="-127"/>
                </a:rPr>
                <a:t>1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2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3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mr-IN" altLang="ko-KR" sz="600" dirty="0">
                  <a:solidFill>
                    <a:prstClr val="black">
                      <a:lumMod val="75000"/>
                      <a:lumOff val="25000"/>
                    </a:prstClr>
                  </a:solidFill>
                  <a:latin typeface="+mn-ea"/>
                  <a:cs typeface="Nanum Gothic" charset="-127"/>
                </a:rPr>
                <a:t>…</a:t>
              </a:r>
              <a:endParaRPr lang="fi-FI" altLang="ko-KR" sz="600" dirty="0">
                <a:solidFill>
                  <a:prstClr val="black">
                    <a:lumMod val="75000"/>
                    <a:lumOff val="25000"/>
                  </a:prstClr>
                </a:solidFill>
                <a:latin typeface="+mn-ea"/>
                <a:cs typeface="Nanum Gothic" charset="-127"/>
              </a:endParaRPr>
            </a:p>
          </p:txBody>
        </p:sp>
      </p:grpSp>
      <p:grpSp>
        <p:nvGrpSpPr>
          <p:cNvPr id="332" name="그룹 331"/>
          <p:cNvGrpSpPr/>
          <p:nvPr/>
        </p:nvGrpSpPr>
        <p:grpSpPr>
          <a:xfrm>
            <a:off x="5200160" y="1899005"/>
            <a:ext cx="1593702" cy="566354"/>
            <a:chOff x="1482724" y="3929366"/>
            <a:chExt cx="1593702" cy="566354"/>
          </a:xfrm>
        </p:grpSpPr>
        <p:sp>
          <p:nvSpPr>
            <p:cNvPr id="333" name="제목 2"/>
            <p:cNvSpPr txBox="1">
              <a:spLocks/>
            </p:cNvSpPr>
            <p:nvPr/>
          </p:nvSpPr>
          <p:spPr bwMode="auto">
            <a:xfrm>
              <a:off x="1482724" y="3929366"/>
              <a:ext cx="1593702" cy="56635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38"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39"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1" name="직사각형 340"/>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43"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4"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5" name="직사각형 344"/>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grpSp>
      <p:grpSp>
        <p:nvGrpSpPr>
          <p:cNvPr id="132" name="그룹 131"/>
          <p:cNvGrpSpPr/>
          <p:nvPr/>
        </p:nvGrpSpPr>
        <p:grpSpPr>
          <a:xfrm>
            <a:off x="1468849" y="4587926"/>
            <a:ext cx="1593702" cy="579302"/>
            <a:chOff x="1482724" y="3919278"/>
            <a:chExt cx="1593702" cy="579302"/>
          </a:xfrm>
        </p:grpSpPr>
        <p:sp>
          <p:nvSpPr>
            <p:cNvPr id="133" name="제목 2"/>
            <p:cNvSpPr txBox="1">
              <a:spLocks/>
            </p:cNvSpPr>
            <p:nvPr/>
          </p:nvSpPr>
          <p:spPr bwMode="auto">
            <a:xfrm>
              <a:off x="1482724" y="3919278"/>
              <a:ext cx="1593702" cy="57930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40"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41"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42" name="직사각형 141"/>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143"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44"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45" name="직사각형 144"/>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grpSp>
      <p:grpSp>
        <p:nvGrpSpPr>
          <p:cNvPr id="148" name="그룹 147"/>
          <p:cNvGrpSpPr/>
          <p:nvPr/>
        </p:nvGrpSpPr>
        <p:grpSpPr>
          <a:xfrm>
            <a:off x="1475027" y="3913975"/>
            <a:ext cx="1593702" cy="544681"/>
            <a:chOff x="2255694" y="2133432"/>
            <a:chExt cx="1593702" cy="544681"/>
          </a:xfrm>
        </p:grpSpPr>
        <p:sp>
          <p:nvSpPr>
            <p:cNvPr id="149" name="제목 2"/>
            <p:cNvSpPr txBox="1">
              <a:spLocks/>
            </p:cNvSpPr>
            <p:nvPr/>
          </p:nvSpPr>
          <p:spPr bwMode="auto">
            <a:xfrm>
              <a:off x="2255694" y="2133432"/>
              <a:ext cx="1593702" cy="54468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grpSp>
          <p:nvGrpSpPr>
            <p:cNvPr id="150" name="그룹 149"/>
            <p:cNvGrpSpPr/>
            <p:nvPr/>
          </p:nvGrpSpPr>
          <p:grpSpPr>
            <a:xfrm>
              <a:off x="2309846" y="2384502"/>
              <a:ext cx="1455904" cy="155242"/>
              <a:chOff x="1719991" y="3864181"/>
              <a:chExt cx="1791928" cy="155242"/>
            </a:xfrm>
            <a:solidFill>
              <a:schemeClr val="bg1">
                <a:lumMod val="95000"/>
              </a:schemeClr>
            </a:solidFill>
          </p:grpSpPr>
          <p:sp>
            <p:nvSpPr>
              <p:cNvPr id="151" name="모서리가 둥근 직사각형 58"/>
              <p:cNvSpPr/>
              <p:nvPr/>
            </p:nvSpPr>
            <p:spPr>
              <a:xfrm>
                <a:off x="2347985" y="3864181"/>
                <a:ext cx="529982"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52" name="모서리가 둥근 직사각형 58"/>
              <p:cNvSpPr/>
              <p:nvPr/>
            </p:nvSpPr>
            <p:spPr>
              <a:xfrm>
                <a:off x="2898670" y="3864181"/>
                <a:ext cx="613249"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sp>
            <p:nvSpPr>
              <p:cNvPr id="163" name="모서리가 둥근 직사각형 58"/>
              <p:cNvSpPr/>
              <p:nvPr/>
            </p:nvSpPr>
            <p:spPr>
              <a:xfrm>
                <a:off x="1719991" y="3864181"/>
                <a:ext cx="613249"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Next    </a:t>
                </a:r>
                <a:r>
                  <a:rPr lang="ko-KR" altLang="en-US" sz="600" dirty="0">
                    <a:solidFill>
                      <a:schemeClr val="tx1">
                        <a:lumMod val="75000"/>
                        <a:lumOff val="25000"/>
                      </a:schemeClr>
                    </a:solidFill>
                    <a:latin typeface="+mn-ea"/>
                    <a:cs typeface="Nanum Gothic" charset="-127"/>
                  </a:rPr>
                  <a:t>▼</a:t>
                </a:r>
              </a:p>
            </p:txBody>
          </p:sp>
        </p:grpSp>
      </p:grpSp>
      <p:sp>
        <p:nvSpPr>
          <p:cNvPr id="254" name="직사각형 253"/>
          <p:cNvSpPr/>
          <p:nvPr/>
        </p:nvSpPr>
        <p:spPr>
          <a:xfrm>
            <a:off x="1520614" y="3972559"/>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2019</a:t>
            </a:r>
          </a:p>
        </p:txBody>
      </p:sp>
      <p:sp>
        <p:nvSpPr>
          <p:cNvPr id="255" name="직사각형 254"/>
          <p:cNvSpPr/>
          <p:nvPr/>
        </p:nvSpPr>
        <p:spPr>
          <a:xfrm>
            <a:off x="1520614" y="1699251"/>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a:t>
            </a:r>
          </a:p>
        </p:txBody>
      </p:sp>
      <p:grpSp>
        <p:nvGrpSpPr>
          <p:cNvPr id="256" name="그룹 255"/>
          <p:cNvGrpSpPr/>
          <p:nvPr/>
        </p:nvGrpSpPr>
        <p:grpSpPr>
          <a:xfrm>
            <a:off x="1475027" y="2378798"/>
            <a:ext cx="1593702" cy="544681"/>
            <a:chOff x="2255694" y="2133432"/>
            <a:chExt cx="1593702" cy="544681"/>
          </a:xfrm>
        </p:grpSpPr>
        <p:sp>
          <p:nvSpPr>
            <p:cNvPr id="257" name="제목 2"/>
            <p:cNvSpPr txBox="1">
              <a:spLocks/>
            </p:cNvSpPr>
            <p:nvPr/>
          </p:nvSpPr>
          <p:spPr bwMode="auto">
            <a:xfrm>
              <a:off x="2255694" y="2133432"/>
              <a:ext cx="1593702" cy="54468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61" name="모서리가 둥근 직사각형 58"/>
            <p:cNvSpPr/>
            <p:nvPr/>
          </p:nvSpPr>
          <p:spPr>
            <a:xfrm>
              <a:off x="2309846" y="2384502"/>
              <a:ext cx="1455904"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Today                                   </a:t>
              </a:r>
              <a:r>
                <a:rPr lang="ko-KR" altLang="en-US" sz="600" dirty="0">
                  <a:solidFill>
                    <a:schemeClr val="tx1">
                      <a:lumMod val="75000"/>
                      <a:lumOff val="25000"/>
                    </a:schemeClr>
                  </a:solidFill>
                  <a:latin typeface="+mn-ea"/>
                  <a:cs typeface="Nanum Gothic" charset="-127"/>
                </a:rPr>
                <a:t>▼</a:t>
              </a:r>
            </a:p>
          </p:txBody>
        </p:sp>
      </p:grpSp>
      <p:sp>
        <p:nvSpPr>
          <p:cNvPr id="262" name="직사각형 261"/>
          <p:cNvSpPr/>
          <p:nvPr/>
        </p:nvSpPr>
        <p:spPr>
          <a:xfrm>
            <a:off x="1520614" y="2437382"/>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2018-04-13</a:t>
            </a:r>
          </a:p>
        </p:txBody>
      </p:sp>
      <p:grpSp>
        <p:nvGrpSpPr>
          <p:cNvPr id="263" name="그룹 262"/>
          <p:cNvGrpSpPr/>
          <p:nvPr/>
        </p:nvGrpSpPr>
        <p:grpSpPr>
          <a:xfrm>
            <a:off x="1475027" y="3129455"/>
            <a:ext cx="1593702" cy="544681"/>
            <a:chOff x="2255694" y="2133432"/>
            <a:chExt cx="1593702" cy="544681"/>
          </a:xfrm>
        </p:grpSpPr>
        <p:sp>
          <p:nvSpPr>
            <p:cNvPr id="264" name="제목 2"/>
            <p:cNvSpPr txBox="1">
              <a:spLocks/>
            </p:cNvSpPr>
            <p:nvPr/>
          </p:nvSpPr>
          <p:spPr bwMode="auto">
            <a:xfrm>
              <a:off x="2255694" y="2133432"/>
              <a:ext cx="1593702" cy="54468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grpSp>
          <p:nvGrpSpPr>
            <p:cNvPr id="265" name="그룹 264"/>
            <p:cNvGrpSpPr/>
            <p:nvPr/>
          </p:nvGrpSpPr>
          <p:grpSpPr>
            <a:xfrm>
              <a:off x="2309846" y="2384502"/>
              <a:ext cx="1455904" cy="155242"/>
              <a:chOff x="1719991" y="3864181"/>
              <a:chExt cx="1791928" cy="155242"/>
            </a:xfrm>
            <a:solidFill>
              <a:schemeClr val="bg1">
                <a:lumMod val="95000"/>
              </a:schemeClr>
            </a:solidFill>
          </p:grpSpPr>
          <p:sp>
            <p:nvSpPr>
              <p:cNvPr id="267" name="모서리가 둥근 직사각형 58"/>
              <p:cNvSpPr/>
              <p:nvPr/>
            </p:nvSpPr>
            <p:spPr>
              <a:xfrm>
                <a:off x="2579336" y="3864181"/>
                <a:ext cx="932583"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sp>
            <p:nvSpPr>
              <p:cNvPr id="268" name="모서리가 둥근 직사각형 58"/>
              <p:cNvSpPr/>
              <p:nvPr/>
            </p:nvSpPr>
            <p:spPr>
              <a:xfrm>
                <a:off x="1719991" y="3864181"/>
                <a:ext cx="792695" cy="155242"/>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This    </a:t>
                </a:r>
                <a:r>
                  <a:rPr lang="ko-KR" altLang="en-US" sz="600" dirty="0">
                    <a:solidFill>
                      <a:schemeClr val="tx1">
                        <a:lumMod val="75000"/>
                        <a:lumOff val="25000"/>
                      </a:schemeClr>
                    </a:solidFill>
                    <a:latin typeface="+mn-ea"/>
                    <a:cs typeface="Nanum Gothic" charset="-127"/>
                  </a:rPr>
                  <a:t>▼</a:t>
                </a:r>
              </a:p>
            </p:txBody>
          </p:sp>
        </p:grpSp>
      </p:grpSp>
      <p:sp>
        <p:nvSpPr>
          <p:cNvPr id="269" name="직사각형 268"/>
          <p:cNvSpPr/>
          <p:nvPr/>
        </p:nvSpPr>
        <p:spPr>
          <a:xfrm>
            <a:off x="1520614" y="3188039"/>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2018</a:t>
            </a:r>
          </a:p>
        </p:txBody>
      </p:sp>
      <p:grpSp>
        <p:nvGrpSpPr>
          <p:cNvPr id="169" name="그룹 168"/>
          <p:cNvGrpSpPr/>
          <p:nvPr/>
        </p:nvGrpSpPr>
        <p:grpSpPr>
          <a:xfrm>
            <a:off x="9703306" y="5378053"/>
            <a:ext cx="1468071" cy="142123"/>
            <a:chOff x="3633165" y="1841556"/>
            <a:chExt cx="2685598" cy="182004"/>
          </a:xfrm>
        </p:grpSpPr>
        <p:sp>
          <p:nvSpPr>
            <p:cNvPr id="180" name="모서리가 둥근 직사각형 179"/>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lumMod val="75000"/>
                      <a:lumOff val="25000"/>
                    </a:schemeClr>
                  </a:solidFill>
                  <a:latin typeface="+mn-ea"/>
                  <a:cs typeface="Nanum Gothic" charset="-127"/>
                </a:rPr>
                <a:t>Jan</a:t>
              </a:r>
              <a:endParaRPr lang="ko-KR" altLang="en-US" sz="600" kern="1200" dirty="0">
                <a:solidFill>
                  <a:schemeClr val="tx1">
                    <a:lumMod val="75000"/>
                    <a:lumOff val="25000"/>
                  </a:schemeClr>
                </a:solidFill>
                <a:latin typeface="+mn-ea"/>
                <a:cs typeface="Nanum Gothic" charset="-127"/>
              </a:endParaRPr>
            </a:p>
          </p:txBody>
        </p:sp>
        <p:sp>
          <p:nvSpPr>
            <p:cNvPr id="181" name="모서리가 둥근 직사각형 180"/>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Feb</a:t>
              </a:r>
              <a:endParaRPr lang="ko-KR" altLang="en-US" sz="600" kern="1200" dirty="0">
                <a:solidFill>
                  <a:schemeClr val="tx1">
                    <a:lumMod val="75000"/>
                    <a:lumOff val="25000"/>
                  </a:schemeClr>
                </a:solidFill>
                <a:latin typeface="+mn-ea"/>
                <a:cs typeface="Nanum Gothic" charset="-127"/>
              </a:endParaRPr>
            </a:p>
          </p:txBody>
        </p:sp>
        <p:sp>
          <p:nvSpPr>
            <p:cNvPr id="182" name="모서리가 둥근 직사각형 181"/>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a:t>
              </a:r>
              <a:endParaRPr lang="ko-KR" altLang="en-US" sz="600" kern="1200" dirty="0">
                <a:solidFill>
                  <a:schemeClr val="tx1">
                    <a:lumMod val="75000"/>
                    <a:lumOff val="25000"/>
                  </a:schemeClr>
                </a:solidFill>
                <a:latin typeface="+mn-ea"/>
                <a:cs typeface="Nanum Gothic" charset="-127"/>
              </a:endParaRPr>
            </a:p>
          </p:txBody>
        </p:sp>
        <p:sp>
          <p:nvSpPr>
            <p:cNvPr id="183" name="모서리가 둥근 직사각형 182"/>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Nov</a:t>
              </a:r>
              <a:endParaRPr lang="ko-KR" altLang="en-US" sz="600" kern="1200" dirty="0">
                <a:solidFill>
                  <a:schemeClr val="tx1">
                    <a:lumMod val="75000"/>
                    <a:lumOff val="25000"/>
                  </a:schemeClr>
                </a:solidFill>
                <a:latin typeface="+mn-ea"/>
                <a:cs typeface="Nanum Gothic" charset="-127"/>
              </a:endParaRPr>
            </a:p>
          </p:txBody>
        </p:sp>
        <p:sp>
          <p:nvSpPr>
            <p:cNvPr id="186" name="모서리가 둥근 직사각형 185"/>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Des</a:t>
              </a:r>
              <a:endParaRPr lang="ko-KR" altLang="en-US" sz="600" kern="1200" dirty="0">
                <a:solidFill>
                  <a:schemeClr val="tx1">
                    <a:lumMod val="75000"/>
                    <a:lumOff val="25000"/>
                  </a:schemeClr>
                </a:solidFill>
                <a:latin typeface="+mn-ea"/>
                <a:cs typeface="Nanum Gothic" charset="-127"/>
              </a:endParaRPr>
            </a:p>
          </p:txBody>
        </p:sp>
      </p:grpSp>
      <p:grpSp>
        <p:nvGrpSpPr>
          <p:cNvPr id="170" name="그룹 169"/>
          <p:cNvGrpSpPr/>
          <p:nvPr/>
        </p:nvGrpSpPr>
        <p:grpSpPr>
          <a:xfrm>
            <a:off x="9703306" y="5835212"/>
            <a:ext cx="1171265" cy="142123"/>
            <a:chOff x="3633165" y="1841556"/>
            <a:chExt cx="2142640" cy="182004"/>
          </a:xfrm>
        </p:grpSpPr>
        <p:sp>
          <p:nvSpPr>
            <p:cNvPr id="171" name="모서리가 둥근 직사각형 170"/>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Q1</a:t>
              </a:r>
              <a:endParaRPr lang="ko-KR" altLang="en-US" sz="600" kern="1200" dirty="0">
                <a:solidFill>
                  <a:schemeClr val="tx1">
                    <a:lumMod val="75000"/>
                    <a:lumOff val="25000"/>
                  </a:schemeClr>
                </a:solidFill>
                <a:latin typeface="+mn-ea"/>
                <a:cs typeface="Nanum Gothic" charset="-127"/>
              </a:endParaRPr>
            </a:p>
          </p:txBody>
        </p:sp>
        <p:sp>
          <p:nvSpPr>
            <p:cNvPr id="172" name="모서리가 둥근 직사각형 171"/>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Q2</a:t>
              </a:r>
              <a:endParaRPr lang="ko-KR" altLang="en-US" sz="600" kern="1200" dirty="0">
                <a:solidFill>
                  <a:schemeClr val="tx1">
                    <a:lumMod val="75000"/>
                    <a:lumOff val="25000"/>
                  </a:schemeClr>
                </a:solidFill>
                <a:latin typeface="+mn-ea"/>
                <a:cs typeface="Nanum Gothic" charset="-127"/>
              </a:endParaRPr>
            </a:p>
          </p:txBody>
        </p:sp>
        <p:sp>
          <p:nvSpPr>
            <p:cNvPr id="174" name="모서리가 둥근 직사각형 173"/>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Q3</a:t>
              </a:r>
              <a:endParaRPr lang="ko-KR" altLang="en-US" sz="600" kern="1200" dirty="0">
                <a:solidFill>
                  <a:schemeClr val="tx1">
                    <a:lumMod val="75000"/>
                    <a:lumOff val="25000"/>
                  </a:schemeClr>
                </a:solidFill>
                <a:latin typeface="+mn-ea"/>
                <a:cs typeface="Nanum Gothic" charset="-127"/>
              </a:endParaRPr>
            </a:p>
          </p:txBody>
        </p:sp>
        <p:sp>
          <p:nvSpPr>
            <p:cNvPr id="178" name="모서리가 둥근 직사각형 177"/>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Q4</a:t>
              </a:r>
              <a:endParaRPr lang="ko-KR" altLang="en-US" sz="600" kern="1200" dirty="0">
                <a:solidFill>
                  <a:schemeClr val="tx1">
                    <a:lumMod val="75000"/>
                    <a:lumOff val="25000"/>
                  </a:schemeClr>
                </a:solidFill>
                <a:latin typeface="+mn-ea"/>
                <a:cs typeface="Nanum Gothic" charset="-127"/>
              </a:endParaRPr>
            </a:p>
          </p:txBody>
        </p:sp>
      </p:grpSp>
      <p:grpSp>
        <p:nvGrpSpPr>
          <p:cNvPr id="207" name="그룹 206"/>
          <p:cNvGrpSpPr/>
          <p:nvPr/>
        </p:nvGrpSpPr>
        <p:grpSpPr>
          <a:xfrm>
            <a:off x="9703305" y="2987332"/>
            <a:ext cx="1468071" cy="142123"/>
            <a:chOff x="3633165" y="1841556"/>
            <a:chExt cx="2685598" cy="182004"/>
          </a:xfrm>
        </p:grpSpPr>
        <p:sp>
          <p:nvSpPr>
            <p:cNvPr id="208" name="모서리가 둥근 직사각형 207"/>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lumMod val="75000"/>
                      <a:lumOff val="25000"/>
                    </a:schemeClr>
                  </a:solidFill>
                  <a:latin typeface="+mn-ea"/>
                  <a:cs typeface="Nanum Gothic" charset="-127"/>
                </a:rPr>
                <a:t>Mon</a:t>
              </a:r>
              <a:endParaRPr lang="ko-KR" altLang="en-US" sz="600" kern="1200" dirty="0">
                <a:solidFill>
                  <a:schemeClr val="tx1">
                    <a:lumMod val="75000"/>
                    <a:lumOff val="25000"/>
                  </a:schemeClr>
                </a:solidFill>
                <a:latin typeface="+mn-ea"/>
                <a:cs typeface="Nanum Gothic" charset="-127"/>
              </a:endParaRPr>
            </a:p>
          </p:txBody>
        </p:sp>
        <p:sp>
          <p:nvSpPr>
            <p:cNvPr id="209" name="모서리가 둥근 직사각형 208"/>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Wed</a:t>
              </a:r>
              <a:endParaRPr lang="ko-KR" altLang="en-US" sz="600" kern="1200" dirty="0">
                <a:solidFill>
                  <a:schemeClr val="tx1">
                    <a:lumMod val="75000"/>
                    <a:lumOff val="25000"/>
                  </a:schemeClr>
                </a:solidFill>
                <a:latin typeface="+mn-ea"/>
                <a:cs typeface="Nanum Gothic" charset="-127"/>
              </a:endParaRPr>
            </a:p>
          </p:txBody>
        </p:sp>
        <p:sp>
          <p:nvSpPr>
            <p:cNvPr id="210" name="모서리가 둥근 직사각형 209"/>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a:t>
              </a:r>
              <a:endParaRPr lang="ko-KR" altLang="en-US" sz="600" kern="1200" dirty="0">
                <a:solidFill>
                  <a:schemeClr val="tx1">
                    <a:lumMod val="75000"/>
                    <a:lumOff val="25000"/>
                  </a:schemeClr>
                </a:solidFill>
                <a:latin typeface="+mn-ea"/>
                <a:cs typeface="Nanum Gothic" charset="-127"/>
              </a:endParaRPr>
            </a:p>
          </p:txBody>
        </p:sp>
        <p:sp>
          <p:nvSpPr>
            <p:cNvPr id="211" name="모서리가 둥근 직사각형 210"/>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Sat</a:t>
              </a:r>
              <a:endParaRPr lang="ko-KR" altLang="en-US" sz="600" kern="1200" dirty="0">
                <a:solidFill>
                  <a:schemeClr val="tx1">
                    <a:lumMod val="75000"/>
                    <a:lumOff val="25000"/>
                  </a:schemeClr>
                </a:solidFill>
                <a:latin typeface="+mn-ea"/>
                <a:cs typeface="Nanum Gothic" charset="-127"/>
              </a:endParaRPr>
            </a:p>
          </p:txBody>
        </p:sp>
        <p:sp>
          <p:nvSpPr>
            <p:cNvPr id="212" name="모서리가 둥근 직사각형 211"/>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Sun</a:t>
              </a:r>
              <a:endParaRPr lang="ko-KR" altLang="en-US" sz="600" kern="1200" dirty="0">
                <a:solidFill>
                  <a:schemeClr val="tx1">
                    <a:lumMod val="75000"/>
                    <a:lumOff val="25000"/>
                  </a:schemeClr>
                </a:solidFill>
                <a:latin typeface="+mn-ea"/>
                <a:cs typeface="Nanum Gothic" charset="-127"/>
              </a:endParaRPr>
            </a:p>
          </p:txBody>
        </p:sp>
      </p:grpSp>
      <p:sp>
        <p:nvSpPr>
          <p:cNvPr id="90" name="직사각형 89"/>
          <p:cNvSpPr/>
          <p:nvPr/>
        </p:nvSpPr>
        <p:spPr>
          <a:xfrm>
            <a:off x="3567254" y="911538"/>
            <a:ext cx="3301171" cy="2094785"/>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
        <p:nvSpPr>
          <p:cNvPr id="91" name="직사각형 90"/>
          <p:cNvSpPr/>
          <p:nvPr/>
        </p:nvSpPr>
        <p:spPr>
          <a:xfrm>
            <a:off x="7346551" y="911538"/>
            <a:ext cx="4478330" cy="940350"/>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493388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1 </a:t>
            </a:r>
            <a:r>
              <a:rPr lang="ko-KR" altLang="en-US" dirty="0"/>
              <a:t>워크북 </a:t>
            </a:r>
            <a:r>
              <a:rPr lang="en-US" altLang="ko-KR" dirty="0"/>
              <a:t>&amp; </a:t>
            </a:r>
            <a:r>
              <a:rPr lang="ko-KR" altLang="en-US" dirty="0"/>
              <a:t>대시보드 생성</a:t>
            </a:r>
          </a:p>
        </p:txBody>
      </p:sp>
      <p:sp>
        <p:nvSpPr>
          <p:cNvPr id="3" name="텍스트 개체 틀 2"/>
          <p:cNvSpPr>
            <a:spLocks noGrp="1"/>
          </p:cNvSpPr>
          <p:nvPr>
            <p:ph type="body" sz="quarter" idx="10"/>
          </p:nvPr>
        </p:nvSpPr>
        <p:spPr/>
        <p:txBody>
          <a:bodyPr/>
          <a:lstStyle/>
          <a:p>
            <a:r>
              <a:rPr lang="ko-KR" altLang="en-US" dirty="0"/>
              <a:t>워크북</a:t>
            </a:r>
            <a:r>
              <a:rPr lang="en-US" altLang="ko-KR" dirty="0"/>
              <a:t>&amp;</a:t>
            </a:r>
            <a:r>
              <a:rPr lang="ko-KR" altLang="en-US" dirty="0"/>
              <a:t>대시보드 생성 시나리오</a:t>
            </a:r>
          </a:p>
          <a:p>
            <a:r>
              <a:rPr lang="ko-KR" altLang="en-US" dirty="0"/>
              <a:t>워크북 생성하기</a:t>
            </a:r>
          </a:p>
          <a:p>
            <a:r>
              <a:rPr lang="ko-KR" altLang="en-US" dirty="0"/>
              <a:t>대시보드 생성하기</a:t>
            </a:r>
          </a:p>
        </p:txBody>
      </p:sp>
    </p:spTree>
    <p:extLst>
      <p:ext uri="{BB962C8B-B14F-4D97-AF65-F5344CB8AC3E}">
        <p14:creationId xmlns:p14="http://schemas.microsoft.com/office/powerpoint/2010/main" val="162696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제목 2"/>
          <p:cNvSpPr txBox="1">
            <a:spLocks/>
          </p:cNvSpPr>
          <p:nvPr/>
        </p:nvSpPr>
        <p:spPr bwMode="auto">
          <a:xfrm>
            <a:off x="2041802" y="3108199"/>
            <a:ext cx="2590909" cy="1125164"/>
          </a:xfrm>
          <a:prstGeom prst="rect">
            <a:avLst/>
          </a:prstGeom>
          <a:solidFill>
            <a:schemeClr val="bg1"/>
          </a:solidFill>
          <a:ln w="3175">
            <a:solidFill>
              <a:schemeClr val="bg1">
                <a:lumMod val="75000"/>
              </a:schemeClr>
            </a:solidFill>
          </a:ln>
          <a:effectLst>
            <a:outerShdw blurRad="50800" dist="38100" dir="2700000" algn="tl" rotWithShape="0">
              <a:prstClr val="black">
                <a:alpha val="40000"/>
              </a:prstClr>
            </a:outerShdw>
          </a:effectLst>
          <a:extLst/>
        </p:spPr>
        <p:txBody>
          <a:bodyPr lIns="288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200000"/>
              </a:lnSpc>
              <a:spcBef>
                <a:spcPct val="0"/>
              </a:spcBef>
              <a:spcAft>
                <a:spcPct val="0"/>
              </a:spcAft>
              <a:buClr>
                <a:srgbClr val="336699"/>
              </a:buClr>
            </a:pPr>
            <a:endParaRPr lang="en-US" altLang="ko-KR" sz="700" dirty="0">
              <a:solidFill>
                <a:prstClr val="black">
                  <a:lumMod val="75000"/>
                  <a:lumOff val="25000"/>
                </a:prstClr>
              </a:solidFill>
              <a:latin typeface="+mn-ea"/>
              <a:ea typeface="+mn-ea"/>
            </a:endParaRPr>
          </a:p>
        </p:txBody>
      </p:sp>
      <p:sp>
        <p:nvSpPr>
          <p:cNvPr id="90" name="십자형[C] 89"/>
          <p:cNvSpPr/>
          <p:nvPr/>
        </p:nvSpPr>
        <p:spPr>
          <a:xfrm rot="2700000">
            <a:off x="4412764" y="3171578"/>
            <a:ext cx="154370" cy="154370"/>
          </a:xfrm>
          <a:prstGeom prst="plus">
            <a:avLst>
              <a:gd name="adj" fmla="val 42575"/>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차트 패널</a:t>
            </a:r>
            <a:endParaRPr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40</a:t>
            </a:fld>
            <a:endParaRPr lang="ko-KR" altLang="en-US" dirty="0">
              <a:solidFill>
                <a:prstClr val="white">
                  <a:lumMod val="50000"/>
                </a:prstClr>
              </a:solidFill>
              <a:latin typeface="+mn-ea"/>
              <a:ea typeface="+mn-ea"/>
            </a:endParaRPr>
          </a:p>
        </p:txBody>
      </p:sp>
      <p:sp>
        <p:nvSpPr>
          <p:cNvPr id="7" name="텍스트 개체 틀 6"/>
          <p:cNvSpPr>
            <a:spLocks noGrp="1"/>
          </p:cNvSpPr>
          <p:nvPr>
            <p:ph type="body" sz="quarter" idx="13"/>
          </p:nvPr>
        </p:nvSpPr>
        <p:spPr/>
        <p:txBody>
          <a:bodyPr/>
          <a:lstStyle/>
          <a:p>
            <a:pPr marL="0" indent="-9526">
              <a:buNone/>
            </a:pPr>
            <a:r>
              <a:rPr lang="en-US" altLang="ko-KR" dirty="0">
                <a:latin typeface="+mn-ea"/>
                <a:ea typeface="+mn-ea"/>
              </a:rPr>
              <a:t>[</a:t>
            </a:r>
            <a:r>
              <a:rPr lang="ko-KR" altLang="en-US" dirty="0">
                <a:latin typeface="+mn-ea"/>
                <a:ea typeface="+mn-ea"/>
              </a:rPr>
              <a:t> </a:t>
            </a:r>
            <a:r>
              <a:rPr lang="en-US" altLang="ko-KR" dirty="0">
                <a:latin typeface="+mn-ea"/>
                <a:ea typeface="+mn-ea"/>
              </a:rPr>
              <a:t>Sub chart </a:t>
            </a:r>
            <a:r>
              <a:rPr lang="ko-KR" altLang="en-US" dirty="0">
                <a:latin typeface="+mn-ea"/>
                <a:ea typeface="+mn-ea"/>
              </a:rPr>
              <a:t>설정 정책 </a:t>
            </a:r>
            <a:r>
              <a:rPr lang="en-US" altLang="ko-KR" dirty="0">
                <a:latin typeface="+mn-ea"/>
                <a:ea typeface="+mn-ea"/>
              </a:rPr>
              <a:t>]</a:t>
            </a:r>
          </a:p>
          <a:p>
            <a:pPr lvl="1"/>
            <a:r>
              <a:rPr lang="en-US" altLang="ko-KR" dirty="0">
                <a:latin typeface="+mn-ea"/>
                <a:ea typeface="+mn-ea"/>
              </a:rPr>
              <a:t>Hierarchy</a:t>
            </a:r>
            <a:r>
              <a:rPr lang="ko-KR" altLang="en-US" dirty="0">
                <a:latin typeface="+mn-ea"/>
                <a:ea typeface="+mn-ea"/>
              </a:rPr>
              <a:t>가 없는 최상위 차트 중</a:t>
            </a:r>
            <a:r>
              <a:rPr lang="en-US" altLang="ko-KR" dirty="0">
                <a:latin typeface="+mn-ea"/>
                <a:ea typeface="+mn-ea"/>
              </a:rPr>
              <a:t>,</a:t>
            </a:r>
            <a:r>
              <a:rPr lang="ko-KR" altLang="en-US" dirty="0">
                <a:latin typeface="+mn-ea"/>
                <a:ea typeface="+mn-ea"/>
              </a:rPr>
              <a:t> 하나의 차트를 서브차트로 설정할 수 있다</a:t>
            </a:r>
            <a:endParaRPr lang="en-US" altLang="ko-KR" dirty="0">
              <a:latin typeface="+mn-ea"/>
              <a:ea typeface="+mn-ea"/>
            </a:endParaRPr>
          </a:p>
          <a:p>
            <a:pPr lvl="1"/>
            <a:r>
              <a:rPr lang="ko-KR" altLang="en-US" dirty="0">
                <a:latin typeface="+mn-ea"/>
                <a:ea typeface="+mn-ea"/>
              </a:rPr>
              <a:t>서브차트 설정시</a:t>
            </a:r>
            <a:r>
              <a:rPr lang="en-US" altLang="ko-KR" dirty="0">
                <a:latin typeface="+mn-ea"/>
                <a:ea typeface="+mn-ea"/>
              </a:rPr>
              <a:t>,</a:t>
            </a:r>
            <a:r>
              <a:rPr lang="ko-KR" altLang="en-US" dirty="0">
                <a:latin typeface="+mn-ea"/>
                <a:ea typeface="+mn-ea"/>
              </a:rPr>
              <a:t> 해당 차트 이외의 모든 최상위 차트는 </a:t>
            </a:r>
            <a:r>
              <a:rPr lang="en-US" altLang="ko-KR" dirty="0">
                <a:latin typeface="+mn-ea"/>
                <a:ea typeface="+mn-ea"/>
              </a:rPr>
              <a:t>Parent </a:t>
            </a:r>
            <a:r>
              <a:rPr lang="ko-KR" altLang="en-US" dirty="0">
                <a:latin typeface="+mn-ea"/>
                <a:ea typeface="+mn-ea"/>
              </a:rPr>
              <a:t>차트가 된다</a:t>
            </a:r>
            <a:r>
              <a:rPr lang="en-US" altLang="ko-KR" dirty="0">
                <a:latin typeface="+mn-ea"/>
                <a:ea typeface="+mn-ea"/>
              </a:rPr>
              <a:t>.</a:t>
            </a:r>
            <a:r>
              <a:rPr lang="ko-KR" altLang="en-US" dirty="0">
                <a:latin typeface="+mn-ea"/>
                <a:ea typeface="+mn-ea"/>
              </a:rPr>
              <a:t> 이때</a:t>
            </a:r>
            <a:r>
              <a:rPr lang="en-US" altLang="ko-KR" dirty="0">
                <a:latin typeface="+mn-ea"/>
                <a:ea typeface="+mn-ea"/>
              </a:rPr>
              <a:t>, Parent</a:t>
            </a:r>
            <a:r>
              <a:rPr lang="ko-KR" altLang="en-US" dirty="0">
                <a:latin typeface="+mn-ea"/>
                <a:ea typeface="+mn-ea"/>
              </a:rPr>
              <a:t> 차트의 </a:t>
            </a:r>
            <a:r>
              <a:rPr lang="en-US" altLang="ko-KR" dirty="0">
                <a:latin typeface="+mn-ea"/>
                <a:ea typeface="+mn-ea"/>
              </a:rPr>
              <a:t>Hierarchy</a:t>
            </a:r>
            <a:r>
              <a:rPr lang="ko-KR" altLang="en-US" dirty="0">
                <a:latin typeface="+mn-ea"/>
                <a:ea typeface="+mn-ea"/>
              </a:rPr>
              <a:t> 여부는 본 설정과 무관하다</a:t>
            </a:r>
            <a:r>
              <a:rPr lang="en-US" altLang="ko-KR" dirty="0">
                <a:latin typeface="+mn-ea"/>
                <a:ea typeface="+mn-ea"/>
              </a:rPr>
              <a:t>.</a:t>
            </a:r>
          </a:p>
          <a:p>
            <a:pPr lvl="1"/>
            <a:r>
              <a:rPr lang="ko-KR" altLang="en-US" dirty="0">
                <a:latin typeface="+mn-ea"/>
                <a:ea typeface="+mn-ea"/>
              </a:rPr>
              <a:t>서브차트는 다른 차트와 별도의 </a:t>
            </a:r>
            <a:r>
              <a:rPr lang="en-US" altLang="ko-KR" dirty="0">
                <a:latin typeface="+mn-ea"/>
                <a:ea typeface="+mn-ea"/>
              </a:rPr>
              <a:t>Hierarchy</a:t>
            </a:r>
            <a:r>
              <a:rPr lang="ko-KR" altLang="en-US" dirty="0">
                <a:latin typeface="+mn-ea"/>
                <a:ea typeface="+mn-ea"/>
              </a:rPr>
              <a:t> 관계를 맺을 수 없다</a:t>
            </a:r>
            <a:r>
              <a:rPr lang="en-US" altLang="ko-KR" dirty="0">
                <a:latin typeface="+mn-ea"/>
                <a:ea typeface="+mn-ea"/>
              </a:rPr>
              <a:t>.</a:t>
            </a:r>
          </a:p>
          <a:p>
            <a:pPr lvl="1"/>
            <a:r>
              <a:rPr lang="ko-KR" altLang="en-US" dirty="0">
                <a:latin typeface="+mn-ea"/>
                <a:ea typeface="+mn-ea"/>
              </a:rPr>
              <a:t>서브 차트는 대시보드 안에서 하나의 차트만 설정 가능하다</a:t>
            </a:r>
            <a:r>
              <a:rPr lang="en-US" altLang="ko-KR" dirty="0">
                <a:latin typeface="+mn-ea"/>
                <a:ea typeface="+mn-ea"/>
              </a:rPr>
              <a:t>.</a:t>
            </a:r>
            <a:endParaRPr kumimoji="1" lang="en-US" altLang="ko-KR" dirty="0">
              <a:latin typeface="+mn-ea"/>
              <a:ea typeface="+mn-ea"/>
            </a:endParaRPr>
          </a:p>
        </p:txBody>
      </p:sp>
      <p:sp>
        <p:nvSpPr>
          <p:cNvPr id="8" name="텍스트 개체 틀 7"/>
          <p:cNvSpPr>
            <a:spLocks noGrp="1"/>
          </p:cNvSpPr>
          <p:nvPr>
            <p:ph type="body" sz="quarter" idx="14"/>
          </p:nvPr>
        </p:nvSpPr>
        <p:spPr/>
        <p:txBody>
          <a:bodyPr>
            <a:normAutofit/>
          </a:bodyPr>
          <a:lstStyle/>
          <a:p>
            <a:pPr marL="0" indent="0">
              <a:buNone/>
            </a:pPr>
            <a:r>
              <a:rPr kumimoji="1" lang="en-US" altLang="ko-KR" b="1" dirty="0">
                <a:latin typeface="+mn-ea"/>
                <a:ea typeface="+mn-ea"/>
              </a:rPr>
              <a:t>[</a:t>
            </a:r>
            <a:r>
              <a:rPr kumimoji="1" lang="ko-KR" altLang="en-US" b="1" dirty="0">
                <a:latin typeface="+mn-ea"/>
                <a:ea typeface="+mn-ea"/>
              </a:rPr>
              <a:t>차트 위젯 목록 구성</a:t>
            </a:r>
            <a:r>
              <a:rPr kumimoji="1" lang="en-US" altLang="ko-KR" b="1" dirty="0">
                <a:latin typeface="+mn-ea"/>
                <a:ea typeface="+mn-ea"/>
              </a:rPr>
              <a:t>]</a:t>
            </a:r>
          </a:p>
          <a:p>
            <a:r>
              <a:rPr lang="ko-KR" altLang="en-US" dirty="0">
                <a:latin typeface="+mn-ea"/>
                <a:ea typeface="+mn-ea"/>
              </a:rPr>
              <a:t>위젯 사용 여부에 대한 아이콘</a:t>
            </a:r>
            <a:endParaRPr lang="en-US" altLang="ko-KR" dirty="0">
              <a:latin typeface="+mn-ea"/>
              <a:ea typeface="+mn-ea"/>
            </a:endParaRPr>
          </a:p>
          <a:p>
            <a:pPr lvl="1"/>
            <a:r>
              <a:rPr lang="ko-KR" altLang="en-US" dirty="0">
                <a:latin typeface="+mn-ea"/>
                <a:ea typeface="+mn-ea"/>
              </a:rPr>
              <a:t>사용중 </a:t>
            </a:r>
            <a:r>
              <a:rPr lang="en-US" altLang="ko-KR" dirty="0">
                <a:latin typeface="+mn-ea"/>
                <a:ea typeface="+mn-ea"/>
              </a:rPr>
              <a:t>/</a:t>
            </a:r>
            <a:r>
              <a:rPr lang="ko-KR" altLang="en-US" dirty="0">
                <a:latin typeface="+mn-ea"/>
                <a:ea typeface="+mn-ea"/>
              </a:rPr>
              <a:t> 사용안함</a:t>
            </a:r>
            <a:endParaRPr lang="en-US" altLang="ko-KR" dirty="0">
              <a:latin typeface="+mn-ea"/>
              <a:ea typeface="+mn-ea"/>
            </a:endParaRPr>
          </a:p>
          <a:p>
            <a:r>
              <a:rPr lang="ko-KR" altLang="en-US" dirty="0">
                <a:solidFill>
                  <a:schemeClr val="tx1">
                    <a:lumMod val="75000"/>
                    <a:lumOff val="25000"/>
                  </a:schemeClr>
                </a:solidFill>
                <a:latin typeface="+mn-ea"/>
                <a:ea typeface="+mn-ea"/>
              </a:rPr>
              <a:t>차트 종류 아이콘</a:t>
            </a:r>
            <a:endParaRPr lang="en-US" altLang="ko-KR" dirty="0">
              <a:latin typeface="+mn-ea"/>
              <a:ea typeface="+mn-ea"/>
            </a:endParaRPr>
          </a:p>
          <a:p>
            <a:r>
              <a:rPr lang="ko-KR" altLang="en-US" dirty="0">
                <a:latin typeface="+mn-ea"/>
                <a:ea typeface="+mn-ea"/>
              </a:rPr>
              <a:t>차트 이름</a:t>
            </a:r>
            <a:endParaRPr lang="en-US" altLang="ko-KR" dirty="0">
              <a:latin typeface="+mn-ea"/>
              <a:ea typeface="+mn-ea"/>
            </a:endParaRPr>
          </a:p>
          <a:p>
            <a:r>
              <a:rPr lang="ko-KR" altLang="en-US" dirty="0">
                <a:latin typeface="+mn-ea"/>
                <a:ea typeface="+mn-ea"/>
              </a:rPr>
              <a:t>선반 정보 나열</a:t>
            </a:r>
            <a:r>
              <a:rPr lang="en-US" altLang="ko-KR" dirty="0">
                <a:latin typeface="+mn-ea"/>
                <a:ea typeface="+mn-ea"/>
              </a:rPr>
              <a:t>.</a:t>
            </a:r>
            <a:r>
              <a:rPr lang="ko-KR" altLang="en-US" dirty="0">
                <a:latin typeface="+mn-ea"/>
                <a:ea typeface="+mn-ea"/>
              </a:rPr>
              <a:t> 열</a:t>
            </a:r>
            <a:r>
              <a:rPr lang="en-US" altLang="ko-KR" dirty="0">
                <a:latin typeface="+mn-ea"/>
                <a:ea typeface="+mn-ea"/>
              </a:rPr>
              <a:t>,</a:t>
            </a:r>
            <a:r>
              <a:rPr lang="ko-KR" altLang="en-US" dirty="0">
                <a:latin typeface="+mn-ea"/>
                <a:ea typeface="+mn-ea"/>
              </a:rPr>
              <a:t>행</a:t>
            </a:r>
            <a:r>
              <a:rPr lang="en-US" altLang="ko-KR" dirty="0">
                <a:latin typeface="+mn-ea"/>
                <a:ea typeface="+mn-ea"/>
              </a:rPr>
              <a:t>,</a:t>
            </a:r>
            <a:r>
              <a:rPr lang="ko-KR" altLang="en-US" dirty="0">
                <a:latin typeface="+mn-ea"/>
                <a:ea typeface="+mn-ea"/>
              </a:rPr>
              <a:t>교차 구분 없음</a:t>
            </a:r>
            <a:endParaRPr lang="en-US" altLang="ko-KR" dirty="0">
              <a:latin typeface="+mn-ea"/>
              <a:ea typeface="+mn-ea"/>
            </a:endParaRPr>
          </a:p>
          <a:p>
            <a:r>
              <a:rPr lang="ko-KR" altLang="en-US" dirty="0">
                <a:latin typeface="+mn-ea"/>
                <a:ea typeface="+mn-ea"/>
              </a:rPr>
              <a:t>차트 하이어라키 관계 확인 가능</a:t>
            </a:r>
            <a:endParaRPr lang="en-US" altLang="ko-KR" dirty="0">
              <a:latin typeface="+mn-ea"/>
              <a:ea typeface="+mn-ea"/>
            </a:endParaRPr>
          </a:p>
          <a:p>
            <a:pPr lvl="1"/>
            <a:r>
              <a:rPr lang="ko-KR" altLang="en-US" dirty="0">
                <a:latin typeface="+mn-ea"/>
                <a:ea typeface="+mn-ea"/>
              </a:rPr>
              <a:t>하이어라키 관계가 있는 부모 및 자식 차트는 차트 목록 들여쓰기를 통해 확인 가능</a:t>
            </a:r>
            <a:endParaRPr lang="en-US" altLang="ko-KR" dirty="0">
              <a:latin typeface="+mn-ea"/>
              <a:ea typeface="+mn-ea"/>
            </a:endParaRPr>
          </a:p>
          <a:p>
            <a:pPr lvl="1"/>
            <a:r>
              <a:rPr lang="ko-KR" altLang="en-US" dirty="0">
                <a:latin typeface="+mn-ea"/>
                <a:ea typeface="+mn-ea"/>
              </a:rPr>
              <a:t>이론상 </a:t>
            </a:r>
            <a:r>
              <a:rPr lang="en-US" altLang="ko-KR" dirty="0">
                <a:latin typeface="+mn-ea"/>
                <a:ea typeface="+mn-ea"/>
              </a:rPr>
              <a:t>depth</a:t>
            </a:r>
            <a:r>
              <a:rPr lang="ko-KR" altLang="en-US" dirty="0">
                <a:latin typeface="+mn-ea"/>
                <a:ea typeface="+mn-ea"/>
              </a:rPr>
              <a:t>의 한계는 없으나</a:t>
            </a:r>
            <a:r>
              <a:rPr lang="en-US" altLang="ko-KR" dirty="0">
                <a:latin typeface="+mn-ea"/>
                <a:ea typeface="+mn-ea"/>
              </a:rPr>
              <a:t>, UI </a:t>
            </a:r>
            <a:r>
              <a:rPr lang="ko-KR" altLang="en-US" dirty="0">
                <a:latin typeface="+mn-ea"/>
                <a:ea typeface="+mn-ea"/>
              </a:rPr>
              <a:t>구현 및 </a:t>
            </a:r>
            <a:r>
              <a:rPr lang="en-US" altLang="ko-KR" dirty="0">
                <a:latin typeface="+mn-ea"/>
                <a:ea typeface="+mn-ea"/>
              </a:rPr>
              <a:t>UX</a:t>
            </a:r>
            <a:r>
              <a:rPr lang="ko-KR" altLang="en-US" dirty="0">
                <a:latin typeface="+mn-ea"/>
                <a:ea typeface="+mn-ea"/>
              </a:rPr>
              <a:t>이슈로 인해 </a:t>
            </a:r>
            <a:r>
              <a:rPr lang="en-US" altLang="ko-KR" dirty="0">
                <a:latin typeface="+mn-ea"/>
                <a:ea typeface="+mn-ea"/>
              </a:rPr>
              <a:t>5depth</a:t>
            </a:r>
            <a:r>
              <a:rPr lang="ko-KR" altLang="en-US" dirty="0">
                <a:latin typeface="+mn-ea"/>
                <a:ea typeface="+mn-ea"/>
              </a:rPr>
              <a:t>로 제한</a:t>
            </a:r>
          </a:p>
          <a:p>
            <a:r>
              <a:rPr kumimoji="1" lang="ko-KR" altLang="en-US" dirty="0">
                <a:latin typeface="+mn-ea"/>
                <a:ea typeface="+mn-ea"/>
              </a:rPr>
              <a:t>호버 </a:t>
            </a:r>
            <a:r>
              <a:rPr kumimoji="1" lang="en-US" altLang="ko-KR" dirty="0">
                <a:latin typeface="+mn-ea"/>
                <a:ea typeface="+mn-ea"/>
              </a:rPr>
              <a:t>&gt;</a:t>
            </a:r>
            <a:r>
              <a:rPr kumimoji="1" lang="ko-KR" altLang="en-US" dirty="0">
                <a:latin typeface="+mn-ea"/>
                <a:ea typeface="+mn-ea"/>
              </a:rPr>
              <a:t> 기능 버튼 보임</a:t>
            </a:r>
            <a:endParaRPr kumimoji="1" lang="en-US" altLang="ko-KR" dirty="0">
              <a:latin typeface="+mn-ea"/>
              <a:ea typeface="+mn-ea"/>
            </a:endParaRPr>
          </a:p>
          <a:p>
            <a:pPr lvl="1"/>
            <a:r>
              <a:rPr kumimoji="1" lang="ko-KR" altLang="en-US" dirty="0">
                <a:latin typeface="+mn-ea"/>
                <a:ea typeface="+mn-ea"/>
              </a:rPr>
              <a:t>편집 클릭 </a:t>
            </a:r>
            <a:r>
              <a:rPr kumimoji="1" lang="en-US" altLang="ko-KR" dirty="0">
                <a:latin typeface="+mn-ea"/>
                <a:ea typeface="+mn-ea"/>
              </a:rPr>
              <a:t>&gt;</a:t>
            </a:r>
            <a:r>
              <a:rPr kumimoji="1" lang="ko-KR" altLang="en-US" dirty="0">
                <a:latin typeface="+mn-ea"/>
                <a:ea typeface="+mn-ea"/>
              </a:rPr>
              <a:t> 차트 위젯 편집 팝업 출력</a:t>
            </a:r>
            <a:r>
              <a:rPr lang="ko-KR" altLang="en-US" dirty="0">
                <a:solidFill>
                  <a:srgbClr val="00B050"/>
                </a:solidFill>
                <a:latin typeface="+mn-ea"/>
                <a:ea typeface="+mn-ea"/>
              </a:rPr>
              <a:t> ☞ 차트 만들기 </a:t>
            </a:r>
            <a:endParaRPr kumimoji="1" lang="en-US" altLang="ko-KR" dirty="0">
              <a:latin typeface="+mn-ea"/>
              <a:ea typeface="+mn-ea"/>
            </a:endParaRPr>
          </a:p>
          <a:p>
            <a:pPr lvl="1"/>
            <a:r>
              <a:rPr kumimoji="1" lang="ko-KR" altLang="en-US" dirty="0">
                <a:latin typeface="+mn-ea"/>
                <a:ea typeface="+mn-ea"/>
              </a:rPr>
              <a:t>삭제 클릭</a:t>
            </a:r>
            <a:r>
              <a:rPr lang="ko-KR" altLang="en-US" dirty="0">
                <a:latin typeface="+mn-ea"/>
                <a:ea typeface="+mn-ea"/>
              </a:rPr>
              <a:t> </a:t>
            </a:r>
            <a:r>
              <a:rPr lang="en-US" altLang="ko-KR" dirty="0">
                <a:latin typeface="+mn-ea"/>
                <a:ea typeface="+mn-ea"/>
              </a:rPr>
              <a:t>&gt;</a:t>
            </a:r>
            <a:r>
              <a:rPr lang="ko-KR" altLang="en-US" dirty="0">
                <a:latin typeface="+mn-ea"/>
                <a:ea typeface="+mn-ea"/>
              </a:rPr>
              <a:t> 위젯 삭제 확인 팝업 출력</a:t>
            </a:r>
            <a:r>
              <a:rPr lang="ko-KR" altLang="en-US" dirty="0">
                <a:solidFill>
                  <a:srgbClr val="00B0F0"/>
                </a:solidFill>
                <a:latin typeface="+mn-ea"/>
                <a:ea typeface="+mn-ea"/>
              </a:rPr>
              <a:t> ☞</a:t>
            </a:r>
            <a:r>
              <a:rPr lang="en-US" altLang="ko-KR" dirty="0">
                <a:solidFill>
                  <a:srgbClr val="00B0F0"/>
                </a:solidFill>
                <a:latin typeface="+mn-ea"/>
                <a:ea typeface="+mn-ea"/>
              </a:rPr>
              <a:t>[015.0]</a:t>
            </a:r>
            <a:r>
              <a:rPr lang="ko-KR" altLang="en-US" dirty="0">
                <a:solidFill>
                  <a:srgbClr val="00B0F0"/>
                </a:solidFill>
                <a:latin typeface="+mn-ea"/>
                <a:ea typeface="+mn-ea"/>
              </a:rPr>
              <a:t> </a:t>
            </a:r>
            <a:r>
              <a:rPr lang="en-US" altLang="ko-KR" dirty="0">
                <a:solidFill>
                  <a:srgbClr val="FF0000"/>
                </a:solidFill>
                <a:latin typeface="+mn-ea"/>
                <a:ea typeface="+mn-ea"/>
              </a:rPr>
              <a:t>(</a:t>
            </a:r>
            <a:r>
              <a:rPr lang="ko-KR" altLang="en-US" dirty="0">
                <a:solidFill>
                  <a:srgbClr val="FF0000"/>
                </a:solidFill>
                <a:latin typeface="+mn-ea"/>
                <a:ea typeface="+mn-ea"/>
              </a:rPr>
              <a:t>확인 시</a:t>
            </a:r>
            <a:r>
              <a:rPr lang="en-US" altLang="ko-KR" dirty="0">
                <a:solidFill>
                  <a:srgbClr val="FF0000"/>
                </a:solidFill>
                <a:latin typeface="+mn-ea"/>
                <a:ea typeface="+mn-ea"/>
              </a:rPr>
              <a:t>,</a:t>
            </a:r>
            <a:r>
              <a:rPr lang="ko-KR" altLang="en-US" dirty="0">
                <a:solidFill>
                  <a:srgbClr val="FF0000"/>
                </a:solidFill>
                <a:latin typeface="+mn-ea"/>
                <a:ea typeface="+mn-ea"/>
              </a:rPr>
              <a:t> 임시 삭제되며 </a:t>
            </a:r>
            <a:r>
              <a:rPr lang="en-US" altLang="ko-KR" dirty="0">
                <a:solidFill>
                  <a:srgbClr val="FF0000"/>
                </a:solidFill>
                <a:latin typeface="+mn-ea"/>
                <a:ea typeface="+mn-ea"/>
              </a:rPr>
              <a:t>‘</a:t>
            </a:r>
            <a:r>
              <a:rPr lang="ko-KR" altLang="en-US" dirty="0">
                <a:solidFill>
                  <a:srgbClr val="FF0000"/>
                </a:solidFill>
                <a:latin typeface="+mn-ea"/>
                <a:ea typeface="+mn-ea"/>
              </a:rPr>
              <a:t>대시보드 저장</a:t>
            </a:r>
            <a:r>
              <a:rPr lang="en-US" altLang="ko-KR" dirty="0">
                <a:solidFill>
                  <a:srgbClr val="FF0000"/>
                </a:solidFill>
                <a:latin typeface="+mn-ea"/>
                <a:ea typeface="+mn-ea"/>
              </a:rPr>
              <a:t>’</a:t>
            </a:r>
            <a:r>
              <a:rPr lang="ko-KR" altLang="en-US" dirty="0">
                <a:solidFill>
                  <a:srgbClr val="FF0000"/>
                </a:solidFill>
                <a:latin typeface="+mn-ea"/>
                <a:ea typeface="+mn-ea"/>
              </a:rPr>
              <a:t> 시</a:t>
            </a:r>
            <a:r>
              <a:rPr lang="en-US" altLang="ko-KR" dirty="0">
                <a:solidFill>
                  <a:srgbClr val="FF0000"/>
                </a:solidFill>
                <a:latin typeface="+mn-ea"/>
                <a:ea typeface="+mn-ea"/>
              </a:rPr>
              <a:t>,</a:t>
            </a:r>
            <a:r>
              <a:rPr lang="ko-KR" altLang="en-US" dirty="0">
                <a:solidFill>
                  <a:srgbClr val="FF0000"/>
                </a:solidFill>
                <a:latin typeface="+mn-ea"/>
                <a:ea typeface="+mn-ea"/>
              </a:rPr>
              <a:t> 삭제가 반영됨</a:t>
            </a:r>
            <a:r>
              <a:rPr lang="en-US" altLang="ko-KR" dirty="0">
                <a:solidFill>
                  <a:srgbClr val="FF0000"/>
                </a:solidFill>
                <a:latin typeface="+mn-ea"/>
                <a:ea typeface="+mn-ea"/>
              </a:rPr>
              <a:t>)</a:t>
            </a:r>
            <a:endParaRPr kumimoji="1" lang="en-US" altLang="ko-KR" dirty="0">
              <a:latin typeface="+mn-ea"/>
              <a:ea typeface="+mn-ea"/>
            </a:endParaRPr>
          </a:p>
          <a:p>
            <a:r>
              <a:rPr kumimoji="1" lang="en-US" altLang="ko-KR" dirty="0">
                <a:latin typeface="+mn-ea"/>
                <a:ea typeface="+mn-ea"/>
              </a:rPr>
              <a:t>D&amp;D &gt;</a:t>
            </a:r>
            <a:r>
              <a:rPr kumimoji="1" lang="ko-KR" altLang="en-US" dirty="0">
                <a:latin typeface="+mn-ea"/>
                <a:ea typeface="+mn-ea"/>
              </a:rPr>
              <a:t> 대시보드 위젯으로 배치 가능</a:t>
            </a:r>
            <a:r>
              <a:rPr kumimoji="1" lang="en-US" altLang="ko-KR" dirty="0">
                <a:latin typeface="+mn-ea"/>
                <a:ea typeface="+mn-ea"/>
              </a:rPr>
              <a:t> </a:t>
            </a:r>
          </a:p>
        </p:txBody>
      </p:sp>
      <p:sp>
        <p:nvSpPr>
          <p:cNvPr id="9" name="텍스트 개체 틀 8"/>
          <p:cNvSpPr>
            <a:spLocks noGrp="1"/>
          </p:cNvSpPr>
          <p:nvPr>
            <p:ph type="body" sz="quarter" idx="15"/>
          </p:nvPr>
        </p:nvSpPr>
        <p:spPr/>
        <p:txBody>
          <a:bodyPr/>
          <a:lstStyle/>
          <a:p>
            <a:r>
              <a:rPr lang="ko-KR" altLang="en-US" dirty="0">
                <a:latin typeface="+mn-ea"/>
                <a:ea typeface="+mn-ea"/>
              </a:rPr>
              <a:t>패널 타이틀</a:t>
            </a:r>
            <a:endParaRPr lang="en-US" altLang="ko-KR" dirty="0">
              <a:latin typeface="+mn-ea"/>
              <a:ea typeface="+mn-ea"/>
            </a:endParaRPr>
          </a:p>
          <a:p>
            <a:pPr lvl="1"/>
            <a:r>
              <a:rPr lang="ko-KR" altLang="en-US" dirty="0">
                <a:latin typeface="+mn-ea"/>
                <a:ea typeface="+mn-ea"/>
              </a:rPr>
              <a:t>전체 차트 수 표시</a:t>
            </a:r>
            <a:endParaRPr lang="en-US" altLang="ko-KR" dirty="0">
              <a:latin typeface="+mn-ea"/>
              <a:ea typeface="+mn-ea"/>
            </a:endParaRPr>
          </a:p>
          <a:p>
            <a:r>
              <a:rPr lang="ko-KR" altLang="en-US" dirty="0">
                <a:latin typeface="+mn-ea"/>
                <a:ea typeface="+mn-ea"/>
                <a:sym typeface="Wingdings"/>
              </a:rPr>
              <a:t>차트 추가</a:t>
            </a:r>
            <a:endParaRPr lang="en-US" altLang="ko-KR" dirty="0">
              <a:latin typeface="+mn-ea"/>
              <a:ea typeface="+mn-ea"/>
              <a:sym typeface="Wingdings"/>
            </a:endParaRPr>
          </a:p>
          <a:p>
            <a:pPr lvl="1"/>
            <a:r>
              <a:rPr lang="ko-KR" altLang="en-US" dirty="0">
                <a:latin typeface="+mn-ea"/>
                <a:ea typeface="+mn-ea"/>
                <a:sym typeface="Wingdings"/>
              </a:rPr>
              <a:t>클릭 </a:t>
            </a:r>
            <a:r>
              <a:rPr lang="en-US" altLang="ko-KR" dirty="0">
                <a:latin typeface="+mn-ea"/>
                <a:ea typeface="+mn-ea"/>
                <a:sym typeface="Wingdings"/>
              </a:rPr>
              <a:t>&gt;</a:t>
            </a:r>
            <a:r>
              <a:rPr lang="ko-KR" altLang="en-US" dirty="0">
                <a:latin typeface="+mn-ea"/>
                <a:ea typeface="+mn-ea"/>
                <a:sym typeface="Wingdings"/>
              </a:rPr>
              <a:t> 차트 화면 출력</a:t>
            </a:r>
            <a:r>
              <a:rPr lang="en-US" altLang="ko-KR" dirty="0">
                <a:latin typeface="+mn-ea"/>
                <a:ea typeface="+mn-ea"/>
                <a:sym typeface="Wingdings"/>
              </a:rPr>
              <a:t>.</a:t>
            </a:r>
            <a:r>
              <a:rPr lang="ko-KR" altLang="en-US" dirty="0">
                <a:latin typeface="+mn-ea"/>
                <a:ea typeface="+mn-ea"/>
                <a:sym typeface="Wingdings"/>
              </a:rPr>
              <a:t> </a:t>
            </a:r>
            <a:r>
              <a:rPr lang="ko-KR" altLang="en-US" dirty="0">
                <a:solidFill>
                  <a:srgbClr val="00B0F0"/>
                </a:solidFill>
                <a:latin typeface="+mn-ea"/>
                <a:ea typeface="+mn-ea"/>
              </a:rPr>
              <a:t>☞ 차트 만들기 </a:t>
            </a:r>
            <a:r>
              <a:rPr lang="en-US" altLang="ko-KR" dirty="0">
                <a:latin typeface="+mn-ea"/>
                <a:ea typeface="+mn-ea"/>
              </a:rPr>
              <a:t>/</a:t>
            </a:r>
            <a:r>
              <a:rPr lang="ko-KR" altLang="en-US" dirty="0">
                <a:latin typeface="+mn-ea"/>
                <a:ea typeface="+mn-ea"/>
              </a:rPr>
              <a:t> 완료 시</a:t>
            </a:r>
            <a:r>
              <a:rPr lang="en-US" altLang="ko-KR" dirty="0">
                <a:latin typeface="+mn-ea"/>
                <a:ea typeface="+mn-ea"/>
              </a:rPr>
              <a:t>,</a:t>
            </a:r>
            <a:r>
              <a:rPr lang="ko-KR" altLang="en-US" dirty="0">
                <a:latin typeface="+mn-ea"/>
                <a:ea typeface="+mn-ea"/>
              </a:rPr>
              <a:t> 차트 패널의 최하단에 추가됨</a:t>
            </a:r>
            <a:r>
              <a:rPr lang="en-US" altLang="ko-KR" dirty="0">
                <a:latin typeface="+mn-ea"/>
                <a:ea typeface="+mn-ea"/>
              </a:rPr>
              <a:t>.</a:t>
            </a:r>
            <a:r>
              <a:rPr lang="ko-KR" altLang="en-US" dirty="0">
                <a:latin typeface="+mn-ea"/>
                <a:ea typeface="+mn-ea"/>
              </a:rPr>
              <a:t> 위젯으로 추가되지 않음</a:t>
            </a:r>
            <a:endParaRPr lang="en-US" altLang="ko-KR" dirty="0">
              <a:latin typeface="+mn-ea"/>
              <a:ea typeface="+mn-ea"/>
            </a:endParaRPr>
          </a:p>
          <a:p>
            <a:r>
              <a:rPr lang="ko-KR" altLang="en-US" dirty="0">
                <a:solidFill>
                  <a:schemeClr val="tx1">
                    <a:lumMod val="75000"/>
                    <a:lumOff val="25000"/>
                  </a:schemeClr>
                </a:solidFill>
                <a:latin typeface="+mn-ea"/>
                <a:ea typeface="+mn-ea"/>
              </a:rPr>
              <a:t>고정 가이드 문구</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주요 기능 설명 팝업</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Help</a:t>
            </a:r>
          </a:p>
          <a:p>
            <a:pPr lvl="2"/>
            <a:r>
              <a:rPr lang="ko-KR" altLang="en-US" dirty="0">
                <a:solidFill>
                  <a:schemeClr val="tx1">
                    <a:lumMod val="75000"/>
                    <a:lumOff val="25000"/>
                  </a:schemeClr>
                </a:solidFill>
                <a:latin typeface="+mn-ea"/>
                <a:ea typeface="+mn-ea"/>
              </a:rPr>
              <a:t>가이드 팝업 닫힌 상태가 </a:t>
            </a:r>
            <a:r>
              <a:rPr lang="en-US" altLang="ko-KR" dirty="0">
                <a:solidFill>
                  <a:schemeClr val="tx1">
                    <a:lumMod val="75000"/>
                    <a:lumOff val="25000"/>
                  </a:schemeClr>
                </a:solidFill>
                <a:latin typeface="+mn-ea"/>
                <a:ea typeface="+mn-ea"/>
              </a:rPr>
              <a:t>default</a:t>
            </a:r>
          </a:p>
          <a:p>
            <a:pPr lvl="2"/>
            <a:r>
              <a:rPr lang="ko-KR" altLang="en-US" dirty="0">
                <a:solidFill>
                  <a:schemeClr val="tx1">
                    <a:lumMod val="75000"/>
                    <a:lumOff val="25000"/>
                  </a:schemeClr>
                </a:solidFill>
                <a:latin typeface="+mn-ea"/>
                <a:ea typeface="+mn-ea"/>
              </a:rPr>
              <a:t>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패널 안에서 목록에 레이어드 됨</a:t>
            </a:r>
            <a:r>
              <a:rPr lang="en-US" altLang="ko-KR" dirty="0">
                <a:solidFill>
                  <a:schemeClr val="tx1">
                    <a:lumMod val="75000"/>
                    <a:lumOff val="25000"/>
                  </a:schemeClr>
                </a:solidFill>
                <a:latin typeface="+mn-ea"/>
                <a:ea typeface="+mn-ea"/>
              </a:rPr>
              <a:t> </a:t>
            </a:r>
          </a:p>
          <a:p>
            <a:pPr lvl="1"/>
            <a:r>
              <a:rPr lang="ko-KR" altLang="en-US" dirty="0">
                <a:solidFill>
                  <a:schemeClr val="tx1">
                    <a:lumMod val="75000"/>
                    <a:lumOff val="25000"/>
                  </a:schemeClr>
                </a:solidFill>
                <a:latin typeface="+mn-ea"/>
                <a:ea typeface="+mn-ea"/>
              </a:rPr>
              <a:t>가이드 팝업 </a:t>
            </a:r>
            <a:r>
              <a:rPr lang="en-US" altLang="ko-KR" dirty="0">
                <a:solidFill>
                  <a:schemeClr val="tx1">
                    <a:lumMod val="75000"/>
                    <a:lumOff val="25000"/>
                  </a:schemeClr>
                </a:solidFill>
                <a:latin typeface="+mn-ea"/>
                <a:ea typeface="+mn-ea"/>
              </a:rPr>
              <a:t>	</a:t>
            </a:r>
          </a:p>
          <a:p>
            <a:pPr lvl="2"/>
            <a:r>
              <a:rPr lang="en-US" altLang="ko-KR" dirty="0">
                <a:solidFill>
                  <a:schemeClr val="tx1">
                    <a:lumMod val="75000"/>
                    <a:lumOff val="25000"/>
                  </a:schemeClr>
                </a:solidFill>
                <a:latin typeface="+mn-ea"/>
                <a:ea typeface="+mn-ea"/>
              </a:rPr>
              <a:t>X</a:t>
            </a:r>
            <a:r>
              <a:rPr lang="ko-KR" altLang="en-US" dirty="0">
                <a:solidFill>
                  <a:schemeClr val="tx1">
                    <a:lumMod val="75000"/>
                    <a:lumOff val="25000"/>
                  </a:schemeClr>
                </a:solidFill>
                <a:latin typeface="+mn-ea"/>
                <a:ea typeface="+mn-ea"/>
              </a:rPr>
              <a:t> 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팝업 닫힘</a:t>
            </a:r>
            <a:endParaRPr lang="en-US" altLang="ko-KR" dirty="0">
              <a:solidFill>
                <a:schemeClr val="tx1">
                  <a:lumMod val="75000"/>
                  <a:lumOff val="25000"/>
                </a:schemeClr>
              </a:solidFill>
              <a:latin typeface="+mn-ea"/>
              <a:ea typeface="+mn-ea"/>
            </a:endParaRPr>
          </a:p>
        </p:txBody>
      </p:sp>
      <p:sp>
        <p:nvSpPr>
          <p:cNvPr id="1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1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208"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Charts</a:t>
            </a:r>
            <a:r>
              <a:rPr lang="ko-KR" altLang="en-US" sz="800" dirty="0">
                <a:solidFill>
                  <a:prstClr val="black"/>
                </a:solidFill>
                <a:latin typeface="+mn-ea"/>
                <a:ea typeface="+mn-ea"/>
                <a:cs typeface="Nanum Gothic" charset="-127"/>
              </a:rPr>
              <a:t> </a:t>
            </a:r>
            <a:r>
              <a:rPr lang="en-US" altLang="ko-KR" sz="800" dirty="0">
                <a:solidFill>
                  <a:schemeClr val="tx1">
                    <a:lumMod val="50000"/>
                    <a:lumOff val="50000"/>
                  </a:schemeClr>
                </a:solidFill>
                <a:latin typeface="+mn-ea"/>
                <a:ea typeface="+mn-ea"/>
                <a:cs typeface="Nanum Gothic" charset="-127"/>
              </a:rPr>
              <a:t>6</a:t>
            </a:r>
          </a:p>
        </p:txBody>
      </p:sp>
      <p:grpSp>
        <p:nvGrpSpPr>
          <p:cNvPr id="238" name="그룹 237"/>
          <p:cNvGrpSpPr/>
          <p:nvPr/>
        </p:nvGrpSpPr>
        <p:grpSpPr>
          <a:xfrm rot="10800000">
            <a:off x="1830976" y="1303632"/>
            <a:ext cx="121206" cy="99007"/>
            <a:chOff x="4612159" y="975341"/>
            <a:chExt cx="1016959" cy="830701"/>
          </a:xfrm>
          <a:solidFill>
            <a:schemeClr val="tx1"/>
          </a:solidFill>
        </p:grpSpPr>
        <p:sp>
          <p:nvSpPr>
            <p:cNvPr id="239" name="타원 23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240" name="그룹 239"/>
            <p:cNvGrpSpPr/>
            <p:nvPr/>
          </p:nvGrpSpPr>
          <p:grpSpPr>
            <a:xfrm>
              <a:off x="4832791" y="1289832"/>
              <a:ext cx="584906" cy="201719"/>
              <a:chOff x="4832791" y="1753520"/>
              <a:chExt cx="584906" cy="201719"/>
            </a:xfrm>
            <a:grpFill/>
          </p:grpSpPr>
          <p:sp>
            <p:nvSpPr>
              <p:cNvPr id="245" name="타원 244"/>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6" name="타원 245"/>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241" name="그룹 240"/>
            <p:cNvGrpSpPr/>
            <p:nvPr/>
          </p:nvGrpSpPr>
          <p:grpSpPr>
            <a:xfrm>
              <a:off x="4612159" y="1604323"/>
              <a:ext cx="1016959" cy="201719"/>
              <a:chOff x="4612159" y="2063335"/>
              <a:chExt cx="1016959" cy="201719"/>
            </a:xfrm>
            <a:grpFill/>
          </p:grpSpPr>
          <p:sp>
            <p:nvSpPr>
              <p:cNvPr id="242" name="타원 241"/>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3" name="타원 242"/>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4" name="타원 243"/>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247" name="그림 2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249" name="그룹 248"/>
          <p:cNvGrpSpPr/>
          <p:nvPr/>
        </p:nvGrpSpPr>
        <p:grpSpPr>
          <a:xfrm>
            <a:off x="1800947" y="1799137"/>
            <a:ext cx="169035" cy="169035"/>
            <a:chOff x="5486400" y="2819400"/>
            <a:chExt cx="1219200" cy="1219200"/>
          </a:xfrm>
        </p:grpSpPr>
        <p:pic>
          <p:nvPicPr>
            <p:cNvPr id="250" name="그림 2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251" name="그림 2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373" name="직사각형 372"/>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75" name="그림 3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19884" y="6347786"/>
            <a:ext cx="131608" cy="108372"/>
          </a:xfrm>
          <a:prstGeom prst="rect">
            <a:avLst/>
          </a:prstGeom>
        </p:spPr>
      </p:pic>
      <p:cxnSp>
        <p:nvCxnSpPr>
          <p:cNvPr id="73" name="직선 연결선[R] 72"/>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십자형[C] 5"/>
          <p:cNvSpPr/>
          <p:nvPr/>
        </p:nvSpPr>
        <p:spPr>
          <a:xfrm>
            <a:off x="1598814"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8" name="직사각형 27"/>
          <p:cNvSpPr/>
          <p:nvPr/>
        </p:nvSpPr>
        <p:spPr>
          <a:xfrm>
            <a:off x="1781343" y="765129"/>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307" name="그룹 306"/>
          <p:cNvGrpSpPr/>
          <p:nvPr/>
        </p:nvGrpSpPr>
        <p:grpSpPr>
          <a:xfrm>
            <a:off x="157986" y="6218205"/>
            <a:ext cx="1854108" cy="280058"/>
            <a:chOff x="157986" y="6218205"/>
            <a:chExt cx="1854108" cy="280058"/>
          </a:xfrm>
        </p:grpSpPr>
        <p:grpSp>
          <p:nvGrpSpPr>
            <p:cNvPr id="308" name="그룹 307"/>
            <p:cNvGrpSpPr/>
            <p:nvPr/>
          </p:nvGrpSpPr>
          <p:grpSpPr>
            <a:xfrm>
              <a:off x="157986" y="6218205"/>
              <a:ext cx="1854108" cy="280058"/>
              <a:chOff x="157986" y="6218205"/>
              <a:chExt cx="1854108" cy="280058"/>
            </a:xfrm>
          </p:grpSpPr>
          <p:sp>
            <p:nvSpPr>
              <p:cNvPr id="310"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311" name="그림 3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309" name="L 도형 308"/>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58" name="그림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sp>
        <p:nvSpPr>
          <p:cNvPr id="61" name="타원 60"/>
          <p:cNvSpPr/>
          <p:nvPr/>
        </p:nvSpPr>
        <p:spPr>
          <a:xfrm>
            <a:off x="519876"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62" name="타원 61"/>
          <p:cNvSpPr/>
          <p:nvPr/>
        </p:nvSpPr>
        <p:spPr>
          <a:xfrm>
            <a:off x="1585894"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63" name="타원 62"/>
          <p:cNvSpPr/>
          <p:nvPr/>
        </p:nvSpPr>
        <p:spPr>
          <a:xfrm>
            <a:off x="1197771" y="31860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4</a:t>
            </a:r>
            <a:endParaRPr lang="ko-KR" altLang="en-US" sz="700" dirty="0">
              <a:solidFill>
                <a:schemeClr val="bg1"/>
              </a:solidFill>
              <a:latin typeface="+mn-ea"/>
            </a:endParaRPr>
          </a:p>
        </p:txBody>
      </p:sp>
      <p:grpSp>
        <p:nvGrpSpPr>
          <p:cNvPr id="20" name="그룹 19"/>
          <p:cNvGrpSpPr/>
          <p:nvPr/>
        </p:nvGrpSpPr>
        <p:grpSpPr>
          <a:xfrm>
            <a:off x="2268199" y="3385778"/>
            <a:ext cx="2158094" cy="796938"/>
            <a:chOff x="2374769" y="5573594"/>
            <a:chExt cx="2158094" cy="796938"/>
          </a:xfrm>
        </p:grpSpPr>
        <p:sp>
          <p:nvSpPr>
            <p:cNvPr id="75" name="TextBox 74"/>
            <p:cNvSpPr txBox="1"/>
            <p:nvPr/>
          </p:nvSpPr>
          <p:spPr>
            <a:xfrm>
              <a:off x="2374769" y="5986129"/>
              <a:ext cx="349455" cy="92333"/>
            </a:xfrm>
            <a:prstGeom prst="rect">
              <a:avLst/>
            </a:prstGeom>
            <a:noFill/>
          </p:spPr>
          <p:txBody>
            <a:bodyPr wrap="none" lIns="0" tIns="0" rIns="0" bIns="0" rtlCol="0">
              <a:spAutoFit/>
            </a:bodyPr>
            <a:lstStyle/>
            <a:p>
              <a:r>
                <a:rPr lang="en-US" altLang="ko-KR" sz="600" b="1" dirty="0">
                  <a:solidFill>
                    <a:schemeClr val="tx1">
                      <a:lumMod val="50000"/>
                      <a:lumOff val="50000"/>
                    </a:schemeClr>
                  </a:solidFill>
                  <a:latin typeface="+mn-ea"/>
                  <a:cs typeface="Nanum Gothic" charset="-127"/>
                </a:rPr>
                <a:t>Sub chart</a:t>
              </a:r>
              <a:endParaRPr lang="ko-KR" altLang="en-US" sz="600" b="1" dirty="0">
                <a:solidFill>
                  <a:schemeClr val="tx1">
                    <a:lumMod val="50000"/>
                    <a:lumOff val="50000"/>
                  </a:schemeClr>
                </a:solidFill>
                <a:latin typeface="+mn-ea"/>
                <a:cs typeface="Nanum Gothic" charset="-127"/>
              </a:endParaRPr>
            </a:p>
          </p:txBody>
        </p:sp>
        <p:sp>
          <p:nvSpPr>
            <p:cNvPr id="76" name="TextBox 75"/>
            <p:cNvSpPr txBox="1"/>
            <p:nvPr/>
          </p:nvSpPr>
          <p:spPr>
            <a:xfrm>
              <a:off x="2374770" y="6093533"/>
              <a:ext cx="2158093" cy="276999"/>
            </a:xfrm>
            <a:prstGeom prst="rect">
              <a:avLst/>
            </a:prstGeom>
            <a:noFill/>
          </p:spPr>
          <p:txBody>
            <a:bodyPr wrap="square" lIns="0" tIns="0" rIns="0" bIns="0" rtlCol="0">
              <a:spAutoFit/>
            </a:bodyPr>
            <a:lstStyle/>
            <a:p>
              <a:r>
                <a:rPr lang="en-US" altLang="ko-KR" sz="600" dirty="0">
                  <a:solidFill>
                    <a:prstClr val="black"/>
                  </a:solidFill>
                  <a:latin typeface="+mn-ea"/>
                  <a:cs typeface="Nanum Gothic" charset="-127"/>
                </a:rPr>
                <a:t>1</a:t>
              </a:r>
              <a:r>
                <a:rPr lang="en-US" altLang="ko-KR" sz="600" baseline="30000" dirty="0">
                  <a:solidFill>
                    <a:prstClr val="black"/>
                  </a:solidFill>
                  <a:latin typeface="+mn-ea"/>
                  <a:cs typeface="Nanum Gothic" charset="-127"/>
                </a:rPr>
                <a:t>st</a:t>
              </a:r>
              <a:r>
                <a:rPr lang="en-US" altLang="ko-KR" sz="600" dirty="0">
                  <a:solidFill>
                    <a:prstClr val="black"/>
                  </a:solidFill>
                  <a:latin typeface="+mn-ea"/>
                  <a:cs typeface="Nanum Gothic" charset="-127"/>
                </a:rPr>
                <a:t> depth</a:t>
              </a:r>
              <a:r>
                <a:rPr lang="ko-KR" altLang="en-US" sz="600" dirty="0">
                  <a:solidFill>
                    <a:prstClr val="black"/>
                  </a:solidFill>
                  <a:latin typeface="+mn-ea"/>
                  <a:cs typeface="Nanum Gothic" charset="-127"/>
                </a:rPr>
                <a:t>의 모든 차트에 대한 단 하나의 서브 차트를 설정할 수 있습니다</a:t>
              </a:r>
              <a:r>
                <a:rPr lang="en-US" altLang="ko-KR" sz="600" dirty="0">
                  <a:solidFill>
                    <a:prstClr val="black"/>
                  </a:solidFill>
                  <a:latin typeface="+mn-ea"/>
                  <a:cs typeface="Nanum Gothic" charset="-127"/>
                </a:rPr>
                <a:t>. </a:t>
              </a:r>
              <a:r>
                <a:rPr lang="ko-KR" altLang="en-US" sz="600" dirty="0">
                  <a:solidFill>
                    <a:prstClr val="black"/>
                  </a:solidFill>
                  <a:latin typeface="+mn-ea"/>
                  <a:cs typeface="Nanum Gothic" charset="-127"/>
                </a:rPr>
                <a:t>서브 차트로 설정된 차트는 </a:t>
              </a:r>
              <a:r>
                <a:rPr lang="en-US" altLang="ko-KR" sz="600" dirty="0">
                  <a:solidFill>
                    <a:prstClr val="black"/>
                  </a:solidFill>
                  <a:latin typeface="+mn-ea"/>
                  <a:cs typeface="Nanum Gothic" charset="-127"/>
                </a:rPr>
                <a:t>1</a:t>
              </a:r>
              <a:r>
                <a:rPr lang="en-US" altLang="ko-KR" sz="600" baseline="30000" dirty="0">
                  <a:solidFill>
                    <a:prstClr val="black"/>
                  </a:solidFill>
                  <a:latin typeface="+mn-ea"/>
                  <a:cs typeface="Nanum Gothic" charset="-127"/>
                </a:rPr>
                <a:t>st</a:t>
              </a:r>
              <a:r>
                <a:rPr lang="en-US" altLang="ko-KR" sz="600" dirty="0">
                  <a:solidFill>
                    <a:prstClr val="black"/>
                  </a:solidFill>
                  <a:latin typeface="+mn-ea"/>
                  <a:cs typeface="Nanum Gothic" charset="-127"/>
                </a:rPr>
                <a:t> depth</a:t>
              </a:r>
              <a:r>
                <a:rPr lang="ko-KR" altLang="en-US" sz="600" dirty="0">
                  <a:solidFill>
                    <a:prstClr val="black"/>
                  </a:solidFill>
                  <a:latin typeface="+mn-ea"/>
                  <a:cs typeface="Nanum Gothic" charset="-127"/>
                </a:rPr>
                <a:t> 차트의 데이터 값 선택시 그려집니다</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a:t>
              </a:r>
            </a:p>
          </p:txBody>
        </p:sp>
        <p:sp>
          <p:nvSpPr>
            <p:cNvPr id="77" name="TextBox 76"/>
            <p:cNvSpPr txBox="1"/>
            <p:nvPr/>
          </p:nvSpPr>
          <p:spPr>
            <a:xfrm>
              <a:off x="2374769" y="5573594"/>
              <a:ext cx="561051" cy="92333"/>
            </a:xfrm>
            <a:prstGeom prst="rect">
              <a:avLst/>
            </a:prstGeom>
            <a:noFill/>
          </p:spPr>
          <p:txBody>
            <a:bodyPr wrap="none" lIns="0" tIns="0" rIns="0" bIns="0" rtlCol="0">
              <a:spAutoFit/>
            </a:bodyPr>
            <a:lstStyle/>
            <a:p>
              <a:r>
                <a:rPr lang="en-US" altLang="ko-KR" sz="600" b="1" dirty="0">
                  <a:solidFill>
                    <a:schemeClr val="tx1">
                      <a:lumMod val="50000"/>
                      <a:lumOff val="50000"/>
                    </a:schemeClr>
                  </a:solidFill>
                  <a:latin typeface="+mn-ea"/>
                  <a:cs typeface="Nanum Gothic" charset="-127"/>
                </a:rPr>
                <a:t>Chart hierarchy</a:t>
              </a:r>
              <a:endParaRPr lang="ko-KR" altLang="en-US" sz="600" b="1" dirty="0">
                <a:solidFill>
                  <a:schemeClr val="tx1">
                    <a:lumMod val="50000"/>
                    <a:lumOff val="50000"/>
                  </a:schemeClr>
                </a:solidFill>
                <a:latin typeface="+mn-ea"/>
                <a:cs typeface="Nanum Gothic" charset="-127"/>
              </a:endParaRPr>
            </a:p>
          </p:txBody>
        </p:sp>
        <p:sp>
          <p:nvSpPr>
            <p:cNvPr id="78" name="TextBox 77"/>
            <p:cNvSpPr txBox="1"/>
            <p:nvPr/>
          </p:nvSpPr>
          <p:spPr>
            <a:xfrm>
              <a:off x="2374770" y="5680998"/>
              <a:ext cx="2158093" cy="276999"/>
            </a:xfrm>
            <a:prstGeom prst="rect">
              <a:avLst/>
            </a:prstGeom>
            <a:noFill/>
          </p:spPr>
          <p:txBody>
            <a:bodyPr wrap="square" lIns="0" tIns="0" rIns="0" bIns="0" rtlCol="0">
              <a:spAutoFit/>
            </a:bodyPr>
            <a:lstStyle/>
            <a:p>
              <a:r>
                <a:rPr lang="ko-KR" altLang="en-US" sz="600" dirty="0">
                  <a:solidFill>
                    <a:prstClr val="black"/>
                  </a:solidFill>
                  <a:latin typeface="+mn-ea"/>
                  <a:cs typeface="Nanum Gothic" charset="-127"/>
                </a:rPr>
                <a:t>특정 차트의 데이터 값을 선택시</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유관 차트가 그려지도록 설정할 수 있습니다</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패널 아래에 있는 </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차트 계층 설정</a:t>
              </a:r>
              <a:r>
                <a:rPr lang="en-US" altLang="ko-KR" sz="600" dirty="0">
                  <a:solidFill>
                    <a:prstClr val="black"/>
                  </a:solidFill>
                  <a:latin typeface="+mn-ea"/>
                  <a:cs typeface="Nanum Gothic" charset="-127"/>
                </a:rPr>
                <a:t>’</a:t>
              </a:r>
              <a:r>
                <a:rPr lang="ko-KR" altLang="en-US" sz="600" dirty="0">
                  <a:solidFill>
                    <a:prstClr val="black"/>
                  </a:solidFill>
                  <a:latin typeface="+mn-ea"/>
                  <a:cs typeface="Nanum Gothic" charset="-127"/>
                </a:rPr>
                <a:t> 버튼을 이용해 보세요</a:t>
              </a:r>
              <a:r>
                <a:rPr lang="en-US" altLang="ko-KR" sz="600" dirty="0">
                  <a:solidFill>
                    <a:prstClr val="black"/>
                  </a:solidFill>
                  <a:latin typeface="+mn-ea"/>
                  <a:cs typeface="Nanum Gothic" charset="-127"/>
                </a:rPr>
                <a:t>.</a:t>
              </a:r>
              <a:endParaRPr lang="ko-KR" altLang="en-US" sz="600" dirty="0">
                <a:solidFill>
                  <a:prstClr val="black"/>
                </a:solidFill>
                <a:latin typeface="+mn-ea"/>
                <a:cs typeface="Nanum Gothic" charset="-127"/>
              </a:endParaRPr>
            </a:p>
          </p:txBody>
        </p:sp>
        <p:pic>
          <p:nvPicPr>
            <p:cNvPr id="128" name="그림 127"/>
            <p:cNvPicPr>
              <a:picLocks noChangeAspect="1"/>
            </p:cNvPicPr>
            <p:nvPr/>
          </p:nvPicPr>
          <p:blipFill rotWithShape="1">
            <a:blip r:embed="rId7"/>
            <a:srcRect r="66038"/>
            <a:stretch/>
          </p:blipFill>
          <p:spPr>
            <a:xfrm>
              <a:off x="2745479" y="5999741"/>
              <a:ext cx="69695" cy="80858"/>
            </a:xfrm>
            <a:prstGeom prst="rect">
              <a:avLst/>
            </a:prstGeom>
          </p:spPr>
        </p:pic>
        <p:pic>
          <p:nvPicPr>
            <p:cNvPr id="129" name="그림 128"/>
            <p:cNvPicPr>
              <a:picLocks noChangeAspect="1"/>
            </p:cNvPicPr>
            <p:nvPr/>
          </p:nvPicPr>
          <p:blipFill rotWithShape="1">
            <a:blip r:embed="rId7"/>
            <a:srcRect l="61006"/>
            <a:stretch/>
          </p:blipFill>
          <p:spPr>
            <a:xfrm>
              <a:off x="2921394" y="5573594"/>
              <a:ext cx="80022" cy="80858"/>
            </a:xfrm>
            <a:prstGeom prst="rect">
              <a:avLst/>
            </a:prstGeom>
          </p:spPr>
        </p:pic>
      </p:grpSp>
      <p:pic>
        <p:nvPicPr>
          <p:cNvPr id="131" name="그림 130"/>
          <p:cNvPicPr>
            <a:picLocks noChangeAspect="1"/>
          </p:cNvPicPr>
          <p:nvPr/>
        </p:nvPicPr>
        <p:blipFill rotWithShape="1">
          <a:blip r:embed="rId8">
            <a:grayscl/>
            <a:extLst>
              <a:ext uri="{28A0092B-C50C-407E-A947-70E740481C1C}">
                <a14:useLocalDpi xmlns:a14="http://schemas.microsoft.com/office/drawing/2010/main" val="0"/>
              </a:ext>
            </a:extLst>
          </a:blip>
          <a:srcRect l="757" t="6195" r="97195" b="91719"/>
          <a:stretch/>
        </p:blipFill>
        <p:spPr>
          <a:xfrm>
            <a:off x="1386355" y="3185308"/>
            <a:ext cx="124376" cy="124376"/>
          </a:xfrm>
          <a:prstGeom prst="rect">
            <a:avLst/>
          </a:prstGeom>
        </p:spPr>
      </p:pic>
      <p:sp>
        <p:nvSpPr>
          <p:cNvPr id="132" name="TextBox 131"/>
          <p:cNvSpPr txBox="1"/>
          <p:nvPr/>
        </p:nvSpPr>
        <p:spPr>
          <a:xfrm>
            <a:off x="1521684" y="3193598"/>
            <a:ext cx="192360" cy="107722"/>
          </a:xfrm>
          <a:prstGeom prst="rect">
            <a:avLst/>
          </a:prstGeom>
          <a:noFill/>
        </p:spPr>
        <p:txBody>
          <a:bodyPr wrap="none" lIns="0" tIns="0" rIns="0" bIns="0" rtlCol="0">
            <a:spAutoFit/>
          </a:bodyPr>
          <a:lstStyle/>
          <a:p>
            <a:pPr latinLnBrk="0"/>
            <a:r>
              <a:rPr lang="en-US" altLang="ko-KR" sz="700">
                <a:solidFill>
                  <a:schemeClr val="tx1">
                    <a:lumMod val="50000"/>
                    <a:lumOff val="50000"/>
                  </a:schemeClr>
                </a:solidFill>
                <a:latin typeface="+mn-ea"/>
              </a:rPr>
              <a:t>Help</a:t>
            </a:r>
            <a:endParaRPr lang="ko-KR" altLang="en-US" sz="700" dirty="0">
              <a:solidFill>
                <a:schemeClr val="tx1">
                  <a:lumMod val="50000"/>
                  <a:lumOff val="50000"/>
                </a:schemeClr>
              </a:solidFill>
              <a:latin typeface="+mn-ea"/>
            </a:endParaRPr>
          </a:p>
        </p:txBody>
      </p:sp>
      <p:cxnSp>
        <p:nvCxnSpPr>
          <p:cNvPr id="133" name="직선 화살표 연결선 132"/>
          <p:cNvCxnSpPr/>
          <p:nvPr/>
        </p:nvCxnSpPr>
        <p:spPr>
          <a:xfrm flipV="1">
            <a:off x="1751337" y="3247459"/>
            <a:ext cx="314185" cy="7772"/>
          </a:xfrm>
          <a:prstGeom prst="straightConnector1">
            <a:avLst/>
          </a:prstGeom>
          <a:ln w="12700">
            <a:solidFill>
              <a:srgbClr val="ED1B2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1" name="그림 1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048" y="1396336"/>
            <a:ext cx="143706" cy="143706"/>
          </a:xfrm>
          <a:prstGeom prst="rect">
            <a:avLst/>
          </a:prstGeom>
        </p:spPr>
      </p:pic>
      <p:pic>
        <p:nvPicPr>
          <p:cNvPr id="112" name="그림 1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862" y="1689602"/>
            <a:ext cx="144920" cy="144920"/>
          </a:xfrm>
          <a:prstGeom prst="rect">
            <a:avLst/>
          </a:prstGeom>
        </p:spPr>
      </p:pic>
      <p:pic>
        <p:nvPicPr>
          <p:cNvPr id="113" name="그림 1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3103" y="1985137"/>
            <a:ext cx="144920" cy="144920"/>
          </a:xfrm>
          <a:prstGeom prst="rect">
            <a:avLst/>
          </a:prstGeom>
        </p:spPr>
      </p:pic>
      <p:pic>
        <p:nvPicPr>
          <p:cNvPr id="114" name="그림 1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7944" y="2308856"/>
            <a:ext cx="144920" cy="144920"/>
          </a:xfrm>
          <a:prstGeom prst="rect">
            <a:avLst/>
          </a:prstGeom>
        </p:spPr>
      </p:pic>
      <p:sp>
        <p:nvSpPr>
          <p:cNvPr id="116" name="타원 115"/>
          <p:cNvSpPr/>
          <p:nvPr/>
        </p:nvSpPr>
        <p:spPr>
          <a:xfrm>
            <a:off x="273262" y="2326421"/>
            <a:ext cx="111477" cy="111477"/>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18" name="직선 연결선[R] 117"/>
          <p:cNvCxnSpPr/>
          <p:nvPr/>
        </p:nvCxnSpPr>
        <p:spPr>
          <a:xfrm>
            <a:off x="378535" y="2381027"/>
            <a:ext cx="139409" cy="28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9" name="그림 1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517" y="1094887"/>
            <a:ext cx="144920" cy="144920"/>
          </a:xfrm>
          <a:prstGeom prst="rect">
            <a:avLst/>
          </a:prstGeom>
        </p:spPr>
      </p:pic>
      <p:sp>
        <p:nvSpPr>
          <p:cNvPr id="120" name="제목 2"/>
          <p:cNvSpPr txBox="1">
            <a:spLocks/>
          </p:cNvSpPr>
          <p:nvPr/>
        </p:nvSpPr>
        <p:spPr bwMode="auto">
          <a:xfrm>
            <a:off x="419152" y="1372728"/>
            <a:ext cx="12377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0" marR="0" indent="0" algn="l" defTabSz="914400" rtl="0" eaLnBrk="1" fontAlgn="auto" latinLnBrk="1" hangingPunct="1">
              <a:lnSpc>
                <a:spcPct val="100000"/>
              </a:lnSpc>
              <a:spcBef>
                <a:spcPts val="0"/>
              </a:spcBef>
              <a:spcAft>
                <a:spcPts val="0"/>
              </a:spcAft>
              <a:buClr>
                <a:srgbClr val="336699"/>
              </a:buClr>
              <a:buSzTx/>
              <a:buFontTx/>
              <a:buNone/>
              <a:tabLst/>
              <a:defRPr/>
            </a:pPr>
            <a:r>
              <a:rPr lang="ko-KR" altLang="en-US" sz="600" dirty="0">
                <a:solidFill>
                  <a:schemeClr val="tx1">
                    <a:lumMod val="75000"/>
                    <a:lumOff val="25000"/>
                  </a:schemeClr>
                </a:solidFill>
                <a:latin typeface="+mn-ea"/>
                <a:ea typeface="+mn-ea"/>
              </a:rPr>
              <a:t>차트 </a:t>
            </a:r>
            <a:r>
              <a:rPr lang="en-US" altLang="ko-KR" sz="600" dirty="0">
                <a:solidFill>
                  <a:schemeClr val="tx1">
                    <a:lumMod val="75000"/>
                    <a:lumOff val="25000"/>
                  </a:schemeClr>
                </a:solidFill>
                <a:latin typeface="+mn-ea"/>
                <a:ea typeface="+mn-ea"/>
              </a:rPr>
              <a:t>A</a:t>
            </a:r>
            <a:r>
              <a:rPr lang="ko-KR" altLang="en-US" sz="600" dirty="0">
                <a:solidFill>
                  <a:schemeClr val="tx1">
                    <a:lumMod val="75000"/>
                    <a:lumOff val="25000"/>
                  </a:schemeClr>
                </a:solidFill>
                <a:latin typeface="+mn-ea"/>
                <a:ea typeface="+mn-ea"/>
              </a:rPr>
              <a:t> 차트 </a:t>
            </a:r>
            <a:r>
              <a:rPr lang="en-US" altLang="ko-KR" sz="600" dirty="0">
                <a:solidFill>
                  <a:schemeClr val="tx1">
                    <a:lumMod val="75000"/>
                    <a:lumOff val="25000"/>
                  </a:schemeClr>
                </a:solidFill>
                <a:latin typeface="+mn-ea"/>
                <a:ea typeface="+mn-ea"/>
              </a:rPr>
              <a:t>A </a:t>
            </a:r>
            <a:r>
              <a:rPr lang="ko-KR" altLang="en-US" sz="600" dirty="0">
                <a:solidFill>
                  <a:schemeClr val="tx1">
                    <a:lumMod val="75000"/>
                    <a:lumOff val="25000"/>
                  </a:schemeClr>
                </a:solidFill>
                <a:latin typeface="+mn-ea"/>
                <a:ea typeface="+mn-ea"/>
              </a:rPr>
              <a:t>차트 </a:t>
            </a:r>
            <a:r>
              <a:rPr lang="en-US" altLang="ko-KR" sz="600" dirty="0">
                <a:solidFill>
                  <a:schemeClr val="tx1">
                    <a:lumMod val="75000"/>
                    <a:lumOff val="25000"/>
                  </a:schemeClr>
                </a:solidFill>
                <a:latin typeface="+mn-ea"/>
                <a:ea typeface="+mn-ea"/>
              </a:rPr>
              <a:t>A</a:t>
            </a:r>
            <a:r>
              <a:rPr lang="ko-KR" altLang="en-US" sz="600" dirty="0">
                <a:solidFill>
                  <a:schemeClr val="tx1">
                    <a:lumMod val="75000"/>
                    <a:lumOff val="25000"/>
                  </a:schemeClr>
                </a:solidFill>
                <a:latin typeface="+mn-ea"/>
                <a:ea typeface="+mn-ea"/>
              </a:rPr>
              <a:t> 차트 </a:t>
            </a:r>
            <a:r>
              <a:rPr lang="en-US" altLang="ko-KR" sz="600" dirty="0">
                <a:solidFill>
                  <a:schemeClr val="tx1">
                    <a:lumMod val="75000"/>
                    <a:lumOff val="25000"/>
                  </a:schemeClr>
                </a:solidFill>
                <a:latin typeface="+mn-ea"/>
                <a:ea typeface="+mn-ea"/>
              </a:rPr>
              <a:t>A</a:t>
            </a:r>
            <a:r>
              <a:rPr lang="ko-KR" altLang="en-US" sz="600" dirty="0">
                <a:solidFill>
                  <a:schemeClr val="tx1">
                    <a:lumMod val="75000"/>
                    <a:lumOff val="25000"/>
                  </a:schemeClr>
                </a:solidFill>
                <a:latin typeface="+mn-ea"/>
                <a:ea typeface="+mn-ea"/>
              </a:rPr>
              <a:t>차트</a:t>
            </a:r>
            <a:r>
              <a:rPr lang="en-US" altLang="ko-KR" sz="600" dirty="0">
                <a:solidFill>
                  <a:schemeClr val="tx1">
                    <a:lumMod val="75000"/>
                    <a:lumOff val="25000"/>
                  </a:schemeClr>
                </a:solidFill>
                <a:latin typeface="+mn-ea"/>
                <a:ea typeface="+mn-ea"/>
              </a:rPr>
              <a:t>...</a:t>
            </a:r>
          </a:p>
          <a:p>
            <a:pPr latinLnBrk="1">
              <a:buClr>
                <a:srgbClr val="336699"/>
              </a:buClr>
            </a:pPr>
            <a:r>
              <a:rPr lang="en-US" altLang="ko-KR" sz="600" dirty="0">
                <a:solidFill>
                  <a:schemeClr val="bg1">
                    <a:lumMod val="50000"/>
                  </a:schemeClr>
                </a:solidFill>
                <a:latin typeface="+mn-ea"/>
                <a:ea typeface="+mn-ea"/>
              </a:rPr>
              <a:t>Category, City, </a:t>
            </a:r>
            <a:r>
              <a:rPr lang="en-US" altLang="ko-KR" sz="600" dirty="0" err="1">
                <a:solidFill>
                  <a:schemeClr val="bg1">
                    <a:lumMod val="50000"/>
                  </a:schemeClr>
                </a:solidFill>
                <a:latin typeface="+mn-ea"/>
                <a:ea typeface="+mn-ea"/>
              </a:rPr>
              <a:t>CustomerID</a:t>
            </a:r>
            <a:r>
              <a:rPr lang="en-US" altLang="ko-KR" sz="600" dirty="0">
                <a:solidFill>
                  <a:schemeClr val="bg1">
                    <a:lumMod val="50000"/>
                  </a:schemeClr>
                </a:solidFill>
                <a:latin typeface="+mn-ea"/>
                <a:ea typeface="+mn-ea"/>
              </a:rPr>
              <a:t>, FABIC...</a:t>
            </a:r>
            <a:endParaRPr lang="en-US" altLang="ko-KR" sz="400" dirty="0">
              <a:solidFill>
                <a:schemeClr val="bg1">
                  <a:lumMod val="50000"/>
                </a:schemeClr>
              </a:solidFill>
              <a:latin typeface="+mn-ea"/>
              <a:ea typeface="+mn-ea"/>
            </a:endParaRPr>
          </a:p>
        </p:txBody>
      </p:sp>
      <p:sp>
        <p:nvSpPr>
          <p:cNvPr id="121" name="제목 2"/>
          <p:cNvSpPr txBox="1">
            <a:spLocks/>
          </p:cNvSpPr>
          <p:nvPr/>
        </p:nvSpPr>
        <p:spPr bwMode="auto">
          <a:xfrm>
            <a:off x="635437" y="1665737"/>
            <a:ext cx="1005234"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solidFill>
                  <a:schemeClr val="tx1">
                    <a:lumMod val="75000"/>
                    <a:lumOff val="25000"/>
                  </a:schemeClr>
                </a:solidFill>
                <a:latin typeface="+mn-ea"/>
                <a:ea typeface="+mn-ea"/>
              </a:rPr>
              <a:t>차트 </a:t>
            </a:r>
            <a:r>
              <a:rPr lang="en-US" altLang="ko-KR" sz="600" dirty="0">
                <a:solidFill>
                  <a:schemeClr val="tx1">
                    <a:lumMod val="75000"/>
                    <a:lumOff val="25000"/>
                  </a:schemeClr>
                </a:solidFill>
                <a:latin typeface="+mn-ea"/>
                <a:ea typeface="+mn-ea"/>
              </a:rPr>
              <a:t>B</a:t>
            </a:r>
            <a:r>
              <a:rPr lang="ko-KR" altLang="en-US" sz="600" dirty="0">
                <a:solidFill>
                  <a:schemeClr val="tx1">
                    <a:lumMod val="75000"/>
                    <a:lumOff val="25000"/>
                  </a:schemeClr>
                </a:solidFill>
                <a:latin typeface="+mn-ea"/>
                <a:ea typeface="+mn-ea"/>
              </a:rPr>
              <a:t> </a:t>
            </a:r>
            <a:endParaRPr lang="en-US" altLang="ko-KR" sz="600" dirty="0">
              <a:solidFill>
                <a:schemeClr val="tx1">
                  <a:lumMod val="75000"/>
                  <a:lumOff val="25000"/>
                </a:schemeClr>
              </a:solidFill>
              <a:latin typeface="+mn-ea"/>
              <a:ea typeface="+mn-ea"/>
            </a:endParaRPr>
          </a:p>
          <a:p>
            <a:pPr latinLnBrk="1">
              <a:buClr>
                <a:srgbClr val="336699"/>
              </a:buClr>
            </a:pPr>
            <a:r>
              <a:rPr lang="en-US" altLang="ko-KR" sz="600" dirty="0">
                <a:solidFill>
                  <a:schemeClr val="bg1">
                    <a:lumMod val="50000"/>
                  </a:schemeClr>
                </a:solidFill>
                <a:latin typeface="+mn-ea"/>
                <a:ea typeface="+mn-ea"/>
              </a:rPr>
              <a:t>Category, City, FABIC</a:t>
            </a:r>
            <a:endParaRPr lang="en-US" altLang="ko-KR" sz="400" dirty="0">
              <a:solidFill>
                <a:schemeClr val="bg1">
                  <a:lumMod val="50000"/>
                </a:schemeClr>
              </a:solidFill>
              <a:latin typeface="+mn-ea"/>
              <a:ea typeface="+mn-ea"/>
            </a:endParaRPr>
          </a:p>
        </p:txBody>
      </p:sp>
      <p:sp>
        <p:nvSpPr>
          <p:cNvPr id="122" name="제목 2"/>
          <p:cNvSpPr txBox="1">
            <a:spLocks/>
          </p:cNvSpPr>
          <p:nvPr/>
        </p:nvSpPr>
        <p:spPr bwMode="auto">
          <a:xfrm>
            <a:off x="854678" y="1961272"/>
            <a:ext cx="74487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solidFill>
                  <a:schemeClr val="tx1">
                    <a:lumMod val="75000"/>
                    <a:lumOff val="25000"/>
                  </a:schemeClr>
                </a:solidFill>
                <a:latin typeface="+mn-ea"/>
                <a:ea typeface="+mn-ea"/>
              </a:rPr>
              <a:t>차트 </a:t>
            </a:r>
            <a:r>
              <a:rPr lang="en-US" altLang="ko-KR" sz="600" dirty="0">
                <a:solidFill>
                  <a:schemeClr val="tx1">
                    <a:lumMod val="75000"/>
                    <a:lumOff val="25000"/>
                  </a:schemeClr>
                </a:solidFill>
                <a:latin typeface="+mn-ea"/>
                <a:ea typeface="+mn-ea"/>
              </a:rPr>
              <a:t>C</a:t>
            </a:r>
          </a:p>
          <a:p>
            <a:pPr latinLnBrk="1">
              <a:buClr>
                <a:srgbClr val="336699"/>
              </a:buClr>
            </a:pPr>
            <a:r>
              <a:rPr lang="en-US" altLang="ko-KR" sz="600" dirty="0">
                <a:solidFill>
                  <a:schemeClr val="bg1">
                    <a:lumMod val="50000"/>
                  </a:schemeClr>
                </a:solidFill>
                <a:latin typeface="+mn-ea"/>
                <a:ea typeface="+mn-ea"/>
              </a:rPr>
              <a:t>Category, City, FABIC</a:t>
            </a:r>
            <a:endParaRPr lang="en-US" altLang="ko-KR" sz="400" dirty="0">
              <a:solidFill>
                <a:schemeClr val="bg1">
                  <a:lumMod val="50000"/>
                </a:schemeClr>
              </a:solidFill>
              <a:latin typeface="+mn-ea"/>
              <a:ea typeface="+mn-ea"/>
            </a:endParaRPr>
          </a:p>
        </p:txBody>
      </p:sp>
      <p:sp>
        <p:nvSpPr>
          <p:cNvPr id="124" name="제목 2"/>
          <p:cNvSpPr txBox="1">
            <a:spLocks/>
          </p:cNvSpPr>
          <p:nvPr/>
        </p:nvSpPr>
        <p:spPr bwMode="auto">
          <a:xfrm>
            <a:off x="427209" y="1073895"/>
            <a:ext cx="12330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solidFill>
                  <a:schemeClr val="tx1">
                    <a:lumMod val="75000"/>
                    <a:lumOff val="25000"/>
                  </a:schemeClr>
                </a:solidFill>
                <a:latin typeface="+mn-ea"/>
                <a:ea typeface="+mn-ea"/>
              </a:rPr>
              <a:t>차트이름 길어질 경우 말줄임 표시</a:t>
            </a:r>
            <a:r>
              <a:rPr lang="en-US" altLang="ko-KR" sz="600" dirty="0">
                <a:solidFill>
                  <a:schemeClr val="tx1">
                    <a:lumMod val="75000"/>
                    <a:lumOff val="25000"/>
                  </a:schemeClr>
                </a:solidFill>
                <a:latin typeface="+mn-ea"/>
                <a:ea typeface="+mn-ea"/>
              </a:rPr>
              <a:t>...</a:t>
            </a:r>
          </a:p>
          <a:p>
            <a:pPr latinLnBrk="1">
              <a:buClr>
                <a:srgbClr val="336699"/>
              </a:buClr>
            </a:pPr>
            <a:r>
              <a:rPr lang="en-US" altLang="ko-KR" sz="600" dirty="0">
                <a:solidFill>
                  <a:schemeClr val="bg1">
                    <a:lumMod val="50000"/>
                  </a:schemeClr>
                </a:solidFill>
                <a:latin typeface="+mn-ea"/>
                <a:ea typeface="+mn-ea"/>
              </a:rPr>
              <a:t>Country,</a:t>
            </a:r>
            <a:r>
              <a:rPr lang="ko-KR" altLang="en-US" sz="600" dirty="0">
                <a:solidFill>
                  <a:schemeClr val="bg1">
                    <a:lumMod val="50000"/>
                  </a:schemeClr>
                </a:solidFill>
                <a:latin typeface="+mn-ea"/>
                <a:ea typeface="+mn-ea"/>
              </a:rPr>
              <a:t> </a:t>
            </a:r>
            <a:r>
              <a:rPr lang="en-US" altLang="ko-KR" sz="600" dirty="0">
                <a:solidFill>
                  <a:schemeClr val="bg1">
                    <a:lumMod val="50000"/>
                  </a:schemeClr>
                </a:solidFill>
                <a:latin typeface="+mn-ea"/>
                <a:ea typeface="+mn-ea"/>
              </a:rPr>
              <a:t>City, FABIC</a:t>
            </a:r>
            <a:endParaRPr lang="en-US" altLang="ko-KR" sz="400" dirty="0">
              <a:solidFill>
                <a:schemeClr val="bg1">
                  <a:lumMod val="50000"/>
                </a:schemeClr>
              </a:solidFill>
              <a:latin typeface="+mn-ea"/>
              <a:ea typeface="+mn-ea"/>
            </a:endParaRPr>
          </a:p>
        </p:txBody>
      </p:sp>
      <p:sp>
        <p:nvSpPr>
          <p:cNvPr id="135" name="제목 2"/>
          <p:cNvSpPr txBox="1">
            <a:spLocks/>
          </p:cNvSpPr>
          <p:nvPr/>
        </p:nvSpPr>
        <p:spPr bwMode="auto">
          <a:xfrm>
            <a:off x="692218" y="2284991"/>
            <a:ext cx="972695"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75000"/>
                    <a:lumOff val="25000"/>
                  </a:schemeClr>
                </a:solidFill>
                <a:latin typeface="+mn-ea"/>
                <a:ea typeface="+mn-ea"/>
              </a:rPr>
              <a:t>E</a:t>
            </a:r>
            <a:r>
              <a:rPr lang="ko-KR" altLang="en-US" sz="600" dirty="0">
                <a:solidFill>
                  <a:schemeClr val="tx1">
                    <a:lumMod val="75000"/>
                    <a:lumOff val="25000"/>
                  </a:schemeClr>
                </a:solidFill>
                <a:latin typeface="+mn-ea"/>
                <a:ea typeface="+mn-ea"/>
              </a:rPr>
              <a:t> 자식차트 다른차트는 부모</a:t>
            </a:r>
            <a:endParaRPr lang="en-US" altLang="ko-KR" sz="600" dirty="0">
              <a:solidFill>
                <a:schemeClr val="tx1">
                  <a:lumMod val="75000"/>
                  <a:lumOff val="25000"/>
                </a:schemeClr>
              </a:solidFill>
              <a:latin typeface="+mn-ea"/>
              <a:ea typeface="+mn-ea"/>
            </a:endParaRPr>
          </a:p>
          <a:p>
            <a:pPr latinLnBrk="1">
              <a:buClr>
                <a:srgbClr val="336699"/>
              </a:buClr>
            </a:pPr>
            <a:r>
              <a:rPr lang="en-US" altLang="ko-KR" sz="600" dirty="0">
                <a:solidFill>
                  <a:schemeClr val="bg1">
                    <a:lumMod val="50000"/>
                  </a:schemeClr>
                </a:solidFill>
                <a:latin typeface="+mn-ea"/>
                <a:ea typeface="+mn-ea"/>
              </a:rPr>
              <a:t>Category, City, FABIC</a:t>
            </a:r>
            <a:endParaRPr lang="en-US" altLang="ko-KR" sz="400" dirty="0">
              <a:solidFill>
                <a:schemeClr val="bg1">
                  <a:lumMod val="50000"/>
                </a:schemeClr>
              </a:solidFill>
              <a:latin typeface="+mn-ea"/>
              <a:ea typeface="+mn-ea"/>
            </a:endParaRPr>
          </a:p>
        </p:txBody>
      </p:sp>
      <p:sp>
        <p:nvSpPr>
          <p:cNvPr id="139" name="제목 2"/>
          <p:cNvSpPr txBox="1">
            <a:spLocks/>
          </p:cNvSpPr>
          <p:nvPr/>
        </p:nvSpPr>
        <p:spPr bwMode="auto">
          <a:xfrm>
            <a:off x="431852" y="2583146"/>
            <a:ext cx="723406"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solidFill>
                  <a:schemeClr val="tx1">
                    <a:lumMod val="75000"/>
                    <a:lumOff val="25000"/>
                  </a:schemeClr>
                </a:solidFill>
                <a:latin typeface="+mn-ea"/>
                <a:ea typeface="+mn-ea"/>
              </a:rPr>
              <a:t>차트 </a:t>
            </a:r>
            <a:r>
              <a:rPr lang="en-US" altLang="ko-KR" sz="600" dirty="0">
                <a:solidFill>
                  <a:schemeClr val="tx1">
                    <a:lumMod val="75000"/>
                    <a:lumOff val="25000"/>
                  </a:schemeClr>
                </a:solidFill>
                <a:latin typeface="+mn-ea"/>
                <a:ea typeface="+mn-ea"/>
              </a:rPr>
              <a:t>G</a:t>
            </a:r>
          </a:p>
          <a:p>
            <a:pPr latinLnBrk="1">
              <a:buClr>
                <a:srgbClr val="336699"/>
              </a:buClr>
            </a:pPr>
            <a:r>
              <a:rPr lang="en-US" altLang="ko-KR" sz="600" dirty="0">
                <a:solidFill>
                  <a:schemeClr val="bg1">
                    <a:lumMod val="50000"/>
                  </a:schemeClr>
                </a:solidFill>
                <a:latin typeface="+mn-ea"/>
                <a:ea typeface="+mn-ea"/>
              </a:rPr>
              <a:t>Category, City, FABIC</a:t>
            </a:r>
            <a:endParaRPr lang="en-US" altLang="ko-KR" sz="400" dirty="0">
              <a:solidFill>
                <a:schemeClr val="bg1">
                  <a:lumMod val="50000"/>
                </a:schemeClr>
              </a:solidFill>
              <a:latin typeface="+mn-ea"/>
              <a:ea typeface="+mn-ea"/>
            </a:endParaRPr>
          </a:p>
        </p:txBody>
      </p:sp>
      <p:cxnSp>
        <p:nvCxnSpPr>
          <p:cNvPr id="140" name="꺾인 연결선[E] 139"/>
          <p:cNvCxnSpPr/>
          <p:nvPr/>
        </p:nvCxnSpPr>
        <p:spPr>
          <a:xfrm rot="16200000" flipH="1">
            <a:off x="291371" y="1579571"/>
            <a:ext cx="222020" cy="142961"/>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꺾인 연결선[E] 159"/>
          <p:cNvCxnSpPr/>
          <p:nvPr/>
        </p:nvCxnSpPr>
        <p:spPr>
          <a:xfrm rot="16200000" flipH="1">
            <a:off x="508175" y="1872668"/>
            <a:ext cx="223075" cy="146781"/>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61" name="그림 16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048" y="2604217"/>
            <a:ext cx="143706" cy="143706"/>
          </a:xfrm>
          <a:prstGeom prst="rect">
            <a:avLst/>
          </a:prstGeom>
        </p:spPr>
      </p:pic>
      <p:pic>
        <p:nvPicPr>
          <p:cNvPr id="162" name="그림 161"/>
          <p:cNvPicPr>
            <a:picLocks noChangeAspect="1"/>
          </p:cNvPicPr>
          <p:nvPr/>
        </p:nvPicPr>
        <p:blipFill>
          <a:blip r:embed="rId11"/>
          <a:stretch>
            <a:fillRect/>
          </a:stretch>
        </p:blipFill>
        <p:spPr>
          <a:xfrm>
            <a:off x="324564" y="1457401"/>
            <a:ext cx="127000" cy="127000"/>
          </a:xfrm>
          <a:prstGeom prst="rect">
            <a:avLst/>
          </a:prstGeom>
        </p:spPr>
      </p:pic>
      <p:pic>
        <p:nvPicPr>
          <p:cNvPr id="163" name="그림 162"/>
          <p:cNvPicPr>
            <a:picLocks noChangeAspect="1"/>
          </p:cNvPicPr>
          <p:nvPr/>
        </p:nvPicPr>
        <p:blipFill>
          <a:blip r:embed="rId12"/>
          <a:stretch>
            <a:fillRect/>
          </a:stretch>
        </p:blipFill>
        <p:spPr>
          <a:xfrm>
            <a:off x="319818" y="2674530"/>
            <a:ext cx="127000" cy="127000"/>
          </a:xfrm>
          <a:prstGeom prst="rect">
            <a:avLst/>
          </a:prstGeom>
        </p:spPr>
      </p:pic>
      <p:pic>
        <p:nvPicPr>
          <p:cNvPr id="164" name="그림 163"/>
          <p:cNvPicPr>
            <a:picLocks noChangeAspect="1"/>
          </p:cNvPicPr>
          <p:nvPr/>
        </p:nvPicPr>
        <p:blipFill>
          <a:blip r:embed="rId11"/>
          <a:stretch>
            <a:fillRect/>
          </a:stretch>
        </p:blipFill>
        <p:spPr>
          <a:xfrm>
            <a:off x="324564" y="1158800"/>
            <a:ext cx="127000" cy="127000"/>
          </a:xfrm>
          <a:prstGeom prst="rect">
            <a:avLst/>
          </a:prstGeom>
        </p:spPr>
      </p:pic>
      <p:pic>
        <p:nvPicPr>
          <p:cNvPr id="165" name="그림 164"/>
          <p:cNvPicPr>
            <a:picLocks noChangeAspect="1"/>
          </p:cNvPicPr>
          <p:nvPr/>
        </p:nvPicPr>
        <p:blipFill>
          <a:blip r:embed="rId11"/>
          <a:stretch>
            <a:fillRect/>
          </a:stretch>
        </p:blipFill>
        <p:spPr>
          <a:xfrm>
            <a:off x="555282" y="2374398"/>
            <a:ext cx="127000" cy="127000"/>
          </a:xfrm>
          <a:prstGeom prst="rect">
            <a:avLst/>
          </a:prstGeom>
        </p:spPr>
      </p:pic>
      <p:pic>
        <p:nvPicPr>
          <p:cNvPr id="167" name="그림 166"/>
          <p:cNvPicPr>
            <a:picLocks noChangeAspect="1"/>
          </p:cNvPicPr>
          <p:nvPr/>
        </p:nvPicPr>
        <p:blipFill>
          <a:blip r:embed="rId11"/>
          <a:stretch>
            <a:fillRect/>
          </a:stretch>
        </p:blipFill>
        <p:spPr>
          <a:xfrm>
            <a:off x="548055" y="1751246"/>
            <a:ext cx="127000" cy="127000"/>
          </a:xfrm>
          <a:prstGeom prst="rect">
            <a:avLst/>
          </a:prstGeom>
        </p:spPr>
      </p:pic>
      <p:pic>
        <p:nvPicPr>
          <p:cNvPr id="168" name="그림 167"/>
          <p:cNvPicPr>
            <a:picLocks noChangeAspect="1"/>
          </p:cNvPicPr>
          <p:nvPr/>
        </p:nvPicPr>
        <p:blipFill>
          <a:blip r:embed="rId11"/>
          <a:stretch>
            <a:fillRect/>
          </a:stretch>
        </p:blipFill>
        <p:spPr>
          <a:xfrm>
            <a:off x="760499" y="2045897"/>
            <a:ext cx="127000" cy="127000"/>
          </a:xfrm>
          <a:prstGeom prst="rect">
            <a:avLst/>
          </a:prstGeom>
        </p:spPr>
      </p:pic>
      <p:sp>
        <p:nvSpPr>
          <p:cNvPr id="170" name="직사각형 169"/>
          <p:cNvSpPr/>
          <p:nvPr/>
        </p:nvSpPr>
        <p:spPr>
          <a:xfrm>
            <a:off x="690623" y="6055434"/>
            <a:ext cx="624247" cy="76944"/>
          </a:xfrm>
          <a:prstGeom prst="rect">
            <a:avLst/>
          </a:prstGeom>
        </p:spPr>
        <p:txBody>
          <a:bodyPr wrap="square" lIns="0" tIns="0" rIns="0" bIns="0">
            <a:spAutoFit/>
          </a:bodyPr>
          <a:lstStyle/>
          <a:p>
            <a:pPr>
              <a:buClr>
                <a:srgbClr val="336699"/>
              </a:buClr>
            </a:pPr>
            <a:r>
              <a:rPr lang="en-US" altLang="ko-KR" sz="500">
                <a:solidFill>
                  <a:prstClr val="black"/>
                </a:solidFill>
                <a:latin typeface="+mn-ea"/>
                <a:cs typeface="Nanum Gothic" charset="-127"/>
              </a:rPr>
              <a:t>Set  chart hierarchy </a:t>
            </a:r>
            <a:endParaRPr lang="en-US" altLang="ko-KR" sz="500" dirty="0">
              <a:solidFill>
                <a:prstClr val="black"/>
              </a:solidFill>
              <a:latin typeface="+mn-ea"/>
              <a:cs typeface="Nanum Gothic" charset="-127"/>
            </a:endParaRPr>
          </a:p>
        </p:txBody>
      </p:sp>
      <p:pic>
        <p:nvPicPr>
          <p:cNvPr id="171" name="그림 17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2673" y="6046277"/>
            <a:ext cx="95363" cy="95363"/>
          </a:xfrm>
          <a:prstGeom prst="rect">
            <a:avLst/>
          </a:prstGeom>
        </p:spPr>
      </p:pic>
      <p:sp>
        <p:nvSpPr>
          <p:cNvPr id="172" name="모서리가 둥근 직사각형 171"/>
          <p:cNvSpPr/>
          <p:nvPr/>
        </p:nvSpPr>
        <p:spPr>
          <a:xfrm>
            <a:off x="446818" y="6016679"/>
            <a:ext cx="1035963" cy="154454"/>
          </a:xfrm>
          <a:prstGeom prst="round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73" name="그룹 172"/>
          <p:cNvGrpSpPr/>
          <p:nvPr/>
        </p:nvGrpSpPr>
        <p:grpSpPr>
          <a:xfrm>
            <a:off x="159069" y="2508847"/>
            <a:ext cx="1592268" cy="358434"/>
            <a:chOff x="159069" y="2651457"/>
            <a:chExt cx="1592268" cy="358434"/>
          </a:xfrm>
        </p:grpSpPr>
        <p:sp>
          <p:nvSpPr>
            <p:cNvPr id="174" name="직사각형 173"/>
            <p:cNvSpPr/>
            <p:nvPr/>
          </p:nvSpPr>
          <p:spPr>
            <a:xfrm>
              <a:off x="159069" y="2651457"/>
              <a:ext cx="1592268" cy="358434"/>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75" name="그림 17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497295" y="2690234"/>
              <a:ext cx="217683" cy="100134"/>
            </a:xfrm>
            <a:prstGeom prst="rect">
              <a:avLst/>
            </a:prstGeom>
          </p:spPr>
        </p:pic>
      </p:grpSp>
      <p:sp>
        <p:nvSpPr>
          <p:cNvPr id="176" name="직사각형 175"/>
          <p:cNvSpPr/>
          <p:nvPr/>
        </p:nvSpPr>
        <p:spPr>
          <a:xfrm>
            <a:off x="2234576" y="3785942"/>
            <a:ext cx="2266795" cy="403884"/>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b="1">
                <a:solidFill>
                  <a:schemeClr val="tx1"/>
                </a:solidFill>
                <a:latin typeface="+mn-ea"/>
                <a:cs typeface="Nanum Gothic" charset="-127"/>
              </a:rPr>
              <a:t>기능 보류</a:t>
            </a:r>
          </a:p>
        </p:txBody>
      </p:sp>
      <p:sp>
        <p:nvSpPr>
          <p:cNvPr id="178" name="직사각형 177"/>
          <p:cNvSpPr/>
          <p:nvPr/>
        </p:nvSpPr>
        <p:spPr>
          <a:xfrm>
            <a:off x="10035628" y="585415"/>
            <a:ext cx="2143526" cy="1587482"/>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2400" b="1">
                <a:solidFill>
                  <a:schemeClr val="tx1"/>
                </a:solidFill>
                <a:latin typeface="+mn-ea"/>
                <a:cs typeface="Nanum Gothic" charset="-127"/>
              </a:rPr>
              <a:t>기능 보류</a:t>
            </a:r>
          </a:p>
        </p:txBody>
      </p:sp>
      <p:pic>
        <p:nvPicPr>
          <p:cNvPr id="179" name="그림 178"/>
          <p:cNvPicPr>
            <a:picLocks noChangeAspect="1"/>
          </p:cNvPicPr>
          <p:nvPr/>
        </p:nvPicPr>
        <p:blipFill rotWithShape="1">
          <a:blip r:embed="rId7"/>
          <a:srcRect r="66038"/>
          <a:stretch/>
        </p:blipFill>
        <p:spPr>
          <a:xfrm>
            <a:off x="301129" y="2342710"/>
            <a:ext cx="69695" cy="80858"/>
          </a:xfrm>
          <a:prstGeom prst="rect">
            <a:avLst/>
          </a:prstGeom>
        </p:spPr>
      </p:pic>
      <p:sp>
        <p:nvSpPr>
          <p:cNvPr id="177" name="직사각형 176"/>
          <p:cNvSpPr/>
          <p:nvPr/>
        </p:nvSpPr>
        <p:spPr>
          <a:xfrm>
            <a:off x="208210" y="2262670"/>
            <a:ext cx="245483" cy="216336"/>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2400" b="1" dirty="0">
              <a:solidFill>
                <a:schemeClr val="tx1"/>
              </a:solidFill>
              <a:latin typeface="+mn-ea"/>
              <a:cs typeface="Nanum Gothic" charset="-127"/>
            </a:endParaRPr>
          </a:p>
        </p:txBody>
      </p:sp>
      <p:sp>
        <p:nvSpPr>
          <p:cNvPr id="88" name="TextBox 87"/>
          <p:cNvSpPr txBox="1"/>
          <p:nvPr/>
        </p:nvSpPr>
        <p:spPr>
          <a:xfrm>
            <a:off x="237918" y="2927095"/>
            <a:ext cx="1522158" cy="184666"/>
          </a:xfrm>
          <a:prstGeom prst="rect">
            <a:avLst/>
          </a:prstGeom>
          <a:noFill/>
        </p:spPr>
        <p:txBody>
          <a:bodyPr wrap="square" lIns="0" tIns="0" rIns="0" bIns="0" rtlCol="0">
            <a:spAutoFit/>
          </a:bodyPr>
          <a:lstStyle/>
          <a:p>
            <a:r>
              <a:rPr lang="en-US" altLang="ko-KR" sz="600">
                <a:solidFill>
                  <a:schemeClr val="tx1">
                    <a:lumMod val="50000"/>
                    <a:lumOff val="50000"/>
                  </a:schemeClr>
                </a:solidFill>
                <a:latin typeface="+mn-ea"/>
                <a:cs typeface="Nanum Gothic" charset="-127"/>
              </a:rPr>
              <a:t>Drag &amp; drop the widget into the dashboard area</a:t>
            </a:r>
            <a:endParaRPr lang="ko-KR" altLang="en-US" sz="600" dirty="0">
              <a:solidFill>
                <a:schemeClr val="tx1">
                  <a:lumMod val="50000"/>
                  <a:lumOff val="50000"/>
                </a:schemeClr>
              </a:solidFill>
              <a:latin typeface="+mn-ea"/>
              <a:cs typeface="Nanum Gothic" charset="-127"/>
            </a:endParaRPr>
          </a:p>
        </p:txBody>
      </p:sp>
      <p:sp>
        <p:nvSpPr>
          <p:cNvPr id="91" name="TextBox 90"/>
          <p:cNvSpPr txBox="1"/>
          <p:nvPr/>
        </p:nvSpPr>
        <p:spPr>
          <a:xfrm>
            <a:off x="2275770" y="3186106"/>
            <a:ext cx="192360" cy="107722"/>
          </a:xfrm>
          <a:prstGeom prst="rect">
            <a:avLst/>
          </a:prstGeom>
          <a:noFill/>
        </p:spPr>
        <p:txBody>
          <a:bodyPr wrap="none" lIns="0" tIns="0" rIns="0" bIns="0" rtlCol="0">
            <a:spAutoFit/>
          </a:bodyPr>
          <a:lstStyle/>
          <a:p>
            <a:pPr latinLnBrk="0"/>
            <a:r>
              <a:rPr lang="en-US" altLang="ko-KR" sz="700" dirty="0">
                <a:solidFill>
                  <a:prstClr val="black"/>
                </a:solidFill>
                <a:latin typeface="+mn-ea"/>
              </a:rPr>
              <a:t>Help</a:t>
            </a:r>
            <a:endParaRPr lang="ko-KR" altLang="en-US" sz="700" dirty="0">
              <a:solidFill>
                <a:prstClr val="black"/>
              </a:solidFill>
              <a:latin typeface="+mn-ea"/>
            </a:endParaRPr>
          </a:p>
        </p:txBody>
      </p:sp>
      <p:pic>
        <p:nvPicPr>
          <p:cNvPr id="92" name="그림 91"/>
          <p:cNvPicPr>
            <a:picLocks noChangeAspect="1"/>
          </p:cNvPicPr>
          <p:nvPr/>
        </p:nvPicPr>
        <p:blipFill rotWithShape="1">
          <a:blip r:embed="rId8">
            <a:grayscl/>
            <a:extLst>
              <a:ext uri="{28A0092B-C50C-407E-A947-70E740481C1C}">
                <a14:useLocalDpi xmlns:a14="http://schemas.microsoft.com/office/drawing/2010/main" val="0"/>
              </a:ext>
            </a:extLst>
          </a:blip>
          <a:srcRect l="757" t="6195" r="97195" b="91719"/>
          <a:stretch/>
        </p:blipFill>
        <p:spPr>
          <a:xfrm>
            <a:off x="2103493" y="3186575"/>
            <a:ext cx="124376" cy="124376"/>
          </a:xfrm>
          <a:prstGeom prst="rect">
            <a:avLst/>
          </a:prstGeom>
        </p:spPr>
      </p:pic>
      <p:sp>
        <p:nvSpPr>
          <p:cNvPr id="93" name="타원 92"/>
          <p:cNvSpPr/>
          <p:nvPr/>
        </p:nvSpPr>
        <p:spPr>
          <a:xfrm>
            <a:off x="49412" y="292709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Tree>
    <p:extLst>
      <p:ext uri="{BB962C8B-B14F-4D97-AF65-F5344CB8AC3E}">
        <p14:creationId xmlns:p14="http://schemas.microsoft.com/office/powerpoint/2010/main" val="19494566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차트 순서 및 하이어라키 설정</a:t>
            </a:r>
          </a:p>
        </p:txBody>
      </p:sp>
      <p:sp>
        <p:nvSpPr>
          <p:cNvPr id="4" name="제목 3"/>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차트 패널 </a:t>
            </a:r>
            <a:r>
              <a:rPr lang="en-US" altLang="ko-KR" dirty="0">
                <a:latin typeface="+mn-ea"/>
              </a:rPr>
              <a:t>&gt;</a:t>
            </a:r>
            <a:r>
              <a:rPr lang="ko-KR" altLang="en-US" dirty="0">
                <a:latin typeface="+mn-ea"/>
              </a:rPr>
              <a:t> 차트 하이어라키 설정</a:t>
            </a:r>
            <a:endParaRPr kumimoji="1" lang="ko-KR" altLang="en-US" dirty="0"/>
          </a:p>
        </p:txBody>
      </p:sp>
      <p:sp>
        <p:nvSpPr>
          <p:cNvPr id="52"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41</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p:txBody>
          <a:bodyPr/>
          <a:lstStyle/>
          <a:p>
            <a:r>
              <a:rPr lang="ko-KR" altLang="en-US" dirty="0"/>
              <a:t>인포 문구</a:t>
            </a:r>
            <a:endParaRPr lang="en-US" altLang="ko-KR" dirty="0"/>
          </a:p>
          <a:p>
            <a:pPr lvl="1"/>
            <a:r>
              <a:rPr lang="ko-KR" altLang="en-US" dirty="0"/>
              <a:t>계층관계가 있는 경우</a:t>
            </a:r>
            <a:r>
              <a:rPr lang="en-US" altLang="ko-KR" dirty="0"/>
              <a:t>,</a:t>
            </a:r>
            <a:r>
              <a:rPr lang="ko-KR" altLang="en-US" dirty="0"/>
              <a:t> 상위 차트에서 데이터를 선택해야만 하위 차트가 그려집니다</a:t>
            </a:r>
            <a:r>
              <a:rPr lang="en-US" altLang="ko-KR" dirty="0"/>
              <a:t>.</a:t>
            </a:r>
          </a:p>
          <a:p>
            <a:r>
              <a:rPr lang="ko-KR" altLang="en-US" dirty="0"/>
              <a:t>차트 수</a:t>
            </a:r>
            <a:endParaRPr lang="en-US" altLang="ko-KR" dirty="0">
              <a:solidFill>
                <a:srgbClr val="FF0000"/>
              </a:solidFill>
            </a:endParaRPr>
          </a:p>
          <a:p>
            <a:r>
              <a:rPr lang="ko-KR" altLang="en-US" dirty="0"/>
              <a:t>차트 목록</a:t>
            </a:r>
            <a:endParaRPr lang="en-US" altLang="ko-KR" dirty="0"/>
          </a:p>
          <a:p>
            <a:pPr lvl="1"/>
            <a:r>
              <a:rPr lang="en-US" altLang="ko-KR" dirty="0"/>
              <a:t>Click</a:t>
            </a:r>
            <a:r>
              <a:rPr lang="ko-KR" altLang="en-US" dirty="0"/>
              <a:t> </a:t>
            </a:r>
            <a:r>
              <a:rPr lang="en-US" altLang="ko-KR" dirty="0"/>
              <a:t>&amp;</a:t>
            </a:r>
            <a:r>
              <a:rPr lang="ko-KR" altLang="en-US" dirty="0"/>
              <a:t> </a:t>
            </a:r>
            <a:r>
              <a:rPr lang="en-US" altLang="ko-KR" dirty="0"/>
              <a:t>Hold</a:t>
            </a:r>
            <a:r>
              <a:rPr lang="ko-KR" altLang="en-US" dirty="0"/>
              <a:t> 시</a:t>
            </a:r>
            <a:r>
              <a:rPr lang="en-US" altLang="ko-KR" dirty="0"/>
              <a:t>,</a:t>
            </a:r>
            <a:r>
              <a:rPr lang="ko-KR" altLang="en-US" dirty="0"/>
              <a:t> </a:t>
            </a:r>
            <a:r>
              <a:rPr lang="en-US" altLang="ko-KR" dirty="0"/>
              <a:t>Drag &amp; Drop</a:t>
            </a:r>
            <a:r>
              <a:rPr lang="ko-KR" altLang="en-US" dirty="0"/>
              <a:t>으로 순서 및 계층 변경 가능 </a:t>
            </a:r>
            <a:endParaRPr lang="en-US" altLang="ko-KR" dirty="0"/>
          </a:p>
          <a:p>
            <a:pPr lvl="1"/>
            <a:r>
              <a:rPr lang="ko-KR" altLang="en-US" dirty="0"/>
              <a:t>구성요소</a:t>
            </a:r>
            <a:endParaRPr lang="en-US" altLang="ko-KR" dirty="0"/>
          </a:p>
          <a:p>
            <a:pPr lvl="2"/>
            <a:r>
              <a:rPr lang="ko-KR" altLang="en-US" dirty="0"/>
              <a:t>목록 번호 </a:t>
            </a:r>
            <a:r>
              <a:rPr lang="en-US" altLang="ko-KR" dirty="0"/>
              <a:t>:</a:t>
            </a:r>
            <a:r>
              <a:rPr lang="ko-KR" altLang="en-US" dirty="0"/>
              <a:t> 오름차순</a:t>
            </a:r>
            <a:endParaRPr lang="en-US" altLang="ko-KR" dirty="0"/>
          </a:p>
          <a:p>
            <a:pPr lvl="2"/>
            <a:r>
              <a:rPr lang="ko-KR" altLang="en-US" dirty="0"/>
              <a:t>차트 썸네일 이미지</a:t>
            </a:r>
            <a:endParaRPr lang="en-US" altLang="ko-KR" dirty="0"/>
          </a:p>
          <a:p>
            <a:pPr lvl="3"/>
            <a:r>
              <a:rPr lang="en-US" altLang="ko-KR" dirty="0"/>
              <a:t>H</a:t>
            </a:r>
            <a:r>
              <a:rPr lang="ko-KR" altLang="en-US" dirty="0"/>
              <a:t>오버 시</a:t>
            </a:r>
            <a:r>
              <a:rPr lang="en-US" altLang="ko-KR" dirty="0"/>
              <a:t>,</a:t>
            </a:r>
            <a:r>
              <a:rPr lang="ko-KR" altLang="en-US" dirty="0"/>
              <a:t> 확대 보기 가능</a:t>
            </a:r>
            <a:endParaRPr lang="en-US" altLang="ko-KR" dirty="0"/>
          </a:p>
          <a:p>
            <a:pPr lvl="2"/>
            <a:r>
              <a:rPr lang="ko-KR" altLang="en-US" dirty="0"/>
              <a:t>차트 명 </a:t>
            </a:r>
            <a:r>
              <a:rPr lang="en-US" altLang="ko-KR" dirty="0"/>
              <a:t>:</a:t>
            </a:r>
            <a:r>
              <a:rPr lang="ko-KR" altLang="en-US" dirty="0"/>
              <a:t> 길어질 경우 말줄임 표시</a:t>
            </a:r>
            <a:endParaRPr lang="en-US" altLang="ko-KR" dirty="0"/>
          </a:p>
          <a:p>
            <a:r>
              <a:rPr lang="ko-KR" altLang="en-US" dirty="0"/>
              <a:t>취소 </a:t>
            </a:r>
            <a:endParaRPr lang="en-US" altLang="ko-KR" dirty="0"/>
          </a:p>
          <a:p>
            <a:pPr lvl="1"/>
            <a:r>
              <a:rPr lang="ko-KR" altLang="en-US" dirty="0"/>
              <a:t>클릭 </a:t>
            </a:r>
            <a:r>
              <a:rPr lang="en-US" altLang="ko-KR" dirty="0"/>
              <a:t>&gt;</a:t>
            </a:r>
            <a:r>
              <a:rPr lang="ko-KR" altLang="en-US" dirty="0"/>
              <a:t> 팝업 닫힘 </a:t>
            </a:r>
            <a:r>
              <a:rPr lang="en-US" altLang="ko-KR" dirty="0"/>
              <a:t>/</a:t>
            </a:r>
            <a:r>
              <a:rPr lang="ko-KR" altLang="en-US" dirty="0"/>
              <a:t> 취소 </a:t>
            </a:r>
            <a:endParaRPr lang="en-US" altLang="ko-KR" dirty="0"/>
          </a:p>
          <a:p>
            <a:r>
              <a:rPr kumimoji="1" lang="ko-KR" altLang="en-US" dirty="0"/>
              <a:t>완료</a:t>
            </a:r>
            <a:endParaRPr kumimoji="1" lang="en-US" altLang="ko-KR" dirty="0"/>
          </a:p>
          <a:p>
            <a:pPr lvl="1"/>
            <a:r>
              <a:rPr kumimoji="1" lang="ko-KR" altLang="en-US" dirty="0"/>
              <a:t>클릭 </a:t>
            </a:r>
            <a:r>
              <a:rPr kumimoji="1" lang="en-US" altLang="ko-KR" dirty="0"/>
              <a:t>&gt;</a:t>
            </a:r>
            <a:r>
              <a:rPr kumimoji="1" lang="ko-KR" altLang="en-US" dirty="0"/>
              <a:t> 저장 완료 토스트 출력 </a:t>
            </a:r>
            <a:r>
              <a:rPr kumimoji="1" lang="ko-KR" altLang="en-US" dirty="0">
                <a:solidFill>
                  <a:srgbClr val="00B0F0"/>
                </a:solidFill>
              </a:rPr>
              <a:t>☞</a:t>
            </a:r>
            <a:r>
              <a:rPr kumimoji="1" lang="en-US" altLang="ko-KR" dirty="0">
                <a:solidFill>
                  <a:srgbClr val="00B0F0"/>
                </a:solidFill>
              </a:rPr>
              <a:t>[003.0]</a:t>
            </a:r>
          </a:p>
        </p:txBody>
      </p:sp>
      <p:grpSp>
        <p:nvGrpSpPr>
          <p:cNvPr id="41" name="그룹 40"/>
          <p:cNvGrpSpPr/>
          <p:nvPr/>
        </p:nvGrpSpPr>
        <p:grpSpPr>
          <a:xfrm>
            <a:off x="6960767" y="830232"/>
            <a:ext cx="1099015" cy="200037"/>
            <a:chOff x="4093583" y="6193790"/>
            <a:chExt cx="2358094" cy="249130"/>
          </a:xfrm>
        </p:grpSpPr>
        <p:sp>
          <p:nvSpPr>
            <p:cNvPr id="43"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Done</a:t>
              </a:r>
              <a:endParaRPr lang="ko-KR" altLang="en-US" sz="700" dirty="0">
                <a:solidFill>
                  <a:prstClr val="white"/>
                </a:solidFill>
                <a:latin typeface="Nanum Gothic" charset="-127"/>
                <a:ea typeface="Nanum Gothic" charset="-127"/>
                <a:cs typeface="Nanum Gothic" charset="-127"/>
              </a:endParaRPr>
            </a:p>
          </p:txBody>
        </p:sp>
        <p:sp>
          <p:nvSpPr>
            <p:cNvPr id="44"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Nanum Gothic" charset="-127"/>
                  <a:ea typeface="Nanum Gothic" charset="-127"/>
                  <a:cs typeface="Nanum Gothic" charset="-127"/>
                </a:rPr>
                <a:t>Cancel</a:t>
              </a:r>
              <a:endParaRPr lang="ko-KR" altLang="en-US" sz="700" dirty="0">
                <a:solidFill>
                  <a:prstClr val="white"/>
                </a:solidFill>
                <a:latin typeface="Nanum Gothic" charset="-127"/>
                <a:ea typeface="Nanum Gothic" charset="-127"/>
                <a:cs typeface="Nanum Gothic" charset="-127"/>
              </a:endParaRPr>
            </a:p>
          </p:txBody>
        </p:sp>
      </p:grpSp>
      <p:sp>
        <p:nvSpPr>
          <p:cNvPr id="46" name="직사각형 45"/>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Nanum Gothic" charset="-127"/>
                <a:ea typeface="Nanum Gothic" charset="-127"/>
                <a:cs typeface="Nanum Gothic" charset="-127"/>
              </a:rPr>
              <a:t>Set chart hierarchy</a:t>
            </a:r>
            <a:endParaRPr lang="en-US" altLang="ko-KR" sz="1000" b="1" dirty="0">
              <a:solidFill>
                <a:schemeClr val="tx1"/>
              </a:solidFill>
              <a:latin typeface="Nanum Gothic" charset="-127"/>
              <a:ea typeface="Nanum Gothic" charset="-127"/>
              <a:cs typeface="Nanum Gothic" charset="-127"/>
            </a:endParaRPr>
          </a:p>
        </p:txBody>
      </p:sp>
      <p:sp>
        <p:nvSpPr>
          <p:cNvPr id="17" name="TextBox 16"/>
          <p:cNvSpPr txBox="1"/>
          <p:nvPr/>
        </p:nvSpPr>
        <p:spPr>
          <a:xfrm>
            <a:off x="1990365" y="49976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[03</a:t>
            </a:r>
            <a:r>
              <a:rPr lang="en-US" altLang="ko-KR" sz="500" b="1" dirty="0">
                <a:solidFill>
                  <a:schemeClr val="bg1"/>
                </a:solidFill>
                <a:latin typeface="Nanum Gothic" charset="-127"/>
                <a:ea typeface="Nanum Gothic" charset="-127"/>
                <a:cs typeface="Nanum Gothic" charset="-127"/>
              </a:rPr>
              <a:t>8</a:t>
            </a:r>
            <a:r>
              <a:rPr lang="mr-IN" altLang="ko-KR" sz="500" b="1" dirty="0">
                <a:solidFill>
                  <a:schemeClr val="bg1"/>
                </a:solidFill>
                <a:latin typeface="Nanum Gothic" charset="-127"/>
                <a:ea typeface="Nanum Gothic" charset="-127"/>
                <a:cs typeface="Nanum Gothic" charset="-127"/>
              </a:rPr>
              <a:t>.0]</a:t>
            </a:r>
            <a:endParaRPr lang="ko-KR" altLang="en-US" sz="500" b="1" dirty="0">
              <a:solidFill>
                <a:schemeClr val="bg1"/>
              </a:solidFill>
              <a:latin typeface="Nanum Gothic" charset="-127"/>
              <a:ea typeface="Nanum Gothic" charset="-127"/>
              <a:cs typeface="Nanum Gothic" charset="-127"/>
            </a:endParaRPr>
          </a:p>
        </p:txBody>
      </p:sp>
      <p:sp>
        <p:nvSpPr>
          <p:cNvPr id="56" name="Oval 55"/>
          <p:cNvSpPr/>
          <p:nvPr/>
        </p:nvSpPr>
        <p:spPr>
          <a:xfrm>
            <a:off x="7217169" y="729829"/>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4</a:t>
            </a:r>
            <a:endParaRPr lang="en-US" sz="600" dirty="0">
              <a:solidFill>
                <a:schemeClr val="bg1"/>
              </a:solidFill>
              <a:latin typeface="Nanum Gothic" charset="-127"/>
              <a:ea typeface="Nanum Gothic" charset="-127"/>
              <a:cs typeface="Nanum Gothic" charset="-127"/>
            </a:endParaRPr>
          </a:p>
        </p:txBody>
      </p:sp>
      <p:sp>
        <p:nvSpPr>
          <p:cNvPr id="57" name="Oval 55"/>
          <p:cNvSpPr/>
          <p:nvPr/>
        </p:nvSpPr>
        <p:spPr>
          <a:xfrm>
            <a:off x="7734596" y="733991"/>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Nanum Gothic" charset="-127"/>
                <a:ea typeface="Nanum Gothic" charset="-127"/>
                <a:cs typeface="Nanum Gothic" charset="-127"/>
              </a:rPr>
              <a:t>5</a:t>
            </a:r>
            <a:endParaRPr lang="en-US" sz="600" dirty="0">
              <a:solidFill>
                <a:schemeClr val="bg1"/>
              </a:solidFill>
              <a:latin typeface="Nanum Gothic" charset="-127"/>
              <a:ea typeface="Nanum Gothic" charset="-127"/>
              <a:cs typeface="Nanum Gothic" charset="-127"/>
            </a:endParaRPr>
          </a:p>
        </p:txBody>
      </p:sp>
      <p:sp>
        <p:nvSpPr>
          <p:cNvPr id="59" name="제목 2"/>
          <p:cNvSpPr txBox="1">
            <a:spLocks/>
          </p:cNvSpPr>
          <p:nvPr/>
        </p:nvSpPr>
        <p:spPr bwMode="auto">
          <a:xfrm>
            <a:off x="2976303" y="1575998"/>
            <a:ext cx="4102778" cy="5088106"/>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01</a:t>
            </a:r>
            <a:r>
              <a:rPr lang="ko-KR" altLang="en-US" sz="700" dirty="0">
                <a:solidFill>
                  <a:prstClr val="black">
                    <a:lumMod val="75000"/>
                    <a:lumOff val="25000"/>
                  </a:prstClr>
                </a:solidFill>
                <a:latin typeface="Nanum Gothic" charset="-127"/>
                <a:ea typeface="Nanum Gothic" charset="-127"/>
                <a:cs typeface="Nanum Gothic" charset="-127"/>
              </a:rPr>
              <a:t> </a:t>
            </a: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02</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03</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04</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05</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06</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대시보드 </a:t>
            </a:r>
            <a:r>
              <a:rPr lang="en-US" altLang="ko-KR" sz="700" dirty="0">
                <a:solidFill>
                  <a:prstClr val="black">
                    <a:lumMod val="75000"/>
                    <a:lumOff val="25000"/>
                  </a:prstClr>
                </a:solidFill>
                <a:latin typeface="Nanum Gothic" charset="-127"/>
                <a:ea typeface="Nanum Gothic" charset="-127"/>
                <a:cs typeface="Nanum Gothic" charset="-127"/>
              </a:rPr>
              <a:t>01</a:t>
            </a:r>
            <a:r>
              <a:rPr lang="ko-KR" altLang="en-US" sz="700" dirty="0">
                <a:solidFill>
                  <a:prstClr val="black">
                    <a:lumMod val="75000"/>
                    <a:lumOff val="25000"/>
                  </a:prstClr>
                </a:solidFill>
                <a:latin typeface="Nanum Gothic" charset="-127"/>
                <a:ea typeface="Nanum Gothic" charset="-127"/>
                <a:cs typeface="Nanum Gothic" charset="-127"/>
              </a:rPr>
              <a:t> </a:t>
            </a: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02</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03</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04</a:t>
            </a:r>
          </a:p>
        </p:txBody>
      </p:sp>
      <p:sp>
        <p:nvSpPr>
          <p:cNvPr id="66" name="직사각형 65"/>
          <p:cNvSpPr/>
          <p:nvPr/>
        </p:nvSpPr>
        <p:spPr>
          <a:xfrm>
            <a:off x="2371059" y="3487619"/>
            <a:ext cx="5262193" cy="266506"/>
          </a:xfrm>
          <a:prstGeom prst="rect">
            <a:avLst/>
          </a:prstGeom>
          <a:solidFill>
            <a:schemeClr val="tx1">
              <a:lumMod val="95000"/>
              <a:lumOff val="5000"/>
              <a:alpha val="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84" name="모서리가 둥근 직사각형 58"/>
          <p:cNvSpPr/>
          <p:nvPr/>
        </p:nvSpPr>
        <p:spPr>
          <a:xfrm>
            <a:off x="3271728" y="834180"/>
            <a:ext cx="3872323"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50000"/>
                    <a:lumOff val="50000"/>
                  </a:schemeClr>
                </a:solidFill>
                <a:latin typeface="Nanum Gothic" charset="-127"/>
                <a:ea typeface="Nanum Gothic" charset="-127"/>
                <a:cs typeface="Nanum Gothic" charset="-127"/>
              </a:rPr>
              <a:t>I When a hierarchical relationship, a child chart is drawn only if you select data in the parent chart.</a:t>
            </a:r>
          </a:p>
        </p:txBody>
      </p:sp>
      <p:sp>
        <p:nvSpPr>
          <p:cNvPr id="26" name="타원 25"/>
          <p:cNvSpPr/>
          <p:nvPr/>
        </p:nvSpPr>
        <p:spPr>
          <a:xfrm>
            <a:off x="3354716" y="777762"/>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chemeClr val="bg1"/>
                </a:solidFill>
                <a:latin typeface="나눔고딕OTF ExtraBold" panose="020D0904000000000000" pitchFamily="34" charset="-127"/>
                <a:ea typeface="나눔고딕OTF ExtraBold" panose="020D0904000000000000" pitchFamily="34" charset="-127"/>
              </a:rPr>
              <a:t>1</a:t>
            </a:r>
            <a:endParaRPr lang="ko-KR" altLang="en-US" sz="600" dirty="0">
              <a:solidFill>
                <a:schemeClr val="bg1"/>
              </a:solidFill>
              <a:latin typeface="나눔고딕OTF ExtraBold" panose="020D0904000000000000" pitchFamily="34" charset="-127"/>
              <a:ea typeface="나눔고딕OTF ExtraBold" panose="020D0904000000000000" pitchFamily="34" charset="-127"/>
            </a:endParaRPr>
          </a:p>
        </p:txBody>
      </p:sp>
      <p:pic>
        <p:nvPicPr>
          <p:cNvPr id="88" name="그림 87"/>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1610957"/>
            <a:ext cx="290448" cy="202695"/>
          </a:xfrm>
          <a:prstGeom prst="rect">
            <a:avLst/>
          </a:prstGeom>
          <a:ln w="3175">
            <a:solidFill>
              <a:schemeClr val="bg1">
                <a:lumMod val="75000"/>
              </a:schemeClr>
            </a:solidFill>
          </a:ln>
        </p:spPr>
      </p:pic>
      <p:pic>
        <p:nvPicPr>
          <p:cNvPr id="89" name="그림 88"/>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1931133"/>
            <a:ext cx="290448" cy="202695"/>
          </a:xfrm>
          <a:prstGeom prst="rect">
            <a:avLst/>
          </a:prstGeom>
          <a:ln w="3175">
            <a:solidFill>
              <a:schemeClr val="bg1">
                <a:lumMod val="75000"/>
              </a:schemeClr>
            </a:solidFill>
          </a:ln>
        </p:spPr>
      </p:pic>
      <p:pic>
        <p:nvPicPr>
          <p:cNvPr id="90" name="그림 89"/>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2251309"/>
            <a:ext cx="290448" cy="202695"/>
          </a:xfrm>
          <a:prstGeom prst="rect">
            <a:avLst/>
          </a:prstGeom>
          <a:ln w="3175">
            <a:solidFill>
              <a:schemeClr val="bg1">
                <a:lumMod val="75000"/>
              </a:schemeClr>
            </a:solidFill>
          </a:ln>
        </p:spPr>
      </p:pic>
      <p:pic>
        <p:nvPicPr>
          <p:cNvPr id="91" name="그림 90"/>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2571485"/>
            <a:ext cx="290448" cy="202695"/>
          </a:xfrm>
          <a:prstGeom prst="rect">
            <a:avLst/>
          </a:prstGeom>
          <a:ln w="3175">
            <a:solidFill>
              <a:schemeClr val="bg1">
                <a:lumMod val="75000"/>
              </a:schemeClr>
            </a:solidFill>
          </a:ln>
        </p:spPr>
      </p:pic>
      <p:pic>
        <p:nvPicPr>
          <p:cNvPr id="92" name="그림 91"/>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2891661"/>
            <a:ext cx="290448" cy="202695"/>
          </a:xfrm>
          <a:prstGeom prst="rect">
            <a:avLst/>
          </a:prstGeom>
          <a:ln w="3175">
            <a:solidFill>
              <a:schemeClr val="bg1">
                <a:lumMod val="75000"/>
              </a:schemeClr>
            </a:solidFill>
          </a:ln>
        </p:spPr>
      </p:pic>
      <p:pic>
        <p:nvPicPr>
          <p:cNvPr id="93" name="그림 92"/>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3211837"/>
            <a:ext cx="290448" cy="202695"/>
          </a:xfrm>
          <a:prstGeom prst="rect">
            <a:avLst/>
          </a:prstGeom>
          <a:ln w="3175">
            <a:solidFill>
              <a:schemeClr val="bg1">
                <a:lumMod val="75000"/>
              </a:schemeClr>
            </a:solidFill>
          </a:ln>
        </p:spPr>
      </p:pic>
      <p:pic>
        <p:nvPicPr>
          <p:cNvPr id="94" name="그림 93"/>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3532013"/>
            <a:ext cx="290448" cy="202695"/>
          </a:xfrm>
          <a:prstGeom prst="rect">
            <a:avLst/>
          </a:prstGeom>
          <a:ln w="3175">
            <a:solidFill>
              <a:schemeClr val="bg1">
                <a:lumMod val="75000"/>
              </a:schemeClr>
            </a:solidFill>
          </a:ln>
        </p:spPr>
      </p:pic>
      <p:pic>
        <p:nvPicPr>
          <p:cNvPr id="95" name="그림 94"/>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3852189"/>
            <a:ext cx="290448" cy="202695"/>
          </a:xfrm>
          <a:prstGeom prst="rect">
            <a:avLst/>
          </a:prstGeom>
          <a:ln w="3175">
            <a:solidFill>
              <a:schemeClr val="bg1">
                <a:lumMod val="75000"/>
              </a:schemeClr>
            </a:solidFill>
          </a:ln>
        </p:spPr>
      </p:pic>
      <p:pic>
        <p:nvPicPr>
          <p:cNvPr id="96" name="그림 95"/>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4172365"/>
            <a:ext cx="290448" cy="202695"/>
          </a:xfrm>
          <a:prstGeom prst="rect">
            <a:avLst/>
          </a:prstGeom>
          <a:ln w="3175">
            <a:solidFill>
              <a:schemeClr val="bg1">
                <a:lumMod val="75000"/>
              </a:schemeClr>
            </a:solidFill>
          </a:ln>
        </p:spPr>
      </p:pic>
      <p:pic>
        <p:nvPicPr>
          <p:cNvPr id="97" name="그림 96"/>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811482" y="4492541"/>
            <a:ext cx="290448" cy="202695"/>
          </a:xfrm>
          <a:prstGeom prst="rect">
            <a:avLst/>
          </a:prstGeom>
          <a:ln w="3175">
            <a:solidFill>
              <a:schemeClr val="bg1">
                <a:lumMod val="75000"/>
              </a:schemeClr>
            </a:solidFill>
          </a:ln>
        </p:spPr>
      </p:pic>
      <p:pic>
        <p:nvPicPr>
          <p:cNvPr id="98" name="그림 97"/>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2966338" y="4812717"/>
            <a:ext cx="290448" cy="202695"/>
          </a:xfrm>
          <a:prstGeom prst="rect">
            <a:avLst/>
          </a:prstGeom>
          <a:ln w="3175">
            <a:solidFill>
              <a:schemeClr val="bg1">
                <a:lumMod val="75000"/>
              </a:schemeClr>
            </a:solidFill>
          </a:ln>
        </p:spPr>
      </p:pic>
      <p:pic>
        <p:nvPicPr>
          <p:cNvPr id="99" name="그림 98"/>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3151648" y="5132896"/>
            <a:ext cx="290448" cy="202695"/>
          </a:xfrm>
          <a:prstGeom prst="rect">
            <a:avLst/>
          </a:prstGeom>
          <a:ln w="3175">
            <a:solidFill>
              <a:schemeClr val="bg1">
                <a:lumMod val="75000"/>
              </a:schemeClr>
            </a:solidFill>
          </a:ln>
        </p:spPr>
      </p:pic>
      <p:grpSp>
        <p:nvGrpSpPr>
          <p:cNvPr id="103" name="그룹 102"/>
          <p:cNvGrpSpPr/>
          <p:nvPr/>
        </p:nvGrpSpPr>
        <p:grpSpPr>
          <a:xfrm>
            <a:off x="3101930" y="3119391"/>
            <a:ext cx="1568487" cy="1069928"/>
            <a:chOff x="1604315" y="2136717"/>
            <a:chExt cx="1568487" cy="1069928"/>
          </a:xfrm>
        </p:grpSpPr>
        <p:grpSp>
          <p:nvGrpSpPr>
            <p:cNvPr id="104" name="그룹 103"/>
            <p:cNvGrpSpPr/>
            <p:nvPr/>
          </p:nvGrpSpPr>
          <p:grpSpPr>
            <a:xfrm rot="16200000">
              <a:off x="1853595" y="1887437"/>
              <a:ext cx="1069928" cy="1568487"/>
              <a:chOff x="9268840" y="1206436"/>
              <a:chExt cx="1069928" cy="1901669"/>
            </a:xfrm>
          </p:grpSpPr>
          <p:sp>
            <p:nvSpPr>
              <p:cNvPr id="106" name="삼각형 105"/>
              <p:cNvSpPr/>
              <p:nvPr/>
            </p:nvSpPr>
            <p:spPr>
              <a:xfrm>
                <a:off x="9789664" y="1206436"/>
                <a:ext cx="75444" cy="65038"/>
              </a:xfrm>
              <a:prstGeom prst="triangle">
                <a:avLst/>
              </a:prstGeom>
              <a:solidFill>
                <a:schemeClr val="tx1">
                  <a:lumMod val="75000"/>
                  <a:lumOff val="25000"/>
                </a:schemeClr>
              </a:solidFill>
              <a:ln w="635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107" name="사각형 설명선[R] 106"/>
              <p:cNvSpPr/>
              <p:nvPr/>
            </p:nvSpPr>
            <p:spPr>
              <a:xfrm>
                <a:off x="9268840" y="1271476"/>
                <a:ext cx="1069928" cy="1836629"/>
              </a:xfrm>
              <a:prstGeom prst="wedgeRectCallout">
                <a:avLst>
                  <a:gd name="adj1" fmla="val 18033"/>
                  <a:gd name="adj2" fmla="val -47426"/>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51999" rtlCol="0" anchor="t"/>
              <a:lstStyle/>
              <a:p>
                <a:pPr>
                  <a:lnSpc>
                    <a:spcPct val="150000"/>
                  </a:lnSpc>
                </a:pPr>
                <a:endParaRPr kumimoji="1" lang="en-US" altLang="ko-KR" sz="700" dirty="0">
                  <a:solidFill>
                    <a:prstClr val="black"/>
                  </a:solidFill>
                  <a:latin typeface="Nanum Gothic" charset="-127"/>
                  <a:ea typeface="Nanum Gothic" charset="-127"/>
                  <a:cs typeface="Nanum Gothic" charset="-127"/>
                </a:endParaRPr>
              </a:p>
            </p:txBody>
          </p:sp>
        </p:grpSp>
        <p:pic>
          <p:nvPicPr>
            <p:cNvPr id="105" name="그림 104"/>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1683666" y="2160639"/>
              <a:ext cx="1462572" cy="1020685"/>
            </a:xfrm>
            <a:prstGeom prst="rect">
              <a:avLst/>
            </a:prstGeom>
            <a:ln w="3175">
              <a:solidFill>
                <a:schemeClr val="bg1">
                  <a:lumMod val="75000"/>
                </a:schemeClr>
              </a:solidFill>
            </a:ln>
          </p:spPr>
        </p:pic>
      </p:grpSp>
      <p:sp>
        <p:nvSpPr>
          <p:cNvPr id="120" name="제목 2"/>
          <p:cNvSpPr txBox="1">
            <a:spLocks/>
          </p:cNvSpPr>
          <p:nvPr/>
        </p:nvSpPr>
        <p:spPr bwMode="auto">
          <a:xfrm>
            <a:off x="2404010" y="1356648"/>
            <a:ext cx="2438710" cy="141361"/>
          </a:xfrm>
          <a:prstGeom prst="rect">
            <a:avLst/>
          </a:prstGeom>
          <a:noFill/>
          <a:ln w="3175">
            <a:noFill/>
          </a:ln>
          <a:extLst/>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schemeClr val="tx1">
                    <a:lumMod val="50000"/>
                    <a:lumOff val="50000"/>
                  </a:schemeClr>
                </a:solidFill>
                <a:latin typeface="Nanum Gothic" charset="-127"/>
                <a:ea typeface="Nanum Gothic" charset="-127"/>
                <a:cs typeface="Nanum Gothic" charset="-127"/>
              </a:rPr>
              <a:t>12</a:t>
            </a:r>
            <a:r>
              <a:rPr lang="ko-KR" altLang="en-US" sz="600" b="1" dirty="0">
                <a:solidFill>
                  <a:schemeClr val="tx1">
                    <a:lumMod val="50000"/>
                    <a:lumOff val="50000"/>
                  </a:schemeClr>
                </a:solidFill>
                <a:latin typeface="Nanum Gothic" charset="-127"/>
                <a:ea typeface="Nanum Gothic" charset="-127"/>
                <a:cs typeface="Nanum Gothic" charset="-127"/>
              </a:rPr>
              <a:t> </a:t>
            </a:r>
            <a:r>
              <a:rPr lang="en-US" altLang="ko-KR" sz="600" b="1" dirty="0">
                <a:solidFill>
                  <a:schemeClr val="tx1">
                    <a:lumMod val="50000"/>
                    <a:lumOff val="50000"/>
                  </a:schemeClr>
                </a:solidFill>
                <a:latin typeface="Nanum Gothic" charset="-127"/>
                <a:ea typeface="Nanum Gothic" charset="-127"/>
                <a:cs typeface="Nanum Gothic" charset="-127"/>
              </a:rPr>
              <a:t>Charts</a:t>
            </a:r>
            <a:r>
              <a:rPr lang="ko-KR" altLang="en-US" sz="600" b="1" dirty="0">
                <a:solidFill>
                  <a:schemeClr val="tx1">
                    <a:lumMod val="50000"/>
                    <a:lumOff val="50000"/>
                  </a:schemeClr>
                </a:solidFill>
                <a:latin typeface="Nanum Gothic" charset="-127"/>
                <a:ea typeface="Nanum Gothic" charset="-127"/>
                <a:cs typeface="Nanum Gothic" charset="-127"/>
              </a:rPr>
              <a:t> </a:t>
            </a:r>
            <a:endParaRPr lang="en-US" altLang="ko-KR" sz="600" dirty="0">
              <a:solidFill>
                <a:schemeClr val="tx1">
                  <a:lumMod val="50000"/>
                  <a:lumOff val="50000"/>
                </a:schemeClr>
              </a:solidFill>
              <a:latin typeface="Nanum Gothic" charset="-127"/>
              <a:ea typeface="Nanum Gothic" charset="-127"/>
              <a:cs typeface="Nanum Gothic" charset="-127"/>
            </a:endParaRPr>
          </a:p>
        </p:txBody>
      </p:sp>
      <p:sp>
        <p:nvSpPr>
          <p:cNvPr id="122" name="제목 2"/>
          <p:cNvSpPr txBox="1">
            <a:spLocks/>
          </p:cNvSpPr>
          <p:nvPr/>
        </p:nvSpPr>
        <p:spPr bwMode="auto">
          <a:xfrm>
            <a:off x="2292913" y="1575998"/>
            <a:ext cx="322733" cy="5088106"/>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2</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3</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4</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5</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6</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7</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8</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9</a:t>
            </a:r>
          </a:p>
          <a:p>
            <a:pPr>
              <a:lnSpc>
                <a:spcPct val="150000"/>
              </a:lnSpc>
              <a:buClr>
                <a:srgbClr val="336699"/>
              </a:buClr>
            </a:pPr>
            <a:endParaRPr lang="en-US" altLang="ko-KR" sz="700" dirty="0">
              <a:solidFill>
                <a:prstClr val="black">
                  <a:lumMod val="75000"/>
                  <a:lumOff val="25000"/>
                </a:prstClr>
              </a:solidFill>
              <a:latin typeface="Nanum Gothic" charset="-127"/>
              <a:ea typeface="Nanum Gothic" charset="-127"/>
              <a:cs typeface="Nanum Gothic" charset="-127"/>
            </a:endParaRPr>
          </a:p>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10</a:t>
            </a:r>
          </a:p>
        </p:txBody>
      </p:sp>
      <p:sp>
        <p:nvSpPr>
          <p:cNvPr id="82" name="직사각형 81"/>
          <p:cNvSpPr/>
          <p:nvPr/>
        </p:nvSpPr>
        <p:spPr>
          <a:xfrm>
            <a:off x="2804283" y="3431766"/>
            <a:ext cx="317999" cy="163028"/>
          </a:xfrm>
          <a:prstGeom prst="rect">
            <a:avLst/>
          </a:prstGeom>
          <a:solidFill>
            <a:srgbClr val="FF40FF"/>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Nanum Gothic Regular" charset="-127"/>
                <a:ea typeface="Nanum Gothic Regular" charset="-127"/>
              </a:rPr>
              <a:t>H</a:t>
            </a:r>
            <a:r>
              <a:rPr kumimoji="1" lang="ko-KR" altLang="en-US" sz="600" dirty="0">
                <a:latin typeface="Nanum Gothic Regular" charset="-127"/>
                <a:ea typeface="Nanum Gothic Regular" charset="-127"/>
              </a:rPr>
              <a:t>오버</a:t>
            </a:r>
            <a:endParaRPr kumimoji="1" lang="en-US" altLang="ko-KR" sz="600" dirty="0">
              <a:latin typeface="Nanum Gothic Regular" charset="-127"/>
              <a:ea typeface="Nanum Gothic Regular" charset="-127"/>
            </a:endParaRPr>
          </a:p>
        </p:txBody>
      </p:sp>
      <p:grpSp>
        <p:nvGrpSpPr>
          <p:cNvPr id="13" name="그룹 12"/>
          <p:cNvGrpSpPr/>
          <p:nvPr/>
        </p:nvGrpSpPr>
        <p:grpSpPr>
          <a:xfrm>
            <a:off x="2401635" y="1837833"/>
            <a:ext cx="5173817" cy="58472"/>
            <a:chOff x="2383058" y="1837833"/>
            <a:chExt cx="5173817" cy="58472"/>
          </a:xfrm>
          <a:solidFill>
            <a:srgbClr val="FF0000"/>
          </a:solidFill>
        </p:grpSpPr>
        <p:cxnSp>
          <p:nvCxnSpPr>
            <p:cNvPr id="11" name="직선 연결선[R] 10"/>
            <p:cNvCxnSpPr/>
            <p:nvPr/>
          </p:nvCxnSpPr>
          <p:spPr>
            <a:xfrm>
              <a:off x="2422132" y="1870700"/>
              <a:ext cx="5092951" cy="0"/>
            </a:xfrm>
            <a:prstGeom prst="line">
              <a:avLst/>
            </a:prstGeom>
            <a:grpFill/>
            <a:ln>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삼각형 11"/>
            <p:cNvSpPr/>
            <p:nvPr/>
          </p:nvSpPr>
          <p:spPr>
            <a:xfrm rot="16200000">
              <a:off x="7504780" y="1844210"/>
              <a:ext cx="58471" cy="45719"/>
            </a:xfrm>
            <a:prstGeom prst="triangle">
              <a:avLst/>
            </a:prstGeom>
            <a:grp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4" name="삼각형 123"/>
            <p:cNvSpPr/>
            <p:nvPr/>
          </p:nvSpPr>
          <p:spPr>
            <a:xfrm rot="16200000" flipV="1">
              <a:off x="2376682" y="1844209"/>
              <a:ext cx="58471" cy="45719"/>
            </a:xfrm>
            <a:prstGeom prst="triangle">
              <a:avLst/>
            </a:prstGeom>
            <a:grp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grpSp>
        <p:nvGrpSpPr>
          <p:cNvPr id="14" name="그룹 13"/>
          <p:cNvGrpSpPr/>
          <p:nvPr/>
        </p:nvGrpSpPr>
        <p:grpSpPr>
          <a:xfrm>
            <a:off x="2506593" y="1758455"/>
            <a:ext cx="4434995" cy="266506"/>
            <a:chOff x="3613432" y="1944410"/>
            <a:chExt cx="4434995" cy="266506"/>
          </a:xfrm>
        </p:grpSpPr>
        <p:sp>
          <p:nvSpPr>
            <p:cNvPr id="85" name="직사각형 84"/>
            <p:cNvSpPr/>
            <p:nvPr/>
          </p:nvSpPr>
          <p:spPr>
            <a:xfrm>
              <a:off x="3613432" y="1944410"/>
              <a:ext cx="4434995" cy="266506"/>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prstClr val="black"/>
                  </a:solidFill>
                  <a:latin typeface="Nanum Gothic" charset="-127"/>
                  <a:ea typeface="Nanum Gothic" charset="-127"/>
                  <a:cs typeface="Nanum Gothic" charset="-127"/>
                </a:rPr>
                <a:t>           새로운 차트 </a:t>
              </a:r>
              <a:r>
                <a:rPr kumimoji="1" lang="en-US" altLang="ko-KR" sz="700" dirty="0">
                  <a:solidFill>
                    <a:prstClr val="black"/>
                  </a:solidFill>
                  <a:latin typeface="Nanum Gothic" charset="-127"/>
                  <a:ea typeface="Nanum Gothic" charset="-127"/>
                  <a:cs typeface="Nanum Gothic" charset="-127"/>
                </a:rPr>
                <a:t>03</a:t>
              </a:r>
              <a:endParaRPr kumimoji="1" lang="ko-KR" altLang="en-US" sz="700" dirty="0">
                <a:solidFill>
                  <a:prstClr val="black"/>
                </a:solidFill>
                <a:latin typeface="Nanum Gothic" charset="-127"/>
                <a:ea typeface="Nanum Gothic" charset="-127"/>
                <a:cs typeface="Nanum Gothic" charset="-127"/>
              </a:endParaRPr>
            </a:p>
          </p:txBody>
        </p:sp>
        <p:pic>
          <p:nvPicPr>
            <p:cNvPr id="108" name="그림 107"/>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3662060" y="1974436"/>
              <a:ext cx="290448" cy="202695"/>
            </a:xfrm>
            <a:prstGeom prst="rect">
              <a:avLst/>
            </a:prstGeom>
            <a:ln w="3175">
              <a:solidFill>
                <a:schemeClr val="bg1">
                  <a:lumMod val="75000"/>
                </a:schemeClr>
              </a:solidFill>
            </a:ln>
          </p:spPr>
        </p:pic>
      </p:grpSp>
      <p:sp>
        <p:nvSpPr>
          <p:cNvPr id="125" name="직사각형 124"/>
          <p:cNvSpPr/>
          <p:nvPr/>
        </p:nvSpPr>
        <p:spPr>
          <a:xfrm>
            <a:off x="2371059" y="2216654"/>
            <a:ext cx="5262193" cy="266506"/>
          </a:xfrm>
          <a:prstGeom prst="rect">
            <a:avLst/>
          </a:prstGeom>
          <a:solidFill>
            <a:schemeClr val="tx1">
              <a:lumMod val="95000"/>
              <a:lumOff val="5000"/>
              <a:alpha val="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pic>
        <p:nvPicPr>
          <p:cNvPr id="127" name="그림 1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76715" y="1903567"/>
            <a:ext cx="167706" cy="167706"/>
          </a:xfrm>
          <a:prstGeom prst="rect">
            <a:avLst/>
          </a:prstGeom>
        </p:spPr>
      </p:pic>
      <p:cxnSp>
        <p:nvCxnSpPr>
          <p:cNvPr id="16" name="직선 화살표 연결선 15"/>
          <p:cNvCxnSpPr/>
          <p:nvPr/>
        </p:nvCxnSpPr>
        <p:spPr>
          <a:xfrm flipV="1">
            <a:off x="4882175" y="1987420"/>
            <a:ext cx="248237" cy="362487"/>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8" name="직선 연결선[R] 127"/>
          <p:cNvCxnSpPr/>
          <p:nvPr/>
        </p:nvCxnSpPr>
        <p:spPr>
          <a:xfrm>
            <a:off x="2104622" y="1555058"/>
            <a:ext cx="594380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4985948" y="2090458"/>
            <a:ext cx="2317337" cy="29122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latin typeface="Nanum Gothic Regular" charset="-127"/>
                <a:ea typeface="Nanum Gothic Regular" charset="-127"/>
              </a:rPr>
              <a:t>리스트 사이에 </a:t>
            </a:r>
            <a:r>
              <a:rPr kumimoji="1" lang="en-US" altLang="ko-KR" sz="600" dirty="0">
                <a:latin typeface="Nanum Gothic Regular" charset="-127"/>
                <a:ea typeface="Nanum Gothic Regular" charset="-127"/>
              </a:rPr>
              <a:t>Drag &amp; Drop</a:t>
            </a:r>
          </a:p>
          <a:p>
            <a:r>
              <a:rPr kumimoji="1" lang="en-US" altLang="ko-KR" sz="600" dirty="0">
                <a:latin typeface="Nanum Gothic Regular" charset="-127"/>
                <a:ea typeface="Nanum Gothic Regular" charset="-127"/>
              </a:rPr>
              <a:t>- </a:t>
            </a:r>
            <a:r>
              <a:rPr kumimoji="1" lang="ko-KR" altLang="en-US" sz="600" dirty="0">
                <a:latin typeface="Nanum Gothic Regular" charset="-127"/>
                <a:ea typeface="Nanum Gothic Regular" charset="-127"/>
              </a:rPr>
              <a:t>계층 사이 </a:t>
            </a:r>
            <a:r>
              <a:rPr kumimoji="1" lang="en-US" altLang="ko-KR" sz="600" dirty="0">
                <a:latin typeface="Nanum Gothic Regular" charset="-127"/>
                <a:ea typeface="Nanum Gothic Regular" charset="-127"/>
              </a:rPr>
              <a:t>:</a:t>
            </a:r>
            <a:r>
              <a:rPr kumimoji="1" lang="ko-KR" altLang="en-US" sz="600" dirty="0">
                <a:latin typeface="Nanum Gothic Regular" charset="-127"/>
                <a:ea typeface="Nanum Gothic Regular" charset="-127"/>
              </a:rPr>
              <a:t> 바로 위 리스트의 하위 뎁스로 이동</a:t>
            </a:r>
            <a:endParaRPr kumimoji="1" lang="en-US" altLang="ko-KR" sz="600" dirty="0">
              <a:latin typeface="Nanum Gothic Regular" charset="-127"/>
              <a:ea typeface="Nanum Gothic Regular" charset="-127"/>
            </a:endParaRPr>
          </a:p>
          <a:p>
            <a:r>
              <a:rPr kumimoji="1" lang="en-US" altLang="ko-KR" sz="600" dirty="0">
                <a:latin typeface="Nanum Gothic Regular" charset="-127"/>
                <a:ea typeface="Nanum Gothic Regular" charset="-127"/>
              </a:rPr>
              <a:t>- </a:t>
            </a:r>
            <a:r>
              <a:rPr kumimoji="1" lang="ko-KR" altLang="en-US" sz="600" dirty="0">
                <a:latin typeface="Nanum Gothic Regular" charset="-127"/>
                <a:ea typeface="Nanum Gothic Regular" charset="-127"/>
              </a:rPr>
              <a:t>동일 뎁스 사이 </a:t>
            </a:r>
            <a:r>
              <a:rPr kumimoji="1" lang="en-US" altLang="ko-KR" sz="600" dirty="0">
                <a:latin typeface="Nanum Gothic Regular" charset="-127"/>
                <a:ea typeface="Nanum Gothic Regular" charset="-127"/>
              </a:rPr>
              <a:t>:</a:t>
            </a:r>
            <a:r>
              <a:rPr kumimoji="1" lang="ko-KR" altLang="en-US" sz="600" dirty="0">
                <a:latin typeface="Nanum Gothic Regular" charset="-127"/>
                <a:ea typeface="Nanum Gothic Regular" charset="-127"/>
              </a:rPr>
              <a:t> 리스트 순서 변경</a:t>
            </a:r>
            <a:endParaRPr kumimoji="1" lang="en-US" altLang="ko-KR" sz="600" dirty="0">
              <a:latin typeface="Nanum Gothic Regular" charset="-127"/>
              <a:ea typeface="Nanum Gothic Regular" charset="-127"/>
            </a:endParaRPr>
          </a:p>
        </p:txBody>
      </p:sp>
      <p:sp>
        <p:nvSpPr>
          <p:cNvPr id="136" name="타원 135"/>
          <p:cNvSpPr/>
          <p:nvPr/>
        </p:nvSpPr>
        <p:spPr>
          <a:xfrm>
            <a:off x="2210657" y="1377843"/>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chemeClr val="bg1"/>
                </a:solidFill>
                <a:latin typeface="나눔고딕OTF ExtraBold" panose="020D0904000000000000" pitchFamily="34" charset="-127"/>
                <a:ea typeface="나눔고딕OTF ExtraBold" panose="020D0904000000000000" pitchFamily="34" charset="-127"/>
              </a:rPr>
              <a:t>2</a:t>
            </a:r>
            <a:endParaRPr lang="ko-KR" altLang="en-US" sz="600" dirty="0">
              <a:solidFill>
                <a:schemeClr val="bg1"/>
              </a:solidFill>
              <a:latin typeface="나눔고딕OTF ExtraBold" panose="020D0904000000000000" pitchFamily="34" charset="-127"/>
              <a:ea typeface="나눔고딕OTF ExtraBold" panose="020D0904000000000000" pitchFamily="34" charset="-127"/>
            </a:endParaRPr>
          </a:p>
        </p:txBody>
      </p:sp>
      <p:sp>
        <p:nvSpPr>
          <p:cNvPr id="137" name="타원 136"/>
          <p:cNvSpPr/>
          <p:nvPr/>
        </p:nvSpPr>
        <p:spPr>
          <a:xfrm>
            <a:off x="2202306" y="164556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chemeClr val="bg1"/>
                </a:solidFill>
                <a:latin typeface="나눔고딕OTF ExtraBold" panose="020D0904000000000000" pitchFamily="34" charset="-127"/>
                <a:ea typeface="나눔고딕OTF ExtraBold" panose="020D0904000000000000" pitchFamily="34" charset="-127"/>
              </a:rPr>
              <a:t>3</a:t>
            </a:r>
            <a:endParaRPr lang="ko-KR" altLang="en-US" sz="600" dirty="0">
              <a:solidFill>
                <a:schemeClr val="bg1"/>
              </a:solidFill>
              <a:latin typeface="나눔고딕OTF ExtraBold" panose="020D0904000000000000" pitchFamily="34" charset="-127"/>
              <a:ea typeface="나눔고딕OTF ExtraBold" panose="020D0904000000000000" pitchFamily="34" charset="-127"/>
            </a:endParaRPr>
          </a:p>
        </p:txBody>
      </p:sp>
      <p:sp>
        <p:nvSpPr>
          <p:cNvPr id="67" name="직사각형 66"/>
          <p:cNvSpPr/>
          <p:nvPr/>
        </p:nvSpPr>
        <p:spPr>
          <a:xfrm>
            <a:off x="2368107" y="2829113"/>
            <a:ext cx="5416208" cy="319180"/>
          </a:xfrm>
          <a:prstGeom prst="rect">
            <a:avLst/>
          </a:prstGeom>
          <a:noFill/>
          <a:ln w="635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72" name="그룹 71"/>
          <p:cNvGrpSpPr/>
          <p:nvPr/>
        </p:nvGrpSpPr>
        <p:grpSpPr>
          <a:xfrm>
            <a:off x="2938435" y="2745426"/>
            <a:ext cx="4434995" cy="266506"/>
            <a:chOff x="3613432" y="1944410"/>
            <a:chExt cx="4434995" cy="266506"/>
          </a:xfrm>
        </p:grpSpPr>
        <p:sp>
          <p:nvSpPr>
            <p:cNvPr id="73" name="직사각형 72"/>
            <p:cNvSpPr/>
            <p:nvPr/>
          </p:nvSpPr>
          <p:spPr>
            <a:xfrm>
              <a:off x="3613432" y="1944410"/>
              <a:ext cx="4434995" cy="266506"/>
            </a:xfrm>
            <a:prstGeom prst="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prstClr val="black"/>
                  </a:solidFill>
                  <a:latin typeface="Nanum Gothic" charset="-127"/>
                  <a:ea typeface="Nanum Gothic" charset="-127"/>
                  <a:cs typeface="Nanum Gothic" charset="-127"/>
                </a:rPr>
                <a:t>           새로운 차트 </a:t>
              </a:r>
              <a:r>
                <a:rPr kumimoji="1" lang="en-US" altLang="ko-KR" sz="700" dirty="0">
                  <a:solidFill>
                    <a:prstClr val="black"/>
                  </a:solidFill>
                  <a:latin typeface="Nanum Gothic" charset="-127"/>
                  <a:ea typeface="Nanum Gothic" charset="-127"/>
                  <a:cs typeface="Nanum Gothic" charset="-127"/>
                </a:rPr>
                <a:t>03</a:t>
              </a:r>
              <a:endParaRPr kumimoji="1" lang="ko-KR" altLang="en-US" sz="700" dirty="0">
                <a:solidFill>
                  <a:prstClr val="black"/>
                </a:solidFill>
                <a:latin typeface="Nanum Gothic" charset="-127"/>
                <a:ea typeface="Nanum Gothic" charset="-127"/>
                <a:cs typeface="Nanum Gothic" charset="-127"/>
              </a:endParaRPr>
            </a:p>
          </p:txBody>
        </p:sp>
        <p:pic>
          <p:nvPicPr>
            <p:cNvPr id="74" name="그림 73"/>
            <p:cNvPicPr>
              <a:picLocks noChangeAspect="1"/>
            </p:cNvPicPr>
            <p:nvPr/>
          </p:nvPicPr>
          <p:blipFill rotWithShape="1">
            <a:blip r:embed="rId3">
              <a:extLst>
                <a:ext uri="{28A0092B-C50C-407E-A947-70E740481C1C}">
                  <a14:useLocalDpi xmlns:a14="http://schemas.microsoft.com/office/drawing/2010/main" val="0"/>
                </a:ext>
              </a:extLst>
            </a:blip>
            <a:srcRect l="7053" t="14954" r="77483" b="74545"/>
            <a:stretch/>
          </p:blipFill>
          <p:spPr>
            <a:xfrm>
              <a:off x="3662060" y="1974436"/>
              <a:ext cx="290448" cy="202695"/>
            </a:xfrm>
            <a:prstGeom prst="rect">
              <a:avLst/>
            </a:prstGeom>
            <a:ln w="3175">
              <a:solidFill>
                <a:schemeClr val="bg1">
                  <a:lumMod val="75000"/>
                </a:schemeClr>
              </a:solidFill>
            </a:ln>
          </p:spPr>
        </p:pic>
      </p:grpSp>
      <p:cxnSp>
        <p:nvCxnSpPr>
          <p:cNvPr id="75" name="직선 화살표 연결선 74"/>
          <p:cNvCxnSpPr/>
          <p:nvPr/>
        </p:nvCxnSpPr>
        <p:spPr>
          <a:xfrm>
            <a:off x="4579637" y="2349908"/>
            <a:ext cx="263083" cy="524386"/>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7" name="직사각형 76"/>
          <p:cNvSpPr/>
          <p:nvPr/>
        </p:nvSpPr>
        <p:spPr>
          <a:xfrm>
            <a:off x="4643853" y="2500852"/>
            <a:ext cx="1589390" cy="21274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latin typeface="Nanum Gothic Regular" charset="-127"/>
                <a:ea typeface="Nanum Gothic Regular" charset="-127"/>
              </a:rPr>
              <a:t>리스트와 겹치게 </a:t>
            </a:r>
            <a:r>
              <a:rPr kumimoji="1" lang="en-US" altLang="ko-KR" sz="600" dirty="0">
                <a:latin typeface="Nanum Gothic Regular" charset="-127"/>
                <a:ea typeface="Nanum Gothic Regular" charset="-127"/>
              </a:rPr>
              <a:t>Drag &amp; Drop</a:t>
            </a:r>
          </a:p>
          <a:p>
            <a:r>
              <a:rPr kumimoji="1" lang="en-US" altLang="ko-KR" sz="600" dirty="0">
                <a:latin typeface="Nanum Gothic Regular" charset="-127"/>
                <a:ea typeface="Nanum Gothic Regular" charset="-127"/>
              </a:rPr>
              <a:t>-</a:t>
            </a:r>
            <a:r>
              <a:rPr kumimoji="1" lang="ko-KR" altLang="en-US" sz="600" dirty="0">
                <a:latin typeface="Nanum Gothic Regular" charset="-127"/>
                <a:ea typeface="Nanum Gothic Regular" charset="-127"/>
              </a:rPr>
              <a:t> 해당 리스트의 하위 뎁스로 이동</a:t>
            </a:r>
            <a:endParaRPr kumimoji="1" lang="en-US" altLang="ko-KR" sz="600" dirty="0">
              <a:latin typeface="Nanum Gothic Regular" charset="-127"/>
              <a:ea typeface="Nanum Gothic Regular" charset="-127"/>
            </a:endParaRPr>
          </a:p>
        </p:txBody>
      </p:sp>
      <p:sp>
        <p:nvSpPr>
          <p:cNvPr id="78" name="제목 2"/>
          <p:cNvSpPr txBox="1">
            <a:spLocks/>
          </p:cNvSpPr>
          <p:nvPr/>
        </p:nvSpPr>
        <p:spPr bwMode="auto">
          <a:xfrm>
            <a:off x="3148323" y="4793661"/>
            <a:ext cx="4102778" cy="234270"/>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05</a:t>
            </a:r>
          </a:p>
        </p:txBody>
      </p:sp>
      <p:sp>
        <p:nvSpPr>
          <p:cNvPr id="79" name="제목 2"/>
          <p:cNvSpPr txBox="1">
            <a:spLocks/>
          </p:cNvSpPr>
          <p:nvPr/>
        </p:nvSpPr>
        <p:spPr bwMode="auto">
          <a:xfrm>
            <a:off x="3354716" y="5113802"/>
            <a:ext cx="4102778" cy="234270"/>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700" dirty="0">
                <a:solidFill>
                  <a:prstClr val="black">
                    <a:lumMod val="75000"/>
                    <a:lumOff val="25000"/>
                  </a:prstClr>
                </a:solidFill>
                <a:latin typeface="Nanum Gothic" charset="-127"/>
                <a:ea typeface="Nanum Gothic" charset="-127"/>
                <a:cs typeface="Nanum Gothic" charset="-127"/>
              </a:rPr>
              <a:t>새로운 차트 </a:t>
            </a:r>
            <a:r>
              <a:rPr lang="en-US" altLang="ko-KR" sz="700" dirty="0">
                <a:solidFill>
                  <a:prstClr val="black">
                    <a:lumMod val="75000"/>
                    <a:lumOff val="25000"/>
                  </a:prstClr>
                </a:solidFill>
                <a:latin typeface="Nanum Gothic" charset="-127"/>
                <a:ea typeface="Nanum Gothic" charset="-127"/>
                <a:cs typeface="Nanum Gothic" charset="-127"/>
              </a:rPr>
              <a:t>06</a:t>
            </a:r>
          </a:p>
        </p:txBody>
      </p:sp>
      <p:cxnSp>
        <p:nvCxnSpPr>
          <p:cNvPr id="8" name="꺾인 연결선[E] 7"/>
          <p:cNvCxnSpPr/>
          <p:nvPr/>
        </p:nvCxnSpPr>
        <p:spPr>
          <a:xfrm rot="16200000" flipH="1">
            <a:off x="2506271" y="4756268"/>
            <a:ext cx="194923" cy="120669"/>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꺾인 연결선[E] 82"/>
          <p:cNvCxnSpPr/>
          <p:nvPr/>
        </p:nvCxnSpPr>
        <p:spPr>
          <a:xfrm rot="16200000" flipH="1">
            <a:off x="2677236" y="5062113"/>
            <a:ext cx="194923" cy="120669"/>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00" name="제목 2"/>
          <p:cNvSpPr txBox="1">
            <a:spLocks/>
          </p:cNvSpPr>
          <p:nvPr/>
        </p:nvSpPr>
        <p:spPr bwMode="auto">
          <a:xfrm>
            <a:off x="2563304" y="4793661"/>
            <a:ext cx="393330" cy="234270"/>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a:solidFill>
                  <a:prstClr val="black">
                    <a:lumMod val="75000"/>
                    <a:lumOff val="25000"/>
                  </a:prstClr>
                </a:solidFill>
                <a:latin typeface="Nanum Gothic" charset="-127"/>
                <a:ea typeface="Nanum Gothic" charset="-127"/>
                <a:cs typeface="Nanum Gothic" charset="-127"/>
              </a:rPr>
              <a:t>11</a:t>
            </a:r>
            <a:endParaRPr lang="en-US" altLang="ko-KR" sz="700" dirty="0">
              <a:solidFill>
                <a:prstClr val="black">
                  <a:lumMod val="75000"/>
                  <a:lumOff val="25000"/>
                </a:prstClr>
              </a:solidFill>
              <a:latin typeface="Nanum Gothic" charset="-127"/>
              <a:ea typeface="Nanum Gothic" charset="-127"/>
              <a:cs typeface="Nanum Gothic" charset="-127"/>
            </a:endParaRPr>
          </a:p>
        </p:txBody>
      </p:sp>
      <p:sp>
        <p:nvSpPr>
          <p:cNvPr id="101" name="제목 2"/>
          <p:cNvSpPr txBox="1">
            <a:spLocks/>
          </p:cNvSpPr>
          <p:nvPr/>
        </p:nvSpPr>
        <p:spPr bwMode="auto">
          <a:xfrm>
            <a:off x="2711268" y="5091475"/>
            <a:ext cx="393330" cy="234270"/>
          </a:xfrm>
          <a:prstGeom prst="rect">
            <a:avLst/>
          </a:prstGeom>
          <a:noFill/>
          <a:ln w="3175">
            <a:no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prstClr val="black">
                    <a:lumMod val="75000"/>
                    <a:lumOff val="25000"/>
                  </a:prstClr>
                </a:solidFill>
                <a:latin typeface="Nanum Gothic" charset="-127"/>
                <a:ea typeface="Nanum Gothic" charset="-127"/>
                <a:cs typeface="Nanum Gothic" charset="-127"/>
              </a:rPr>
              <a:t>12</a:t>
            </a:r>
          </a:p>
        </p:txBody>
      </p:sp>
    </p:spTree>
    <p:extLst>
      <p:ext uri="{BB962C8B-B14F-4D97-AF65-F5344CB8AC3E}">
        <p14:creationId xmlns:p14="http://schemas.microsoft.com/office/powerpoint/2010/main" val="3949070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51" name="직사각형 50"/>
          <p:cNvSpPr/>
          <p:nvPr/>
        </p:nvSpPr>
        <p:spPr>
          <a:xfrm>
            <a:off x="242380" y="1100229"/>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T</a:t>
            </a:r>
            <a:endParaRPr kumimoji="1" lang="ko-KR" altLang="en-US" sz="600" dirty="0">
              <a:solidFill>
                <a:schemeClr val="bg1"/>
              </a:solidFill>
              <a:latin typeface="+mn-ea"/>
              <a:cs typeface="Nanum Gothic" charset="-127"/>
            </a:endParaRPr>
          </a:p>
        </p:txBody>
      </p:sp>
      <p:sp>
        <p:nvSpPr>
          <p:cNvPr id="52" name="직사각형 51"/>
          <p:cNvSpPr/>
          <p:nvPr/>
        </p:nvSpPr>
        <p:spPr>
          <a:xfrm>
            <a:off x="242380" y="1402224"/>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T</a:t>
            </a:r>
            <a:endParaRPr kumimoji="1" lang="ko-KR" altLang="en-US" sz="600" dirty="0">
              <a:solidFill>
                <a:schemeClr val="bg1"/>
              </a:solidFill>
              <a:latin typeface="+mn-ea"/>
              <a:cs typeface="Nanum Gothic" charset="-127"/>
            </a:endParaRPr>
          </a:p>
        </p:txBody>
      </p:sp>
      <p:sp>
        <p:nvSpPr>
          <p:cNvPr id="56" name="직사각형 55"/>
          <p:cNvSpPr/>
          <p:nvPr/>
        </p:nvSpPr>
        <p:spPr>
          <a:xfrm>
            <a:off x="242380" y="1693222"/>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T</a:t>
            </a:r>
            <a:endParaRPr kumimoji="1" lang="ko-KR" altLang="en-US" sz="600" dirty="0">
              <a:solidFill>
                <a:schemeClr val="bg1"/>
              </a:solidFill>
              <a:latin typeface="+mn-ea"/>
              <a:cs typeface="Nanum Gothic" charset="-127"/>
            </a:endParaRPr>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텍스트 패널</a:t>
            </a:r>
            <a:endParaRPr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42</a:t>
            </a:fld>
            <a:endParaRPr lang="ko-KR" altLang="en-US" dirty="0">
              <a:solidFill>
                <a:prstClr val="white">
                  <a:lumMod val="50000"/>
                </a:prstClr>
              </a:solidFill>
              <a:latin typeface="+mn-ea"/>
              <a:ea typeface="+mn-ea"/>
            </a:endParaRPr>
          </a:p>
        </p:txBody>
      </p:sp>
      <p:sp>
        <p:nvSpPr>
          <p:cNvPr id="9" name="텍스트 개체 틀 8"/>
          <p:cNvSpPr>
            <a:spLocks noGrp="1"/>
          </p:cNvSpPr>
          <p:nvPr>
            <p:ph type="body" sz="quarter" idx="13"/>
          </p:nvPr>
        </p:nvSpPr>
        <p:spPr/>
        <p:txBody>
          <a:bodyPr/>
          <a:lstStyle/>
          <a:p>
            <a:pPr marL="0" indent="0">
              <a:buNone/>
            </a:pPr>
            <a:r>
              <a:rPr kumimoji="1" lang="en-US" altLang="ko-KR" b="1" dirty="0"/>
              <a:t>[</a:t>
            </a:r>
            <a:r>
              <a:rPr kumimoji="1" lang="ko-KR" altLang="en-US" b="1" dirty="0"/>
              <a:t>텍스트 위젯 목록 구성</a:t>
            </a:r>
            <a:r>
              <a:rPr kumimoji="1" lang="en-US" altLang="ko-KR" b="1" dirty="0"/>
              <a:t>]</a:t>
            </a:r>
          </a:p>
          <a:p>
            <a:r>
              <a:rPr lang="ko-KR" altLang="en-US" dirty="0"/>
              <a:t>위젯 사용 여부에 대한 아이콘</a:t>
            </a:r>
            <a:endParaRPr lang="en-US" altLang="ko-KR" dirty="0"/>
          </a:p>
          <a:p>
            <a:pPr lvl="1"/>
            <a:r>
              <a:rPr lang="ko-KR" altLang="en-US" dirty="0"/>
              <a:t>사용중 </a:t>
            </a:r>
            <a:r>
              <a:rPr lang="en-US" altLang="ko-KR" dirty="0"/>
              <a:t>/</a:t>
            </a:r>
            <a:r>
              <a:rPr lang="ko-KR" altLang="en-US" dirty="0"/>
              <a:t> 사용안함</a:t>
            </a:r>
            <a:endParaRPr lang="en-US" altLang="ko-KR" dirty="0"/>
          </a:p>
          <a:p>
            <a:r>
              <a:rPr lang="ko-KR" altLang="en-US" dirty="0"/>
              <a:t>텍스트 입력 내용</a:t>
            </a:r>
            <a:endParaRPr lang="en-US" altLang="ko-KR" dirty="0"/>
          </a:p>
          <a:p>
            <a:r>
              <a:rPr kumimoji="1" lang="ko-KR" altLang="en-US" dirty="0"/>
              <a:t>호버 </a:t>
            </a:r>
            <a:r>
              <a:rPr kumimoji="1" lang="en-US" altLang="ko-KR" dirty="0"/>
              <a:t>&gt;</a:t>
            </a:r>
            <a:r>
              <a:rPr kumimoji="1" lang="ko-KR" altLang="en-US" dirty="0"/>
              <a:t> 기능 버튼 보임</a:t>
            </a:r>
            <a:endParaRPr kumimoji="1" lang="en-US" altLang="ko-KR" dirty="0"/>
          </a:p>
          <a:p>
            <a:pPr lvl="1"/>
            <a:r>
              <a:rPr kumimoji="1" lang="ko-KR" altLang="en-US" dirty="0"/>
              <a:t>편집 클릭 </a:t>
            </a:r>
            <a:r>
              <a:rPr kumimoji="1" lang="en-US" altLang="ko-KR" dirty="0"/>
              <a:t>&gt;</a:t>
            </a:r>
            <a:r>
              <a:rPr kumimoji="1" lang="ko-KR" altLang="en-US" dirty="0"/>
              <a:t> 텍스트 위젯 편집 팝업 출력</a:t>
            </a:r>
            <a:r>
              <a:rPr lang="ko-KR" altLang="en-US" dirty="0">
                <a:solidFill>
                  <a:srgbClr val="00B050"/>
                </a:solidFill>
                <a:latin typeface="+mn-ea"/>
              </a:rPr>
              <a:t> ☞ 텍스트 만들기 </a:t>
            </a:r>
            <a:endParaRPr kumimoji="1" lang="en-US" altLang="ko-KR" dirty="0"/>
          </a:p>
          <a:p>
            <a:pPr lvl="1"/>
            <a:r>
              <a:rPr kumimoji="1" lang="ko-KR" altLang="en-US" dirty="0"/>
              <a:t>삭제 클릭</a:t>
            </a:r>
            <a:r>
              <a:rPr lang="ko-KR" altLang="en-US" dirty="0">
                <a:latin typeface="+mn-ea"/>
              </a:rPr>
              <a:t> </a:t>
            </a:r>
            <a:r>
              <a:rPr lang="en-US" altLang="ko-KR" dirty="0">
                <a:latin typeface="+mn-ea"/>
              </a:rPr>
              <a:t>&gt;</a:t>
            </a:r>
            <a:r>
              <a:rPr lang="ko-KR" altLang="en-US" dirty="0">
                <a:latin typeface="+mn-ea"/>
              </a:rPr>
              <a:t> 위젯 삭제 확인 팝업 출력</a:t>
            </a:r>
            <a:r>
              <a:rPr lang="ko-KR" altLang="en-US" dirty="0">
                <a:solidFill>
                  <a:srgbClr val="00B0F0"/>
                </a:solidFill>
                <a:latin typeface="+mn-ea"/>
              </a:rPr>
              <a:t> ☞</a:t>
            </a:r>
            <a:r>
              <a:rPr lang="en-US" altLang="ko-KR" dirty="0">
                <a:solidFill>
                  <a:srgbClr val="00B0F0"/>
                </a:solidFill>
                <a:latin typeface="+mn-ea"/>
              </a:rPr>
              <a:t>[015.0]</a:t>
            </a:r>
            <a:r>
              <a:rPr lang="ko-KR" altLang="en-US" dirty="0">
                <a:solidFill>
                  <a:srgbClr val="00B0F0"/>
                </a:solidFill>
                <a:latin typeface="+mn-ea"/>
              </a:rPr>
              <a:t> </a:t>
            </a:r>
            <a:r>
              <a:rPr lang="en-US" altLang="ko-KR" dirty="0">
                <a:solidFill>
                  <a:srgbClr val="FF0000"/>
                </a:solidFill>
                <a:latin typeface="+mn-ea"/>
              </a:rPr>
              <a:t>(</a:t>
            </a:r>
            <a:r>
              <a:rPr lang="ko-KR" altLang="en-US" dirty="0">
                <a:solidFill>
                  <a:srgbClr val="FF0000"/>
                </a:solidFill>
                <a:latin typeface="+mn-ea"/>
              </a:rPr>
              <a:t>확인 시</a:t>
            </a:r>
            <a:r>
              <a:rPr lang="en-US" altLang="ko-KR" dirty="0">
                <a:solidFill>
                  <a:srgbClr val="FF0000"/>
                </a:solidFill>
                <a:latin typeface="+mn-ea"/>
              </a:rPr>
              <a:t>,</a:t>
            </a:r>
            <a:r>
              <a:rPr lang="ko-KR" altLang="en-US" dirty="0">
                <a:solidFill>
                  <a:srgbClr val="FF0000"/>
                </a:solidFill>
                <a:latin typeface="+mn-ea"/>
              </a:rPr>
              <a:t> 임시 삭제되며 </a:t>
            </a:r>
            <a:r>
              <a:rPr lang="en-US" altLang="ko-KR" dirty="0">
                <a:solidFill>
                  <a:srgbClr val="FF0000"/>
                </a:solidFill>
                <a:latin typeface="+mn-ea"/>
              </a:rPr>
              <a:t>‘</a:t>
            </a:r>
            <a:r>
              <a:rPr lang="ko-KR" altLang="en-US" dirty="0">
                <a:solidFill>
                  <a:srgbClr val="FF0000"/>
                </a:solidFill>
                <a:latin typeface="+mn-ea"/>
              </a:rPr>
              <a:t>대시보드 저장</a:t>
            </a:r>
            <a:r>
              <a:rPr lang="en-US" altLang="ko-KR" dirty="0">
                <a:solidFill>
                  <a:srgbClr val="FF0000"/>
                </a:solidFill>
                <a:latin typeface="+mn-ea"/>
              </a:rPr>
              <a:t>’</a:t>
            </a:r>
            <a:r>
              <a:rPr lang="ko-KR" altLang="en-US" dirty="0">
                <a:solidFill>
                  <a:srgbClr val="FF0000"/>
                </a:solidFill>
                <a:latin typeface="+mn-ea"/>
              </a:rPr>
              <a:t> 시</a:t>
            </a:r>
            <a:r>
              <a:rPr lang="en-US" altLang="ko-KR" dirty="0">
                <a:solidFill>
                  <a:srgbClr val="FF0000"/>
                </a:solidFill>
                <a:latin typeface="+mn-ea"/>
              </a:rPr>
              <a:t>,</a:t>
            </a:r>
            <a:r>
              <a:rPr lang="ko-KR" altLang="en-US" dirty="0">
                <a:solidFill>
                  <a:srgbClr val="FF0000"/>
                </a:solidFill>
                <a:latin typeface="+mn-ea"/>
              </a:rPr>
              <a:t> 삭제가 반영됨</a:t>
            </a:r>
            <a:r>
              <a:rPr lang="en-US" altLang="ko-KR" dirty="0">
                <a:solidFill>
                  <a:srgbClr val="FF0000"/>
                </a:solidFill>
                <a:latin typeface="+mn-ea"/>
              </a:rPr>
              <a:t>)</a:t>
            </a:r>
            <a:endParaRPr kumimoji="1" lang="en-US" altLang="ko-KR" dirty="0"/>
          </a:p>
          <a:p>
            <a:r>
              <a:rPr kumimoji="1" lang="en-US" altLang="ko-KR" dirty="0"/>
              <a:t>D&amp;D &gt;</a:t>
            </a:r>
            <a:r>
              <a:rPr kumimoji="1" lang="ko-KR" altLang="en-US" dirty="0"/>
              <a:t> 대시보드 위젯으로 배치 가능</a:t>
            </a:r>
            <a:r>
              <a:rPr kumimoji="1" lang="en-US" altLang="ko-KR" dirty="0"/>
              <a:t> </a:t>
            </a:r>
          </a:p>
          <a:p>
            <a:endParaRPr kumimoji="1" lang="ko-KR" altLang="en-US" dirty="0"/>
          </a:p>
        </p:txBody>
      </p:sp>
      <p:sp>
        <p:nvSpPr>
          <p:cNvPr id="10" name="텍스트 개체 틀 9"/>
          <p:cNvSpPr>
            <a:spLocks noGrp="1"/>
          </p:cNvSpPr>
          <p:nvPr>
            <p:ph type="body" sz="quarter" idx="14"/>
          </p:nvPr>
        </p:nvSpPr>
        <p:spPr/>
        <p:txBody>
          <a:bodyPr/>
          <a:lstStyle/>
          <a:p>
            <a:r>
              <a:rPr lang="ko-KR" altLang="en-US" dirty="0">
                <a:latin typeface="+mn-ea"/>
              </a:rPr>
              <a:t>패널 타이틀</a:t>
            </a:r>
            <a:endParaRPr lang="en-US" altLang="ko-KR" dirty="0">
              <a:latin typeface="+mn-ea"/>
            </a:endParaRPr>
          </a:p>
          <a:p>
            <a:pPr lvl="1"/>
            <a:r>
              <a:rPr lang="ko-KR" altLang="en-US" dirty="0">
                <a:latin typeface="+mn-ea"/>
              </a:rPr>
              <a:t>전체 텍스트 수 표시</a:t>
            </a:r>
            <a:endParaRPr lang="en-US" altLang="ko-KR" dirty="0">
              <a:latin typeface="+mn-ea"/>
            </a:endParaRPr>
          </a:p>
          <a:p>
            <a:r>
              <a:rPr lang="ko-KR" altLang="en-US" dirty="0">
                <a:latin typeface="+mn-ea"/>
                <a:sym typeface="Wingdings"/>
              </a:rPr>
              <a:t>텍스트 추가</a:t>
            </a:r>
            <a:endParaRPr lang="en-US" altLang="ko-KR" dirty="0">
              <a:latin typeface="+mn-ea"/>
              <a:sym typeface="Wingdings"/>
            </a:endParaRPr>
          </a:p>
          <a:p>
            <a:pPr lvl="1"/>
            <a:r>
              <a:rPr lang="ko-KR" altLang="en-US" dirty="0">
                <a:latin typeface="+mn-ea"/>
                <a:sym typeface="Wingdings"/>
              </a:rPr>
              <a:t>클릭 </a:t>
            </a:r>
            <a:r>
              <a:rPr lang="en-US" altLang="ko-KR" dirty="0">
                <a:latin typeface="+mn-ea"/>
                <a:sym typeface="Wingdings"/>
              </a:rPr>
              <a:t>&gt;</a:t>
            </a:r>
            <a:r>
              <a:rPr lang="ko-KR" altLang="en-US" dirty="0">
                <a:latin typeface="+mn-ea"/>
                <a:sym typeface="Wingdings"/>
              </a:rPr>
              <a:t> 텍스트 입력창 출력</a:t>
            </a:r>
            <a:r>
              <a:rPr lang="en-US" altLang="ko-KR" dirty="0">
                <a:latin typeface="+mn-ea"/>
                <a:sym typeface="Wingdings"/>
              </a:rPr>
              <a:t>.</a:t>
            </a:r>
            <a:r>
              <a:rPr lang="ko-KR" altLang="en-US" dirty="0">
                <a:latin typeface="+mn-ea"/>
                <a:sym typeface="Wingdings"/>
              </a:rPr>
              <a:t> </a:t>
            </a:r>
            <a:r>
              <a:rPr lang="ko-KR" altLang="en-US" dirty="0">
                <a:solidFill>
                  <a:srgbClr val="00B050"/>
                </a:solidFill>
                <a:latin typeface="+mn-ea"/>
              </a:rPr>
              <a:t>☞ 텍스트 만들기 </a:t>
            </a:r>
            <a:r>
              <a:rPr lang="en-US" altLang="ko-KR" dirty="0">
                <a:latin typeface="+mn-ea"/>
              </a:rPr>
              <a:t>/</a:t>
            </a:r>
            <a:r>
              <a:rPr lang="ko-KR" altLang="en-US" dirty="0">
                <a:latin typeface="+mn-ea"/>
              </a:rPr>
              <a:t> 완료 시</a:t>
            </a:r>
            <a:r>
              <a:rPr lang="en-US" altLang="ko-KR" dirty="0">
                <a:latin typeface="+mn-ea"/>
              </a:rPr>
              <a:t>,</a:t>
            </a:r>
            <a:r>
              <a:rPr lang="ko-KR" altLang="en-US" dirty="0">
                <a:latin typeface="+mn-ea"/>
              </a:rPr>
              <a:t> 텍스트 패널의 최하단에 추가됨</a:t>
            </a:r>
            <a:r>
              <a:rPr lang="en-US" altLang="ko-KR" dirty="0">
                <a:latin typeface="+mn-ea"/>
              </a:rPr>
              <a:t> .</a:t>
            </a:r>
            <a:r>
              <a:rPr lang="ko-KR" altLang="en-US" dirty="0">
                <a:latin typeface="+mn-ea"/>
              </a:rPr>
              <a:t> 위젯으로 추가되지 않음</a:t>
            </a:r>
            <a:endParaRPr lang="en-US" altLang="ko-KR" dirty="0">
              <a:latin typeface="+mn-ea"/>
            </a:endParaRPr>
          </a:p>
          <a:p>
            <a:pPr lvl="1"/>
            <a:r>
              <a:rPr lang="ko-KR" altLang="en-US" dirty="0">
                <a:solidFill>
                  <a:schemeClr val="tx1">
                    <a:lumMod val="75000"/>
                    <a:lumOff val="25000"/>
                  </a:schemeClr>
                </a:solidFill>
                <a:latin typeface="+mn-ea"/>
              </a:rPr>
              <a:t>고정 가이드 문구</a:t>
            </a:r>
            <a:endParaRPr lang="en-US" altLang="ko-KR" dirty="0">
              <a:solidFill>
                <a:schemeClr val="tx1">
                  <a:lumMod val="75000"/>
                  <a:lumOff val="25000"/>
                </a:schemeClr>
              </a:solidFill>
              <a:latin typeface="+mn-ea"/>
            </a:endParaRPr>
          </a:p>
        </p:txBody>
      </p:sp>
      <p:sp>
        <p:nvSpPr>
          <p:cNvPr id="7" name="텍스트 개체 틀 6"/>
          <p:cNvSpPr>
            <a:spLocks noGrp="1"/>
          </p:cNvSpPr>
          <p:nvPr>
            <p:ph type="body" sz="quarter" idx="15"/>
          </p:nvPr>
        </p:nvSpPr>
        <p:spPr/>
        <p:txBody>
          <a:bodyPr/>
          <a:lstStyle/>
          <a:p>
            <a:endParaRPr kumimoji="1" lang="ko-KR" altLang="en-US"/>
          </a:p>
        </p:txBody>
      </p:sp>
      <p:sp>
        <p:nvSpPr>
          <p:cNvPr id="1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208"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Texts</a:t>
            </a:r>
            <a:r>
              <a:rPr lang="ko-KR" altLang="en-US" sz="800" dirty="0">
                <a:solidFill>
                  <a:prstClr val="black"/>
                </a:solidFill>
                <a:latin typeface="+mn-ea"/>
                <a:ea typeface="+mn-ea"/>
                <a:cs typeface="Nanum Gothic" charset="-127"/>
              </a:rPr>
              <a:t> </a:t>
            </a:r>
            <a:r>
              <a:rPr lang="en-US" altLang="ko-KR" sz="800" dirty="0">
                <a:solidFill>
                  <a:schemeClr val="tx1">
                    <a:lumMod val="50000"/>
                    <a:lumOff val="50000"/>
                  </a:schemeClr>
                </a:solidFill>
                <a:latin typeface="+mn-ea"/>
                <a:ea typeface="+mn-ea"/>
                <a:cs typeface="Nanum Gothic" charset="-127"/>
              </a:rPr>
              <a:t>3</a:t>
            </a:r>
          </a:p>
        </p:txBody>
      </p:sp>
      <p:sp>
        <p:nvSpPr>
          <p:cNvPr id="233" name="제목 2"/>
          <p:cNvSpPr txBox="1">
            <a:spLocks/>
          </p:cNvSpPr>
          <p:nvPr/>
        </p:nvSpPr>
        <p:spPr bwMode="auto">
          <a:xfrm>
            <a:off x="459317" y="1078787"/>
            <a:ext cx="12330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텍스트 내용 </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endParaRPr lang="en-US" altLang="ko-KR" sz="400" dirty="0">
              <a:solidFill>
                <a:prstClr val="white">
                  <a:lumMod val="50000"/>
                </a:prstClr>
              </a:solidFill>
              <a:latin typeface="+mn-ea"/>
              <a:ea typeface="+mn-ea"/>
              <a:cs typeface="Nanum Gothic" charset="-127"/>
            </a:endParaRPr>
          </a:p>
        </p:txBody>
      </p:sp>
      <p:grpSp>
        <p:nvGrpSpPr>
          <p:cNvPr id="238" name="그룹 237"/>
          <p:cNvGrpSpPr/>
          <p:nvPr/>
        </p:nvGrpSpPr>
        <p:grpSpPr>
          <a:xfrm rot="10800000">
            <a:off x="1830976" y="1303632"/>
            <a:ext cx="121206" cy="99007"/>
            <a:chOff x="4612159" y="975341"/>
            <a:chExt cx="1016959" cy="830701"/>
          </a:xfrm>
          <a:solidFill>
            <a:schemeClr val="tx1"/>
          </a:solidFill>
        </p:grpSpPr>
        <p:sp>
          <p:nvSpPr>
            <p:cNvPr id="239" name="타원 23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240" name="그룹 239"/>
            <p:cNvGrpSpPr/>
            <p:nvPr/>
          </p:nvGrpSpPr>
          <p:grpSpPr>
            <a:xfrm>
              <a:off x="4832791" y="1289832"/>
              <a:ext cx="584906" cy="201719"/>
              <a:chOff x="4832791" y="1753520"/>
              <a:chExt cx="584906" cy="201719"/>
            </a:xfrm>
            <a:grpFill/>
          </p:grpSpPr>
          <p:sp>
            <p:nvSpPr>
              <p:cNvPr id="245" name="타원 244"/>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6" name="타원 245"/>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241" name="그룹 240"/>
            <p:cNvGrpSpPr/>
            <p:nvPr/>
          </p:nvGrpSpPr>
          <p:grpSpPr>
            <a:xfrm>
              <a:off x="4612159" y="1604323"/>
              <a:ext cx="1016959" cy="201719"/>
              <a:chOff x="4612159" y="2063335"/>
              <a:chExt cx="1016959" cy="201719"/>
            </a:xfrm>
            <a:grpFill/>
          </p:grpSpPr>
          <p:sp>
            <p:nvSpPr>
              <p:cNvPr id="242" name="타원 241"/>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3" name="타원 242"/>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4" name="타원 243"/>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247" name="그림 2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249" name="그룹 248"/>
          <p:cNvGrpSpPr/>
          <p:nvPr/>
        </p:nvGrpSpPr>
        <p:grpSpPr>
          <a:xfrm>
            <a:off x="1800947" y="1799137"/>
            <a:ext cx="169035" cy="169035"/>
            <a:chOff x="5486400" y="2819400"/>
            <a:chExt cx="1219200" cy="1219200"/>
          </a:xfrm>
        </p:grpSpPr>
        <p:pic>
          <p:nvPicPr>
            <p:cNvPr id="250" name="그림 2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251" name="그림 2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pic>
        <p:nvPicPr>
          <p:cNvPr id="253" name="그림 252"/>
          <p:cNvPicPr>
            <a:picLocks noChangeAspect="1"/>
          </p:cNvPicPr>
          <p:nvPr/>
        </p:nvPicPr>
        <p:blipFill>
          <a:blip r:embed="rId5"/>
          <a:stretch>
            <a:fillRect/>
          </a:stretch>
        </p:blipFill>
        <p:spPr>
          <a:xfrm>
            <a:off x="325638" y="1479681"/>
            <a:ext cx="127000" cy="127000"/>
          </a:xfrm>
          <a:prstGeom prst="rect">
            <a:avLst/>
          </a:prstGeom>
        </p:spPr>
      </p:pic>
      <p:pic>
        <p:nvPicPr>
          <p:cNvPr id="254" name="그림 253"/>
          <p:cNvPicPr>
            <a:picLocks noChangeAspect="1"/>
          </p:cNvPicPr>
          <p:nvPr/>
        </p:nvPicPr>
        <p:blipFill>
          <a:blip r:embed="rId5"/>
          <a:stretch>
            <a:fillRect/>
          </a:stretch>
        </p:blipFill>
        <p:spPr>
          <a:xfrm>
            <a:off x="325638" y="1181080"/>
            <a:ext cx="127000" cy="127000"/>
          </a:xfrm>
          <a:prstGeom prst="rect">
            <a:avLst/>
          </a:prstGeom>
        </p:spPr>
      </p:pic>
      <p:pic>
        <p:nvPicPr>
          <p:cNvPr id="314" name="그림 313"/>
          <p:cNvPicPr>
            <a:picLocks noChangeAspect="1"/>
          </p:cNvPicPr>
          <p:nvPr/>
        </p:nvPicPr>
        <p:blipFill>
          <a:blip r:embed="rId6"/>
          <a:stretch>
            <a:fillRect/>
          </a:stretch>
        </p:blipFill>
        <p:spPr>
          <a:xfrm>
            <a:off x="320892" y="1766601"/>
            <a:ext cx="127000" cy="127000"/>
          </a:xfrm>
          <a:prstGeom prst="rect">
            <a:avLst/>
          </a:prstGeom>
        </p:spPr>
      </p:pic>
      <p:sp>
        <p:nvSpPr>
          <p:cNvPr id="373" name="직사각형 372"/>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375" name="그림 37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19884" y="6347786"/>
            <a:ext cx="131608" cy="108372"/>
          </a:xfrm>
          <a:prstGeom prst="rect">
            <a:avLst/>
          </a:prstGeom>
        </p:spPr>
      </p:pic>
      <p:cxnSp>
        <p:nvCxnSpPr>
          <p:cNvPr id="73" name="직선 연결선[R] 72"/>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십자형[C] 5"/>
          <p:cNvSpPr/>
          <p:nvPr/>
        </p:nvSpPr>
        <p:spPr>
          <a:xfrm>
            <a:off x="1598814"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8" name="직사각형 27"/>
          <p:cNvSpPr/>
          <p:nvPr/>
        </p:nvSpPr>
        <p:spPr>
          <a:xfrm>
            <a:off x="1781343" y="1013150"/>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57" name="제목 2"/>
          <p:cNvSpPr txBox="1">
            <a:spLocks/>
          </p:cNvSpPr>
          <p:nvPr/>
        </p:nvSpPr>
        <p:spPr bwMode="auto">
          <a:xfrm>
            <a:off x="459317" y="1373258"/>
            <a:ext cx="12330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텍스트 내용 </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endParaRPr lang="en-US" altLang="ko-KR" sz="400" dirty="0">
              <a:solidFill>
                <a:prstClr val="white">
                  <a:lumMod val="50000"/>
                </a:prstClr>
              </a:solidFill>
              <a:latin typeface="+mn-ea"/>
              <a:ea typeface="+mn-ea"/>
              <a:cs typeface="Nanum Gothic" charset="-127"/>
            </a:endParaRPr>
          </a:p>
        </p:txBody>
      </p:sp>
      <p:sp>
        <p:nvSpPr>
          <p:cNvPr id="59" name="제목 2"/>
          <p:cNvSpPr txBox="1">
            <a:spLocks/>
          </p:cNvSpPr>
          <p:nvPr/>
        </p:nvSpPr>
        <p:spPr bwMode="auto">
          <a:xfrm>
            <a:off x="459317" y="1661856"/>
            <a:ext cx="1233062" cy="204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75000"/>
                    <a:lumOff val="25000"/>
                  </a:prstClr>
                </a:solidFill>
                <a:latin typeface="+mn-ea"/>
                <a:ea typeface="+mn-ea"/>
                <a:cs typeface="Nanum Gothic" charset="-127"/>
              </a:rPr>
              <a:t>텍스트 내용 </a:t>
            </a:r>
            <a:endParaRPr lang="en-US" altLang="ko-KR" sz="600" dirty="0">
              <a:solidFill>
                <a:prstClr val="black">
                  <a:lumMod val="75000"/>
                  <a:lumOff val="25000"/>
                </a:prstClr>
              </a:solidFill>
              <a:latin typeface="+mn-ea"/>
              <a:ea typeface="+mn-ea"/>
              <a:cs typeface="Nanum Gothic" charset="-127"/>
            </a:endParaRPr>
          </a:p>
          <a:p>
            <a:pPr>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endParaRPr lang="en-US" altLang="ko-KR" sz="400" dirty="0">
              <a:solidFill>
                <a:prstClr val="white">
                  <a:lumMod val="50000"/>
                </a:prstClr>
              </a:solidFill>
              <a:latin typeface="+mn-ea"/>
              <a:ea typeface="+mn-ea"/>
              <a:cs typeface="Nanum Gothic" charset="-127"/>
            </a:endParaRPr>
          </a:p>
        </p:txBody>
      </p:sp>
      <p:grpSp>
        <p:nvGrpSpPr>
          <p:cNvPr id="65" name="그룹 64"/>
          <p:cNvGrpSpPr/>
          <p:nvPr/>
        </p:nvGrpSpPr>
        <p:grpSpPr>
          <a:xfrm>
            <a:off x="157986" y="6218205"/>
            <a:ext cx="1854108" cy="280058"/>
            <a:chOff x="157986" y="6218205"/>
            <a:chExt cx="1854108" cy="280058"/>
          </a:xfrm>
        </p:grpSpPr>
        <p:grpSp>
          <p:nvGrpSpPr>
            <p:cNvPr id="66" name="그룹 65"/>
            <p:cNvGrpSpPr/>
            <p:nvPr/>
          </p:nvGrpSpPr>
          <p:grpSpPr>
            <a:xfrm>
              <a:off x="157986" y="6218205"/>
              <a:ext cx="1854108" cy="280058"/>
              <a:chOff x="157986" y="6218205"/>
              <a:chExt cx="1854108" cy="280058"/>
            </a:xfrm>
          </p:grpSpPr>
          <p:sp>
            <p:nvSpPr>
              <p:cNvPr id="68"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69" name="그림 6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67" name="L 도형 66"/>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43" name="그림 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sp>
        <p:nvSpPr>
          <p:cNvPr id="44" name="타원 43"/>
          <p:cNvSpPr/>
          <p:nvPr/>
        </p:nvSpPr>
        <p:spPr>
          <a:xfrm>
            <a:off x="519876"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45" name="타원 44"/>
          <p:cNvSpPr/>
          <p:nvPr/>
        </p:nvSpPr>
        <p:spPr>
          <a:xfrm>
            <a:off x="1585894"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grpSp>
        <p:nvGrpSpPr>
          <p:cNvPr id="75" name="그룹 74"/>
          <p:cNvGrpSpPr/>
          <p:nvPr/>
        </p:nvGrpSpPr>
        <p:grpSpPr>
          <a:xfrm>
            <a:off x="159069" y="1583541"/>
            <a:ext cx="1592268" cy="358434"/>
            <a:chOff x="159069" y="2651457"/>
            <a:chExt cx="1592268" cy="358434"/>
          </a:xfrm>
        </p:grpSpPr>
        <p:sp>
          <p:nvSpPr>
            <p:cNvPr id="76" name="직사각형 75"/>
            <p:cNvSpPr/>
            <p:nvPr/>
          </p:nvSpPr>
          <p:spPr>
            <a:xfrm>
              <a:off x="159069" y="2651457"/>
              <a:ext cx="1592268" cy="358434"/>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77" name="그림 7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97295" y="2690234"/>
              <a:ext cx="217683" cy="100134"/>
            </a:xfrm>
            <a:prstGeom prst="rect">
              <a:avLst/>
            </a:prstGeom>
          </p:spPr>
        </p:pic>
      </p:grpSp>
      <p:sp>
        <p:nvSpPr>
          <p:cNvPr id="60" name="TextBox 59"/>
          <p:cNvSpPr txBox="1"/>
          <p:nvPr/>
        </p:nvSpPr>
        <p:spPr>
          <a:xfrm>
            <a:off x="237918" y="2015354"/>
            <a:ext cx="1522158" cy="184666"/>
          </a:xfrm>
          <a:prstGeom prst="rect">
            <a:avLst/>
          </a:prstGeom>
          <a:noFill/>
        </p:spPr>
        <p:txBody>
          <a:bodyPr wrap="square" lIns="0" tIns="0" rIns="0" bIns="0" rtlCol="0">
            <a:spAutoFit/>
          </a:bodyPr>
          <a:lstStyle/>
          <a:p>
            <a:r>
              <a:rPr lang="en-US" altLang="ko-KR" sz="600" dirty="0">
                <a:solidFill>
                  <a:schemeClr val="tx1">
                    <a:lumMod val="50000"/>
                    <a:lumOff val="50000"/>
                  </a:schemeClr>
                </a:solidFill>
                <a:latin typeface="+mn-ea"/>
                <a:cs typeface="Nanum Gothic" charset="-127"/>
              </a:rPr>
              <a:t>Drag &amp; drop the widget into the dashboard area</a:t>
            </a:r>
            <a:endParaRPr lang="ko-KR" altLang="en-US" sz="600" dirty="0">
              <a:solidFill>
                <a:schemeClr val="tx1">
                  <a:lumMod val="50000"/>
                  <a:lumOff val="50000"/>
                </a:schemeClr>
              </a:solidFill>
              <a:latin typeface="+mn-ea"/>
              <a:cs typeface="Nanum Gothic" charset="-127"/>
            </a:endParaRPr>
          </a:p>
        </p:txBody>
      </p:sp>
    </p:spTree>
    <p:extLst>
      <p:ext uri="{BB962C8B-B14F-4D97-AF65-F5344CB8AC3E}">
        <p14:creationId xmlns:p14="http://schemas.microsoft.com/office/powerpoint/2010/main" val="17685615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280" name="제목 2"/>
          <p:cNvSpPr txBox="1">
            <a:spLocks/>
          </p:cNvSpPr>
          <p:nvPr/>
        </p:nvSpPr>
        <p:spPr bwMode="auto">
          <a:xfrm>
            <a:off x="161410" y="1854932"/>
            <a:ext cx="1593702" cy="767230"/>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43" name="직사각형 142"/>
          <p:cNvSpPr/>
          <p:nvPr/>
        </p:nvSpPr>
        <p:spPr>
          <a:xfrm>
            <a:off x="183280" y="2120111"/>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6" name="텍스트 개체 틀 5"/>
          <p:cNvSpPr>
            <a:spLocks noGrp="1"/>
          </p:cNvSpPr>
          <p:nvPr>
            <p:ph type="body" sz="quarter" idx="11"/>
          </p:nvPr>
        </p:nvSpPr>
        <p:spPr/>
        <p:txBody>
          <a:bodyPr>
            <a:normAutofit/>
          </a:bodyPr>
          <a:lstStyle/>
          <a:p>
            <a:pPr>
              <a:buAutoNum type="arabicPeriod" startAt="6"/>
            </a:pPr>
            <a:endParaRPr kumimoji="1" lang="ko-KR" altLang="en-US" dirty="0"/>
          </a:p>
        </p:txBody>
      </p:sp>
      <p:sp>
        <p:nvSpPr>
          <p:cNvPr id="2" name="제목 1"/>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필터 패널 </a:t>
            </a:r>
            <a:r>
              <a:rPr lang="en-US" altLang="ko-KR" dirty="0">
                <a:latin typeface="+mn-ea"/>
              </a:rPr>
              <a:t>(1)</a:t>
            </a:r>
            <a:endParaRPr kumimoji="1" lang="ko-KR" altLang="en-US" dirty="0"/>
          </a:p>
        </p:txBody>
      </p:sp>
      <p:sp>
        <p:nvSpPr>
          <p:cNvPr id="7" name="텍스트 개체 틀 6"/>
          <p:cNvSpPr>
            <a:spLocks noGrp="1"/>
          </p:cNvSpPr>
          <p:nvPr>
            <p:ph type="body" sz="quarter" idx="13"/>
          </p:nvPr>
        </p:nvSpPr>
        <p:spPr/>
        <p:txBody>
          <a:bodyPr>
            <a:normAutofit/>
          </a:bodyPr>
          <a:lstStyle/>
          <a:p>
            <a:pPr>
              <a:buFont typeface="+mj-lt"/>
              <a:buAutoNum type="arabicPeriod" startAt="6"/>
            </a:pPr>
            <a:endParaRPr lang="en-US" altLang="ko-KR" dirty="0">
              <a:latin typeface="+mn-ea"/>
            </a:endParaRPr>
          </a:p>
          <a:p>
            <a:pPr>
              <a:buFont typeface="+mj-lt"/>
              <a:buAutoNum type="arabicPeriod" startAt="6"/>
            </a:pPr>
            <a:r>
              <a:rPr lang="en-US" altLang="ko-KR" dirty="0">
                <a:latin typeface="+mn-ea"/>
              </a:rPr>
              <a:t>(</a:t>
            </a:r>
            <a:r>
              <a:rPr lang="ko-KR" altLang="en-US" dirty="0">
                <a:latin typeface="+mn-ea"/>
              </a:rPr>
              <a:t>호버</a:t>
            </a:r>
            <a:r>
              <a:rPr lang="en-US" altLang="ko-KR" dirty="0">
                <a:latin typeface="+mn-ea"/>
              </a:rPr>
              <a:t>)</a:t>
            </a:r>
            <a:r>
              <a:rPr lang="ko-KR" altLang="en-US" dirty="0">
                <a:latin typeface="+mn-ea"/>
              </a:rPr>
              <a:t> 초기화 클릭 </a:t>
            </a:r>
            <a:r>
              <a:rPr lang="en-US" altLang="ko-KR" dirty="0">
                <a:latin typeface="+mn-ea"/>
              </a:rPr>
              <a:t>&gt;</a:t>
            </a:r>
            <a:r>
              <a:rPr lang="ko-KR" altLang="en-US" dirty="0">
                <a:latin typeface="+mn-ea"/>
              </a:rPr>
              <a:t> 필터링 초기값 적용</a:t>
            </a:r>
            <a:endParaRPr lang="en-US" altLang="ko-KR" dirty="0">
              <a:latin typeface="+mn-ea"/>
            </a:endParaRPr>
          </a:p>
          <a:p>
            <a:pPr>
              <a:buAutoNum type="arabicPeriod" startAt="6"/>
            </a:pPr>
            <a:r>
              <a:rPr lang="en-US" altLang="ko-KR" dirty="0">
                <a:latin typeface="+mn-ea"/>
              </a:rPr>
              <a:t>(</a:t>
            </a:r>
            <a:r>
              <a:rPr lang="ko-KR" altLang="en-US" dirty="0">
                <a:latin typeface="+mn-ea"/>
              </a:rPr>
              <a:t>호버</a:t>
            </a:r>
            <a:r>
              <a:rPr lang="en-US" altLang="ko-KR" dirty="0">
                <a:latin typeface="+mn-ea"/>
              </a:rPr>
              <a:t>) </a:t>
            </a:r>
            <a:r>
              <a:rPr kumimoji="1" lang="ko-KR" altLang="en-US" dirty="0"/>
              <a:t>편집 클릭 </a:t>
            </a:r>
            <a:endParaRPr kumimoji="1" lang="en-US" altLang="ko-KR" dirty="0"/>
          </a:p>
          <a:p>
            <a:pPr lvl="1"/>
            <a:r>
              <a:rPr kumimoji="1" lang="en-US" altLang="ko-KR" dirty="0"/>
              <a:t>Ingested </a:t>
            </a:r>
            <a:r>
              <a:rPr kumimoji="1" lang="en-US" altLang="ko-KR" dirty="0" err="1"/>
              <a:t>datasource</a:t>
            </a:r>
            <a:r>
              <a:rPr kumimoji="1" lang="en-US" altLang="ko-KR" dirty="0"/>
              <a:t> &gt;</a:t>
            </a:r>
            <a:r>
              <a:rPr kumimoji="1" lang="ko-KR" altLang="en-US" dirty="0"/>
              <a:t> 텍스트 위젯 편집 팝업 출력</a:t>
            </a:r>
            <a:r>
              <a:rPr lang="ko-KR" altLang="en-US" dirty="0">
                <a:solidFill>
                  <a:srgbClr val="00B050"/>
                </a:solidFill>
                <a:latin typeface="+mn-ea"/>
              </a:rPr>
              <a:t> ☞ 필터 만들기 </a:t>
            </a:r>
            <a:endParaRPr lang="en-US" altLang="ko-KR" dirty="0">
              <a:solidFill>
                <a:srgbClr val="00B050"/>
              </a:solidFill>
              <a:latin typeface="+mn-ea"/>
            </a:endParaRPr>
          </a:p>
          <a:p>
            <a:pPr lvl="1"/>
            <a:r>
              <a:rPr lang="en-US" altLang="ko-KR" dirty="0">
                <a:latin typeface="+mn-ea"/>
              </a:rPr>
              <a:t>Linked </a:t>
            </a:r>
            <a:r>
              <a:rPr lang="en-US" altLang="ko-KR" dirty="0" err="1">
                <a:latin typeface="+mn-ea"/>
              </a:rPr>
              <a:t>datasource</a:t>
            </a:r>
            <a:r>
              <a:rPr lang="en-US" altLang="ko-KR" dirty="0">
                <a:latin typeface="+mn-ea"/>
              </a:rPr>
              <a:t> &gt;</a:t>
            </a:r>
            <a:r>
              <a:rPr lang="ko-KR" altLang="en-US" dirty="0">
                <a:latin typeface="+mn-ea"/>
              </a:rPr>
              <a:t> </a:t>
            </a:r>
            <a:r>
              <a:rPr lang="en-US" altLang="ko-KR" dirty="0">
                <a:latin typeface="+mn-ea"/>
              </a:rPr>
              <a:t>re-ingestion</a:t>
            </a:r>
            <a:r>
              <a:rPr lang="ko-KR" altLang="en-US" dirty="0">
                <a:latin typeface="+mn-ea"/>
              </a:rPr>
              <a:t> 진행에 대한 확인 팝업 출력</a:t>
            </a:r>
            <a:r>
              <a:rPr lang="en-US" altLang="ko-KR" dirty="0">
                <a:latin typeface="+mn-ea"/>
              </a:rPr>
              <a:t>.</a:t>
            </a:r>
            <a:r>
              <a:rPr lang="ko-KR" altLang="en-US" dirty="0">
                <a:latin typeface="+mn-ea"/>
              </a:rPr>
              <a:t> </a:t>
            </a:r>
            <a:r>
              <a:rPr lang="ko-KR" altLang="en-US" dirty="0">
                <a:solidFill>
                  <a:srgbClr val="00B0F0"/>
                </a:solidFill>
                <a:latin typeface="+mn-ea"/>
              </a:rPr>
              <a:t>☞ </a:t>
            </a:r>
            <a:r>
              <a:rPr lang="en-US" altLang="ko-KR" dirty="0">
                <a:solidFill>
                  <a:srgbClr val="00B0F0"/>
                </a:solidFill>
                <a:latin typeface="+mn-ea"/>
              </a:rPr>
              <a:t>[017.0]</a:t>
            </a:r>
            <a:r>
              <a:rPr lang="ko-KR" altLang="en-US" dirty="0">
                <a:solidFill>
                  <a:srgbClr val="00B0F0"/>
                </a:solidFill>
                <a:latin typeface="+mn-ea"/>
              </a:rPr>
              <a:t> </a:t>
            </a:r>
            <a:r>
              <a:rPr lang="ko-KR" altLang="en-US" dirty="0">
                <a:latin typeface="+mn-ea"/>
              </a:rPr>
              <a:t>계속 진행 컨펌 시</a:t>
            </a:r>
            <a:r>
              <a:rPr lang="en-US" altLang="ko-KR" dirty="0">
                <a:latin typeface="+mn-ea"/>
              </a:rPr>
              <a:t>,</a:t>
            </a:r>
            <a:r>
              <a:rPr lang="ko-KR" altLang="en-US" dirty="0">
                <a:latin typeface="+mn-ea"/>
              </a:rPr>
              <a:t> 필수 필터 재설정 팝업 출력</a:t>
            </a:r>
            <a:r>
              <a:rPr lang="ko-KR" altLang="en-US" dirty="0">
                <a:solidFill>
                  <a:srgbClr val="00B0F0"/>
                </a:solidFill>
                <a:latin typeface="+mn-ea"/>
              </a:rPr>
              <a:t> ☞ </a:t>
            </a:r>
            <a:r>
              <a:rPr lang="en-US" altLang="ko-KR" dirty="0">
                <a:solidFill>
                  <a:srgbClr val="00B0F0"/>
                </a:solidFill>
                <a:latin typeface="+mn-ea"/>
              </a:rPr>
              <a:t>[041.0]</a:t>
            </a:r>
            <a:r>
              <a:rPr lang="en-US" altLang="ko-KR" dirty="0">
                <a:solidFill>
                  <a:srgbClr val="00B0F0"/>
                </a:solidFill>
              </a:rPr>
              <a:t> </a:t>
            </a:r>
            <a:r>
              <a:rPr lang="ko-KR" altLang="en-US" dirty="0">
                <a:solidFill>
                  <a:srgbClr val="00B0F0"/>
                </a:solidFill>
              </a:rPr>
              <a:t>이 출력된 대시보드 열람 뷰로 이동</a:t>
            </a:r>
            <a:endParaRPr lang="en-US" altLang="ko-KR" dirty="0">
              <a:latin typeface="+mn-ea"/>
            </a:endParaRPr>
          </a:p>
          <a:p>
            <a:pPr>
              <a:buAutoNum type="arabicPeriod" startAt="6"/>
            </a:pPr>
            <a:r>
              <a:rPr lang="en-US" altLang="ko-KR" dirty="0">
                <a:latin typeface="+mn-ea"/>
              </a:rPr>
              <a:t>(</a:t>
            </a:r>
            <a:r>
              <a:rPr lang="ko-KR" altLang="en-US" dirty="0">
                <a:latin typeface="+mn-ea"/>
              </a:rPr>
              <a:t>호버</a:t>
            </a:r>
            <a:r>
              <a:rPr lang="en-US" altLang="ko-KR" dirty="0">
                <a:latin typeface="+mn-ea"/>
              </a:rPr>
              <a:t>) </a:t>
            </a:r>
            <a:r>
              <a:rPr lang="ko-KR" altLang="en-US" dirty="0"/>
              <a:t>필터 적용 범위 설정</a:t>
            </a:r>
            <a:endParaRPr lang="en-US" altLang="ko-KR" dirty="0"/>
          </a:p>
          <a:p>
            <a:pPr lvl="1"/>
            <a:r>
              <a:rPr lang="ko-KR" altLang="en-US" dirty="0">
                <a:latin typeface="+mn-ea"/>
              </a:rPr>
              <a:t>글로벌 필터 해제</a:t>
            </a:r>
            <a:r>
              <a:rPr lang="en-US" altLang="ko-KR" dirty="0">
                <a:latin typeface="+mn-ea"/>
              </a:rPr>
              <a:t>(</a:t>
            </a:r>
            <a:r>
              <a:rPr lang="ko-KR" altLang="en-US" dirty="0">
                <a:latin typeface="+mn-ea"/>
              </a:rPr>
              <a:t>차트 종속필터로 설정</a:t>
            </a:r>
            <a:r>
              <a:rPr lang="en-US" altLang="ko-KR" dirty="0">
                <a:latin typeface="+mn-ea"/>
              </a:rPr>
              <a:t>)</a:t>
            </a:r>
            <a:endParaRPr lang="ko-KR" altLang="en-US" dirty="0">
              <a:latin typeface="+mn-ea"/>
            </a:endParaRPr>
          </a:p>
          <a:p>
            <a:pPr lvl="2"/>
            <a:r>
              <a:rPr lang="ko-KR" altLang="en-US" dirty="0">
                <a:solidFill>
                  <a:srgbClr val="FF0000"/>
                </a:solidFill>
                <a:latin typeface="+mn-ea"/>
              </a:rPr>
              <a:t>차트 화면의 필터 패널에서 글로벌 필터를 해제할 수 있음</a:t>
            </a:r>
            <a:endParaRPr lang="en-US" altLang="ko-KR" dirty="0">
              <a:solidFill>
                <a:srgbClr val="FF0000"/>
              </a:solidFill>
              <a:latin typeface="+mn-ea"/>
            </a:endParaRPr>
          </a:p>
          <a:p>
            <a:pPr lvl="2"/>
            <a:r>
              <a:rPr lang="ko-KR" altLang="en-US" dirty="0">
                <a:latin typeface="+mn-ea"/>
              </a:rPr>
              <a:t>클릭 </a:t>
            </a:r>
            <a:r>
              <a:rPr lang="en-US" altLang="ko-KR" dirty="0">
                <a:latin typeface="+mn-ea"/>
              </a:rPr>
              <a:t>&gt; </a:t>
            </a:r>
            <a:r>
              <a:rPr lang="ko-KR" altLang="en-US" dirty="0">
                <a:latin typeface="+mn-ea"/>
              </a:rPr>
              <a:t>글로벌 필터 해제</a:t>
            </a:r>
            <a:r>
              <a:rPr lang="en-US" altLang="ko-KR" dirty="0">
                <a:latin typeface="+mn-ea"/>
              </a:rPr>
              <a:t>(</a:t>
            </a:r>
            <a:r>
              <a:rPr lang="ko-KR" altLang="en-US" dirty="0">
                <a:latin typeface="+mn-ea"/>
              </a:rPr>
              <a:t>차트 필터로 변경</a:t>
            </a:r>
            <a:r>
              <a:rPr lang="en-US" altLang="ko-KR" dirty="0">
                <a:latin typeface="+mn-ea"/>
              </a:rPr>
              <a:t>) </a:t>
            </a:r>
            <a:r>
              <a:rPr lang="ko-KR" altLang="en-US" dirty="0">
                <a:latin typeface="+mn-ea"/>
              </a:rPr>
              <a:t>확인 팝업 출력 </a:t>
            </a:r>
            <a:r>
              <a:rPr lang="ko-KR" altLang="en-US" dirty="0">
                <a:solidFill>
                  <a:srgbClr val="00B0F0"/>
                </a:solidFill>
                <a:latin typeface="+mn-ea"/>
              </a:rPr>
              <a:t>☞ </a:t>
            </a:r>
            <a:r>
              <a:rPr lang="en-US" altLang="ko-KR" dirty="0">
                <a:solidFill>
                  <a:srgbClr val="00B0F0"/>
                </a:solidFill>
                <a:latin typeface="+mn-ea"/>
              </a:rPr>
              <a:t>[035.0]</a:t>
            </a:r>
            <a:endParaRPr lang="en-US" altLang="ko-KR" dirty="0">
              <a:latin typeface="+mn-ea"/>
            </a:endParaRPr>
          </a:p>
          <a:p>
            <a:pPr lvl="1"/>
            <a:r>
              <a:rPr lang="ko-KR" altLang="en-US" dirty="0">
                <a:latin typeface="+mn-ea"/>
              </a:rPr>
              <a:t>글로벌 필터로 설정</a:t>
            </a:r>
            <a:endParaRPr lang="en-US" altLang="ko-KR" dirty="0">
              <a:latin typeface="+mn-ea"/>
            </a:endParaRPr>
          </a:p>
          <a:p>
            <a:pPr lvl="2"/>
            <a:r>
              <a:rPr lang="ko-KR" altLang="en-US" dirty="0">
                <a:solidFill>
                  <a:srgbClr val="FF0000"/>
                </a:solidFill>
                <a:latin typeface="+mn-ea"/>
              </a:rPr>
              <a:t>차트 화면의 필터 패널에서 차트 종속 필터를 글로벌 필터로 변경할 수 있음</a:t>
            </a:r>
          </a:p>
          <a:p>
            <a:pPr lvl="2"/>
            <a:r>
              <a:rPr lang="ko-KR" altLang="en-US" dirty="0">
                <a:latin typeface="+mn-ea"/>
              </a:rPr>
              <a:t>클릭 </a:t>
            </a:r>
            <a:r>
              <a:rPr lang="en-US" altLang="ko-KR" dirty="0">
                <a:latin typeface="+mn-ea"/>
              </a:rPr>
              <a:t>&gt; </a:t>
            </a:r>
            <a:r>
              <a:rPr lang="ko-KR" altLang="en-US" dirty="0">
                <a:latin typeface="+mn-ea"/>
              </a:rPr>
              <a:t>대시보드 글로벌 필터로 변경 </a:t>
            </a:r>
            <a:r>
              <a:rPr lang="ko-KR" altLang="en-US" dirty="0">
                <a:solidFill>
                  <a:srgbClr val="00B0F0"/>
                </a:solidFill>
                <a:latin typeface="+mn-ea"/>
              </a:rPr>
              <a:t>☞ </a:t>
            </a:r>
            <a:r>
              <a:rPr lang="en-US" altLang="ko-KR" dirty="0">
                <a:solidFill>
                  <a:srgbClr val="00B0F0"/>
                </a:solidFill>
                <a:latin typeface="+mn-ea"/>
              </a:rPr>
              <a:t>[021.0]</a:t>
            </a:r>
            <a:r>
              <a:rPr lang="ko-KR" altLang="en-US" dirty="0">
                <a:solidFill>
                  <a:srgbClr val="00B0F0"/>
                </a:solidFill>
                <a:latin typeface="+mn-ea"/>
              </a:rPr>
              <a:t> </a:t>
            </a:r>
            <a:r>
              <a:rPr lang="en-US" altLang="ko-KR" dirty="0">
                <a:solidFill>
                  <a:schemeClr val="tx1">
                    <a:lumMod val="95000"/>
                    <a:lumOff val="5000"/>
                  </a:schemeClr>
                </a:solidFill>
                <a:latin typeface="+mn-ea"/>
              </a:rPr>
              <a:t>/</a:t>
            </a:r>
            <a:r>
              <a:rPr lang="ko-KR" altLang="en-US" dirty="0">
                <a:solidFill>
                  <a:schemeClr val="tx1">
                    <a:lumMod val="95000"/>
                    <a:lumOff val="5000"/>
                  </a:schemeClr>
                </a:solidFill>
                <a:latin typeface="+mn-ea"/>
              </a:rPr>
              <a:t> 컨펌 시</a:t>
            </a:r>
            <a:r>
              <a:rPr lang="en-US" altLang="ko-KR" dirty="0">
                <a:solidFill>
                  <a:schemeClr val="tx1">
                    <a:lumMod val="95000"/>
                    <a:lumOff val="5000"/>
                  </a:schemeClr>
                </a:solidFill>
                <a:latin typeface="+mn-ea"/>
              </a:rPr>
              <a:t>,</a:t>
            </a:r>
            <a:r>
              <a:rPr lang="ko-KR" altLang="en-US" dirty="0">
                <a:solidFill>
                  <a:schemeClr val="tx1">
                    <a:lumMod val="95000"/>
                    <a:lumOff val="5000"/>
                  </a:schemeClr>
                </a:solidFill>
                <a:latin typeface="+mn-ea"/>
              </a:rPr>
              <a:t> 해당 차트 필터의 설정과 동일한 조건의 글로벌 필터로 변경됨</a:t>
            </a:r>
            <a:endParaRPr lang="en-US" altLang="ko-KR" dirty="0">
              <a:solidFill>
                <a:srgbClr val="00B0F0"/>
              </a:solidFill>
              <a:latin typeface="+mn-ea"/>
            </a:endParaRPr>
          </a:p>
          <a:p>
            <a:pPr>
              <a:buAutoNum type="arabicPeriod" startAt="6"/>
            </a:pPr>
            <a:r>
              <a:rPr lang="en-US" altLang="ko-KR" dirty="0">
                <a:latin typeface="+mn-ea"/>
              </a:rPr>
              <a:t>(</a:t>
            </a:r>
            <a:r>
              <a:rPr lang="ko-KR" altLang="en-US" dirty="0">
                <a:latin typeface="+mn-ea"/>
              </a:rPr>
              <a:t>호버</a:t>
            </a:r>
            <a:r>
              <a:rPr lang="en-US" altLang="ko-KR" dirty="0">
                <a:latin typeface="+mn-ea"/>
              </a:rPr>
              <a:t>) </a:t>
            </a:r>
            <a:r>
              <a:rPr lang="ko-KR" altLang="en-US" dirty="0">
                <a:latin typeface="+mn-ea"/>
              </a:rPr>
              <a:t>삭제 </a:t>
            </a:r>
            <a:r>
              <a:rPr kumimoji="1" lang="ko-KR" altLang="en-US" dirty="0"/>
              <a:t>클릭</a:t>
            </a:r>
            <a:r>
              <a:rPr lang="ko-KR" altLang="en-US" dirty="0">
                <a:latin typeface="+mn-ea"/>
              </a:rPr>
              <a:t> </a:t>
            </a:r>
            <a:r>
              <a:rPr lang="en-US" altLang="ko-KR" dirty="0">
                <a:latin typeface="+mn-ea"/>
              </a:rPr>
              <a:t>&gt;</a:t>
            </a:r>
            <a:r>
              <a:rPr lang="ko-KR" altLang="en-US" dirty="0">
                <a:latin typeface="+mn-ea"/>
              </a:rPr>
              <a:t> 위젯 삭제 확인 팝업 출력</a:t>
            </a:r>
            <a:r>
              <a:rPr lang="ko-KR" altLang="en-US" dirty="0">
                <a:solidFill>
                  <a:srgbClr val="00B0F0"/>
                </a:solidFill>
                <a:latin typeface="+mn-ea"/>
              </a:rPr>
              <a:t> ☞</a:t>
            </a:r>
            <a:r>
              <a:rPr lang="en-US" altLang="ko-KR" dirty="0">
                <a:solidFill>
                  <a:srgbClr val="00B0F0"/>
                </a:solidFill>
                <a:latin typeface="+mn-ea"/>
              </a:rPr>
              <a:t>[015.0]</a:t>
            </a:r>
            <a:r>
              <a:rPr lang="ko-KR" altLang="en-US" dirty="0">
                <a:solidFill>
                  <a:srgbClr val="00B0F0"/>
                </a:solidFill>
                <a:latin typeface="+mn-ea"/>
              </a:rPr>
              <a:t> </a:t>
            </a:r>
            <a:r>
              <a:rPr lang="en-US" altLang="ko-KR" dirty="0">
                <a:solidFill>
                  <a:srgbClr val="FF0000"/>
                </a:solidFill>
                <a:latin typeface="+mn-ea"/>
              </a:rPr>
              <a:t>(</a:t>
            </a:r>
            <a:r>
              <a:rPr lang="ko-KR" altLang="en-US" dirty="0">
                <a:solidFill>
                  <a:srgbClr val="FF0000"/>
                </a:solidFill>
                <a:latin typeface="+mn-ea"/>
              </a:rPr>
              <a:t>확인 시</a:t>
            </a:r>
            <a:r>
              <a:rPr lang="en-US" altLang="ko-KR" dirty="0">
                <a:solidFill>
                  <a:srgbClr val="FF0000"/>
                </a:solidFill>
                <a:latin typeface="+mn-ea"/>
              </a:rPr>
              <a:t>,</a:t>
            </a:r>
            <a:r>
              <a:rPr lang="ko-KR" altLang="en-US" dirty="0">
                <a:solidFill>
                  <a:srgbClr val="FF0000"/>
                </a:solidFill>
                <a:latin typeface="+mn-ea"/>
              </a:rPr>
              <a:t> 임시 삭제되며 </a:t>
            </a:r>
            <a:r>
              <a:rPr lang="en-US" altLang="ko-KR" dirty="0">
                <a:solidFill>
                  <a:srgbClr val="FF0000"/>
                </a:solidFill>
                <a:latin typeface="+mn-ea"/>
              </a:rPr>
              <a:t>‘</a:t>
            </a:r>
            <a:r>
              <a:rPr lang="ko-KR" altLang="en-US" dirty="0">
                <a:solidFill>
                  <a:srgbClr val="FF0000"/>
                </a:solidFill>
                <a:latin typeface="+mn-ea"/>
              </a:rPr>
              <a:t>대시보드 저장</a:t>
            </a:r>
            <a:r>
              <a:rPr lang="en-US" altLang="ko-KR" dirty="0">
                <a:solidFill>
                  <a:srgbClr val="FF0000"/>
                </a:solidFill>
                <a:latin typeface="+mn-ea"/>
              </a:rPr>
              <a:t>’</a:t>
            </a:r>
            <a:r>
              <a:rPr lang="ko-KR" altLang="en-US" dirty="0">
                <a:solidFill>
                  <a:srgbClr val="FF0000"/>
                </a:solidFill>
                <a:latin typeface="+mn-ea"/>
              </a:rPr>
              <a:t> 시</a:t>
            </a:r>
            <a:r>
              <a:rPr lang="en-US" altLang="ko-KR" dirty="0">
                <a:solidFill>
                  <a:srgbClr val="FF0000"/>
                </a:solidFill>
                <a:latin typeface="+mn-ea"/>
              </a:rPr>
              <a:t>,</a:t>
            </a:r>
            <a:r>
              <a:rPr lang="ko-KR" altLang="en-US" dirty="0">
                <a:solidFill>
                  <a:srgbClr val="FF0000"/>
                </a:solidFill>
                <a:latin typeface="+mn-ea"/>
              </a:rPr>
              <a:t> 삭제가 반영됨</a:t>
            </a:r>
            <a:r>
              <a:rPr lang="en-US" altLang="ko-KR" dirty="0">
                <a:solidFill>
                  <a:srgbClr val="FF0000"/>
                </a:solidFill>
                <a:latin typeface="+mn-ea"/>
              </a:rPr>
              <a:t>)</a:t>
            </a:r>
            <a:endParaRPr lang="en-US" altLang="ko-KR" dirty="0">
              <a:latin typeface="+mn-ea"/>
            </a:endParaRPr>
          </a:p>
        </p:txBody>
      </p:sp>
      <p:sp>
        <p:nvSpPr>
          <p:cNvPr id="8" name="텍스트 개체 틀 7"/>
          <p:cNvSpPr>
            <a:spLocks noGrp="1"/>
          </p:cNvSpPr>
          <p:nvPr>
            <p:ph type="body" sz="quarter" idx="14"/>
          </p:nvPr>
        </p:nvSpPr>
        <p:spPr/>
        <p:txBody>
          <a:bodyPr/>
          <a:lstStyle/>
          <a:p>
            <a:pPr marL="0" indent="0">
              <a:buNone/>
            </a:pPr>
            <a:r>
              <a:rPr kumimoji="1" lang="en-US" altLang="ko-KR" b="1" dirty="0"/>
              <a:t>[</a:t>
            </a:r>
            <a:r>
              <a:rPr kumimoji="1" lang="ko-KR" altLang="en-US" b="1" dirty="0"/>
              <a:t>필터 위젯 목록 구성</a:t>
            </a:r>
            <a:r>
              <a:rPr kumimoji="1" lang="en-US" altLang="ko-KR" b="1" dirty="0"/>
              <a:t>]</a:t>
            </a:r>
          </a:p>
          <a:p>
            <a:r>
              <a:rPr lang="ko-KR" altLang="en-US" dirty="0"/>
              <a:t>타입 아이콘</a:t>
            </a:r>
            <a:endParaRPr lang="en-US" altLang="ko-KR" dirty="0"/>
          </a:p>
          <a:p>
            <a:pPr lvl="1"/>
            <a:r>
              <a:rPr lang="ko-KR" altLang="en-US" dirty="0"/>
              <a:t>차원값 </a:t>
            </a:r>
            <a:r>
              <a:rPr lang="en-US" altLang="ko-KR" dirty="0"/>
              <a:t>:</a:t>
            </a:r>
            <a:r>
              <a:rPr lang="ko-KR" altLang="en-US" dirty="0"/>
              <a:t> </a:t>
            </a:r>
            <a:endParaRPr lang="en-US" altLang="ko-KR" dirty="0"/>
          </a:p>
          <a:p>
            <a:pPr lvl="1"/>
            <a:r>
              <a:rPr lang="ko-KR" altLang="en-US" dirty="0"/>
              <a:t>측정값 </a:t>
            </a:r>
            <a:r>
              <a:rPr lang="en-US" altLang="ko-KR" dirty="0"/>
              <a:t>:</a:t>
            </a:r>
            <a:r>
              <a:rPr lang="ko-KR" altLang="en-US" dirty="0"/>
              <a:t> </a:t>
            </a:r>
            <a:endParaRPr lang="en-US" altLang="ko-KR" dirty="0"/>
          </a:p>
          <a:p>
            <a:pPr marL="85727" lvl="1" indent="0">
              <a:buNone/>
            </a:pPr>
            <a:r>
              <a:rPr lang="ko-KR" altLang="en-US" dirty="0">
                <a:solidFill>
                  <a:srgbClr val="FF0000"/>
                </a:solidFill>
              </a:rPr>
              <a:t>롤 타입에 따라 컬러 구분 함</a:t>
            </a:r>
            <a:endParaRPr lang="en-US" altLang="ko-KR" dirty="0">
              <a:solidFill>
                <a:srgbClr val="FF0000"/>
              </a:solidFill>
            </a:endParaRPr>
          </a:p>
          <a:p>
            <a:r>
              <a:rPr lang="ko-KR" altLang="en-US" dirty="0"/>
              <a:t>위젯 사용 여부에 대한 아이콘</a:t>
            </a:r>
            <a:endParaRPr lang="en-US" altLang="ko-KR" dirty="0"/>
          </a:p>
          <a:p>
            <a:pPr lvl="1"/>
            <a:r>
              <a:rPr lang="ko-KR" altLang="en-US" dirty="0"/>
              <a:t>사용중 </a:t>
            </a:r>
            <a:r>
              <a:rPr lang="en-US" altLang="ko-KR" dirty="0"/>
              <a:t>/</a:t>
            </a:r>
            <a:r>
              <a:rPr lang="ko-KR" altLang="en-US" dirty="0"/>
              <a:t> 사용안함</a:t>
            </a:r>
            <a:endParaRPr lang="en-US" altLang="ko-KR" dirty="0"/>
          </a:p>
          <a:p>
            <a:r>
              <a:rPr lang="ko-KR" altLang="en-US" dirty="0"/>
              <a:t>컬럼명</a:t>
            </a:r>
            <a:endParaRPr lang="en-US" altLang="ko-KR" dirty="0"/>
          </a:p>
          <a:p>
            <a:r>
              <a:rPr lang="ko-KR" altLang="en-US" dirty="0"/>
              <a:t>필터 적용 범위 표시</a:t>
            </a:r>
            <a:endParaRPr lang="en-US" altLang="ko-KR" dirty="0"/>
          </a:p>
          <a:p>
            <a:pPr lvl="1"/>
            <a:r>
              <a:rPr lang="ko-KR" altLang="en-US" dirty="0"/>
              <a:t>글로벌</a:t>
            </a:r>
            <a:endParaRPr lang="en-US" altLang="ko-KR" dirty="0"/>
          </a:p>
          <a:p>
            <a:pPr lvl="2"/>
            <a:r>
              <a:rPr lang="ko-KR" altLang="en-US" dirty="0"/>
              <a:t>대시보드 및 차트화면에서 동일한 아이콘으로 표시됨</a:t>
            </a:r>
            <a:endParaRPr lang="en-US" altLang="ko-KR" dirty="0"/>
          </a:p>
          <a:p>
            <a:pPr lvl="1"/>
            <a:r>
              <a:rPr lang="ko-KR" altLang="en-US" dirty="0"/>
              <a:t>차트</a:t>
            </a:r>
            <a:endParaRPr lang="en-US" altLang="ko-KR" dirty="0"/>
          </a:p>
          <a:p>
            <a:pPr lvl="2"/>
            <a:r>
              <a:rPr lang="ko-KR" altLang="en-US" strike="sngStrike" dirty="0">
                <a:solidFill>
                  <a:srgbClr val="D883FF"/>
                </a:solidFill>
              </a:rPr>
              <a:t>대시보드 화면에서는 </a:t>
            </a:r>
            <a:r>
              <a:rPr lang="en-US" altLang="ko-KR" strike="sngStrike" dirty="0">
                <a:solidFill>
                  <a:srgbClr val="D883FF"/>
                </a:solidFill>
              </a:rPr>
              <a:t>‘</a:t>
            </a:r>
            <a:r>
              <a:rPr lang="ko-KR" altLang="en-US" strike="sngStrike" dirty="0">
                <a:solidFill>
                  <a:srgbClr val="D883FF"/>
                </a:solidFill>
              </a:rPr>
              <a:t>차트이름</a:t>
            </a:r>
            <a:r>
              <a:rPr lang="en-US" altLang="ko-KR" strike="sngStrike" dirty="0">
                <a:solidFill>
                  <a:srgbClr val="D883FF"/>
                </a:solidFill>
              </a:rPr>
              <a:t>’</a:t>
            </a:r>
            <a:r>
              <a:rPr lang="ko-KR" altLang="en-US" strike="sngStrike" dirty="0">
                <a:solidFill>
                  <a:srgbClr val="D883FF"/>
                </a:solidFill>
              </a:rPr>
              <a:t> 표시</a:t>
            </a:r>
            <a:endParaRPr lang="en-US" altLang="ko-KR" strike="sngStrike" dirty="0">
              <a:solidFill>
                <a:srgbClr val="D883FF"/>
              </a:solidFill>
            </a:endParaRPr>
          </a:p>
          <a:p>
            <a:pPr lvl="3"/>
            <a:r>
              <a:rPr lang="ko-KR" altLang="en-US" strike="sngStrike" dirty="0">
                <a:solidFill>
                  <a:srgbClr val="D883FF"/>
                </a:solidFill>
              </a:rPr>
              <a:t>차트 이름 클릭 시</a:t>
            </a:r>
            <a:r>
              <a:rPr lang="en-US" altLang="ko-KR" strike="sngStrike" dirty="0">
                <a:solidFill>
                  <a:srgbClr val="D883FF"/>
                </a:solidFill>
              </a:rPr>
              <a:t>,</a:t>
            </a:r>
            <a:r>
              <a:rPr lang="ko-KR" altLang="en-US" strike="sngStrike" dirty="0">
                <a:solidFill>
                  <a:srgbClr val="D883FF"/>
                </a:solidFill>
              </a:rPr>
              <a:t> 해당 차트 편집 팝업 출력</a:t>
            </a:r>
            <a:endParaRPr lang="en-US" altLang="ko-KR" strike="sngStrike" dirty="0">
              <a:solidFill>
                <a:srgbClr val="D883FF"/>
              </a:solidFill>
            </a:endParaRPr>
          </a:p>
          <a:p>
            <a:pPr lvl="2"/>
            <a:r>
              <a:rPr lang="ko-KR" altLang="en-US" dirty="0"/>
              <a:t>차트 화면에서는 </a:t>
            </a:r>
            <a:r>
              <a:rPr lang="en-US" altLang="ko-KR" dirty="0"/>
              <a:t>‘This chart’</a:t>
            </a:r>
            <a:r>
              <a:rPr lang="ko-KR" altLang="en-US" dirty="0"/>
              <a:t>문구 표시</a:t>
            </a:r>
            <a:endParaRPr lang="en-US" altLang="ko-KR" dirty="0"/>
          </a:p>
          <a:p>
            <a:pPr lvl="3"/>
            <a:r>
              <a:rPr lang="ko-KR" altLang="en-US" dirty="0">
                <a:solidFill>
                  <a:srgbClr val="FF0000"/>
                </a:solidFill>
              </a:rPr>
              <a:t>주의</a:t>
            </a:r>
            <a:r>
              <a:rPr lang="en-US" altLang="ko-KR" dirty="0">
                <a:solidFill>
                  <a:srgbClr val="FF0000"/>
                </a:solidFill>
              </a:rPr>
              <a:t>)</a:t>
            </a:r>
            <a:r>
              <a:rPr lang="ko-KR" altLang="en-US" dirty="0">
                <a:solidFill>
                  <a:srgbClr val="FF0000"/>
                </a:solidFill>
                <a:latin typeface="+mn-ea"/>
              </a:rPr>
              <a:t> 차트 화면에서는 다른 차트의 차트종속 필터는 보이지 않습니다</a:t>
            </a:r>
            <a:endParaRPr lang="en-US" altLang="ko-KR" dirty="0">
              <a:latin typeface="+mn-ea"/>
            </a:endParaRPr>
          </a:p>
          <a:p>
            <a:r>
              <a:rPr lang="en-US" altLang="ko-KR" dirty="0">
                <a:latin typeface="+mn-ea"/>
              </a:rPr>
              <a:t>(</a:t>
            </a:r>
            <a:r>
              <a:rPr lang="ko-KR" altLang="en-US" dirty="0">
                <a:latin typeface="+mn-ea"/>
              </a:rPr>
              <a:t>해당할 경우</a:t>
            </a:r>
            <a:r>
              <a:rPr lang="en-US" altLang="ko-KR" dirty="0">
                <a:latin typeface="+mn-ea"/>
              </a:rPr>
              <a:t>)</a:t>
            </a:r>
            <a:r>
              <a:rPr lang="ko-KR" altLang="en-US" dirty="0">
                <a:latin typeface="+mn-ea"/>
              </a:rPr>
              <a:t>데이터관리자 지정 필터</a:t>
            </a:r>
            <a:r>
              <a:rPr lang="en-US" altLang="ko-KR" dirty="0">
                <a:latin typeface="+mn-ea"/>
              </a:rPr>
              <a:t> </a:t>
            </a:r>
            <a:r>
              <a:rPr lang="ko-KR" altLang="en-US" dirty="0">
                <a:latin typeface="+mn-ea"/>
              </a:rPr>
              <a:t>표시</a:t>
            </a:r>
            <a:endParaRPr lang="en-US" altLang="ko-KR" dirty="0">
              <a:latin typeface="+mn-ea"/>
            </a:endParaRPr>
          </a:p>
          <a:p>
            <a:pPr lvl="1"/>
            <a:r>
              <a:rPr lang="en-US" altLang="ko-KR" dirty="0">
                <a:latin typeface="+mn-ea"/>
              </a:rPr>
              <a:t>Linked</a:t>
            </a:r>
            <a:r>
              <a:rPr lang="ko-KR" altLang="en-US" dirty="0">
                <a:latin typeface="+mn-ea"/>
              </a:rPr>
              <a:t> 데이터소스 </a:t>
            </a:r>
            <a:r>
              <a:rPr lang="en-US" altLang="ko-KR" dirty="0">
                <a:latin typeface="+mn-ea"/>
              </a:rPr>
              <a:t>:</a:t>
            </a:r>
            <a:r>
              <a:rPr lang="ko-KR" altLang="en-US" dirty="0">
                <a:latin typeface="+mn-ea"/>
              </a:rPr>
              <a:t> 필수필터 아이콘 및 필터순서</a:t>
            </a:r>
            <a:endParaRPr lang="en-US" altLang="ko-KR" dirty="0">
              <a:latin typeface="+mn-ea"/>
            </a:endParaRPr>
          </a:p>
          <a:p>
            <a:pPr lvl="1"/>
            <a:r>
              <a:rPr lang="en-US" altLang="ko-KR" dirty="0">
                <a:latin typeface="+mn-ea"/>
              </a:rPr>
              <a:t>Ingested </a:t>
            </a:r>
            <a:r>
              <a:rPr lang="ko-KR" altLang="en-US" dirty="0">
                <a:latin typeface="+mn-ea"/>
              </a:rPr>
              <a:t>데이터소스 </a:t>
            </a:r>
            <a:r>
              <a:rPr lang="en-US" altLang="ko-KR" dirty="0">
                <a:latin typeface="+mn-ea"/>
              </a:rPr>
              <a:t>:</a:t>
            </a:r>
            <a:r>
              <a:rPr lang="ko-KR" altLang="en-US" dirty="0">
                <a:latin typeface="+mn-ea"/>
              </a:rPr>
              <a:t> 추천필터 아이콘 및 필터순서</a:t>
            </a:r>
            <a:endParaRPr lang="en-US" altLang="ko-KR" dirty="0">
              <a:latin typeface="+mn-ea"/>
            </a:endParaRPr>
          </a:p>
        </p:txBody>
      </p:sp>
      <p:sp>
        <p:nvSpPr>
          <p:cNvPr id="9" name="텍스트 개체 틀 8"/>
          <p:cNvSpPr>
            <a:spLocks noGrp="1"/>
          </p:cNvSpPr>
          <p:nvPr>
            <p:ph type="body" sz="quarter" idx="15"/>
          </p:nvPr>
        </p:nvSpPr>
        <p:spPr/>
        <p:txBody>
          <a:bodyPr/>
          <a:lstStyle/>
          <a:p>
            <a:r>
              <a:rPr lang="ko-KR" altLang="en-US" dirty="0">
                <a:latin typeface="+mn-ea"/>
              </a:rPr>
              <a:t>패널 타이틀</a:t>
            </a:r>
            <a:endParaRPr lang="en-US" altLang="ko-KR" dirty="0">
              <a:latin typeface="+mn-ea"/>
            </a:endParaRPr>
          </a:p>
          <a:p>
            <a:pPr lvl="1"/>
            <a:r>
              <a:rPr lang="ko-KR" altLang="en-US" dirty="0">
                <a:latin typeface="+mn-ea"/>
              </a:rPr>
              <a:t>전체 텍스트 수 표시</a:t>
            </a:r>
            <a:endParaRPr lang="en-US" altLang="ko-KR" dirty="0">
              <a:latin typeface="+mn-ea"/>
            </a:endParaRPr>
          </a:p>
          <a:p>
            <a:r>
              <a:rPr lang="ko-KR" altLang="en-US" dirty="0">
                <a:latin typeface="+mn-ea"/>
                <a:sym typeface="Wingdings"/>
              </a:rPr>
              <a:t>필터 추가</a:t>
            </a:r>
            <a:endParaRPr lang="en-US" altLang="ko-KR" dirty="0">
              <a:latin typeface="+mn-ea"/>
              <a:sym typeface="Wingdings"/>
            </a:endParaRPr>
          </a:p>
          <a:p>
            <a:pPr lvl="1"/>
            <a:r>
              <a:rPr lang="ko-KR" altLang="en-US" dirty="0">
                <a:latin typeface="+mn-ea"/>
                <a:sym typeface="Wingdings"/>
              </a:rPr>
              <a:t>클릭 </a:t>
            </a:r>
            <a:r>
              <a:rPr lang="en-US" altLang="ko-KR" dirty="0">
                <a:latin typeface="+mn-ea"/>
                <a:sym typeface="Wingdings"/>
              </a:rPr>
              <a:t>&gt;</a:t>
            </a:r>
            <a:r>
              <a:rPr lang="ko-KR" altLang="en-US" dirty="0">
                <a:latin typeface="+mn-ea"/>
                <a:sym typeface="Wingdings"/>
              </a:rPr>
              <a:t> 필터</a:t>
            </a:r>
            <a:r>
              <a:rPr lang="en-US" altLang="ko-KR" dirty="0">
                <a:latin typeface="+mn-ea"/>
                <a:sym typeface="Wingdings"/>
              </a:rPr>
              <a:t>(</a:t>
            </a:r>
            <a:r>
              <a:rPr lang="ko-KR" altLang="en-US" dirty="0">
                <a:latin typeface="+mn-ea"/>
                <a:sym typeface="Wingdings"/>
              </a:rPr>
              <a:t>컬럼</a:t>
            </a:r>
            <a:r>
              <a:rPr lang="en-US" altLang="ko-KR" dirty="0">
                <a:latin typeface="+mn-ea"/>
                <a:sym typeface="Wingdings"/>
              </a:rPr>
              <a:t>)</a:t>
            </a:r>
            <a:r>
              <a:rPr lang="ko-KR" altLang="en-US" dirty="0">
                <a:latin typeface="+mn-ea"/>
                <a:sym typeface="Wingdings"/>
              </a:rPr>
              <a:t> 선택창 출력</a:t>
            </a:r>
            <a:r>
              <a:rPr lang="en-US" altLang="ko-KR" dirty="0">
                <a:latin typeface="+mn-ea"/>
                <a:sym typeface="Wingdings"/>
              </a:rPr>
              <a:t>.</a:t>
            </a:r>
            <a:r>
              <a:rPr lang="ko-KR" altLang="en-US" dirty="0">
                <a:latin typeface="+mn-ea"/>
                <a:sym typeface="Wingdings"/>
              </a:rPr>
              <a:t> </a:t>
            </a:r>
            <a:r>
              <a:rPr lang="ko-KR" altLang="en-US" dirty="0">
                <a:solidFill>
                  <a:srgbClr val="00B050"/>
                </a:solidFill>
                <a:latin typeface="+mn-ea"/>
              </a:rPr>
              <a:t>☞ 필터 만들기 </a:t>
            </a:r>
            <a:r>
              <a:rPr lang="en-US" altLang="ko-KR" dirty="0">
                <a:latin typeface="+mn-ea"/>
              </a:rPr>
              <a:t>/</a:t>
            </a:r>
            <a:r>
              <a:rPr lang="ko-KR" altLang="en-US" dirty="0">
                <a:latin typeface="+mn-ea"/>
              </a:rPr>
              <a:t> 완료 시</a:t>
            </a:r>
            <a:r>
              <a:rPr lang="en-US" altLang="ko-KR" dirty="0">
                <a:latin typeface="+mn-ea"/>
              </a:rPr>
              <a:t>,</a:t>
            </a:r>
            <a:r>
              <a:rPr lang="ko-KR" altLang="en-US" dirty="0">
                <a:latin typeface="+mn-ea"/>
              </a:rPr>
              <a:t> 필터 패널의 최하단에 추가됨</a:t>
            </a:r>
            <a:r>
              <a:rPr lang="en-US" altLang="ko-KR" dirty="0">
                <a:latin typeface="+mn-ea"/>
              </a:rPr>
              <a:t> .</a:t>
            </a:r>
            <a:r>
              <a:rPr lang="ko-KR" altLang="en-US" dirty="0">
                <a:latin typeface="+mn-ea"/>
              </a:rPr>
              <a:t> 위젯으로 추가되지 않음</a:t>
            </a:r>
            <a:endParaRPr lang="en-US" altLang="ko-KR" dirty="0">
              <a:latin typeface="+mn-ea"/>
            </a:endParaRPr>
          </a:p>
        </p:txBody>
      </p:sp>
      <p:sp>
        <p:nvSpPr>
          <p:cNvPr id="10" name="텍스트 개체 틀 9"/>
          <p:cNvSpPr>
            <a:spLocks noGrp="1"/>
          </p:cNvSpPr>
          <p:nvPr>
            <p:ph type="body" sz="quarter" idx="16"/>
          </p:nvPr>
        </p:nvSpPr>
        <p:spPr/>
        <p:txBody>
          <a:bodyPr/>
          <a:lstStyle/>
          <a:p>
            <a:pPr marL="0" indent="0">
              <a:buNone/>
            </a:pPr>
            <a:r>
              <a:rPr kumimoji="1" lang="en-US" altLang="ko-KR" b="1" dirty="0">
                <a:solidFill>
                  <a:srgbClr val="FF0000"/>
                </a:solidFill>
              </a:rPr>
              <a:t>[ </a:t>
            </a:r>
            <a:r>
              <a:rPr kumimoji="1" lang="ko-KR" altLang="en-US" b="1" dirty="0">
                <a:solidFill>
                  <a:srgbClr val="FF0000"/>
                </a:solidFill>
              </a:rPr>
              <a:t>필터링 주요 인터렉션 및 </a:t>
            </a:r>
            <a:r>
              <a:rPr kumimoji="1" lang="en-US" altLang="ko-KR" b="1" dirty="0">
                <a:solidFill>
                  <a:srgbClr val="FF0000"/>
                </a:solidFill>
              </a:rPr>
              <a:t>UI </a:t>
            </a:r>
            <a:r>
              <a:rPr kumimoji="1" lang="ko-KR" altLang="en-US" b="1" dirty="0">
                <a:solidFill>
                  <a:srgbClr val="FF0000"/>
                </a:solidFill>
              </a:rPr>
              <a:t>정책</a:t>
            </a:r>
            <a:r>
              <a:rPr kumimoji="1" lang="en-US" altLang="ko-KR" b="1" dirty="0">
                <a:solidFill>
                  <a:srgbClr val="FF0000"/>
                </a:solidFill>
              </a:rPr>
              <a:t> ]</a:t>
            </a:r>
          </a:p>
          <a:p>
            <a:r>
              <a:rPr kumimoji="1" lang="ko-KR" altLang="en-US" dirty="0">
                <a:solidFill>
                  <a:srgbClr val="FF0000"/>
                </a:solidFill>
              </a:rPr>
              <a:t>하나의 컬럼은 글로벌과 차트종속으로 중복해서 사용할 수 없습니다</a:t>
            </a:r>
            <a:endParaRPr kumimoji="1" lang="en-US" altLang="ko-KR" dirty="0">
              <a:solidFill>
                <a:srgbClr val="FF0000"/>
              </a:solidFill>
            </a:endParaRPr>
          </a:p>
          <a:p>
            <a:r>
              <a:rPr kumimoji="1" lang="ko-KR" altLang="en-US" dirty="0">
                <a:solidFill>
                  <a:srgbClr val="FF0000"/>
                </a:solidFill>
              </a:rPr>
              <a:t>모든 필터링은 </a:t>
            </a:r>
            <a:r>
              <a:rPr kumimoji="1" lang="en-US" altLang="ko-KR" dirty="0">
                <a:solidFill>
                  <a:srgbClr val="FF0000"/>
                </a:solidFill>
              </a:rPr>
              <a:t>AND</a:t>
            </a:r>
            <a:r>
              <a:rPr kumimoji="1" lang="ko-KR" altLang="en-US" dirty="0">
                <a:solidFill>
                  <a:srgbClr val="FF0000"/>
                </a:solidFill>
              </a:rPr>
              <a:t>로 적용됩니다</a:t>
            </a:r>
            <a:endParaRPr kumimoji="1" lang="en-US" altLang="ko-KR" dirty="0">
              <a:solidFill>
                <a:srgbClr val="FF0000"/>
              </a:solidFill>
            </a:endParaRPr>
          </a:p>
          <a:p>
            <a:r>
              <a:rPr kumimoji="1" lang="ko-KR" altLang="en-US" dirty="0">
                <a:solidFill>
                  <a:srgbClr val="FF0000"/>
                </a:solidFill>
              </a:rPr>
              <a:t>글로벌 필터는 대시보드</a:t>
            </a:r>
            <a:r>
              <a:rPr kumimoji="1" lang="en-US" altLang="ko-KR" dirty="0">
                <a:solidFill>
                  <a:srgbClr val="FF0000"/>
                </a:solidFill>
              </a:rPr>
              <a:t>,</a:t>
            </a:r>
            <a:r>
              <a:rPr kumimoji="1" lang="ko-KR" altLang="en-US" dirty="0">
                <a:solidFill>
                  <a:srgbClr val="FF0000"/>
                </a:solidFill>
              </a:rPr>
              <a:t> 차트에서 모두 확인할 수 있습니다</a:t>
            </a:r>
            <a:endParaRPr kumimoji="1" lang="en-US" altLang="ko-KR" dirty="0">
              <a:solidFill>
                <a:srgbClr val="FF0000"/>
              </a:solidFill>
            </a:endParaRPr>
          </a:p>
          <a:p>
            <a:r>
              <a:rPr kumimoji="1" lang="ko-KR" altLang="en-US" dirty="0">
                <a:solidFill>
                  <a:srgbClr val="FF0000"/>
                </a:solidFill>
              </a:rPr>
              <a:t>차트 종속 필터는 해당 차트에서만 확인할 수 있습니다</a:t>
            </a:r>
            <a:endParaRPr kumimoji="1" lang="en-US" altLang="ko-KR" dirty="0">
              <a:solidFill>
                <a:srgbClr val="FF0000"/>
              </a:solidFill>
            </a:endParaRPr>
          </a:p>
          <a:p>
            <a:r>
              <a:rPr kumimoji="1" lang="ko-KR" altLang="en-US" dirty="0">
                <a:solidFill>
                  <a:srgbClr val="FF0000"/>
                </a:solidFill>
              </a:rPr>
              <a:t>차트 화면에서 필터 추가 시</a:t>
            </a:r>
            <a:r>
              <a:rPr kumimoji="1" lang="en-US" altLang="ko-KR" dirty="0">
                <a:solidFill>
                  <a:srgbClr val="FF0000"/>
                </a:solidFill>
              </a:rPr>
              <a:t>,</a:t>
            </a:r>
            <a:r>
              <a:rPr kumimoji="1" lang="ko-KR" altLang="en-US" dirty="0">
                <a:solidFill>
                  <a:srgbClr val="FF0000"/>
                </a:solidFill>
              </a:rPr>
              <a:t> 해당 차트 종속 필터로 등록됩니다</a:t>
            </a:r>
            <a:r>
              <a:rPr kumimoji="1" lang="en-US" altLang="ko-KR" dirty="0">
                <a:solidFill>
                  <a:srgbClr val="FF0000"/>
                </a:solidFill>
              </a:rPr>
              <a:t>.</a:t>
            </a:r>
            <a:r>
              <a:rPr kumimoji="1" lang="ko-KR" altLang="en-US" dirty="0">
                <a:solidFill>
                  <a:srgbClr val="FF0000"/>
                </a:solidFill>
              </a:rPr>
              <a:t> </a:t>
            </a:r>
            <a:endParaRPr kumimoji="1" lang="en-US" altLang="ko-KR" dirty="0">
              <a:solidFill>
                <a:srgbClr val="FF0000"/>
              </a:solidFill>
            </a:endParaRPr>
          </a:p>
          <a:p>
            <a:r>
              <a:rPr kumimoji="1" lang="ko-KR" altLang="en-US" dirty="0">
                <a:solidFill>
                  <a:srgbClr val="FF0000"/>
                </a:solidFill>
              </a:rPr>
              <a:t>대시보드화면에서 필터 추가 시</a:t>
            </a:r>
            <a:r>
              <a:rPr kumimoji="1" lang="en-US" altLang="ko-KR" dirty="0">
                <a:solidFill>
                  <a:srgbClr val="FF0000"/>
                </a:solidFill>
              </a:rPr>
              <a:t>,</a:t>
            </a:r>
            <a:r>
              <a:rPr kumimoji="1" lang="ko-KR" altLang="en-US" dirty="0">
                <a:solidFill>
                  <a:srgbClr val="FF0000"/>
                </a:solidFill>
              </a:rPr>
              <a:t> 글로벌 필터로 등록됩니다</a:t>
            </a:r>
            <a:r>
              <a:rPr kumimoji="1" lang="en-US" altLang="ko-KR" dirty="0">
                <a:solidFill>
                  <a:srgbClr val="FF0000"/>
                </a:solidFill>
              </a:rPr>
              <a:t>.</a:t>
            </a:r>
            <a:r>
              <a:rPr kumimoji="1" lang="ko-KR" altLang="en-US" dirty="0">
                <a:solidFill>
                  <a:srgbClr val="FF0000"/>
                </a:solidFill>
              </a:rPr>
              <a:t> </a:t>
            </a:r>
            <a:endParaRPr kumimoji="1" lang="en-US" altLang="ko-KR" dirty="0">
              <a:solidFill>
                <a:srgbClr val="FF0000"/>
              </a:solidFill>
            </a:endParaRPr>
          </a:p>
          <a:p>
            <a:r>
              <a:rPr kumimoji="1" lang="ko-KR" altLang="en-US" dirty="0">
                <a:solidFill>
                  <a:srgbClr val="FF0000"/>
                </a:solidFill>
              </a:rPr>
              <a:t>필터 적용 범위 변경</a:t>
            </a:r>
            <a:endParaRPr kumimoji="1" lang="en-US" altLang="ko-KR" dirty="0">
              <a:solidFill>
                <a:srgbClr val="FF0000"/>
              </a:solidFill>
            </a:endParaRPr>
          </a:p>
          <a:p>
            <a:pPr lvl="1"/>
            <a:r>
              <a:rPr kumimoji="1" lang="ko-KR" altLang="en-US" dirty="0">
                <a:solidFill>
                  <a:srgbClr val="FF0000"/>
                </a:solidFill>
              </a:rPr>
              <a:t>차트 종속 필터 </a:t>
            </a:r>
            <a:r>
              <a:rPr kumimoji="1" lang="ko-KR" altLang="en-US" dirty="0">
                <a:solidFill>
                  <a:srgbClr val="FF0000"/>
                </a:solidFill>
                <a:sym typeface="Wingdings"/>
              </a:rPr>
              <a:t> 글로벌 필터로 변경</a:t>
            </a:r>
            <a:endParaRPr kumimoji="1" lang="en-US" altLang="ko-KR" dirty="0">
              <a:solidFill>
                <a:srgbClr val="FF0000"/>
              </a:solidFill>
              <a:sym typeface="Wingdings"/>
            </a:endParaRPr>
          </a:p>
          <a:p>
            <a:pPr lvl="2"/>
            <a:r>
              <a:rPr kumimoji="1" lang="ko-KR" altLang="en-US" dirty="0">
                <a:solidFill>
                  <a:srgbClr val="FF0000"/>
                </a:solidFill>
                <a:sym typeface="Wingdings"/>
              </a:rPr>
              <a:t>대시보드 화면에서 필터 추가 시</a:t>
            </a:r>
            <a:r>
              <a:rPr kumimoji="1" lang="en-US" altLang="ko-KR" dirty="0">
                <a:solidFill>
                  <a:srgbClr val="FF0000"/>
                </a:solidFill>
                <a:sym typeface="Wingdings"/>
              </a:rPr>
              <a:t>,</a:t>
            </a:r>
            <a:r>
              <a:rPr kumimoji="1" lang="ko-KR" altLang="en-US" dirty="0">
                <a:solidFill>
                  <a:srgbClr val="FF0000"/>
                </a:solidFill>
                <a:sym typeface="Wingdings"/>
              </a:rPr>
              <a:t> 필터 목록에서 변경 가능 </a:t>
            </a:r>
            <a:endParaRPr kumimoji="1" lang="en-US" altLang="ko-KR" dirty="0">
              <a:solidFill>
                <a:srgbClr val="FF0000"/>
              </a:solidFill>
              <a:sym typeface="Wingdings"/>
            </a:endParaRPr>
          </a:p>
          <a:p>
            <a:pPr lvl="2"/>
            <a:r>
              <a:rPr kumimoji="1" lang="ko-KR" altLang="en-US" dirty="0">
                <a:solidFill>
                  <a:srgbClr val="FF0000"/>
                </a:solidFill>
                <a:sym typeface="Wingdings"/>
              </a:rPr>
              <a:t>차트 화면의 필터 패널에서 변경 가능</a:t>
            </a:r>
            <a:endParaRPr kumimoji="1" lang="en-US" altLang="ko-KR" dirty="0">
              <a:solidFill>
                <a:srgbClr val="FF0000"/>
              </a:solidFill>
              <a:sym typeface="Wingdings"/>
            </a:endParaRPr>
          </a:p>
          <a:p>
            <a:pPr lvl="2"/>
            <a:r>
              <a:rPr kumimoji="1" lang="ko-KR" altLang="en-US" dirty="0">
                <a:solidFill>
                  <a:srgbClr val="FF0000"/>
                </a:solidFill>
                <a:sym typeface="Wingdings"/>
              </a:rPr>
              <a:t>차트 화면의 차트 종속 필터 편집 팝업에서 변경 가능</a:t>
            </a:r>
            <a:endParaRPr kumimoji="1" lang="en-US" altLang="ko-KR" dirty="0">
              <a:solidFill>
                <a:srgbClr val="FF0000"/>
              </a:solidFill>
              <a:sym typeface="Wingdings"/>
            </a:endParaRPr>
          </a:p>
          <a:p>
            <a:pPr lvl="1"/>
            <a:r>
              <a:rPr kumimoji="1" lang="ko-KR" altLang="en-US" dirty="0">
                <a:solidFill>
                  <a:srgbClr val="FF0000"/>
                </a:solidFill>
                <a:sym typeface="Wingdings"/>
              </a:rPr>
              <a:t>글로벌 필터  차트 종속 필터로 변경</a:t>
            </a:r>
            <a:endParaRPr kumimoji="1" lang="en-US" altLang="ko-KR" dirty="0">
              <a:solidFill>
                <a:srgbClr val="FF0000"/>
              </a:solidFill>
              <a:sym typeface="Wingdings"/>
            </a:endParaRPr>
          </a:p>
          <a:p>
            <a:pPr lvl="2"/>
            <a:r>
              <a:rPr kumimoji="1" lang="ko-KR" altLang="en-US" dirty="0">
                <a:solidFill>
                  <a:srgbClr val="FF0000"/>
                </a:solidFill>
                <a:sym typeface="Wingdings"/>
              </a:rPr>
              <a:t>차트 화면의 필터 패널에서 차트 종속 필터로 변경 가능</a:t>
            </a:r>
            <a:endParaRPr kumimoji="1" lang="en-US" altLang="ko-KR" dirty="0">
              <a:solidFill>
                <a:srgbClr val="FF0000"/>
              </a:solidFill>
              <a:sym typeface="Wingdings"/>
            </a:endParaRPr>
          </a:p>
          <a:p>
            <a:pPr lvl="2"/>
            <a:r>
              <a:rPr kumimoji="1" lang="ko-KR" altLang="en-US" dirty="0">
                <a:solidFill>
                  <a:srgbClr val="FF0000"/>
                </a:solidFill>
                <a:sym typeface="Wingdings"/>
              </a:rPr>
              <a:t>차트 화면의 글로벌 필터 편집 팝업에서 변경 가능</a:t>
            </a:r>
            <a:endParaRPr kumimoji="1" lang="en-US" altLang="ko-KR" dirty="0">
              <a:solidFill>
                <a:srgbClr val="FF0000"/>
              </a:solidFill>
              <a:sym typeface="Wingdings"/>
            </a:endParaRPr>
          </a:p>
          <a:p>
            <a:pPr lvl="2"/>
            <a:endParaRPr kumimoji="1" lang="en-US" altLang="ko-KR" dirty="0">
              <a:solidFill>
                <a:srgbClr val="FF0000"/>
              </a:solidFill>
              <a:sym typeface="Wingdings"/>
            </a:endParaRPr>
          </a:p>
          <a:p>
            <a:pPr lvl="1"/>
            <a:endParaRPr kumimoji="1" lang="en-US" altLang="ko-KR" dirty="0">
              <a:solidFill>
                <a:srgbClr val="FF0000"/>
              </a:solidFill>
            </a:endParaRPr>
          </a:p>
        </p:txBody>
      </p:sp>
      <p:sp>
        <p:nvSpPr>
          <p:cNvPr id="178"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179"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Filter</a:t>
            </a:r>
            <a:r>
              <a:rPr lang="ko-KR" altLang="en-US" sz="800" dirty="0">
                <a:solidFill>
                  <a:prstClr val="black"/>
                </a:solidFill>
                <a:latin typeface="+mn-ea"/>
                <a:ea typeface="+mn-ea"/>
                <a:cs typeface="Nanum Gothic" charset="-127"/>
              </a:rPr>
              <a:t> </a:t>
            </a:r>
            <a:r>
              <a:rPr lang="en-US" altLang="ko-KR" sz="800" dirty="0">
                <a:solidFill>
                  <a:schemeClr val="tx1">
                    <a:lumMod val="50000"/>
                    <a:lumOff val="50000"/>
                  </a:schemeClr>
                </a:solidFill>
                <a:latin typeface="+mn-ea"/>
                <a:ea typeface="+mn-ea"/>
                <a:cs typeface="Nanum Gothic" charset="-127"/>
              </a:rPr>
              <a:t>3</a:t>
            </a:r>
          </a:p>
        </p:txBody>
      </p:sp>
      <p:grpSp>
        <p:nvGrpSpPr>
          <p:cNvPr id="181" name="그룹 180"/>
          <p:cNvGrpSpPr/>
          <p:nvPr/>
        </p:nvGrpSpPr>
        <p:grpSpPr>
          <a:xfrm rot="10800000">
            <a:off x="1830976" y="1303632"/>
            <a:ext cx="121206" cy="99007"/>
            <a:chOff x="4612159" y="975341"/>
            <a:chExt cx="1016959" cy="830701"/>
          </a:xfrm>
          <a:solidFill>
            <a:schemeClr val="tx1"/>
          </a:solidFill>
        </p:grpSpPr>
        <p:sp>
          <p:nvSpPr>
            <p:cNvPr id="182" name="타원 18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183" name="그룹 182"/>
            <p:cNvGrpSpPr/>
            <p:nvPr/>
          </p:nvGrpSpPr>
          <p:grpSpPr>
            <a:xfrm>
              <a:off x="4832791" y="1289832"/>
              <a:ext cx="584906" cy="201719"/>
              <a:chOff x="4832791" y="1753520"/>
              <a:chExt cx="584906" cy="201719"/>
            </a:xfrm>
            <a:grpFill/>
          </p:grpSpPr>
          <p:sp>
            <p:nvSpPr>
              <p:cNvPr id="188" name="타원 18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89" name="타원 18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184" name="그룹 183"/>
            <p:cNvGrpSpPr/>
            <p:nvPr/>
          </p:nvGrpSpPr>
          <p:grpSpPr>
            <a:xfrm>
              <a:off x="4612159" y="1604323"/>
              <a:ext cx="1016959" cy="201719"/>
              <a:chOff x="4612159" y="2063335"/>
              <a:chExt cx="1016959" cy="201719"/>
            </a:xfrm>
            <a:grpFill/>
          </p:grpSpPr>
          <p:sp>
            <p:nvSpPr>
              <p:cNvPr id="185" name="타원 18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86" name="타원 18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87" name="타원 18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190" name="그림 18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191" name="그룹 190"/>
          <p:cNvGrpSpPr/>
          <p:nvPr/>
        </p:nvGrpSpPr>
        <p:grpSpPr>
          <a:xfrm>
            <a:off x="1800947" y="1799137"/>
            <a:ext cx="169035" cy="169035"/>
            <a:chOff x="5486400" y="2819400"/>
            <a:chExt cx="1219200" cy="1219200"/>
          </a:xfrm>
        </p:grpSpPr>
        <p:pic>
          <p:nvPicPr>
            <p:cNvPr id="192" name="그림 19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193" name="그림 1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206" name="직사각형 205"/>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cxnSp>
        <p:nvCxnSpPr>
          <p:cNvPr id="210" name="직선 연결선[R] 209"/>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1" name="십자형[C] 210"/>
          <p:cNvSpPr/>
          <p:nvPr/>
        </p:nvSpPr>
        <p:spPr>
          <a:xfrm>
            <a:off x="1598814"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12" name="직사각형 211"/>
          <p:cNvSpPr/>
          <p:nvPr/>
        </p:nvSpPr>
        <p:spPr>
          <a:xfrm>
            <a:off x="1781343" y="1251990"/>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216" name="그룹 215"/>
          <p:cNvGrpSpPr/>
          <p:nvPr/>
        </p:nvGrpSpPr>
        <p:grpSpPr>
          <a:xfrm>
            <a:off x="157986" y="6218205"/>
            <a:ext cx="1854108" cy="280058"/>
            <a:chOff x="157986" y="6218205"/>
            <a:chExt cx="1854108" cy="280058"/>
          </a:xfrm>
        </p:grpSpPr>
        <p:grpSp>
          <p:nvGrpSpPr>
            <p:cNvPr id="217" name="그룹 216"/>
            <p:cNvGrpSpPr/>
            <p:nvPr/>
          </p:nvGrpSpPr>
          <p:grpSpPr>
            <a:xfrm>
              <a:off x="157986" y="6218205"/>
              <a:ext cx="1854108" cy="280058"/>
              <a:chOff x="157986" y="6218205"/>
              <a:chExt cx="1854108" cy="280058"/>
            </a:xfrm>
          </p:grpSpPr>
          <p:sp>
            <p:nvSpPr>
              <p:cNvPr id="220"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221" name="그림 2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218" name="L 도형 217"/>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223" name="그림 2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sp>
        <p:nvSpPr>
          <p:cNvPr id="228" name="타원 227"/>
          <p:cNvSpPr/>
          <p:nvPr/>
        </p:nvSpPr>
        <p:spPr>
          <a:xfrm>
            <a:off x="519876"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230" name="타원 229"/>
          <p:cNvSpPr/>
          <p:nvPr/>
        </p:nvSpPr>
        <p:spPr>
          <a:xfrm>
            <a:off x="1585894"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251" name="제목 2"/>
          <p:cNvSpPr txBox="1">
            <a:spLocks/>
          </p:cNvSpPr>
          <p:nvPr/>
        </p:nvSpPr>
        <p:spPr bwMode="auto">
          <a:xfrm>
            <a:off x="161432" y="993924"/>
            <a:ext cx="1593702" cy="782579"/>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53" name="직사각형 252"/>
          <p:cNvSpPr/>
          <p:nvPr/>
        </p:nvSpPr>
        <p:spPr>
          <a:xfrm>
            <a:off x="183280" y="1042749"/>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cxnSp>
        <p:nvCxnSpPr>
          <p:cNvPr id="255" name="직선 연결선[R] 254"/>
          <p:cNvCxnSpPr/>
          <p:nvPr/>
        </p:nvCxnSpPr>
        <p:spPr>
          <a:xfrm>
            <a:off x="192351" y="1261865"/>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6" name="제목 2"/>
          <p:cNvSpPr txBox="1">
            <a:spLocks/>
          </p:cNvSpPr>
          <p:nvPr/>
        </p:nvSpPr>
        <p:spPr bwMode="auto">
          <a:xfrm>
            <a:off x="387409" y="1124707"/>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57" name="그룹 256"/>
          <p:cNvGrpSpPr/>
          <p:nvPr/>
        </p:nvGrpSpPr>
        <p:grpSpPr>
          <a:xfrm>
            <a:off x="628246" y="1124707"/>
            <a:ext cx="330884" cy="111608"/>
            <a:chOff x="1482526" y="4435689"/>
            <a:chExt cx="330884" cy="111608"/>
          </a:xfrm>
        </p:grpSpPr>
        <p:sp>
          <p:nvSpPr>
            <p:cNvPr id="258" name="직사각형 257"/>
            <p:cNvSpPr/>
            <p:nvPr/>
          </p:nvSpPr>
          <p:spPr>
            <a:xfrm>
              <a:off x="1750755"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60" name="제목 2"/>
            <p:cNvSpPr txBox="1">
              <a:spLocks/>
            </p:cNvSpPr>
            <p:nvPr/>
          </p:nvSpPr>
          <p:spPr bwMode="auto">
            <a:xfrm>
              <a:off x="1482526" y="4435689"/>
              <a:ext cx="286144"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50"/>
                  </a:solidFill>
                  <a:latin typeface="+mn-ea"/>
                  <a:ea typeface="+mn-ea"/>
                  <a:cs typeface="Nanum Gothic" charset="-127"/>
                </a:rPr>
                <a:t>Essential</a:t>
              </a:r>
              <a:endParaRPr lang="en-US" altLang="ko-KR" sz="300" i="1" dirty="0">
                <a:solidFill>
                  <a:srgbClr val="00B050"/>
                </a:solidFill>
                <a:latin typeface="+mn-ea"/>
                <a:ea typeface="+mn-ea"/>
                <a:cs typeface="Nanum Gothic" charset="-127"/>
              </a:endParaRPr>
            </a:p>
          </p:txBody>
        </p:sp>
      </p:grpSp>
      <p:sp>
        <p:nvSpPr>
          <p:cNvPr id="276" name="제목 2"/>
          <p:cNvSpPr txBox="1">
            <a:spLocks/>
          </p:cNvSpPr>
          <p:nvPr/>
        </p:nvSpPr>
        <p:spPr bwMode="auto">
          <a:xfrm>
            <a:off x="158928" y="1265549"/>
            <a:ext cx="1593702" cy="492548"/>
          </a:xfrm>
          <a:prstGeom prst="rect">
            <a:avLst/>
          </a:prstGeom>
          <a:noFill/>
          <a:ln w="3175">
            <a:noFill/>
          </a:ln>
          <a:extLst/>
        </p:spPr>
        <p:txBody>
          <a:bodyPr lIns="72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1</a:t>
            </a:r>
          </a:p>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2</a:t>
            </a:r>
          </a:p>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3</a:t>
            </a:r>
            <a:endParaRPr kumimoji="0" lang="ko-KR" altLang="en-US" sz="600" dirty="0">
              <a:solidFill>
                <a:prstClr val="black">
                  <a:lumMod val="75000"/>
                  <a:lumOff val="25000"/>
                </a:prstClr>
              </a:solidFill>
              <a:latin typeface="+mn-ea"/>
              <a:ea typeface="+mn-ea"/>
              <a:cs typeface="Nanum Gothic" charset="-127"/>
            </a:endParaRPr>
          </a:p>
        </p:txBody>
      </p:sp>
      <p:sp>
        <p:nvSpPr>
          <p:cNvPr id="281" name="직사각형 280"/>
          <p:cNvSpPr/>
          <p:nvPr/>
        </p:nvSpPr>
        <p:spPr>
          <a:xfrm>
            <a:off x="161408" y="1859861"/>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85" name="직선 연결선[R] 284"/>
          <p:cNvCxnSpPr/>
          <p:nvPr/>
        </p:nvCxnSpPr>
        <p:spPr>
          <a:xfrm>
            <a:off x="192329" y="2122873"/>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86" name="그림 285"/>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543459" y="2014386"/>
            <a:ext cx="67145" cy="72545"/>
          </a:xfrm>
          <a:prstGeom prst="rect">
            <a:avLst/>
          </a:prstGeom>
        </p:spPr>
      </p:pic>
      <p:sp>
        <p:nvSpPr>
          <p:cNvPr id="287" name="제목 2"/>
          <p:cNvSpPr txBox="1">
            <a:spLocks/>
          </p:cNvSpPr>
          <p:nvPr/>
        </p:nvSpPr>
        <p:spPr bwMode="auto">
          <a:xfrm>
            <a:off x="387387" y="1985715"/>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88" name="그룹 287"/>
          <p:cNvGrpSpPr/>
          <p:nvPr/>
        </p:nvGrpSpPr>
        <p:grpSpPr>
          <a:xfrm>
            <a:off x="628223" y="1985715"/>
            <a:ext cx="445240" cy="111608"/>
            <a:chOff x="1482525" y="4435689"/>
            <a:chExt cx="445240" cy="111608"/>
          </a:xfrm>
        </p:grpSpPr>
        <p:sp>
          <p:nvSpPr>
            <p:cNvPr id="289" name="직사각형 288"/>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90"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291" name="그림 290"/>
          <p:cNvPicPr>
            <a:picLocks noChangeAspect="1"/>
          </p:cNvPicPr>
          <p:nvPr/>
        </p:nvPicPr>
        <p:blipFill rotWithShape="1">
          <a:blip r:embed="rId9">
            <a:extLst>
              <a:ext uri="{28A0092B-C50C-407E-A947-70E740481C1C}">
                <a14:useLocalDpi xmlns:a14="http://schemas.microsoft.com/office/drawing/2010/main" val="0"/>
              </a:ext>
            </a:extLst>
          </a:blip>
          <a:srcRect r="51683" b="288"/>
          <a:stretch/>
        </p:blipFill>
        <p:spPr>
          <a:xfrm>
            <a:off x="1628497" y="2003218"/>
            <a:ext cx="105177" cy="99846"/>
          </a:xfrm>
          <a:prstGeom prst="rect">
            <a:avLst/>
          </a:prstGeom>
        </p:spPr>
      </p:pic>
      <p:grpSp>
        <p:nvGrpSpPr>
          <p:cNvPr id="292" name="그룹 291"/>
          <p:cNvGrpSpPr/>
          <p:nvPr/>
        </p:nvGrpSpPr>
        <p:grpSpPr>
          <a:xfrm>
            <a:off x="206151" y="1893416"/>
            <a:ext cx="165963" cy="178248"/>
            <a:chOff x="831205" y="2866671"/>
            <a:chExt cx="165963" cy="178248"/>
          </a:xfrm>
        </p:grpSpPr>
        <p:sp>
          <p:nvSpPr>
            <p:cNvPr id="293" name="직사각형 292"/>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294" name="타원 293"/>
            <p:cNvSpPr/>
            <p:nvPr/>
          </p:nvSpPr>
          <p:spPr>
            <a:xfrm>
              <a:off x="909657" y="2945217"/>
              <a:ext cx="87511" cy="99702"/>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sp>
        <p:nvSpPr>
          <p:cNvPr id="295" name="제목 2"/>
          <p:cNvSpPr txBox="1">
            <a:spLocks/>
          </p:cNvSpPr>
          <p:nvPr/>
        </p:nvSpPr>
        <p:spPr bwMode="auto">
          <a:xfrm>
            <a:off x="156782" y="3570978"/>
            <a:ext cx="1593702" cy="788618"/>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96" name="직사각형 295"/>
          <p:cNvSpPr/>
          <p:nvPr/>
        </p:nvSpPr>
        <p:spPr>
          <a:xfrm>
            <a:off x="156780" y="3575907"/>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98" name="직선 연결선[R] 297"/>
          <p:cNvCxnSpPr/>
          <p:nvPr/>
        </p:nvCxnSpPr>
        <p:spPr>
          <a:xfrm>
            <a:off x="187701" y="3838919"/>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99" name="제목 2"/>
          <p:cNvSpPr txBox="1">
            <a:spLocks/>
          </p:cNvSpPr>
          <p:nvPr/>
        </p:nvSpPr>
        <p:spPr bwMode="auto">
          <a:xfrm>
            <a:off x="382759" y="3701761"/>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00" name="그룹 299"/>
          <p:cNvGrpSpPr/>
          <p:nvPr/>
        </p:nvGrpSpPr>
        <p:grpSpPr>
          <a:xfrm>
            <a:off x="201523" y="3609462"/>
            <a:ext cx="166359" cy="166453"/>
            <a:chOff x="831205" y="2866671"/>
            <a:chExt cx="166359" cy="166453"/>
          </a:xfrm>
        </p:grpSpPr>
        <p:sp>
          <p:nvSpPr>
            <p:cNvPr id="301" name="직사각형 300"/>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302" name="타원 301"/>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305" name="그룹 304"/>
          <p:cNvGrpSpPr/>
          <p:nvPr/>
        </p:nvGrpSpPr>
        <p:grpSpPr>
          <a:xfrm>
            <a:off x="1316754" y="3720811"/>
            <a:ext cx="424957" cy="100134"/>
            <a:chOff x="5678641" y="7281102"/>
            <a:chExt cx="424957" cy="100134"/>
          </a:xfrm>
        </p:grpSpPr>
        <p:pic>
          <p:nvPicPr>
            <p:cNvPr id="306" name="그림 30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grpSp>
          <p:nvGrpSpPr>
            <p:cNvPr id="307" name="그룹 306"/>
            <p:cNvGrpSpPr/>
            <p:nvPr/>
          </p:nvGrpSpPr>
          <p:grpSpPr>
            <a:xfrm>
              <a:off x="5678641" y="7301838"/>
              <a:ext cx="79924" cy="72375"/>
              <a:chOff x="1536717" y="4845959"/>
              <a:chExt cx="126857" cy="114875"/>
            </a:xfrm>
          </p:grpSpPr>
          <p:pic>
            <p:nvPicPr>
              <p:cNvPr id="309" name="그림 308"/>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1536717" y="4845959"/>
                <a:ext cx="105364" cy="109757"/>
              </a:xfrm>
              <a:prstGeom prst="rect">
                <a:avLst/>
              </a:prstGeom>
            </p:spPr>
          </p:pic>
          <p:sp>
            <p:nvSpPr>
              <p:cNvPr id="312" name="십자형[C] 311"/>
              <p:cNvSpPr/>
              <p:nvPr/>
            </p:nvSpPr>
            <p:spPr>
              <a:xfrm rot="18900000">
                <a:off x="1585533" y="4882793"/>
                <a:ext cx="78041" cy="78041"/>
              </a:xfrm>
              <a:prstGeom prst="plus">
                <a:avLst>
                  <a:gd name="adj" fmla="val 41910"/>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pic>
          <p:nvPicPr>
            <p:cNvPr id="308" name="그림 307"/>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sp>
        <p:nvSpPr>
          <p:cNvPr id="373" name="제목 2"/>
          <p:cNvSpPr txBox="1">
            <a:spLocks/>
          </p:cNvSpPr>
          <p:nvPr/>
        </p:nvSpPr>
        <p:spPr bwMode="auto">
          <a:xfrm>
            <a:off x="161408" y="5204207"/>
            <a:ext cx="1593702" cy="789269"/>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74" name="직사각형 373"/>
          <p:cNvSpPr/>
          <p:nvPr/>
        </p:nvSpPr>
        <p:spPr>
          <a:xfrm>
            <a:off x="161406" y="5209136"/>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376" name="직선 연결선[R] 375"/>
          <p:cNvCxnSpPr/>
          <p:nvPr/>
        </p:nvCxnSpPr>
        <p:spPr>
          <a:xfrm>
            <a:off x="192327" y="5472148"/>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78" name="그룹 377"/>
          <p:cNvGrpSpPr/>
          <p:nvPr/>
        </p:nvGrpSpPr>
        <p:grpSpPr>
          <a:xfrm>
            <a:off x="206149" y="5242691"/>
            <a:ext cx="166359" cy="166453"/>
            <a:chOff x="831205" y="2866671"/>
            <a:chExt cx="166359" cy="166453"/>
          </a:xfrm>
        </p:grpSpPr>
        <p:sp>
          <p:nvSpPr>
            <p:cNvPr id="379" name="직사각형 378"/>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380" name="타원 379"/>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381" name="그룹 380"/>
          <p:cNvGrpSpPr/>
          <p:nvPr/>
        </p:nvGrpSpPr>
        <p:grpSpPr>
          <a:xfrm>
            <a:off x="1321384" y="5354040"/>
            <a:ext cx="424953" cy="100134"/>
            <a:chOff x="5678645" y="7281102"/>
            <a:chExt cx="424953" cy="100134"/>
          </a:xfrm>
        </p:grpSpPr>
        <p:pic>
          <p:nvPicPr>
            <p:cNvPr id="382" name="그림 38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385" name="그림 384"/>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5678645" y="7301816"/>
              <a:ext cx="66383" cy="69150"/>
            </a:xfrm>
            <a:prstGeom prst="rect">
              <a:avLst/>
            </a:prstGeom>
          </p:spPr>
        </p:pic>
        <p:pic>
          <p:nvPicPr>
            <p:cNvPr id="384" name="그림 383"/>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sp>
        <p:nvSpPr>
          <p:cNvPr id="345" name="제목 2"/>
          <p:cNvSpPr txBox="1">
            <a:spLocks/>
          </p:cNvSpPr>
          <p:nvPr/>
        </p:nvSpPr>
        <p:spPr bwMode="auto">
          <a:xfrm>
            <a:off x="378912" y="5360943"/>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70C0"/>
                </a:solidFill>
                <a:latin typeface="+mn-ea"/>
                <a:ea typeface="+mn-ea"/>
                <a:cs typeface="Nanum Gothic" charset="-127"/>
              </a:rPr>
              <a:t>This chart</a:t>
            </a:r>
          </a:p>
        </p:txBody>
      </p:sp>
      <p:sp>
        <p:nvSpPr>
          <p:cNvPr id="387" name="제목 2"/>
          <p:cNvSpPr txBox="1">
            <a:spLocks/>
          </p:cNvSpPr>
          <p:nvPr/>
        </p:nvSpPr>
        <p:spPr bwMode="auto">
          <a:xfrm>
            <a:off x="161408" y="4385179"/>
            <a:ext cx="1593702" cy="78206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88" name="직사각형 387"/>
          <p:cNvSpPr/>
          <p:nvPr/>
        </p:nvSpPr>
        <p:spPr>
          <a:xfrm>
            <a:off x="161406" y="4390108"/>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390" name="직선 연결선[R] 389"/>
          <p:cNvCxnSpPr/>
          <p:nvPr/>
        </p:nvCxnSpPr>
        <p:spPr>
          <a:xfrm>
            <a:off x="192327" y="4653120"/>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91" name="그룹 390"/>
          <p:cNvGrpSpPr/>
          <p:nvPr/>
        </p:nvGrpSpPr>
        <p:grpSpPr>
          <a:xfrm>
            <a:off x="206149" y="4423663"/>
            <a:ext cx="166359" cy="166453"/>
            <a:chOff x="831205" y="2866671"/>
            <a:chExt cx="166359" cy="166453"/>
          </a:xfrm>
        </p:grpSpPr>
        <p:sp>
          <p:nvSpPr>
            <p:cNvPr id="392" name="직사각형 391"/>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393" name="타원 392"/>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394" name="그룹 393"/>
          <p:cNvGrpSpPr/>
          <p:nvPr/>
        </p:nvGrpSpPr>
        <p:grpSpPr>
          <a:xfrm>
            <a:off x="1321384" y="4535012"/>
            <a:ext cx="424953" cy="100134"/>
            <a:chOff x="5678645" y="7281102"/>
            <a:chExt cx="424953" cy="100134"/>
          </a:xfrm>
        </p:grpSpPr>
        <p:pic>
          <p:nvPicPr>
            <p:cNvPr id="395" name="그림 39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396" name="그림 395"/>
            <p:cNvPicPr>
              <a:picLocks noChangeAspect="1"/>
            </p:cNvPicPr>
            <p:nvPr/>
          </p:nvPicPr>
          <p:blipFill rotWithShape="1">
            <a:blip r:embed="rId10">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5678645" y="7301816"/>
              <a:ext cx="66383" cy="69150"/>
            </a:xfrm>
            <a:prstGeom prst="rect">
              <a:avLst/>
            </a:prstGeom>
          </p:spPr>
        </p:pic>
        <p:pic>
          <p:nvPicPr>
            <p:cNvPr id="397" name="그림 396"/>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sp>
        <p:nvSpPr>
          <p:cNvPr id="398" name="제목 2"/>
          <p:cNvSpPr txBox="1">
            <a:spLocks/>
          </p:cNvSpPr>
          <p:nvPr/>
        </p:nvSpPr>
        <p:spPr bwMode="auto">
          <a:xfrm>
            <a:off x="378912" y="4541915"/>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u="sng" strike="sngStrike" dirty="0">
                <a:solidFill>
                  <a:srgbClr val="0070C0"/>
                </a:solidFill>
                <a:latin typeface="+mn-ea"/>
                <a:ea typeface="+mn-ea"/>
                <a:cs typeface="Nanum Gothic" charset="-127"/>
              </a:rPr>
              <a:t>Chart name chart name....</a:t>
            </a:r>
          </a:p>
        </p:txBody>
      </p:sp>
      <p:sp>
        <p:nvSpPr>
          <p:cNvPr id="106" name="타원 105"/>
          <p:cNvSpPr/>
          <p:nvPr/>
        </p:nvSpPr>
        <p:spPr>
          <a:xfrm>
            <a:off x="138905" y="1710877"/>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Nanum Gothic" charset="-127"/>
                <a:ea typeface="Nanum Gothic" charset="-127"/>
                <a:cs typeface="Nanum Gothic" charset="-127"/>
              </a:rPr>
              <a:t>1</a:t>
            </a:r>
            <a:endParaRPr lang="ko-KR" altLang="en-US" sz="500" b="1" dirty="0">
              <a:solidFill>
                <a:srgbClr val="FF0000"/>
              </a:solidFill>
              <a:latin typeface="Nanum Gothic" charset="-127"/>
              <a:ea typeface="Nanum Gothic" charset="-127"/>
              <a:cs typeface="Nanum Gothic" charset="-127"/>
            </a:endParaRPr>
          </a:p>
        </p:txBody>
      </p:sp>
      <p:sp>
        <p:nvSpPr>
          <p:cNvPr id="107" name="타원 106"/>
          <p:cNvSpPr/>
          <p:nvPr/>
        </p:nvSpPr>
        <p:spPr>
          <a:xfrm>
            <a:off x="270680" y="1710877"/>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2</a:t>
            </a:r>
            <a:endParaRPr lang="ko-KR" altLang="en-US" sz="500" b="1" dirty="0">
              <a:solidFill>
                <a:srgbClr val="FF0000"/>
              </a:solidFill>
              <a:latin typeface="Nanum Gothic" charset="-127"/>
              <a:ea typeface="Nanum Gothic" charset="-127"/>
              <a:cs typeface="Nanum Gothic" charset="-127"/>
            </a:endParaRPr>
          </a:p>
        </p:txBody>
      </p:sp>
      <p:sp>
        <p:nvSpPr>
          <p:cNvPr id="108" name="타원 107"/>
          <p:cNvSpPr/>
          <p:nvPr/>
        </p:nvSpPr>
        <p:spPr>
          <a:xfrm>
            <a:off x="417180" y="171823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3.1</a:t>
            </a:r>
            <a:endParaRPr lang="ko-KR" altLang="en-US" sz="500" b="1" dirty="0">
              <a:solidFill>
                <a:srgbClr val="FF0000"/>
              </a:solidFill>
              <a:latin typeface="Nanum Gothic" charset="-127"/>
              <a:ea typeface="Nanum Gothic" charset="-127"/>
              <a:cs typeface="Nanum Gothic" charset="-127"/>
            </a:endParaRPr>
          </a:p>
        </p:txBody>
      </p:sp>
      <p:sp>
        <p:nvSpPr>
          <p:cNvPr id="109" name="타원 108"/>
          <p:cNvSpPr/>
          <p:nvPr/>
        </p:nvSpPr>
        <p:spPr>
          <a:xfrm>
            <a:off x="420021" y="2397731"/>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4</a:t>
            </a:r>
            <a:endParaRPr lang="ko-KR" altLang="en-US" sz="500" b="1" dirty="0">
              <a:solidFill>
                <a:srgbClr val="FF0000"/>
              </a:solidFill>
              <a:latin typeface="Nanum Gothic" charset="-127"/>
              <a:ea typeface="Nanum Gothic" charset="-127"/>
              <a:cs typeface="Nanum Gothic" charset="-127"/>
            </a:endParaRPr>
          </a:p>
        </p:txBody>
      </p:sp>
      <p:sp>
        <p:nvSpPr>
          <p:cNvPr id="110" name="타원 109"/>
          <p:cNvSpPr/>
          <p:nvPr/>
        </p:nvSpPr>
        <p:spPr>
          <a:xfrm>
            <a:off x="712964" y="2397731"/>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Nanum Gothic" charset="-127"/>
                <a:ea typeface="Nanum Gothic" charset="-127"/>
                <a:cs typeface="Nanum Gothic" charset="-127"/>
              </a:rPr>
              <a:t>5.2</a:t>
            </a:r>
            <a:endParaRPr lang="ko-KR" altLang="en-US" sz="500" b="1" dirty="0">
              <a:solidFill>
                <a:srgbClr val="FF0000"/>
              </a:solidFill>
              <a:latin typeface="Nanum Gothic" charset="-127"/>
              <a:ea typeface="Nanum Gothic" charset="-127"/>
              <a:cs typeface="Nanum Gothic" charset="-127"/>
            </a:endParaRPr>
          </a:p>
        </p:txBody>
      </p:sp>
      <p:sp>
        <p:nvSpPr>
          <p:cNvPr id="111" name="타원 110"/>
          <p:cNvSpPr/>
          <p:nvPr/>
        </p:nvSpPr>
        <p:spPr>
          <a:xfrm>
            <a:off x="1272605" y="3470278"/>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8.1</a:t>
            </a:r>
            <a:endParaRPr lang="ko-KR" altLang="en-US" sz="500" b="1" dirty="0">
              <a:solidFill>
                <a:srgbClr val="FF0000"/>
              </a:solidFill>
              <a:latin typeface="Nanum Gothic" charset="-127"/>
              <a:ea typeface="Nanum Gothic" charset="-127"/>
              <a:cs typeface="Nanum Gothic" charset="-127"/>
            </a:endParaRPr>
          </a:p>
        </p:txBody>
      </p:sp>
      <p:sp>
        <p:nvSpPr>
          <p:cNvPr id="112" name="타원 111"/>
          <p:cNvSpPr/>
          <p:nvPr/>
        </p:nvSpPr>
        <p:spPr>
          <a:xfrm>
            <a:off x="1654074" y="3470278"/>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9</a:t>
            </a:r>
            <a:endParaRPr lang="ko-KR" altLang="en-US" sz="500" b="1" dirty="0">
              <a:solidFill>
                <a:srgbClr val="FF0000"/>
              </a:solidFill>
              <a:latin typeface="Nanum Gothic" charset="-127"/>
              <a:ea typeface="Nanum Gothic" charset="-127"/>
              <a:cs typeface="Nanum Gothic" charset="-127"/>
            </a:endParaRPr>
          </a:p>
        </p:txBody>
      </p:sp>
      <p:sp>
        <p:nvSpPr>
          <p:cNvPr id="113" name="타원 112"/>
          <p:cNvSpPr/>
          <p:nvPr/>
        </p:nvSpPr>
        <p:spPr>
          <a:xfrm>
            <a:off x="1513639" y="2394636"/>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6</a:t>
            </a:r>
            <a:endParaRPr lang="ko-KR" altLang="en-US" sz="500" b="1" dirty="0">
              <a:solidFill>
                <a:srgbClr val="FF0000"/>
              </a:solidFill>
              <a:latin typeface="Nanum Gothic" charset="-127"/>
              <a:ea typeface="Nanum Gothic" charset="-127"/>
              <a:cs typeface="Nanum Gothic" charset="-127"/>
            </a:endParaRPr>
          </a:p>
        </p:txBody>
      </p:sp>
      <p:sp>
        <p:nvSpPr>
          <p:cNvPr id="114" name="타원 113"/>
          <p:cNvSpPr/>
          <p:nvPr/>
        </p:nvSpPr>
        <p:spPr>
          <a:xfrm>
            <a:off x="1652981" y="2394636"/>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Nanum Gothic" charset="-127"/>
                <a:ea typeface="Nanum Gothic" charset="-127"/>
                <a:cs typeface="Nanum Gothic" charset="-127"/>
              </a:rPr>
              <a:t>7.1</a:t>
            </a:r>
            <a:endParaRPr lang="ko-KR" altLang="en-US" sz="500" b="1" dirty="0">
              <a:solidFill>
                <a:srgbClr val="FF0000"/>
              </a:solidFill>
              <a:latin typeface="Nanum Gothic" charset="-127"/>
              <a:ea typeface="Nanum Gothic" charset="-127"/>
              <a:cs typeface="Nanum Gothic" charset="-127"/>
            </a:endParaRPr>
          </a:p>
        </p:txBody>
      </p:sp>
      <p:sp>
        <p:nvSpPr>
          <p:cNvPr id="116" name="타원 115"/>
          <p:cNvSpPr/>
          <p:nvPr/>
        </p:nvSpPr>
        <p:spPr>
          <a:xfrm>
            <a:off x="262416" y="5357951"/>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Nanum Gothic" charset="-127"/>
                <a:ea typeface="Nanum Gothic" charset="-127"/>
                <a:cs typeface="Nanum Gothic" charset="-127"/>
              </a:rPr>
              <a:t>4.2</a:t>
            </a:r>
            <a:endParaRPr lang="ko-KR" altLang="en-US" sz="500" b="1" dirty="0">
              <a:solidFill>
                <a:srgbClr val="FF0000"/>
              </a:solidFill>
              <a:latin typeface="Nanum Gothic" charset="-127"/>
              <a:ea typeface="Nanum Gothic" charset="-127"/>
              <a:cs typeface="Nanum Gothic" charset="-127"/>
            </a:endParaRPr>
          </a:p>
        </p:txBody>
      </p:sp>
      <p:sp>
        <p:nvSpPr>
          <p:cNvPr id="117" name="타원 116"/>
          <p:cNvSpPr/>
          <p:nvPr/>
        </p:nvSpPr>
        <p:spPr>
          <a:xfrm>
            <a:off x="1272605" y="5255568"/>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8.2</a:t>
            </a:r>
            <a:endParaRPr lang="ko-KR" altLang="en-US" sz="500" b="1" dirty="0">
              <a:solidFill>
                <a:srgbClr val="FF0000"/>
              </a:solidFill>
              <a:latin typeface="Nanum Gothic" charset="-127"/>
              <a:ea typeface="Nanum Gothic" charset="-127"/>
              <a:cs typeface="Nanum Gothic" charset="-127"/>
            </a:endParaRPr>
          </a:p>
        </p:txBody>
      </p:sp>
      <p:sp>
        <p:nvSpPr>
          <p:cNvPr id="118" name="타원 117"/>
          <p:cNvSpPr/>
          <p:nvPr/>
        </p:nvSpPr>
        <p:spPr>
          <a:xfrm>
            <a:off x="712964" y="122162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Nanum Gothic" charset="-127"/>
                <a:ea typeface="Nanum Gothic" charset="-127"/>
                <a:cs typeface="Nanum Gothic" charset="-127"/>
              </a:rPr>
              <a:t>5.1</a:t>
            </a:r>
            <a:endParaRPr lang="ko-KR" altLang="en-US" sz="500" b="1" dirty="0">
              <a:solidFill>
                <a:srgbClr val="FF0000"/>
              </a:solidFill>
              <a:latin typeface="Nanum Gothic" charset="-127"/>
              <a:ea typeface="Nanum Gothic" charset="-127"/>
              <a:cs typeface="Nanum Gothic" charset="-127"/>
            </a:endParaRPr>
          </a:p>
        </p:txBody>
      </p:sp>
      <p:cxnSp>
        <p:nvCxnSpPr>
          <p:cNvPr id="3" name="직선 연결선[R] 2"/>
          <p:cNvCxnSpPr>
            <a:stCxn id="107" idx="4"/>
            <a:endCxn id="294" idx="0"/>
          </p:cNvCxnSpPr>
          <p:nvPr/>
        </p:nvCxnSpPr>
        <p:spPr>
          <a:xfrm flipH="1">
            <a:off x="328359" y="1827598"/>
            <a:ext cx="675" cy="14436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3" name="직선 연결선[R] 122"/>
          <p:cNvCxnSpPr>
            <a:stCxn id="106" idx="5"/>
            <a:endCxn id="293" idx="0"/>
          </p:cNvCxnSpPr>
          <p:nvPr/>
        </p:nvCxnSpPr>
        <p:spPr>
          <a:xfrm>
            <a:off x="238521" y="1810505"/>
            <a:ext cx="41009" cy="8291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6" name="직선 연결선[R] 125"/>
          <p:cNvCxnSpPr/>
          <p:nvPr/>
        </p:nvCxnSpPr>
        <p:spPr>
          <a:xfrm>
            <a:off x="771317" y="2098324"/>
            <a:ext cx="1" cy="296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0" name="직선 연결선[R] 129"/>
          <p:cNvCxnSpPr/>
          <p:nvPr/>
        </p:nvCxnSpPr>
        <p:spPr>
          <a:xfrm>
            <a:off x="481341" y="2098324"/>
            <a:ext cx="1" cy="2963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1" name="직선 연결선[R] 130"/>
          <p:cNvCxnSpPr/>
          <p:nvPr/>
        </p:nvCxnSpPr>
        <p:spPr>
          <a:xfrm>
            <a:off x="1326352" y="3593021"/>
            <a:ext cx="23593" cy="1389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3" name="직선 연결선[R] 132"/>
          <p:cNvCxnSpPr>
            <a:stCxn id="112" idx="4"/>
          </p:cNvCxnSpPr>
          <p:nvPr/>
        </p:nvCxnSpPr>
        <p:spPr>
          <a:xfrm flipH="1">
            <a:off x="1701530" y="3586999"/>
            <a:ext cx="10898" cy="1449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직선 연결선[R] 135"/>
          <p:cNvCxnSpPr>
            <a:endCxn id="113" idx="0"/>
          </p:cNvCxnSpPr>
          <p:nvPr/>
        </p:nvCxnSpPr>
        <p:spPr>
          <a:xfrm flipH="1">
            <a:off x="1571993" y="2090222"/>
            <a:ext cx="6183" cy="3044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직선 연결선[R] 137"/>
          <p:cNvCxnSpPr>
            <a:endCxn id="114" idx="0"/>
          </p:cNvCxnSpPr>
          <p:nvPr/>
        </p:nvCxnSpPr>
        <p:spPr>
          <a:xfrm>
            <a:off x="1686143" y="2090222"/>
            <a:ext cx="25192" cy="30441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1" name="그림 20"/>
          <p:cNvPicPr>
            <a:picLocks noChangeAspect="1"/>
          </p:cNvPicPr>
          <p:nvPr/>
        </p:nvPicPr>
        <p:blipFill rotWithShape="1">
          <a:blip r:embed="rId11">
            <a:extLst>
              <a:ext uri="{28A0092B-C50C-407E-A947-70E740481C1C}">
                <a14:useLocalDpi xmlns:a14="http://schemas.microsoft.com/office/drawing/2010/main" val="0"/>
              </a:ext>
            </a:extLst>
          </a:blip>
          <a:srcRect l="4000" t="44266" r="86182" b="2162"/>
          <a:stretch/>
        </p:blipFill>
        <p:spPr>
          <a:xfrm rot="16200000">
            <a:off x="5884981" y="607360"/>
            <a:ext cx="145378" cy="1000924"/>
          </a:xfrm>
          <a:prstGeom prst="rect">
            <a:avLst/>
          </a:prstGeom>
        </p:spPr>
      </p:pic>
      <p:pic>
        <p:nvPicPr>
          <p:cNvPr id="141" name="그림 140"/>
          <p:cNvPicPr>
            <a:picLocks noChangeAspect="1"/>
          </p:cNvPicPr>
          <p:nvPr/>
        </p:nvPicPr>
        <p:blipFill rotWithShape="1">
          <a:blip r:embed="rId11">
            <a:extLst>
              <a:ext uri="{28A0092B-C50C-407E-A947-70E740481C1C}">
                <a14:useLocalDpi xmlns:a14="http://schemas.microsoft.com/office/drawing/2010/main" val="0"/>
              </a:ext>
            </a:extLst>
          </a:blip>
          <a:srcRect l="4474" t="61295" r="86726" b="25721"/>
          <a:stretch/>
        </p:blipFill>
        <p:spPr>
          <a:xfrm rot="16200000">
            <a:off x="5547858" y="1151902"/>
            <a:ext cx="130299" cy="242596"/>
          </a:xfrm>
          <a:prstGeom prst="rect">
            <a:avLst/>
          </a:prstGeom>
        </p:spPr>
      </p:pic>
      <p:pic>
        <p:nvPicPr>
          <p:cNvPr id="137" name="그림 136"/>
          <p:cNvPicPr>
            <a:picLocks noChangeAspect="1"/>
          </p:cNvPicPr>
          <p:nvPr/>
        </p:nvPicPr>
        <p:blipFill rotWithShape="1">
          <a:blip r:embed="rId9">
            <a:extLst>
              <a:ext uri="{28A0092B-C50C-407E-A947-70E740481C1C}">
                <a14:useLocalDpi xmlns:a14="http://schemas.microsoft.com/office/drawing/2010/main" val="0"/>
              </a:ext>
            </a:extLst>
          </a:blip>
          <a:srcRect l="1" r="48031" b="1614"/>
          <a:stretch/>
        </p:blipFill>
        <p:spPr>
          <a:xfrm>
            <a:off x="1606827" y="1143259"/>
            <a:ext cx="113126" cy="98518"/>
          </a:xfrm>
          <a:prstGeom prst="rect">
            <a:avLst/>
          </a:prstGeom>
        </p:spPr>
      </p:pic>
      <p:sp>
        <p:nvSpPr>
          <p:cNvPr id="139" name="타원 138"/>
          <p:cNvSpPr/>
          <p:nvPr/>
        </p:nvSpPr>
        <p:spPr>
          <a:xfrm>
            <a:off x="1606181" y="1234388"/>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Nanum Gothic" charset="-127"/>
                <a:ea typeface="Nanum Gothic" charset="-127"/>
                <a:cs typeface="Nanum Gothic" charset="-127"/>
              </a:rPr>
              <a:t>7.2</a:t>
            </a:r>
            <a:endParaRPr lang="ko-KR" altLang="en-US" sz="500" b="1" dirty="0">
              <a:solidFill>
                <a:srgbClr val="FF0000"/>
              </a:solidFill>
              <a:latin typeface="Nanum Gothic" charset="-127"/>
              <a:ea typeface="Nanum Gothic" charset="-127"/>
              <a:cs typeface="Nanum Gothic" charset="-127"/>
            </a:endParaRPr>
          </a:p>
        </p:txBody>
      </p:sp>
      <p:sp>
        <p:nvSpPr>
          <p:cNvPr id="134" name="직사각형 133"/>
          <p:cNvSpPr/>
          <p:nvPr/>
        </p:nvSpPr>
        <p:spPr>
          <a:xfrm>
            <a:off x="8998929" y="602113"/>
            <a:ext cx="3135920" cy="165486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5" name="직사각형 134"/>
          <p:cNvSpPr/>
          <p:nvPr/>
        </p:nvSpPr>
        <p:spPr>
          <a:xfrm>
            <a:off x="1528654" y="1094691"/>
            <a:ext cx="255759" cy="34449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40" name="직사각형 139"/>
          <p:cNvSpPr/>
          <p:nvPr/>
        </p:nvSpPr>
        <p:spPr>
          <a:xfrm>
            <a:off x="7006495" y="1516424"/>
            <a:ext cx="1992434" cy="547036"/>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42" name="직사각형 141"/>
          <p:cNvSpPr/>
          <p:nvPr/>
        </p:nvSpPr>
        <p:spPr>
          <a:xfrm>
            <a:off x="7006495" y="3138485"/>
            <a:ext cx="1992434" cy="301657"/>
          </a:xfrm>
          <a:prstGeom prst="rect">
            <a:avLst/>
          </a:prstGeom>
          <a:noFill/>
          <a:ln w="63500">
            <a:solidFill>
              <a:srgbClr val="D883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43</a:t>
            </a:fld>
            <a:endParaRPr lang="ko-KR" altLang="en-US" dirty="0">
              <a:solidFill>
                <a:prstClr val="white">
                  <a:lumMod val="50000"/>
                </a:prstClr>
              </a:solidFill>
            </a:endParaRPr>
          </a:p>
        </p:txBody>
      </p:sp>
      <p:sp>
        <p:nvSpPr>
          <p:cNvPr id="144" name="직사각형 143"/>
          <p:cNvSpPr/>
          <p:nvPr/>
        </p:nvSpPr>
        <p:spPr>
          <a:xfrm>
            <a:off x="183280" y="3882572"/>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145" name="직사각형 144"/>
          <p:cNvSpPr/>
          <p:nvPr/>
        </p:nvSpPr>
        <p:spPr>
          <a:xfrm>
            <a:off x="183280" y="4694223"/>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146" name="직사각형 145"/>
          <p:cNvSpPr/>
          <p:nvPr/>
        </p:nvSpPr>
        <p:spPr>
          <a:xfrm>
            <a:off x="183280" y="5510368"/>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147" name="TextBox 146"/>
          <p:cNvSpPr txBox="1"/>
          <p:nvPr/>
        </p:nvSpPr>
        <p:spPr>
          <a:xfrm>
            <a:off x="237918" y="6015330"/>
            <a:ext cx="1522158" cy="184666"/>
          </a:xfrm>
          <a:prstGeom prst="rect">
            <a:avLst/>
          </a:prstGeom>
          <a:noFill/>
        </p:spPr>
        <p:txBody>
          <a:bodyPr wrap="square" lIns="0" tIns="0" rIns="0" bIns="0" rtlCol="0">
            <a:spAutoFit/>
          </a:bodyPr>
          <a:lstStyle/>
          <a:p>
            <a:r>
              <a:rPr lang="en-US" altLang="ko-KR" sz="600" dirty="0">
                <a:solidFill>
                  <a:schemeClr val="tx1">
                    <a:lumMod val="50000"/>
                    <a:lumOff val="50000"/>
                  </a:schemeClr>
                </a:solidFill>
                <a:latin typeface="+mn-ea"/>
                <a:cs typeface="Nanum Gothic" charset="-127"/>
              </a:rPr>
              <a:t>Drag &amp; drop the widget into the dashboard area</a:t>
            </a:r>
            <a:endParaRPr lang="ko-KR" altLang="en-US" sz="600" dirty="0">
              <a:solidFill>
                <a:schemeClr val="tx1">
                  <a:lumMod val="50000"/>
                  <a:lumOff val="50000"/>
                </a:schemeClr>
              </a:solidFill>
              <a:latin typeface="+mn-ea"/>
              <a:cs typeface="Nanum Gothic" charset="-127"/>
            </a:endParaRPr>
          </a:p>
        </p:txBody>
      </p:sp>
      <p:sp>
        <p:nvSpPr>
          <p:cNvPr id="5" name="직사각형 4"/>
          <p:cNvSpPr/>
          <p:nvPr/>
        </p:nvSpPr>
        <p:spPr>
          <a:xfrm>
            <a:off x="262416" y="4510730"/>
            <a:ext cx="937260" cy="148590"/>
          </a:xfrm>
          <a:prstGeom prst="rect">
            <a:avLst/>
          </a:prstGeom>
          <a:solidFill>
            <a:srgbClr val="D883FF">
              <a:alpha val="21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28" name="직사각형 127"/>
          <p:cNvSpPr/>
          <p:nvPr/>
        </p:nvSpPr>
        <p:spPr>
          <a:xfrm>
            <a:off x="7006495" y="2413851"/>
            <a:ext cx="1992434" cy="301657"/>
          </a:xfrm>
          <a:prstGeom prst="rect">
            <a:avLst/>
          </a:prstGeom>
          <a:noFill/>
          <a:ln w="63500">
            <a:solidFill>
              <a:srgbClr val="D883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29" name="직사각형 128"/>
          <p:cNvSpPr/>
          <p:nvPr/>
        </p:nvSpPr>
        <p:spPr>
          <a:xfrm>
            <a:off x="9056081" y="2251671"/>
            <a:ext cx="3078768" cy="1435426"/>
          </a:xfrm>
          <a:prstGeom prst="rect">
            <a:avLst/>
          </a:prstGeom>
          <a:noFill/>
          <a:ln w="63500">
            <a:solidFill>
              <a:srgbClr val="D883FF">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32" name="제목 2"/>
          <p:cNvSpPr txBox="1">
            <a:spLocks/>
          </p:cNvSpPr>
          <p:nvPr/>
        </p:nvSpPr>
        <p:spPr bwMode="auto">
          <a:xfrm>
            <a:off x="156782" y="2672679"/>
            <a:ext cx="1593702" cy="788618"/>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48" name="직사각형 147"/>
          <p:cNvSpPr/>
          <p:nvPr/>
        </p:nvSpPr>
        <p:spPr>
          <a:xfrm>
            <a:off x="156780" y="2677608"/>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149" name="직선 연결선[R] 148"/>
          <p:cNvCxnSpPr/>
          <p:nvPr/>
        </p:nvCxnSpPr>
        <p:spPr>
          <a:xfrm>
            <a:off x="187701" y="2940620"/>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50" name="제목 2"/>
          <p:cNvSpPr txBox="1">
            <a:spLocks/>
          </p:cNvSpPr>
          <p:nvPr/>
        </p:nvSpPr>
        <p:spPr bwMode="auto">
          <a:xfrm>
            <a:off x="382759" y="2803462"/>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151" name="그룹 150"/>
          <p:cNvGrpSpPr/>
          <p:nvPr/>
        </p:nvGrpSpPr>
        <p:grpSpPr>
          <a:xfrm>
            <a:off x="201523" y="2711163"/>
            <a:ext cx="166359" cy="166453"/>
            <a:chOff x="831205" y="2866671"/>
            <a:chExt cx="166359" cy="166453"/>
          </a:xfrm>
        </p:grpSpPr>
        <p:sp>
          <p:nvSpPr>
            <p:cNvPr id="152" name="직사각형 151"/>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153" name="타원 152"/>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154" name="그룹 153"/>
          <p:cNvGrpSpPr/>
          <p:nvPr/>
        </p:nvGrpSpPr>
        <p:grpSpPr>
          <a:xfrm>
            <a:off x="1425831" y="2822512"/>
            <a:ext cx="315880" cy="100134"/>
            <a:chOff x="5787718" y="7281102"/>
            <a:chExt cx="315880" cy="100134"/>
          </a:xfrm>
        </p:grpSpPr>
        <p:pic>
          <p:nvPicPr>
            <p:cNvPr id="155" name="그림 15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157" name="그림 156"/>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sp>
        <p:nvSpPr>
          <p:cNvPr id="162" name="직사각형 161"/>
          <p:cNvSpPr/>
          <p:nvPr/>
        </p:nvSpPr>
        <p:spPr>
          <a:xfrm>
            <a:off x="183280" y="2990009"/>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11" name="오른쪽 중괄호[R] 10"/>
          <p:cNvSpPr/>
          <p:nvPr/>
        </p:nvSpPr>
        <p:spPr>
          <a:xfrm>
            <a:off x="1760076" y="1021903"/>
            <a:ext cx="673524" cy="2413473"/>
          </a:xfrm>
          <a:prstGeom prst="rightBrace">
            <a:avLst>
              <a:gd name="adj1" fmla="val 36127"/>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63" name="오른쪽 중괄호[R] 162"/>
          <p:cNvSpPr/>
          <p:nvPr/>
        </p:nvSpPr>
        <p:spPr>
          <a:xfrm>
            <a:off x="1760076" y="3562827"/>
            <a:ext cx="673524" cy="2413473"/>
          </a:xfrm>
          <a:prstGeom prst="rightBrace">
            <a:avLst>
              <a:gd name="adj1" fmla="val 45748"/>
              <a:gd name="adj2" fmla="val 5000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a:p>
        </p:txBody>
      </p:sp>
      <p:sp>
        <p:nvSpPr>
          <p:cNvPr id="164" name="직사각형 163"/>
          <p:cNvSpPr/>
          <p:nvPr/>
        </p:nvSpPr>
        <p:spPr>
          <a:xfrm>
            <a:off x="2418738" y="4695268"/>
            <a:ext cx="651622" cy="148590"/>
          </a:xfrm>
          <a:prstGeom prst="rect">
            <a:avLst/>
          </a:prstGeom>
          <a:solidFill>
            <a:schemeClr val="tx1">
              <a:lumMod val="75000"/>
              <a:lumOff val="25000"/>
              <a:alpha val="2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a:solidFill>
                  <a:schemeClr val="tx1"/>
                </a:solidFill>
                <a:latin typeface="Nanum Gothic" charset="-127"/>
                <a:ea typeface="Nanum Gothic" charset="-127"/>
                <a:cs typeface="Nanum Gothic" charset="-127"/>
              </a:rPr>
              <a:t>차트</a:t>
            </a:r>
          </a:p>
        </p:txBody>
      </p:sp>
      <p:sp>
        <p:nvSpPr>
          <p:cNvPr id="165" name="직사각형 164"/>
          <p:cNvSpPr/>
          <p:nvPr/>
        </p:nvSpPr>
        <p:spPr>
          <a:xfrm>
            <a:off x="2418738" y="2154344"/>
            <a:ext cx="651622" cy="148590"/>
          </a:xfrm>
          <a:prstGeom prst="rect">
            <a:avLst/>
          </a:prstGeom>
          <a:solidFill>
            <a:schemeClr val="tx1">
              <a:lumMod val="75000"/>
              <a:lumOff val="25000"/>
              <a:alpha val="21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a:solidFill>
                  <a:schemeClr val="tx1"/>
                </a:solidFill>
                <a:latin typeface="Nanum Gothic" charset="-127"/>
                <a:ea typeface="Nanum Gothic" charset="-127"/>
                <a:cs typeface="Nanum Gothic" charset="-127"/>
              </a:rPr>
              <a:t>대시보드</a:t>
            </a:r>
          </a:p>
        </p:txBody>
      </p:sp>
      <p:sp>
        <p:nvSpPr>
          <p:cNvPr id="156" name="직사각형 155"/>
          <p:cNvSpPr/>
          <p:nvPr/>
        </p:nvSpPr>
        <p:spPr>
          <a:xfrm>
            <a:off x="981573" y="947560"/>
            <a:ext cx="820826" cy="248845"/>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solidFill>
                  <a:schemeClr val="tx1">
                    <a:lumMod val="50000"/>
                    <a:lumOff val="50000"/>
                  </a:schemeClr>
                </a:solidFill>
                <a:latin typeface="Nanum Gothic" charset="-127"/>
                <a:ea typeface="Nanum Gothic" charset="-127"/>
                <a:cs typeface="Nanum Gothic" charset="-127"/>
              </a:rPr>
              <a:t>데이터소스이름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158" name="직사각형 157"/>
          <p:cNvSpPr/>
          <p:nvPr/>
        </p:nvSpPr>
        <p:spPr>
          <a:xfrm>
            <a:off x="981573" y="1795228"/>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59" name="직사각형 158"/>
          <p:cNvSpPr/>
          <p:nvPr/>
        </p:nvSpPr>
        <p:spPr>
          <a:xfrm>
            <a:off x="981573" y="261262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60" name="직사각형 159"/>
          <p:cNvSpPr/>
          <p:nvPr/>
        </p:nvSpPr>
        <p:spPr>
          <a:xfrm>
            <a:off x="981573" y="3501519"/>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solidFill>
                  <a:schemeClr val="tx1">
                    <a:lumMod val="50000"/>
                    <a:lumOff val="50000"/>
                  </a:schemeClr>
                </a:solidFill>
                <a:latin typeface="Nanum Gothic" charset="-127"/>
                <a:ea typeface="Nanum Gothic" charset="-127"/>
                <a:cs typeface="Nanum Gothic" charset="-127"/>
              </a:rPr>
              <a:t>데이터소스이름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161" name="직사각형 160"/>
          <p:cNvSpPr/>
          <p:nvPr/>
        </p:nvSpPr>
        <p:spPr>
          <a:xfrm>
            <a:off x="981573" y="431763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solidFill>
                  <a:schemeClr val="tx1">
                    <a:lumMod val="50000"/>
                    <a:lumOff val="50000"/>
                  </a:schemeClr>
                </a:solidFill>
                <a:latin typeface="Nanum Gothic" charset="-127"/>
                <a:ea typeface="Nanum Gothic" charset="-127"/>
                <a:cs typeface="Nanum Gothic" charset="-127"/>
              </a:rPr>
              <a:t>데이터소스이름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166" name="직사각형 165"/>
          <p:cNvSpPr/>
          <p:nvPr/>
        </p:nvSpPr>
        <p:spPr>
          <a:xfrm>
            <a:off x="981573" y="5165182"/>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solidFill>
                  <a:schemeClr val="tx1">
                    <a:lumMod val="50000"/>
                    <a:lumOff val="50000"/>
                  </a:schemeClr>
                </a:solidFill>
                <a:latin typeface="Nanum Gothic" charset="-127"/>
                <a:ea typeface="Nanum Gothic" charset="-127"/>
                <a:cs typeface="Nanum Gothic" charset="-127"/>
              </a:rPr>
              <a:t>데이터소스이름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grpSp>
        <p:nvGrpSpPr>
          <p:cNvPr id="12" name="그룹 11"/>
          <p:cNvGrpSpPr/>
          <p:nvPr/>
        </p:nvGrpSpPr>
        <p:grpSpPr>
          <a:xfrm>
            <a:off x="273177" y="2964689"/>
            <a:ext cx="688613" cy="91777"/>
            <a:chOff x="2814242" y="3002024"/>
            <a:chExt cx="688613" cy="91777"/>
          </a:xfrm>
        </p:grpSpPr>
        <p:sp>
          <p:nvSpPr>
            <p:cNvPr id="168" name="직사각형 167"/>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171" name="그림 170"/>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173" name="그룹 172"/>
          <p:cNvGrpSpPr/>
          <p:nvPr/>
        </p:nvGrpSpPr>
        <p:grpSpPr>
          <a:xfrm>
            <a:off x="273177" y="3867785"/>
            <a:ext cx="688613" cy="91777"/>
            <a:chOff x="2814242" y="3002024"/>
            <a:chExt cx="688613" cy="91777"/>
          </a:xfrm>
        </p:grpSpPr>
        <p:sp>
          <p:nvSpPr>
            <p:cNvPr id="175" name="직사각형 174"/>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176" name="그림 175"/>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177" name="그룹 176"/>
          <p:cNvGrpSpPr/>
          <p:nvPr/>
        </p:nvGrpSpPr>
        <p:grpSpPr>
          <a:xfrm>
            <a:off x="273177" y="4673146"/>
            <a:ext cx="688613" cy="91777"/>
            <a:chOff x="2814242" y="3002024"/>
            <a:chExt cx="688613" cy="91777"/>
          </a:xfrm>
        </p:grpSpPr>
        <p:sp>
          <p:nvSpPr>
            <p:cNvPr id="180" name="직사각형 179"/>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194" name="그림 193"/>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195" name="그룹 194"/>
          <p:cNvGrpSpPr/>
          <p:nvPr/>
        </p:nvGrpSpPr>
        <p:grpSpPr>
          <a:xfrm>
            <a:off x="273177" y="5484381"/>
            <a:ext cx="688613" cy="91777"/>
            <a:chOff x="2814242" y="3002024"/>
            <a:chExt cx="688613" cy="91777"/>
          </a:xfrm>
        </p:grpSpPr>
        <p:sp>
          <p:nvSpPr>
            <p:cNvPr id="196" name="직사각형 195"/>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197" name="그림 196"/>
            <p:cNvPicPr>
              <a:picLocks noChangeAspect="1"/>
            </p:cNvPicPr>
            <p:nvPr/>
          </p:nvPicPr>
          <p:blipFill>
            <a:blip r:embed="rId12"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spTree>
    <p:extLst>
      <p:ext uri="{BB962C8B-B14F-4D97-AF65-F5344CB8AC3E}">
        <p14:creationId xmlns:p14="http://schemas.microsoft.com/office/powerpoint/2010/main" val="585920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텍스트 개체 틀 928"/>
          <p:cNvSpPr>
            <a:spLocks noGrp="1"/>
          </p:cNvSpPr>
          <p:nvPr>
            <p:ph type="body" sz="quarter" idx="11"/>
          </p:nvPr>
        </p:nvSpPr>
        <p:spPr/>
        <p:txBody>
          <a:bodyPr>
            <a:normAutofit/>
          </a:bodyPr>
          <a:lstStyle/>
          <a:p>
            <a:pPr marL="0" indent="0">
              <a:buNone/>
            </a:pPr>
            <a:endParaRPr lang="ko-KR" altLang="en-US" dirty="0">
              <a:solidFill>
                <a:schemeClr val="bg1">
                  <a:lumMod val="50000"/>
                </a:schemeClr>
              </a:solidFill>
              <a:latin typeface="+mn-ea"/>
            </a:endParaRPr>
          </a:p>
        </p:txBody>
      </p:sp>
      <p:sp>
        <p:nvSpPr>
          <p:cNvPr id="2" name="제목 1"/>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필터 패널 </a:t>
            </a:r>
            <a:r>
              <a:rPr lang="en-US" altLang="ko-KR" dirty="0">
                <a:latin typeface="+mn-ea"/>
              </a:rPr>
              <a:t>(2)</a:t>
            </a:r>
            <a:endParaRPr kumimoji="1" lang="ko-KR" altLang="en-US" dirty="0"/>
          </a:p>
        </p:txBody>
      </p:sp>
      <p:sp>
        <p:nvSpPr>
          <p:cNvPr id="930" name="텍스트 개체 틀 929"/>
          <p:cNvSpPr>
            <a:spLocks noGrp="1"/>
          </p:cNvSpPr>
          <p:nvPr>
            <p:ph type="body" sz="quarter" idx="14"/>
          </p:nvPr>
        </p:nvSpPr>
        <p:spPr/>
        <p:txBody>
          <a:bodyPr>
            <a:normAutofit/>
          </a:bodyPr>
          <a:lstStyle/>
          <a:p>
            <a:pPr marL="0" indent="0">
              <a:buNone/>
            </a:pPr>
            <a:r>
              <a:rPr kumimoji="1" lang="ko-KR" altLang="en-US" b="1" dirty="0">
                <a:latin typeface="+mn-ea"/>
              </a:rPr>
              <a:t>추천필터 </a:t>
            </a:r>
            <a:r>
              <a:rPr kumimoji="1" lang="en-US" altLang="ko-KR" b="1" dirty="0">
                <a:latin typeface="+mn-ea"/>
              </a:rPr>
              <a:t>(Recommendation filter)</a:t>
            </a:r>
          </a:p>
          <a:p>
            <a:r>
              <a:rPr lang="ko-KR" altLang="en-US" b="1" dirty="0">
                <a:latin typeface="+mn-ea"/>
              </a:rPr>
              <a:t>추천필터란</a:t>
            </a:r>
            <a:r>
              <a:rPr lang="en-US" altLang="ko-KR" b="1" dirty="0">
                <a:latin typeface="+mn-ea"/>
              </a:rPr>
              <a:t>?</a:t>
            </a:r>
          </a:p>
          <a:p>
            <a:pPr lvl="1"/>
            <a:r>
              <a:rPr lang="ko-KR" altLang="en-US" dirty="0">
                <a:latin typeface="+mn-ea"/>
              </a:rPr>
              <a:t>데이터소스가 </a:t>
            </a:r>
            <a:r>
              <a:rPr lang="ko-KR" altLang="en-US" u="sng" dirty="0">
                <a:latin typeface="+mn-ea"/>
              </a:rPr>
              <a:t>수집형</a:t>
            </a:r>
            <a:r>
              <a:rPr lang="en-US" altLang="ko-KR" u="sng" dirty="0">
                <a:solidFill>
                  <a:srgbClr val="FF0000"/>
                </a:solidFill>
                <a:latin typeface="+mn-ea"/>
              </a:rPr>
              <a:t>(Ingested</a:t>
            </a:r>
            <a:r>
              <a:rPr lang="ko-KR" altLang="en-US" u="sng" dirty="0">
                <a:solidFill>
                  <a:srgbClr val="FF0000"/>
                </a:solidFill>
                <a:latin typeface="+mn-ea"/>
              </a:rPr>
              <a:t> </a:t>
            </a:r>
            <a:r>
              <a:rPr lang="en-US" altLang="ko-KR" u="sng" dirty="0">
                <a:solidFill>
                  <a:srgbClr val="FF0000"/>
                </a:solidFill>
                <a:latin typeface="+mn-ea"/>
              </a:rPr>
              <a:t>type)</a:t>
            </a:r>
            <a:r>
              <a:rPr lang="ko-KR" altLang="en-US" dirty="0">
                <a:latin typeface="+mn-ea"/>
              </a:rPr>
              <a:t>인 경우</a:t>
            </a:r>
            <a:r>
              <a:rPr lang="en-US" altLang="ko-KR" dirty="0">
                <a:latin typeface="+mn-ea"/>
              </a:rPr>
              <a:t>,</a:t>
            </a:r>
            <a:r>
              <a:rPr lang="ko-KR" altLang="en-US" dirty="0">
                <a:latin typeface="+mn-ea"/>
              </a:rPr>
              <a:t> 데이터관리자가 펄터 사용을 권장하는 필터를 </a:t>
            </a:r>
            <a:r>
              <a:rPr lang="en-US" altLang="ko-KR" dirty="0">
                <a:latin typeface="+mn-ea"/>
              </a:rPr>
              <a:t>‘</a:t>
            </a:r>
            <a:r>
              <a:rPr lang="ko-KR" altLang="en-US" dirty="0">
                <a:latin typeface="+mn-ea"/>
              </a:rPr>
              <a:t>추천필터</a:t>
            </a:r>
            <a:r>
              <a:rPr lang="en-US" altLang="ko-KR" dirty="0">
                <a:latin typeface="+mn-ea"/>
              </a:rPr>
              <a:t>’</a:t>
            </a:r>
            <a:r>
              <a:rPr lang="ko-KR" altLang="en-US" dirty="0">
                <a:latin typeface="+mn-ea"/>
              </a:rPr>
              <a:t> 라고 합니다</a:t>
            </a:r>
            <a:endParaRPr lang="en-US" altLang="ko-KR" dirty="0">
              <a:latin typeface="+mn-ea"/>
            </a:endParaRPr>
          </a:p>
          <a:p>
            <a:pPr lvl="1"/>
            <a:r>
              <a:rPr lang="ko-KR" altLang="en-US" dirty="0">
                <a:latin typeface="+mn-ea"/>
              </a:rPr>
              <a:t>추천필터로 사용할 컬럼의 선정</a:t>
            </a:r>
            <a:r>
              <a:rPr lang="en-US" altLang="ko-KR" dirty="0">
                <a:latin typeface="+mn-ea"/>
              </a:rPr>
              <a:t>,</a:t>
            </a:r>
            <a:r>
              <a:rPr lang="ko-KR" altLang="en-US" dirty="0">
                <a:latin typeface="+mn-ea"/>
              </a:rPr>
              <a:t> 필터 순서 설정</a:t>
            </a:r>
            <a:r>
              <a:rPr lang="en-US" altLang="ko-KR" dirty="0">
                <a:latin typeface="+mn-ea"/>
              </a:rPr>
              <a:t>,</a:t>
            </a:r>
            <a:r>
              <a:rPr lang="ko-KR" altLang="en-US" dirty="0">
                <a:latin typeface="+mn-ea"/>
              </a:rPr>
              <a:t> 값 선택 범위</a:t>
            </a:r>
            <a:r>
              <a:rPr lang="en-US" altLang="ko-KR" dirty="0">
                <a:latin typeface="+mn-ea"/>
              </a:rPr>
              <a:t>(</a:t>
            </a:r>
            <a:r>
              <a:rPr lang="ko-KR" altLang="en-US" dirty="0">
                <a:latin typeface="+mn-ea"/>
              </a:rPr>
              <a:t>아이템 </a:t>
            </a:r>
            <a:r>
              <a:rPr lang="en-US" altLang="ko-KR" dirty="0">
                <a:latin typeface="+mn-ea"/>
              </a:rPr>
              <a:t>:</a:t>
            </a:r>
            <a:r>
              <a:rPr lang="ko-KR" altLang="en-US" dirty="0">
                <a:latin typeface="+mn-ea"/>
              </a:rPr>
              <a:t> 단일 선택만 허용</a:t>
            </a:r>
            <a:r>
              <a:rPr lang="en-US" altLang="ko-KR" dirty="0">
                <a:latin typeface="+mn-ea"/>
              </a:rPr>
              <a:t>?</a:t>
            </a:r>
            <a:r>
              <a:rPr lang="ko-KR" altLang="en-US" dirty="0">
                <a:latin typeface="+mn-ea"/>
              </a:rPr>
              <a:t> </a:t>
            </a:r>
            <a:r>
              <a:rPr lang="en-US" altLang="ko-KR" dirty="0">
                <a:latin typeface="+mn-ea"/>
              </a:rPr>
              <a:t>/</a:t>
            </a:r>
            <a:r>
              <a:rPr lang="ko-KR" altLang="en-US" dirty="0">
                <a:latin typeface="+mn-ea"/>
              </a:rPr>
              <a:t> 타입 </a:t>
            </a:r>
            <a:r>
              <a:rPr lang="en-US" altLang="ko-KR" dirty="0">
                <a:latin typeface="+mn-ea"/>
              </a:rPr>
              <a:t>:</a:t>
            </a:r>
            <a:r>
              <a:rPr lang="ko-KR" altLang="en-US" dirty="0">
                <a:latin typeface="+mn-ea"/>
              </a:rPr>
              <a:t> 최근 기간 선택만 허용</a:t>
            </a:r>
            <a:r>
              <a:rPr lang="en-US" altLang="ko-KR" dirty="0">
                <a:latin typeface="+mn-ea"/>
              </a:rPr>
              <a:t>?)</a:t>
            </a:r>
            <a:r>
              <a:rPr lang="ko-KR" altLang="en-US" dirty="0">
                <a:latin typeface="+mn-ea"/>
              </a:rPr>
              <a:t>는 데이터소스 단에서 결정됩니다</a:t>
            </a:r>
            <a:endParaRPr lang="en-US" altLang="ko-KR" dirty="0">
              <a:latin typeface="+mn-ea"/>
            </a:endParaRPr>
          </a:p>
          <a:p>
            <a:pPr lvl="1"/>
            <a:r>
              <a:rPr lang="ko-KR" altLang="en-US" dirty="0">
                <a:latin typeface="+mn-ea"/>
              </a:rPr>
              <a:t>최초의 필터링 값은 첫번째 </a:t>
            </a:r>
            <a:r>
              <a:rPr lang="en-US" altLang="ko-KR" dirty="0">
                <a:latin typeface="+mn-ea"/>
              </a:rPr>
              <a:t>value</a:t>
            </a:r>
            <a:r>
              <a:rPr lang="ko-KR" altLang="en-US" dirty="0">
                <a:latin typeface="+mn-ea"/>
              </a:rPr>
              <a:t>입니다</a:t>
            </a:r>
            <a:endParaRPr lang="en-US" altLang="ko-KR" dirty="0">
              <a:latin typeface="+mn-ea"/>
            </a:endParaRPr>
          </a:p>
          <a:p>
            <a:pPr lvl="1"/>
            <a:r>
              <a:rPr lang="ko-KR" altLang="en-US" u="sng" dirty="0">
                <a:latin typeface="+mn-ea"/>
              </a:rPr>
              <a:t>필터링 값</a:t>
            </a:r>
            <a:r>
              <a:rPr lang="ko-KR" altLang="en-US" dirty="0">
                <a:latin typeface="+mn-ea"/>
              </a:rPr>
              <a:t>은 대시보드 단에서 </a:t>
            </a:r>
            <a:r>
              <a:rPr lang="ko-KR" altLang="en-US" u="sng" dirty="0">
                <a:latin typeface="+mn-ea"/>
              </a:rPr>
              <a:t>대시보드 생성 이후 필터 편집 시 변경</a:t>
            </a:r>
            <a:r>
              <a:rPr lang="ko-KR" altLang="en-US" dirty="0">
                <a:latin typeface="+mn-ea"/>
              </a:rPr>
              <a:t>할 수 있습니다</a:t>
            </a:r>
            <a:endParaRPr lang="en-US" altLang="ko-KR" dirty="0">
              <a:latin typeface="+mn-ea"/>
            </a:endParaRPr>
          </a:p>
          <a:p>
            <a:r>
              <a:rPr lang="ko-KR" altLang="en-US" b="1" dirty="0">
                <a:solidFill>
                  <a:prstClr val="black"/>
                </a:solidFill>
                <a:latin typeface="+mn-ea"/>
              </a:rPr>
              <a:t>필터 패널에서의 주요 기능 설명</a:t>
            </a:r>
            <a:endParaRPr lang="en-US" altLang="ko-KR" b="1" dirty="0">
              <a:solidFill>
                <a:prstClr val="black"/>
              </a:solidFill>
              <a:latin typeface="+mn-ea"/>
            </a:endParaRPr>
          </a:p>
          <a:p>
            <a:pPr lvl="1"/>
            <a:r>
              <a:rPr lang="ko-KR" altLang="en-US" dirty="0">
                <a:solidFill>
                  <a:prstClr val="black"/>
                </a:solidFill>
                <a:latin typeface="+mn-ea"/>
              </a:rPr>
              <a:t>필터 목록에서 </a:t>
            </a:r>
            <a:r>
              <a:rPr lang="ko-KR" altLang="en-US" u="sng" dirty="0">
                <a:solidFill>
                  <a:prstClr val="black"/>
                </a:solidFill>
                <a:latin typeface="+mn-ea"/>
              </a:rPr>
              <a:t>삭제할 수 없습니다</a:t>
            </a:r>
            <a:endParaRPr lang="en-US" altLang="ko-KR" u="sng" dirty="0">
              <a:solidFill>
                <a:prstClr val="black"/>
              </a:solidFill>
              <a:latin typeface="+mn-ea"/>
            </a:endParaRPr>
          </a:p>
          <a:p>
            <a:pPr lvl="1"/>
            <a:r>
              <a:rPr lang="ko-KR" altLang="en-US" u="sng" dirty="0">
                <a:solidFill>
                  <a:prstClr val="black"/>
                </a:solidFill>
                <a:latin typeface="+mn-ea"/>
              </a:rPr>
              <a:t>글로벌</a:t>
            </a:r>
            <a:r>
              <a:rPr lang="ko-KR" altLang="en-US" dirty="0">
                <a:solidFill>
                  <a:prstClr val="black"/>
                </a:solidFill>
                <a:latin typeface="+mn-ea"/>
              </a:rPr>
              <a:t>로 적용됩니다</a:t>
            </a:r>
            <a:endParaRPr lang="en-US" altLang="ko-KR" dirty="0">
              <a:solidFill>
                <a:prstClr val="black"/>
              </a:solidFill>
              <a:latin typeface="+mn-ea"/>
            </a:endParaRPr>
          </a:p>
          <a:p>
            <a:pPr lvl="1"/>
            <a:r>
              <a:rPr lang="ko-KR" altLang="en-US" dirty="0">
                <a:solidFill>
                  <a:prstClr val="black"/>
                </a:solidFill>
                <a:latin typeface="+mn-ea"/>
              </a:rPr>
              <a:t>데이터소스 단에서 설정한 순서대로 필터 목록에 정렬되며</a:t>
            </a:r>
            <a:r>
              <a:rPr lang="en-US" altLang="ko-KR" dirty="0">
                <a:solidFill>
                  <a:prstClr val="black"/>
                </a:solidFill>
                <a:latin typeface="+mn-ea"/>
              </a:rPr>
              <a:t>,</a:t>
            </a:r>
            <a:r>
              <a:rPr lang="ko-KR" altLang="en-US" dirty="0">
                <a:solidFill>
                  <a:prstClr val="black"/>
                </a:solidFill>
                <a:latin typeface="+mn-ea"/>
              </a:rPr>
              <a:t> 순서를 확인할 수 있습니다</a:t>
            </a:r>
            <a:endParaRPr lang="en-US" altLang="ko-KR" dirty="0">
              <a:solidFill>
                <a:prstClr val="black"/>
              </a:solidFill>
              <a:latin typeface="+mn-ea"/>
            </a:endParaRPr>
          </a:p>
          <a:p>
            <a:pPr lvl="1"/>
            <a:r>
              <a:rPr lang="ko-KR" altLang="en-US" dirty="0">
                <a:solidFill>
                  <a:prstClr val="black"/>
                </a:solidFill>
                <a:latin typeface="+mn-ea"/>
              </a:rPr>
              <a:t>필터 속성별 </a:t>
            </a:r>
            <a:r>
              <a:rPr lang="en-US" altLang="ko-KR" dirty="0">
                <a:solidFill>
                  <a:prstClr val="black"/>
                </a:solidFill>
                <a:latin typeface="+mn-ea"/>
              </a:rPr>
              <a:t>UI</a:t>
            </a:r>
            <a:r>
              <a:rPr lang="ko-KR" altLang="en-US" dirty="0">
                <a:solidFill>
                  <a:srgbClr val="00B0F0"/>
                </a:solidFill>
                <a:latin typeface="+mn-ea"/>
              </a:rPr>
              <a:t> ☞상세 설명 참고</a:t>
            </a:r>
            <a:endParaRPr lang="en-US" altLang="ko-KR" dirty="0">
              <a:solidFill>
                <a:prstClr val="black"/>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아이템 타입</a:t>
            </a:r>
            <a:endParaRPr lang="en-US" altLang="ko-KR" dirty="0">
              <a:solidFill>
                <a:prstClr val="black"/>
              </a:solidFill>
              <a:latin typeface="+mn-ea"/>
            </a:endParaRPr>
          </a:p>
          <a:p>
            <a:pPr lvl="3"/>
            <a:r>
              <a:rPr lang="en-US" altLang="ko-KR" dirty="0">
                <a:solidFill>
                  <a:prstClr val="black"/>
                </a:solidFill>
                <a:latin typeface="+mn-ea"/>
              </a:rPr>
              <a:t>Display type</a:t>
            </a:r>
            <a:r>
              <a:rPr lang="ko-KR" altLang="en-US" dirty="0">
                <a:solidFill>
                  <a:prstClr val="black"/>
                </a:solidFill>
                <a:latin typeface="+mn-ea"/>
              </a:rPr>
              <a:t> 설정에 따라 콤보박스 또는 리스트 </a:t>
            </a:r>
            <a:r>
              <a:rPr lang="en-US" altLang="ko-KR" dirty="0">
                <a:solidFill>
                  <a:prstClr val="black"/>
                </a:solidFill>
                <a:latin typeface="+mn-ea"/>
              </a:rPr>
              <a:t>UI</a:t>
            </a:r>
            <a:r>
              <a:rPr lang="ko-KR" altLang="en-US" dirty="0">
                <a:solidFill>
                  <a:prstClr val="black"/>
                </a:solidFill>
                <a:latin typeface="+mn-ea"/>
              </a:rPr>
              <a:t>가 사용됨</a:t>
            </a:r>
            <a:endParaRPr lang="en-US" altLang="ko-KR" dirty="0">
              <a:solidFill>
                <a:prstClr val="black"/>
              </a:solidFill>
              <a:latin typeface="+mn-ea"/>
            </a:endParaRPr>
          </a:p>
          <a:p>
            <a:pPr lvl="4"/>
            <a:r>
              <a:rPr lang="ko-KR" altLang="en-US" dirty="0">
                <a:solidFill>
                  <a:prstClr val="black"/>
                </a:solidFill>
                <a:latin typeface="+mn-ea"/>
              </a:rPr>
              <a:t>리스트형일때 </a:t>
            </a:r>
            <a:r>
              <a:rPr lang="en-US" altLang="ko-KR" dirty="0">
                <a:solidFill>
                  <a:prstClr val="black"/>
                </a:solidFill>
                <a:latin typeface="+mn-ea"/>
              </a:rPr>
              <a:t>10</a:t>
            </a:r>
            <a:r>
              <a:rPr lang="ko-KR" altLang="en-US" dirty="0">
                <a:solidFill>
                  <a:prstClr val="black"/>
                </a:solidFill>
                <a:latin typeface="+mn-ea"/>
              </a:rPr>
              <a:t>개 이상일 경우 스크롤이 나타남</a:t>
            </a:r>
            <a:endParaRPr lang="en-US" altLang="ko-KR" dirty="0">
              <a:solidFill>
                <a:prstClr val="black"/>
              </a:solidFill>
              <a:latin typeface="+mn-ea"/>
            </a:endParaRPr>
          </a:p>
          <a:p>
            <a:pPr lvl="3"/>
            <a:r>
              <a:rPr lang="en-US" altLang="ko-KR" dirty="0">
                <a:latin typeface="+mn-ea"/>
                <a:cs typeface="Nanum Gothic" charset="-127"/>
              </a:rPr>
              <a:t>Selection range</a:t>
            </a:r>
            <a:r>
              <a:rPr lang="ko-KR" altLang="en-US" dirty="0">
                <a:latin typeface="+mn-ea"/>
                <a:cs typeface="Nanum Gothic" charset="-127"/>
              </a:rPr>
              <a:t> </a:t>
            </a:r>
            <a:r>
              <a:rPr lang="ko-KR" altLang="en-US" dirty="0">
                <a:solidFill>
                  <a:prstClr val="black"/>
                </a:solidFill>
                <a:latin typeface="+mn-ea"/>
              </a:rPr>
              <a:t>설정에 따라 단건</a:t>
            </a:r>
            <a:r>
              <a:rPr lang="en-US" altLang="ko-KR" dirty="0">
                <a:solidFill>
                  <a:prstClr val="black"/>
                </a:solidFill>
                <a:latin typeface="+mn-ea"/>
              </a:rPr>
              <a:t>(</a:t>
            </a:r>
            <a:r>
              <a:rPr lang="ko-KR" altLang="en-US" dirty="0">
                <a:solidFill>
                  <a:prstClr val="black"/>
                </a:solidFill>
                <a:latin typeface="+mn-ea"/>
              </a:rPr>
              <a:t>라디오버튼</a:t>
            </a:r>
            <a:r>
              <a:rPr lang="en-US" altLang="ko-KR" dirty="0">
                <a:solidFill>
                  <a:prstClr val="black"/>
                </a:solidFill>
                <a:latin typeface="+mn-ea"/>
              </a:rPr>
              <a:t>)</a:t>
            </a:r>
            <a:r>
              <a:rPr lang="ko-KR" altLang="en-US" dirty="0">
                <a:solidFill>
                  <a:prstClr val="black"/>
                </a:solidFill>
                <a:latin typeface="+mn-ea"/>
              </a:rPr>
              <a:t> 및 다건</a:t>
            </a:r>
            <a:r>
              <a:rPr lang="en-US" altLang="ko-KR" dirty="0">
                <a:solidFill>
                  <a:prstClr val="black"/>
                </a:solidFill>
                <a:latin typeface="+mn-ea"/>
              </a:rPr>
              <a:t>(</a:t>
            </a:r>
            <a:r>
              <a:rPr lang="ko-KR" altLang="en-US" dirty="0">
                <a:solidFill>
                  <a:prstClr val="black"/>
                </a:solidFill>
                <a:latin typeface="+mn-ea"/>
              </a:rPr>
              <a:t>체크박스</a:t>
            </a:r>
            <a:r>
              <a:rPr lang="en-US" altLang="ko-KR" dirty="0">
                <a:solidFill>
                  <a:prstClr val="black"/>
                </a:solidFill>
                <a:latin typeface="+mn-ea"/>
              </a:rPr>
              <a:t>)</a:t>
            </a:r>
            <a:r>
              <a:rPr lang="ko-KR" altLang="en-US" dirty="0">
                <a:solidFill>
                  <a:prstClr val="black"/>
                </a:solidFill>
                <a:latin typeface="+mn-ea"/>
              </a:rPr>
              <a:t> 선택 </a:t>
            </a:r>
            <a:r>
              <a:rPr lang="en-US" altLang="ko-KR" dirty="0">
                <a:solidFill>
                  <a:prstClr val="black"/>
                </a:solidFill>
                <a:latin typeface="+mn-ea"/>
              </a:rPr>
              <a:t>UI</a:t>
            </a:r>
            <a:r>
              <a:rPr lang="ko-KR" altLang="en-US" dirty="0">
                <a:solidFill>
                  <a:prstClr val="black"/>
                </a:solidFill>
                <a:latin typeface="+mn-ea"/>
              </a:rPr>
              <a:t>가 사용됨</a:t>
            </a:r>
            <a:endParaRPr lang="en-US" altLang="ko-KR" dirty="0">
              <a:solidFill>
                <a:prstClr val="black"/>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시간 타입</a:t>
            </a:r>
            <a:endParaRPr lang="en-US" altLang="ko-KR" dirty="0">
              <a:solidFill>
                <a:prstClr val="black"/>
              </a:solidFill>
              <a:latin typeface="+mn-ea"/>
            </a:endParaRPr>
          </a:p>
          <a:p>
            <a:pPr lvl="3"/>
            <a:r>
              <a:rPr lang="ko-KR" altLang="en-US" dirty="0">
                <a:solidFill>
                  <a:prstClr val="black"/>
                </a:solidFill>
                <a:latin typeface="+mn-ea"/>
              </a:rPr>
              <a:t>필터링 시간을 열람할 수 있음</a:t>
            </a:r>
            <a:endParaRPr lang="en-US" altLang="ko-KR" dirty="0">
              <a:solidFill>
                <a:prstClr val="black"/>
              </a:solidFill>
              <a:latin typeface="+mn-ea"/>
            </a:endParaRPr>
          </a:p>
          <a:p>
            <a:pPr lvl="3"/>
            <a:r>
              <a:rPr lang="en-US" altLang="ko-KR" dirty="0">
                <a:solidFill>
                  <a:prstClr val="black"/>
                </a:solidFill>
                <a:latin typeface="+mn-ea"/>
              </a:rPr>
              <a:t>Display type</a:t>
            </a:r>
            <a:r>
              <a:rPr lang="ko-KR" altLang="en-US" dirty="0">
                <a:solidFill>
                  <a:prstClr val="black"/>
                </a:solidFill>
                <a:latin typeface="+mn-ea"/>
              </a:rPr>
              <a:t> 설정에 따라 날짜 또는 날짜</a:t>
            </a:r>
            <a:r>
              <a:rPr lang="en-US" altLang="ko-KR" dirty="0">
                <a:solidFill>
                  <a:prstClr val="black"/>
                </a:solidFill>
                <a:latin typeface="+mn-ea"/>
              </a:rPr>
              <a:t>&amp;</a:t>
            </a:r>
            <a:r>
              <a:rPr lang="ko-KR" altLang="en-US" dirty="0">
                <a:solidFill>
                  <a:prstClr val="black"/>
                </a:solidFill>
                <a:latin typeface="+mn-ea"/>
              </a:rPr>
              <a:t>시간</a:t>
            </a:r>
            <a:r>
              <a:rPr lang="en-US" altLang="ko-KR" dirty="0">
                <a:solidFill>
                  <a:prstClr val="black"/>
                </a:solidFill>
                <a:latin typeface="+mn-ea"/>
              </a:rPr>
              <a:t> UI</a:t>
            </a:r>
            <a:r>
              <a:rPr lang="ko-KR" altLang="en-US" dirty="0">
                <a:solidFill>
                  <a:prstClr val="black"/>
                </a:solidFill>
                <a:latin typeface="+mn-ea"/>
              </a:rPr>
              <a:t>가 사용됨</a:t>
            </a:r>
            <a:endParaRPr lang="en-US" altLang="ko-KR" dirty="0">
              <a:solidFill>
                <a:prstClr val="black"/>
              </a:solidFill>
              <a:latin typeface="+mn-ea"/>
            </a:endParaRPr>
          </a:p>
          <a:p>
            <a:pPr lvl="3"/>
            <a:r>
              <a:rPr lang="en-US" altLang="ko-KR" dirty="0">
                <a:latin typeface="+mn-ea"/>
                <a:cs typeface="Nanum Gothic" charset="-127"/>
              </a:rPr>
              <a:t>Selection range</a:t>
            </a:r>
            <a:r>
              <a:rPr lang="ko-KR" altLang="en-US" dirty="0">
                <a:latin typeface="+mn-ea"/>
                <a:cs typeface="Nanum Gothic" charset="-127"/>
              </a:rPr>
              <a:t> </a:t>
            </a:r>
            <a:r>
              <a:rPr lang="ko-KR" altLang="en-US" dirty="0">
                <a:solidFill>
                  <a:prstClr val="black"/>
                </a:solidFill>
                <a:latin typeface="+mn-ea"/>
              </a:rPr>
              <a:t>설정에 따라 전체기간 선택이 불가능할 수 있음</a:t>
            </a:r>
            <a:endParaRPr lang="en-US" altLang="ko-KR" dirty="0">
              <a:solidFill>
                <a:prstClr val="black"/>
              </a:solidFill>
              <a:latin typeface="+mn-ea"/>
            </a:endParaRPr>
          </a:p>
          <a:p>
            <a:pPr lvl="4"/>
            <a:r>
              <a:rPr lang="ko-KR" altLang="en-US" dirty="0">
                <a:solidFill>
                  <a:prstClr val="black"/>
                </a:solidFill>
                <a:latin typeface="+mn-ea"/>
              </a:rPr>
              <a:t>데이터소스 단에서 </a:t>
            </a:r>
            <a:r>
              <a:rPr lang="en-US" altLang="ko-KR" dirty="0">
                <a:solidFill>
                  <a:prstClr val="black"/>
                </a:solidFill>
                <a:latin typeface="+mn-ea"/>
              </a:rPr>
              <a:t>‘</a:t>
            </a:r>
            <a:r>
              <a:rPr lang="ko-KR" altLang="en-US" dirty="0">
                <a:solidFill>
                  <a:prstClr val="black"/>
                </a:solidFill>
                <a:latin typeface="+mn-ea"/>
              </a:rPr>
              <a:t>최근 기간 선택만 허용</a:t>
            </a:r>
            <a:r>
              <a:rPr lang="en-US" altLang="ko-KR" dirty="0">
                <a:solidFill>
                  <a:prstClr val="black"/>
                </a:solidFill>
                <a:latin typeface="+mn-ea"/>
              </a:rPr>
              <a:t>’</a:t>
            </a:r>
            <a:r>
              <a:rPr lang="ko-KR" altLang="en-US" dirty="0">
                <a:solidFill>
                  <a:prstClr val="black"/>
                </a:solidFill>
                <a:latin typeface="+mn-ea"/>
              </a:rPr>
              <a:t>에 체크한 경우</a:t>
            </a:r>
            <a:r>
              <a:rPr lang="en-US" altLang="ko-KR" dirty="0">
                <a:solidFill>
                  <a:prstClr val="black"/>
                </a:solidFill>
                <a:latin typeface="+mn-ea"/>
              </a:rPr>
              <a:t>,</a:t>
            </a:r>
            <a:r>
              <a:rPr lang="ko-KR" altLang="en-US" dirty="0">
                <a:solidFill>
                  <a:prstClr val="black"/>
                </a:solidFill>
                <a:latin typeface="+mn-ea"/>
              </a:rPr>
              <a:t> </a:t>
            </a:r>
            <a:r>
              <a:rPr lang="en-US" altLang="ko-KR" dirty="0">
                <a:solidFill>
                  <a:prstClr val="black"/>
                </a:solidFill>
                <a:latin typeface="+mn-ea"/>
              </a:rPr>
              <a:t>‘</a:t>
            </a:r>
            <a:r>
              <a:rPr lang="en-US" altLang="ko-KR" dirty="0">
                <a:solidFill>
                  <a:schemeClr val="tx1">
                    <a:lumMod val="75000"/>
                    <a:lumOff val="25000"/>
                  </a:schemeClr>
                </a:solidFill>
                <a:latin typeface="+mn-ea"/>
                <a:cs typeface="Nanum Gothic" charset="-127"/>
              </a:rPr>
              <a:t>Earliest’</a:t>
            </a:r>
            <a:r>
              <a:rPr lang="ko-KR" altLang="en-US" dirty="0">
                <a:solidFill>
                  <a:schemeClr val="tx1">
                    <a:lumMod val="75000"/>
                    <a:lumOff val="25000"/>
                  </a:schemeClr>
                </a:solidFill>
                <a:latin typeface="+mn-ea"/>
                <a:cs typeface="Nanum Gothic" charset="-127"/>
              </a:rPr>
              <a:t> </a:t>
            </a:r>
            <a:r>
              <a:rPr lang="en-US" altLang="ko-KR" dirty="0">
                <a:solidFill>
                  <a:schemeClr val="tx1">
                    <a:lumMod val="75000"/>
                    <a:lumOff val="25000"/>
                  </a:schemeClr>
                </a:solidFill>
                <a:latin typeface="+mn-ea"/>
                <a:cs typeface="Nanum Gothic" charset="-127"/>
              </a:rPr>
              <a:t>‘Latest’</a:t>
            </a:r>
            <a:r>
              <a:rPr lang="ko-KR" altLang="en-US" dirty="0">
                <a:solidFill>
                  <a:schemeClr val="tx1">
                    <a:lumMod val="75000"/>
                    <a:lumOff val="25000"/>
                  </a:schemeClr>
                </a:solidFill>
                <a:latin typeface="+mn-ea"/>
                <a:cs typeface="Nanum Gothic" charset="-127"/>
              </a:rPr>
              <a:t> 동시 체크 불가</a:t>
            </a:r>
            <a:endParaRPr lang="en-US" altLang="ko-KR" dirty="0">
              <a:solidFill>
                <a:schemeClr val="tx1">
                  <a:lumMod val="75000"/>
                  <a:lumOff val="25000"/>
                </a:schemeClr>
              </a:solidFill>
              <a:latin typeface="+mn-ea"/>
              <a:cs typeface="Nanum Gothic" charset="-127"/>
            </a:endParaRPr>
          </a:p>
          <a:p>
            <a:pPr lvl="2"/>
            <a:r>
              <a:rPr lang="ko-KR" altLang="en-US" dirty="0">
                <a:solidFill>
                  <a:schemeClr val="bg1">
                    <a:lumMod val="50000"/>
                  </a:schemeClr>
                </a:solidFill>
                <a:latin typeface="+mn-ea"/>
              </a:rPr>
              <a:t>측정값 </a:t>
            </a:r>
            <a:r>
              <a:rPr lang="en-US" altLang="ko-KR" dirty="0">
                <a:solidFill>
                  <a:schemeClr val="bg1">
                    <a:lumMod val="50000"/>
                  </a:schemeClr>
                </a:solidFill>
                <a:latin typeface="+mn-ea"/>
              </a:rPr>
              <a:t>&gt;</a:t>
            </a:r>
            <a:r>
              <a:rPr lang="ko-KR" altLang="en-US" dirty="0">
                <a:solidFill>
                  <a:schemeClr val="bg1">
                    <a:lumMod val="50000"/>
                  </a:schemeClr>
                </a:solidFill>
                <a:latin typeface="+mn-ea"/>
              </a:rPr>
              <a:t> 숫자 타입은 없습니다</a:t>
            </a:r>
            <a:r>
              <a:rPr lang="en-US" altLang="ko-KR" dirty="0">
                <a:solidFill>
                  <a:schemeClr val="bg1">
                    <a:lumMod val="50000"/>
                  </a:schemeClr>
                </a:solidFill>
                <a:latin typeface="+mn-ea"/>
              </a:rPr>
              <a:t>.</a:t>
            </a:r>
            <a:r>
              <a:rPr lang="ko-KR" altLang="en-US" dirty="0">
                <a:solidFill>
                  <a:schemeClr val="bg1">
                    <a:lumMod val="50000"/>
                  </a:schemeClr>
                </a:solidFill>
                <a:latin typeface="+mn-ea"/>
              </a:rPr>
              <a:t> 즉</a:t>
            </a:r>
            <a:r>
              <a:rPr lang="en-US" altLang="ko-KR" dirty="0">
                <a:solidFill>
                  <a:schemeClr val="bg1">
                    <a:lumMod val="50000"/>
                  </a:schemeClr>
                </a:solidFill>
                <a:latin typeface="+mn-ea"/>
              </a:rPr>
              <a:t>,</a:t>
            </a:r>
            <a:r>
              <a:rPr lang="ko-KR" altLang="en-US" dirty="0">
                <a:solidFill>
                  <a:schemeClr val="bg1">
                    <a:lumMod val="50000"/>
                  </a:schemeClr>
                </a:solidFill>
                <a:latin typeface="+mn-ea"/>
              </a:rPr>
              <a:t> 데이터소스단에서 추천필터를 선정할 때 측정값을 선택할 수 없습니다</a:t>
            </a:r>
          </a:p>
        </p:txBody>
      </p:sp>
      <p:sp>
        <p:nvSpPr>
          <p:cNvPr id="3" name="텍스트 개체 틀 2"/>
          <p:cNvSpPr>
            <a:spLocks noGrp="1"/>
          </p:cNvSpPr>
          <p:nvPr>
            <p:ph type="body" sz="quarter" idx="15"/>
          </p:nvPr>
        </p:nvSpPr>
        <p:spPr/>
        <p:txBody>
          <a:bodyPr/>
          <a:lstStyle/>
          <a:p>
            <a:pPr marL="0" indent="0">
              <a:buNone/>
            </a:pPr>
            <a:r>
              <a:rPr lang="ko-KR" altLang="en-US" b="1" dirty="0">
                <a:solidFill>
                  <a:prstClr val="black"/>
                </a:solidFill>
                <a:latin typeface="+mn-ea"/>
              </a:rPr>
              <a:t>필수필터 </a:t>
            </a:r>
            <a:r>
              <a:rPr lang="en-US" altLang="ko-KR" b="1" dirty="0">
                <a:solidFill>
                  <a:prstClr val="black"/>
                </a:solidFill>
                <a:latin typeface="+mn-ea"/>
              </a:rPr>
              <a:t>(Essential filter)</a:t>
            </a:r>
          </a:p>
          <a:p>
            <a:r>
              <a:rPr lang="ko-KR" altLang="en-US" b="1" dirty="0">
                <a:latin typeface="+mn-ea"/>
              </a:rPr>
              <a:t>필수필터란</a:t>
            </a:r>
            <a:r>
              <a:rPr lang="en-US" altLang="ko-KR" b="1" dirty="0">
                <a:latin typeface="+mn-ea"/>
              </a:rPr>
              <a:t>?</a:t>
            </a:r>
          </a:p>
          <a:p>
            <a:pPr lvl="1"/>
            <a:r>
              <a:rPr lang="ko-KR" altLang="en-US" dirty="0">
                <a:latin typeface="+mn-ea"/>
              </a:rPr>
              <a:t>데이터소스가 </a:t>
            </a:r>
            <a:r>
              <a:rPr lang="ko-KR" altLang="en-US" u="sng" dirty="0">
                <a:latin typeface="+mn-ea"/>
              </a:rPr>
              <a:t>연결형</a:t>
            </a:r>
            <a:r>
              <a:rPr lang="en-US" altLang="ko-KR" u="sng" dirty="0">
                <a:solidFill>
                  <a:srgbClr val="FF0000"/>
                </a:solidFill>
                <a:latin typeface="+mn-ea"/>
              </a:rPr>
              <a:t>(Linked</a:t>
            </a:r>
            <a:r>
              <a:rPr lang="ko-KR" altLang="en-US" u="sng" dirty="0">
                <a:solidFill>
                  <a:srgbClr val="FF0000"/>
                </a:solidFill>
                <a:latin typeface="+mn-ea"/>
              </a:rPr>
              <a:t> </a:t>
            </a:r>
            <a:r>
              <a:rPr lang="en-US" altLang="ko-KR" u="sng" dirty="0">
                <a:solidFill>
                  <a:srgbClr val="FF0000"/>
                </a:solidFill>
                <a:latin typeface="+mn-ea"/>
              </a:rPr>
              <a:t>type)</a:t>
            </a:r>
            <a:r>
              <a:rPr lang="ko-KR" altLang="en-US" dirty="0">
                <a:latin typeface="+mn-ea"/>
              </a:rPr>
              <a:t>인 경우</a:t>
            </a:r>
            <a:r>
              <a:rPr lang="en-US" altLang="ko-KR" dirty="0">
                <a:latin typeface="+mn-ea"/>
              </a:rPr>
              <a:t>,</a:t>
            </a:r>
            <a:r>
              <a:rPr lang="ko-KR" altLang="en-US" dirty="0">
                <a:latin typeface="+mn-ea"/>
              </a:rPr>
              <a:t> 필수로 설정해야 하는 필터를 </a:t>
            </a:r>
            <a:r>
              <a:rPr lang="en-US" altLang="ko-KR" dirty="0">
                <a:latin typeface="+mn-ea"/>
              </a:rPr>
              <a:t>‘</a:t>
            </a:r>
            <a:r>
              <a:rPr lang="ko-KR" altLang="en-US" dirty="0">
                <a:latin typeface="+mn-ea"/>
              </a:rPr>
              <a:t>필수필터</a:t>
            </a:r>
            <a:r>
              <a:rPr lang="en-US" altLang="ko-KR" dirty="0">
                <a:latin typeface="+mn-ea"/>
              </a:rPr>
              <a:t>’</a:t>
            </a:r>
            <a:r>
              <a:rPr lang="ko-KR" altLang="en-US" dirty="0">
                <a:latin typeface="+mn-ea"/>
              </a:rPr>
              <a:t> 라고 합니다</a:t>
            </a:r>
            <a:endParaRPr lang="en-US" altLang="ko-KR" dirty="0">
              <a:latin typeface="+mn-ea"/>
            </a:endParaRPr>
          </a:p>
          <a:p>
            <a:pPr lvl="1"/>
            <a:r>
              <a:rPr lang="ko-KR" altLang="en-US" dirty="0">
                <a:latin typeface="+mn-ea"/>
              </a:rPr>
              <a:t>필수필터로 사용할 컬럼의 선정</a:t>
            </a:r>
            <a:r>
              <a:rPr lang="en-US" altLang="ko-KR" dirty="0">
                <a:latin typeface="+mn-ea"/>
              </a:rPr>
              <a:t>,</a:t>
            </a:r>
            <a:r>
              <a:rPr lang="ko-KR" altLang="en-US" dirty="0">
                <a:latin typeface="+mn-ea"/>
              </a:rPr>
              <a:t> 필터 순서 설정</a:t>
            </a:r>
            <a:r>
              <a:rPr lang="en-US" altLang="ko-KR" dirty="0">
                <a:latin typeface="+mn-ea"/>
              </a:rPr>
              <a:t>,</a:t>
            </a:r>
            <a:r>
              <a:rPr lang="ko-KR" altLang="en-US" dirty="0">
                <a:latin typeface="+mn-ea"/>
              </a:rPr>
              <a:t> </a:t>
            </a:r>
            <a:r>
              <a:rPr lang="en-US" altLang="ko-KR" dirty="0">
                <a:latin typeface="+mn-ea"/>
                <a:cs typeface="Nanum Gothic" charset="-127"/>
              </a:rPr>
              <a:t>Selection range</a:t>
            </a:r>
            <a:r>
              <a:rPr lang="ko-KR" altLang="en-US" dirty="0">
                <a:latin typeface="+mn-ea"/>
              </a:rPr>
              <a:t> 설정</a:t>
            </a:r>
            <a:r>
              <a:rPr lang="en-US" altLang="ko-KR" dirty="0">
                <a:latin typeface="+mn-ea"/>
              </a:rPr>
              <a:t>(</a:t>
            </a:r>
            <a:r>
              <a:rPr lang="ko-KR" altLang="en-US" dirty="0">
                <a:latin typeface="+mn-ea"/>
              </a:rPr>
              <a:t>아이템 </a:t>
            </a:r>
            <a:r>
              <a:rPr lang="en-US" altLang="ko-KR" dirty="0">
                <a:latin typeface="+mn-ea"/>
              </a:rPr>
              <a:t>:</a:t>
            </a:r>
            <a:r>
              <a:rPr lang="ko-KR" altLang="en-US" dirty="0">
                <a:latin typeface="+mn-ea"/>
              </a:rPr>
              <a:t> 단일 선택만 허용</a:t>
            </a:r>
            <a:r>
              <a:rPr lang="en-US" altLang="ko-KR" dirty="0">
                <a:latin typeface="+mn-ea"/>
              </a:rPr>
              <a:t>?</a:t>
            </a:r>
            <a:r>
              <a:rPr lang="ko-KR" altLang="en-US" dirty="0">
                <a:latin typeface="+mn-ea"/>
              </a:rPr>
              <a:t> </a:t>
            </a:r>
            <a:r>
              <a:rPr lang="en-US" altLang="ko-KR" dirty="0">
                <a:latin typeface="+mn-ea"/>
              </a:rPr>
              <a:t>/</a:t>
            </a:r>
            <a:r>
              <a:rPr lang="ko-KR" altLang="en-US" dirty="0">
                <a:latin typeface="+mn-ea"/>
              </a:rPr>
              <a:t> 타입 </a:t>
            </a:r>
            <a:r>
              <a:rPr lang="en-US" altLang="ko-KR" dirty="0">
                <a:latin typeface="+mn-ea"/>
              </a:rPr>
              <a:t>:</a:t>
            </a:r>
            <a:r>
              <a:rPr lang="ko-KR" altLang="en-US" dirty="0">
                <a:latin typeface="+mn-ea"/>
              </a:rPr>
              <a:t> 최근 기간 선택만 허용</a:t>
            </a:r>
            <a:r>
              <a:rPr lang="en-US" altLang="ko-KR" dirty="0">
                <a:latin typeface="+mn-ea"/>
              </a:rPr>
              <a:t>?)</a:t>
            </a:r>
            <a:r>
              <a:rPr lang="ko-KR" altLang="en-US" dirty="0">
                <a:latin typeface="+mn-ea"/>
              </a:rPr>
              <a:t>는 데이터소스 단에서 결정됩니다</a:t>
            </a:r>
            <a:endParaRPr lang="en-US" altLang="ko-KR" dirty="0">
              <a:latin typeface="+mn-ea"/>
            </a:endParaRPr>
          </a:p>
          <a:p>
            <a:pPr lvl="1"/>
            <a:r>
              <a:rPr lang="ko-KR" altLang="en-US" dirty="0">
                <a:latin typeface="+mn-ea"/>
              </a:rPr>
              <a:t>최초의 필터링 값은 첫번째 </a:t>
            </a:r>
            <a:r>
              <a:rPr lang="en-US" altLang="ko-KR" dirty="0">
                <a:latin typeface="+mn-ea"/>
              </a:rPr>
              <a:t>value</a:t>
            </a:r>
            <a:r>
              <a:rPr lang="ko-KR" altLang="en-US" dirty="0">
                <a:latin typeface="+mn-ea"/>
              </a:rPr>
              <a:t>입니다</a:t>
            </a:r>
            <a:endParaRPr lang="en-US" altLang="ko-KR" dirty="0">
              <a:latin typeface="+mn-ea"/>
            </a:endParaRPr>
          </a:p>
          <a:p>
            <a:pPr lvl="1"/>
            <a:r>
              <a:rPr lang="ko-KR" altLang="en-US" u="sng" dirty="0">
                <a:latin typeface="+mn-ea"/>
              </a:rPr>
              <a:t>필터링 값</a:t>
            </a:r>
            <a:r>
              <a:rPr lang="ko-KR" altLang="en-US" dirty="0">
                <a:latin typeface="+mn-ea"/>
              </a:rPr>
              <a:t>은 대시보드 단에서 연결형 데이터소스를 </a:t>
            </a:r>
            <a:r>
              <a:rPr lang="ko-KR" altLang="en-US" u="sng" dirty="0">
                <a:latin typeface="+mn-ea"/>
              </a:rPr>
              <a:t>인제스쳔 할 때 변경</a:t>
            </a:r>
            <a:r>
              <a:rPr lang="ko-KR" altLang="en-US" dirty="0">
                <a:latin typeface="+mn-ea"/>
              </a:rPr>
              <a:t>할 수 있습니다</a:t>
            </a:r>
            <a:endParaRPr lang="en-US" altLang="ko-KR" dirty="0">
              <a:latin typeface="+mn-ea"/>
            </a:endParaRPr>
          </a:p>
          <a:p>
            <a:pPr lvl="1"/>
            <a:r>
              <a:rPr lang="ko-KR" altLang="en-US" dirty="0">
                <a:latin typeface="+mn-ea"/>
              </a:rPr>
              <a:t>대시보드가 생성된 후에는 해당 데이터소스의 필수필터 설정을 변경할 수 없습니다</a:t>
            </a:r>
            <a:r>
              <a:rPr lang="en-US" altLang="ko-KR" dirty="0">
                <a:latin typeface="+mn-ea"/>
              </a:rPr>
              <a:t>.</a:t>
            </a:r>
            <a:r>
              <a:rPr lang="ko-KR" altLang="en-US" dirty="0">
                <a:latin typeface="+mn-ea"/>
              </a:rPr>
              <a:t> </a:t>
            </a:r>
            <a:r>
              <a:rPr lang="ko-KR" altLang="en-US" u="sng" dirty="0">
                <a:latin typeface="+mn-ea"/>
              </a:rPr>
              <a:t>필터링 값을 변경하여 대시보드를 사용하려면 데이터소스를 다시 인제스쳔해야 합니다</a:t>
            </a:r>
            <a:r>
              <a:rPr lang="en-US" altLang="ko-KR" u="sng" dirty="0">
                <a:latin typeface="+mn-ea"/>
              </a:rPr>
              <a:t>.</a:t>
            </a:r>
          </a:p>
          <a:p>
            <a:r>
              <a:rPr lang="ko-KR" altLang="en-US" b="1" dirty="0">
                <a:solidFill>
                  <a:prstClr val="black"/>
                </a:solidFill>
                <a:latin typeface="+mn-ea"/>
              </a:rPr>
              <a:t>필터 패널에서의 주요 기능 설명</a:t>
            </a:r>
            <a:endParaRPr lang="en-US" altLang="ko-KR" b="1" dirty="0">
              <a:solidFill>
                <a:prstClr val="black"/>
              </a:solidFill>
              <a:latin typeface="+mn-ea"/>
            </a:endParaRPr>
          </a:p>
          <a:p>
            <a:pPr lvl="1"/>
            <a:r>
              <a:rPr lang="ko-KR" altLang="en-US" dirty="0">
                <a:solidFill>
                  <a:prstClr val="black"/>
                </a:solidFill>
                <a:latin typeface="+mn-ea"/>
              </a:rPr>
              <a:t>필터 목록에서 </a:t>
            </a:r>
            <a:r>
              <a:rPr lang="ko-KR" altLang="en-US" u="sng" dirty="0">
                <a:solidFill>
                  <a:prstClr val="black"/>
                </a:solidFill>
                <a:latin typeface="+mn-ea"/>
              </a:rPr>
              <a:t>삭제할 수 없습니다</a:t>
            </a:r>
            <a:endParaRPr lang="en-US" altLang="ko-KR" u="sng" dirty="0">
              <a:solidFill>
                <a:prstClr val="black"/>
              </a:solidFill>
              <a:latin typeface="+mn-ea"/>
            </a:endParaRPr>
          </a:p>
          <a:p>
            <a:pPr lvl="1"/>
            <a:r>
              <a:rPr lang="ko-KR" altLang="en-US" dirty="0">
                <a:solidFill>
                  <a:prstClr val="black"/>
                </a:solidFill>
                <a:latin typeface="+mn-ea"/>
              </a:rPr>
              <a:t>필터링 값을 필터 패널에서 </a:t>
            </a:r>
            <a:r>
              <a:rPr lang="ko-KR" altLang="en-US" u="sng" dirty="0">
                <a:solidFill>
                  <a:prstClr val="black"/>
                </a:solidFill>
                <a:latin typeface="+mn-ea"/>
              </a:rPr>
              <a:t>변경할 수 없습니다</a:t>
            </a:r>
            <a:endParaRPr lang="en-US" altLang="ko-KR" dirty="0">
              <a:solidFill>
                <a:prstClr val="black"/>
              </a:solidFill>
              <a:latin typeface="+mn-ea"/>
            </a:endParaRPr>
          </a:p>
          <a:p>
            <a:pPr lvl="2"/>
            <a:r>
              <a:rPr lang="ko-KR" altLang="en-US" dirty="0">
                <a:solidFill>
                  <a:prstClr val="black"/>
                </a:solidFill>
                <a:latin typeface="+mn-ea"/>
              </a:rPr>
              <a:t>필터링 값 변경 시에는 새로운 데이터소스를 인제스쳔하게 됩니다</a:t>
            </a:r>
            <a:endParaRPr lang="en-US" altLang="ko-KR" dirty="0">
              <a:solidFill>
                <a:prstClr val="black"/>
              </a:solidFill>
              <a:latin typeface="+mn-ea"/>
            </a:endParaRPr>
          </a:p>
          <a:p>
            <a:pPr lvl="1"/>
            <a:r>
              <a:rPr lang="ko-KR" altLang="en-US" u="sng" dirty="0">
                <a:solidFill>
                  <a:prstClr val="black"/>
                </a:solidFill>
                <a:latin typeface="+mn-ea"/>
              </a:rPr>
              <a:t>글로벌</a:t>
            </a:r>
            <a:r>
              <a:rPr lang="ko-KR" altLang="en-US" dirty="0">
                <a:solidFill>
                  <a:prstClr val="black"/>
                </a:solidFill>
                <a:latin typeface="+mn-ea"/>
              </a:rPr>
              <a:t>로 적용됩니다</a:t>
            </a:r>
            <a:endParaRPr lang="en-US" altLang="ko-KR" dirty="0">
              <a:solidFill>
                <a:prstClr val="black"/>
              </a:solidFill>
              <a:latin typeface="+mn-ea"/>
            </a:endParaRPr>
          </a:p>
          <a:p>
            <a:pPr lvl="1"/>
            <a:r>
              <a:rPr lang="ko-KR" altLang="en-US" u="sng" dirty="0">
                <a:solidFill>
                  <a:prstClr val="black"/>
                </a:solidFill>
                <a:latin typeface="+mn-ea"/>
              </a:rPr>
              <a:t>위젯으로 사용할 수 없습니다</a:t>
            </a:r>
            <a:endParaRPr lang="en-US" altLang="ko-KR" u="sng" dirty="0">
              <a:solidFill>
                <a:prstClr val="black"/>
              </a:solidFill>
              <a:latin typeface="+mn-ea"/>
            </a:endParaRPr>
          </a:p>
          <a:p>
            <a:pPr lvl="2"/>
            <a:r>
              <a:rPr lang="en-US" altLang="ko-KR" dirty="0">
                <a:solidFill>
                  <a:prstClr val="black"/>
                </a:solidFill>
                <a:latin typeface="+mn-ea"/>
              </a:rPr>
              <a:t>D&amp;D</a:t>
            </a:r>
            <a:r>
              <a:rPr lang="ko-KR" altLang="en-US" dirty="0">
                <a:solidFill>
                  <a:prstClr val="black"/>
                </a:solidFill>
                <a:latin typeface="+mn-ea"/>
              </a:rPr>
              <a:t> 시도 시</a:t>
            </a:r>
            <a:r>
              <a:rPr lang="en-US" altLang="ko-KR" dirty="0">
                <a:solidFill>
                  <a:prstClr val="black"/>
                </a:solidFill>
                <a:latin typeface="+mn-ea"/>
              </a:rPr>
              <a:t>,</a:t>
            </a:r>
            <a:r>
              <a:rPr lang="ko-KR" altLang="en-US" dirty="0">
                <a:solidFill>
                  <a:prstClr val="black"/>
                </a:solidFill>
                <a:latin typeface="+mn-ea"/>
              </a:rPr>
              <a:t> 토스트 출력</a:t>
            </a:r>
            <a:r>
              <a:rPr lang="ko-KR" altLang="en-US" dirty="0">
                <a:solidFill>
                  <a:srgbClr val="00B0F0"/>
                </a:solidFill>
                <a:latin typeface="+mn-ea"/>
              </a:rPr>
              <a:t> ☞ 필수필터는 위젯으로 설정할 수 없습니다</a:t>
            </a:r>
            <a:endParaRPr lang="en-US" altLang="ko-KR" dirty="0">
              <a:solidFill>
                <a:prstClr val="black"/>
              </a:solidFill>
              <a:latin typeface="+mn-ea"/>
            </a:endParaRPr>
          </a:p>
          <a:p>
            <a:pPr lvl="1"/>
            <a:r>
              <a:rPr lang="ko-KR" altLang="en-US" dirty="0">
                <a:solidFill>
                  <a:prstClr val="black"/>
                </a:solidFill>
                <a:latin typeface="+mn-ea"/>
              </a:rPr>
              <a:t>데이터소스 인제스천시 설정한 순서대로 필터 목록에 정렬되며</a:t>
            </a:r>
            <a:r>
              <a:rPr lang="en-US" altLang="ko-KR" dirty="0">
                <a:solidFill>
                  <a:prstClr val="black"/>
                </a:solidFill>
                <a:latin typeface="+mn-ea"/>
              </a:rPr>
              <a:t>,</a:t>
            </a:r>
            <a:r>
              <a:rPr lang="ko-KR" altLang="en-US" dirty="0">
                <a:solidFill>
                  <a:prstClr val="black"/>
                </a:solidFill>
                <a:latin typeface="+mn-ea"/>
              </a:rPr>
              <a:t> 순서를 확인할 수 있습니다</a:t>
            </a:r>
            <a:endParaRPr lang="en-US" altLang="ko-KR" dirty="0">
              <a:solidFill>
                <a:prstClr val="black"/>
              </a:solidFill>
              <a:latin typeface="+mn-ea"/>
            </a:endParaRPr>
          </a:p>
          <a:p>
            <a:pPr lvl="1"/>
            <a:r>
              <a:rPr lang="ko-KR" altLang="en-US" dirty="0">
                <a:solidFill>
                  <a:prstClr val="black"/>
                </a:solidFill>
                <a:latin typeface="+mn-ea"/>
              </a:rPr>
              <a:t>필터 속성별 </a:t>
            </a:r>
            <a:r>
              <a:rPr lang="en-US" altLang="ko-KR" dirty="0">
                <a:solidFill>
                  <a:prstClr val="black"/>
                </a:solidFill>
                <a:latin typeface="+mn-ea"/>
              </a:rPr>
              <a:t>UI</a:t>
            </a:r>
            <a:r>
              <a:rPr lang="ko-KR" altLang="en-US" dirty="0">
                <a:solidFill>
                  <a:srgbClr val="00B0F0"/>
                </a:solidFill>
                <a:latin typeface="+mn-ea"/>
              </a:rPr>
              <a:t> ☞상세 설명 참고</a:t>
            </a:r>
            <a:endParaRPr lang="en-US" altLang="ko-KR" dirty="0">
              <a:solidFill>
                <a:prstClr val="black"/>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아이템 타입</a:t>
            </a:r>
            <a:endParaRPr lang="en-US" altLang="ko-KR" dirty="0">
              <a:solidFill>
                <a:prstClr val="black"/>
              </a:solidFill>
              <a:latin typeface="+mn-ea"/>
            </a:endParaRPr>
          </a:p>
          <a:p>
            <a:pPr lvl="3"/>
            <a:r>
              <a:rPr lang="ko-KR" altLang="en-US" dirty="0">
                <a:solidFill>
                  <a:prstClr val="black"/>
                </a:solidFill>
                <a:latin typeface="+mn-ea"/>
              </a:rPr>
              <a:t>필터링 값을 열람할 수 있으며</a:t>
            </a:r>
            <a:r>
              <a:rPr lang="en-US" altLang="ko-KR" dirty="0">
                <a:solidFill>
                  <a:prstClr val="black"/>
                </a:solidFill>
                <a:latin typeface="+mn-ea"/>
              </a:rPr>
              <a:t>,</a:t>
            </a:r>
            <a:r>
              <a:rPr lang="ko-KR" altLang="en-US" dirty="0">
                <a:solidFill>
                  <a:prstClr val="black"/>
                </a:solidFill>
                <a:latin typeface="+mn-ea"/>
              </a:rPr>
              <a:t> </a:t>
            </a:r>
            <a:r>
              <a:rPr lang="en-US" altLang="ko-KR" dirty="0">
                <a:solidFill>
                  <a:prstClr val="black"/>
                </a:solidFill>
                <a:latin typeface="+mn-ea"/>
              </a:rPr>
              <a:t>10</a:t>
            </a:r>
            <a:r>
              <a:rPr lang="ko-KR" altLang="en-US" dirty="0">
                <a:solidFill>
                  <a:prstClr val="black"/>
                </a:solidFill>
                <a:latin typeface="+mn-ea"/>
              </a:rPr>
              <a:t>개 이상일 경우 스크롤이 나타남</a:t>
            </a:r>
            <a:endParaRPr lang="en-US" altLang="ko-KR" dirty="0">
              <a:solidFill>
                <a:prstClr val="black"/>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시간 타입</a:t>
            </a:r>
            <a:endParaRPr lang="en-US" altLang="ko-KR" dirty="0">
              <a:solidFill>
                <a:prstClr val="black"/>
              </a:solidFill>
              <a:latin typeface="+mn-ea"/>
            </a:endParaRPr>
          </a:p>
          <a:p>
            <a:pPr lvl="3"/>
            <a:r>
              <a:rPr lang="ko-KR" altLang="en-US" dirty="0">
                <a:solidFill>
                  <a:prstClr val="black"/>
                </a:solidFill>
                <a:latin typeface="+mn-ea"/>
              </a:rPr>
              <a:t>필터링 시간을 열람할 수 있음</a:t>
            </a:r>
            <a:endParaRPr lang="en-US" altLang="ko-KR" dirty="0">
              <a:solidFill>
                <a:prstClr val="black"/>
              </a:solidFill>
              <a:latin typeface="+mn-ea"/>
            </a:endParaRPr>
          </a:p>
          <a:p>
            <a:pPr lvl="3"/>
            <a:r>
              <a:rPr lang="en-US" altLang="ko-KR" u="sng" dirty="0">
                <a:solidFill>
                  <a:prstClr val="black"/>
                </a:solidFill>
                <a:latin typeface="+mn-ea"/>
              </a:rPr>
              <a:t>Unit</a:t>
            </a:r>
            <a:r>
              <a:rPr lang="ko-KR" altLang="en-US" u="sng" dirty="0">
                <a:solidFill>
                  <a:prstClr val="black"/>
                </a:solidFill>
                <a:latin typeface="+mn-ea"/>
              </a:rPr>
              <a:t> 별로 필터를 추가할 수 없음</a:t>
            </a:r>
            <a:endParaRPr lang="en-US" altLang="ko-KR" u="sng" dirty="0">
              <a:solidFill>
                <a:prstClr val="black"/>
              </a:solidFill>
              <a:latin typeface="+mn-ea"/>
            </a:endParaRPr>
          </a:p>
          <a:p>
            <a:pPr lvl="2"/>
            <a:r>
              <a:rPr lang="ko-KR" altLang="en-US" dirty="0">
                <a:solidFill>
                  <a:schemeClr val="bg1">
                    <a:lumMod val="50000"/>
                  </a:schemeClr>
                </a:solidFill>
                <a:latin typeface="+mn-ea"/>
              </a:rPr>
              <a:t>측정값 </a:t>
            </a:r>
            <a:r>
              <a:rPr lang="en-US" altLang="ko-KR" dirty="0">
                <a:solidFill>
                  <a:schemeClr val="bg1">
                    <a:lumMod val="50000"/>
                  </a:schemeClr>
                </a:solidFill>
                <a:latin typeface="+mn-ea"/>
              </a:rPr>
              <a:t>&gt;</a:t>
            </a:r>
            <a:r>
              <a:rPr lang="ko-KR" altLang="en-US" dirty="0">
                <a:solidFill>
                  <a:schemeClr val="bg1">
                    <a:lumMod val="50000"/>
                  </a:schemeClr>
                </a:solidFill>
                <a:latin typeface="+mn-ea"/>
              </a:rPr>
              <a:t> 숫자 타입은 없습니다</a:t>
            </a:r>
            <a:r>
              <a:rPr lang="en-US" altLang="ko-KR" dirty="0">
                <a:solidFill>
                  <a:schemeClr val="bg1">
                    <a:lumMod val="50000"/>
                  </a:schemeClr>
                </a:solidFill>
                <a:latin typeface="+mn-ea"/>
              </a:rPr>
              <a:t>.</a:t>
            </a:r>
            <a:r>
              <a:rPr lang="ko-KR" altLang="en-US" dirty="0">
                <a:solidFill>
                  <a:schemeClr val="bg1">
                    <a:lumMod val="50000"/>
                  </a:schemeClr>
                </a:solidFill>
                <a:latin typeface="+mn-ea"/>
              </a:rPr>
              <a:t> 즉</a:t>
            </a:r>
            <a:r>
              <a:rPr lang="en-US" altLang="ko-KR" dirty="0">
                <a:solidFill>
                  <a:schemeClr val="bg1">
                    <a:lumMod val="50000"/>
                  </a:schemeClr>
                </a:solidFill>
                <a:latin typeface="+mn-ea"/>
              </a:rPr>
              <a:t>,</a:t>
            </a:r>
            <a:r>
              <a:rPr lang="ko-KR" altLang="en-US" dirty="0">
                <a:solidFill>
                  <a:schemeClr val="bg1">
                    <a:lumMod val="50000"/>
                  </a:schemeClr>
                </a:solidFill>
                <a:latin typeface="+mn-ea"/>
              </a:rPr>
              <a:t> 데이터소스단에서 필수필터를 선정할 때 측정값을 선택할 수 없습니다</a:t>
            </a:r>
          </a:p>
        </p:txBody>
      </p:sp>
      <p:grpSp>
        <p:nvGrpSpPr>
          <p:cNvPr id="194" name="그룹 193"/>
          <p:cNvGrpSpPr/>
          <p:nvPr/>
        </p:nvGrpSpPr>
        <p:grpSpPr>
          <a:xfrm>
            <a:off x="-186970" y="4509967"/>
            <a:ext cx="186970" cy="821477"/>
            <a:chOff x="4390977" y="3884281"/>
            <a:chExt cx="186970" cy="821477"/>
          </a:xfrm>
        </p:grpSpPr>
        <p:sp>
          <p:nvSpPr>
            <p:cNvPr id="195" name="모서리가 둥근 직사각형 194"/>
            <p:cNvSpPr/>
            <p:nvPr/>
          </p:nvSpPr>
          <p:spPr>
            <a:xfrm>
              <a:off x="4390977" y="4259377"/>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sp>
          <p:nvSpPr>
            <p:cNvPr id="196" name="모서리가 둥근 직사각형 195"/>
            <p:cNvSpPr/>
            <p:nvPr/>
          </p:nvSpPr>
          <p:spPr>
            <a:xfrm>
              <a:off x="4395871" y="4071829"/>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TF</a:t>
              </a:r>
              <a:endParaRPr kumimoji="1" lang="ko-KR" altLang="en-US" sz="500" b="1" dirty="0">
                <a:solidFill>
                  <a:schemeClr val="tx1"/>
                </a:solidFill>
                <a:latin typeface="+mn-ea"/>
                <a:cs typeface="Nanum Gothic" charset="-127"/>
              </a:endParaRPr>
            </a:p>
          </p:txBody>
        </p:sp>
        <p:sp>
          <p:nvSpPr>
            <p:cNvPr id="197" name="모서리가 둥근 직사각형 196"/>
            <p:cNvSpPr/>
            <p:nvPr/>
          </p:nvSpPr>
          <p:spPr>
            <a:xfrm>
              <a:off x="4395871" y="3884281"/>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ab</a:t>
              </a:r>
              <a:endParaRPr kumimoji="1" lang="ko-KR" altLang="en-US" sz="500" b="1" dirty="0">
                <a:solidFill>
                  <a:schemeClr val="tx1"/>
                </a:solidFill>
                <a:latin typeface="+mn-ea"/>
                <a:cs typeface="Nanum Gothic" charset="-127"/>
              </a:endParaRPr>
            </a:p>
          </p:txBody>
        </p:sp>
        <p:pic>
          <p:nvPicPr>
            <p:cNvPr id="198" name="그림 1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5813" y="4634475"/>
              <a:ext cx="85687" cy="71283"/>
            </a:xfrm>
            <a:prstGeom prst="rect">
              <a:avLst/>
            </a:prstGeom>
            <a:noFill/>
          </p:spPr>
        </p:pic>
        <p:sp>
          <p:nvSpPr>
            <p:cNvPr id="199" name="모서리가 둥근 직사각형 198"/>
            <p:cNvSpPr/>
            <p:nvPr/>
          </p:nvSpPr>
          <p:spPr>
            <a:xfrm>
              <a:off x="4390977" y="4446925"/>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grpSp>
      <p:pic>
        <p:nvPicPr>
          <p:cNvPr id="200" name="그림 199"/>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2134" y="5522621"/>
            <a:ext cx="104387" cy="104387"/>
          </a:xfrm>
          <a:prstGeom prst="rect">
            <a:avLst/>
          </a:prstGeom>
        </p:spPr>
      </p:pic>
      <p:pic>
        <p:nvPicPr>
          <p:cNvPr id="204" name="그림 203"/>
          <p:cNvPicPr>
            <a:picLocks noChangeAspect="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143232" y="5714750"/>
            <a:ext cx="104387" cy="104387"/>
          </a:xfrm>
          <a:prstGeom prst="rect">
            <a:avLst/>
          </a:prstGeom>
        </p:spPr>
      </p:pic>
      <p:grpSp>
        <p:nvGrpSpPr>
          <p:cNvPr id="205" name="그룹 204"/>
          <p:cNvGrpSpPr/>
          <p:nvPr/>
        </p:nvGrpSpPr>
        <p:grpSpPr>
          <a:xfrm>
            <a:off x="-186970" y="6021846"/>
            <a:ext cx="182076" cy="286121"/>
            <a:chOff x="4390977" y="4259377"/>
            <a:chExt cx="182076" cy="286121"/>
          </a:xfrm>
        </p:grpSpPr>
        <p:sp>
          <p:nvSpPr>
            <p:cNvPr id="207" name="모서리가 둥근 직사각형 206"/>
            <p:cNvSpPr/>
            <p:nvPr/>
          </p:nvSpPr>
          <p:spPr>
            <a:xfrm>
              <a:off x="4390977" y="4259377"/>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sp>
          <p:nvSpPr>
            <p:cNvPr id="209" name="모서리가 둥근 직사각형 208"/>
            <p:cNvSpPr/>
            <p:nvPr/>
          </p:nvSpPr>
          <p:spPr>
            <a:xfrm>
              <a:off x="4390977" y="4446925"/>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grpSp>
      <p:sp>
        <p:nvSpPr>
          <p:cNvPr id="213" name="제목 2"/>
          <p:cNvSpPr txBox="1">
            <a:spLocks/>
          </p:cNvSpPr>
          <p:nvPr/>
        </p:nvSpPr>
        <p:spPr bwMode="auto">
          <a:xfrm>
            <a:off x="158010" y="992242"/>
            <a:ext cx="1593702" cy="782579"/>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19" name="직사각형 218"/>
          <p:cNvSpPr/>
          <p:nvPr/>
        </p:nvSpPr>
        <p:spPr>
          <a:xfrm>
            <a:off x="179858" y="10410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cxnSp>
        <p:nvCxnSpPr>
          <p:cNvPr id="222" name="직선 연결선[R] 221"/>
          <p:cNvCxnSpPr/>
          <p:nvPr/>
        </p:nvCxnSpPr>
        <p:spPr>
          <a:xfrm>
            <a:off x="188929" y="1260183"/>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24" name="제목 2"/>
          <p:cNvSpPr txBox="1">
            <a:spLocks/>
          </p:cNvSpPr>
          <p:nvPr/>
        </p:nvSpPr>
        <p:spPr bwMode="auto">
          <a:xfrm>
            <a:off x="383987" y="1123025"/>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25" name="그룹 224"/>
          <p:cNvGrpSpPr/>
          <p:nvPr/>
        </p:nvGrpSpPr>
        <p:grpSpPr>
          <a:xfrm>
            <a:off x="624824" y="1123025"/>
            <a:ext cx="330884" cy="111608"/>
            <a:chOff x="1482526" y="4435689"/>
            <a:chExt cx="330884" cy="111608"/>
          </a:xfrm>
        </p:grpSpPr>
        <p:sp>
          <p:nvSpPr>
            <p:cNvPr id="226" name="직사각형 225"/>
            <p:cNvSpPr/>
            <p:nvPr/>
          </p:nvSpPr>
          <p:spPr>
            <a:xfrm>
              <a:off x="1750755"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27" name="제목 2"/>
            <p:cNvSpPr txBox="1">
              <a:spLocks/>
            </p:cNvSpPr>
            <p:nvPr/>
          </p:nvSpPr>
          <p:spPr bwMode="auto">
            <a:xfrm>
              <a:off x="1482526" y="4435689"/>
              <a:ext cx="286144"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50"/>
                  </a:solidFill>
                  <a:latin typeface="+mn-ea"/>
                  <a:ea typeface="+mn-ea"/>
                  <a:cs typeface="Nanum Gothic" charset="-127"/>
                </a:rPr>
                <a:t>Essential</a:t>
              </a:r>
              <a:endParaRPr lang="en-US" altLang="ko-KR" sz="300" i="1" dirty="0">
                <a:solidFill>
                  <a:srgbClr val="00B050"/>
                </a:solidFill>
                <a:latin typeface="+mn-ea"/>
                <a:ea typeface="+mn-ea"/>
                <a:cs typeface="Nanum Gothic" charset="-127"/>
              </a:endParaRPr>
            </a:p>
          </p:txBody>
        </p:sp>
      </p:grpSp>
      <p:sp>
        <p:nvSpPr>
          <p:cNvPr id="229" name="제목 2"/>
          <p:cNvSpPr txBox="1">
            <a:spLocks/>
          </p:cNvSpPr>
          <p:nvPr/>
        </p:nvSpPr>
        <p:spPr bwMode="auto">
          <a:xfrm>
            <a:off x="158010" y="1778217"/>
            <a:ext cx="1593702" cy="481349"/>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cxnSp>
        <p:nvCxnSpPr>
          <p:cNvPr id="236" name="직선 연결선[R] 235"/>
          <p:cNvCxnSpPr/>
          <p:nvPr/>
        </p:nvCxnSpPr>
        <p:spPr>
          <a:xfrm>
            <a:off x="188929" y="2046158"/>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38" name="제목 2"/>
          <p:cNvSpPr txBox="1">
            <a:spLocks/>
          </p:cNvSpPr>
          <p:nvPr/>
        </p:nvSpPr>
        <p:spPr bwMode="auto">
          <a:xfrm>
            <a:off x="383987" y="190900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39" name="그룹 238"/>
          <p:cNvGrpSpPr/>
          <p:nvPr/>
        </p:nvGrpSpPr>
        <p:grpSpPr>
          <a:xfrm>
            <a:off x="624824" y="1909000"/>
            <a:ext cx="327533" cy="111608"/>
            <a:chOff x="1482526" y="4435689"/>
            <a:chExt cx="327533" cy="111608"/>
          </a:xfrm>
        </p:grpSpPr>
        <p:sp>
          <p:nvSpPr>
            <p:cNvPr id="240" name="직사각형 239"/>
            <p:cNvSpPr/>
            <p:nvPr/>
          </p:nvSpPr>
          <p:spPr>
            <a:xfrm>
              <a:off x="1747404"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2</a:t>
              </a:r>
              <a:endParaRPr kumimoji="1" lang="ko-KR" altLang="en-US" sz="400" b="1" dirty="0">
                <a:solidFill>
                  <a:prstClr val="white"/>
                </a:solidFill>
                <a:latin typeface="+mn-ea"/>
                <a:cs typeface="Nanum Gothic" charset="-127"/>
              </a:endParaRPr>
            </a:p>
          </p:txBody>
        </p:sp>
        <p:sp>
          <p:nvSpPr>
            <p:cNvPr id="241" name="제목 2"/>
            <p:cNvSpPr txBox="1">
              <a:spLocks/>
            </p:cNvSpPr>
            <p:nvPr/>
          </p:nvSpPr>
          <p:spPr bwMode="auto">
            <a:xfrm>
              <a:off x="1482526" y="4435689"/>
              <a:ext cx="276520"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50"/>
                  </a:solidFill>
                  <a:latin typeface="+mn-ea"/>
                  <a:ea typeface="+mn-ea"/>
                  <a:cs typeface="Nanum Gothic" charset="-127"/>
                </a:rPr>
                <a:t>Essential</a:t>
              </a:r>
              <a:endParaRPr lang="en-US" altLang="ko-KR" sz="300" i="1" dirty="0">
                <a:solidFill>
                  <a:srgbClr val="00B050"/>
                </a:solidFill>
                <a:latin typeface="+mn-ea"/>
                <a:ea typeface="+mn-ea"/>
                <a:cs typeface="Nanum Gothic" charset="-127"/>
              </a:endParaRPr>
            </a:p>
          </p:txBody>
        </p:sp>
      </p:grpSp>
      <p:grpSp>
        <p:nvGrpSpPr>
          <p:cNvPr id="26" name="그룹 25"/>
          <p:cNvGrpSpPr/>
          <p:nvPr/>
        </p:nvGrpSpPr>
        <p:grpSpPr>
          <a:xfrm>
            <a:off x="179858" y="1827042"/>
            <a:ext cx="146758" cy="146758"/>
            <a:chOff x="2668658" y="2717367"/>
            <a:chExt cx="146758" cy="146758"/>
          </a:xfrm>
        </p:grpSpPr>
        <p:sp>
          <p:nvSpPr>
            <p:cNvPr id="234" name="직사각형 233"/>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252" name="그림 251"/>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254" name="제목 2"/>
          <p:cNvSpPr txBox="1">
            <a:spLocks/>
          </p:cNvSpPr>
          <p:nvPr/>
        </p:nvSpPr>
        <p:spPr bwMode="auto">
          <a:xfrm>
            <a:off x="155506" y="1263867"/>
            <a:ext cx="1593702" cy="492548"/>
          </a:xfrm>
          <a:prstGeom prst="rect">
            <a:avLst/>
          </a:prstGeom>
          <a:noFill/>
          <a:ln w="3175">
            <a:noFill/>
          </a:ln>
          <a:extLst/>
        </p:spPr>
        <p:txBody>
          <a:bodyPr lIns="72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1</a:t>
            </a:r>
          </a:p>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2</a:t>
            </a:r>
          </a:p>
          <a:p>
            <a:pPr lvl="0">
              <a:lnSpc>
                <a:spcPct val="150000"/>
              </a:lnSpc>
            </a:pP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item</a:t>
            </a:r>
            <a:r>
              <a:rPr kumimoji="0" lang="ko-KR" altLang="en-US" sz="600" dirty="0">
                <a:solidFill>
                  <a:prstClr val="black">
                    <a:lumMod val="75000"/>
                    <a:lumOff val="25000"/>
                  </a:prstClr>
                </a:solidFill>
                <a:latin typeface="+mn-ea"/>
                <a:ea typeface="+mn-ea"/>
                <a:cs typeface="Nanum Gothic" charset="-127"/>
              </a:rPr>
              <a:t> </a:t>
            </a:r>
            <a:r>
              <a:rPr kumimoji="0" lang="en-US" altLang="ko-KR" sz="600" dirty="0">
                <a:solidFill>
                  <a:prstClr val="black">
                    <a:lumMod val="75000"/>
                    <a:lumOff val="25000"/>
                  </a:prstClr>
                </a:solidFill>
                <a:latin typeface="+mn-ea"/>
                <a:ea typeface="+mn-ea"/>
                <a:cs typeface="Nanum Gothic" charset="-127"/>
              </a:rPr>
              <a:t>3</a:t>
            </a:r>
            <a:endParaRPr kumimoji="0" lang="ko-KR" altLang="en-US" sz="600" dirty="0">
              <a:solidFill>
                <a:prstClr val="black">
                  <a:lumMod val="75000"/>
                  <a:lumOff val="25000"/>
                </a:prstClr>
              </a:solidFill>
              <a:latin typeface="+mn-ea"/>
              <a:ea typeface="+mn-ea"/>
              <a:cs typeface="Nanum Gothic" charset="-127"/>
            </a:endParaRPr>
          </a:p>
        </p:txBody>
      </p:sp>
      <p:sp>
        <p:nvSpPr>
          <p:cNvPr id="259" name="제목 2"/>
          <p:cNvSpPr txBox="1">
            <a:spLocks/>
          </p:cNvSpPr>
          <p:nvPr/>
        </p:nvSpPr>
        <p:spPr bwMode="auto">
          <a:xfrm>
            <a:off x="158010" y="2262962"/>
            <a:ext cx="1593702" cy="821427"/>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64" name="제목 2"/>
          <p:cNvSpPr txBox="1">
            <a:spLocks/>
          </p:cNvSpPr>
          <p:nvPr/>
        </p:nvSpPr>
        <p:spPr bwMode="auto">
          <a:xfrm>
            <a:off x="383987" y="2393745"/>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65" name="그룹 264"/>
          <p:cNvGrpSpPr/>
          <p:nvPr/>
        </p:nvGrpSpPr>
        <p:grpSpPr>
          <a:xfrm>
            <a:off x="624824" y="2393745"/>
            <a:ext cx="327533" cy="111608"/>
            <a:chOff x="1482526" y="4435689"/>
            <a:chExt cx="327533" cy="111608"/>
          </a:xfrm>
        </p:grpSpPr>
        <p:sp>
          <p:nvSpPr>
            <p:cNvPr id="266" name="직사각형 265"/>
            <p:cNvSpPr/>
            <p:nvPr/>
          </p:nvSpPr>
          <p:spPr>
            <a:xfrm>
              <a:off x="1747404"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3</a:t>
              </a:r>
              <a:endParaRPr kumimoji="1" lang="ko-KR" altLang="en-US" sz="400" b="1" dirty="0">
                <a:solidFill>
                  <a:prstClr val="white"/>
                </a:solidFill>
                <a:latin typeface="+mn-ea"/>
                <a:cs typeface="Nanum Gothic" charset="-127"/>
              </a:endParaRPr>
            </a:p>
          </p:txBody>
        </p:sp>
        <p:sp>
          <p:nvSpPr>
            <p:cNvPr id="271" name="제목 2"/>
            <p:cNvSpPr txBox="1">
              <a:spLocks/>
            </p:cNvSpPr>
            <p:nvPr/>
          </p:nvSpPr>
          <p:spPr bwMode="auto">
            <a:xfrm>
              <a:off x="1482526" y="4435689"/>
              <a:ext cx="276520"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50"/>
                  </a:solidFill>
                  <a:latin typeface="+mn-ea"/>
                  <a:ea typeface="+mn-ea"/>
                  <a:cs typeface="Nanum Gothic" charset="-127"/>
                </a:rPr>
                <a:t>Essential</a:t>
              </a:r>
              <a:endParaRPr lang="en-US" altLang="ko-KR" sz="300" i="1" dirty="0">
                <a:solidFill>
                  <a:srgbClr val="00B050"/>
                </a:solidFill>
                <a:latin typeface="+mn-ea"/>
                <a:ea typeface="+mn-ea"/>
                <a:cs typeface="Nanum Gothic" charset="-127"/>
              </a:endParaRPr>
            </a:p>
          </p:txBody>
        </p:sp>
      </p:grpSp>
      <p:grpSp>
        <p:nvGrpSpPr>
          <p:cNvPr id="273" name="그룹 272"/>
          <p:cNvGrpSpPr/>
          <p:nvPr/>
        </p:nvGrpSpPr>
        <p:grpSpPr>
          <a:xfrm>
            <a:off x="179858" y="2311787"/>
            <a:ext cx="146758" cy="146758"/>
            <a:chOff x="2668658" y="2717367"/>
            <a:chExt cx="146758" cy="146758"/>
          </a:xfrm>
        </p:grpSpPr>
        <p:sp>
          <p:nvSpPr>
            <p:cNvPr id="274" name="직사각형 273"/>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278" name="그림 277"/>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282" name="모서리가 둥근 직사각형 58"/>
          <p:cNvSpPr/>
          <p:nvPr/>
        </p:nvSpPr>
        <p:spPr>
          <a:xfrm>
            <a:off x="176993" y="2577059"/>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earliest time</a:t>
            </a:r>
            <a:endParaRPr lang="ko-KR" altLang="en-US" sz="600" dirty="0">
              <a:solidFill>
                <a:schemeClr val="bg1">
                  <a:lumMod val="75000"/>
                </a:schemeClr>
              </a:solidFill>
              <a:latin typeface="+mn-ea"/>
              <a:cs typeface="Nanum Gothic" charset="-127"/>
            </a:endParaRPr>
          </a:p>
        </p:txBody>
      </p:sp>
      <p:sp>
        <p:nvSpPr>
          <p:cNvPr id="284" name="모서리가 둥근 직사각형 58"/>
          <p:cNvSpPr/>
          <p:nvPr/>
        </p:nvSpPr>
        <p:spPr>
          <a:xfrm>
            <a:off x="978107" y="2577059"/>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2016-12-31 24:00:00</a:t>
            </a:r>
            <a:endParaRPr lang="ko-KR" altLang="en-US" sz="600" dirty="0">
              <a:solidFill>
                <a:schemeClr val="tx1"/>
              </a:solidFill>
              <a:latin typeface="+mn-ea"/>
              <a:cs typeface="Nanum Gothic" charset="-127"/>
            </a:endParaRPr>
          </a:p>
        </p:txBody>
      </p:sp>
      <p:sp>
        <p:nvSpPr>
          <p:cNvPr id="303" name="모서리가 둥근 직사각형 58"/>
          <p:cNvSpPr/>
          <p:nvPr/>
        </p:nvSpPr>
        <p:spPr>
          <a:xfrm>
            <a:off x="176993" y="2726450"/>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2017-02-01 12:00:00</a:t>
            </a:r>
            <a:endParaRPr lang="ko-KR" altLang="en-US" sz="600" dirty="0">
              <a:solidFill>
                <a:schemeClr val="tx1"/>
              </a:solidFill>
              <a:latin typeface="+mn-ea"/>
              <a:cs typeface="Nanum Gothic" charset="-127"/>
            </a:endParaRPr>
          </a:p>
        </p:txBody>
      </p:sp>
      <p:sp>
        <p:nvSpPr>
          <p:cNvPr id="304" name="모서리가 둥근 직사각형 58"/>
          <p:cNvSpPr/>
          <p:nvPr/>
        </p:nvSpPr>
        <p:spPr>
          <a:xfrm>
            <a:off x="978107" y="2726450"/>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2017-12-31 24:00:00</a:t>
            </a:r>
            <a:endParaRPr lang="ko-KR" altLang="en-US" sz="600" dirty="0">
              <a:solidFill>
                <a:schemeClr val="tx1"/>
              </a:solidFill>
              <a:latin typeface="+mn-ea"/>
              <a:cs typeface="Nanum Gothic" charset="-127"/>
            </a:endParaRPr>
          </a:p>
        </p:txBody>
      </p:sp>
      <p:sp>
        <p:nvSpPr>
          <p:cNvPr id="310" name="모서리가 둥근 직사각형 58"/>
          <p:cNvSpPr/>
          <p:nvPr/>
        </p:nvSpPr>
        <p:spPr>
          <a:xfrm>
            <a:off x="176993" y="2875842"/>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solidFill>
                <a:latin typeface="+mn-ea"/>
                <a:cs typeface="Nanum Gothic" charset="-127"/>
              </a:rPr>
              <a:t>2018-02-01 24:00:00</a:t>
            </a:r>
            <a:endParaRPr lang="ko-KR" altLang="en-US" sz="600" dirty="0">
              <a:solidFill>
                <a:schemeClr val="tx1"/>
              </a:solidFill>
              <a:latin typeface="+mn-ea"/>
              <a:cs typeface="Nanum Gothic" charset="-127"/>
            </a:endParaRPr>
          </a:p>
        </p:txBody>
      </p:sp>
      <p:sp>
        <p:nvSpPr>
          <p:cNvPr id="311" name="모서리가 둥근 직사각형 58"/>
          <p:cNvSpPr/>
          <p:nvPr/>
        </p:nvSpPr>
        <p:spPr>
          <a:xfrm>
            <a:off x="978107" y="2875842"/>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latest time</a:t>
            </a:r>
            <a:endParaRPr lang="ko-KR" altLang="en-US" sz="600" dirty="0">
              <a:solidFill>
                <a:schemeClr val="bg1">
                  <a:lumMod val="75000"/>
                </a:schemeClr>
              </a:solidFill>
              <a:latin typeface="+mn-ea"/>
              <a:cs typeface="Nanum Gothic" charset="-127"/>
            </a:endParaRPr>
          </a:p>
        </p:txBody>
      </p:sp>
      <p:sp>
        <p:nvSpPr>
          <p:cNvPr id="317" name="모서리가 둥근 직사각형 58"/>
          <p:cNvSpPr/>
          <p:nvPr/>
        </p:nvSpPr>
        <p:spPr>
          <a:xfrm>
            <a:off x="896507" y="2599193"/>
            <a:ext cx="81600"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t"/>
          <a:lstStyle/>
          <a:p>
            <a:pPr>
              <a:lnSpc>
                <a:spcPct val="150000"/>
              </a:lnSpc>
            </a:pPr>
            <a:r>
              <a:rPr lang="en-US" altLang="ko-KR" sz="600" dirty="0">
                <a:solidFill>
                  <a:schemeClr val="bg1">
                    <a:lumMod val="75000"/>
                  </a:schemeClr>
                </a:solidFill>
                <a:latin typeface="+mn-ea"/>
                <a:cs typeface="Nanum Gothic" charset="-127"/>
              </a:rPr>
              <a:t>~</a:t>
            </a:r>
          </a:p>
          <a:p>
            <a:pPr>
              <a:lnSpc>
                <a:spcPct val="150000"/>
              </a:lnSpc>
            </a:pPr>
            <a:r>
              <a:rPr lang="en-US" altLang="ko-KR" sz="600" dirty="0">
                <a:solidFill>
                  <a:schemeClr val="bg1">
                    <a:lumMod val="75000"/>
                  </a:schemeClr>
                </a:solidFill>
                <a:latin typeface="+mn-ea"/>
                <a:cs typeface="Nanum Gothic" charset="-127"/>
              </a:rPr>
              <a:t>~</a:t>
            </a:r>
          </a:p>
          <a:p>
            <a:pPr>
              <a:lnSpc>
                <a:spcPct val="150000"/>
              </a:lnSpc>
            </a:pPr>
            <a:r>
              <a:rPr lang="en-US" altLang="ko-KR" sz="600" dirty="0">
                <a:solidFill>
                  <a:schemeClr val="bg1">
                    <a:lumMod val="75000"/>
                  </a:schemeClr>
                </a:solidFill>
                <a:latin typeface="+mn-ea"/>
                <a:cs typeface="Nanum Gothic" charset="-127"/>
              </a:rPr>
              <a:t>~</a:t>
            </a:r>
            <a:endParaRPr lang="ko-KR" altLang="en-US" sz="600" dirty="0">
              <a:solidFill>
                <a:schemeClr val="bg1">
                  <a:lumMod val="75000"/>
                </a:schemeClr>
              </a:solidFill>
              <a:latin typeface="+mn-ea"/>
              <a:cs typeface="Nanum Gothic" charset="-127"/>
            </a:endParaRPr>
          </a:p>
        </p:txBody>
      </p:sp>
      <p:sp>
        <p:nvSpPr>
          <p:cNvPr id="318" name="제목 2"/>
          <p:cNvSpPr txBox="1">
            <a:spLocks/>
          </p:cNvSpPr>
          <p:nvPr/>
        </p:nvSpPr>
        <p:spPr bwMode="auto">
          <a:xfrm>
            <a:off x="158010" y="3083430"/>
            <a:ext cx="1593702" cy="552595"/>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cxnSp>
        <p:nvCxnSpPr>
          <p:cNvPr id="320" name="직선 연결선[R] 319"/>
          <p:cNvCxnSpPr/>
          <p:nvPr/>
        </p:nvCxnSpPr>
        <p:spPr>
          <a:xfrm>
            <a:off x="188929" y="3351371"/>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23" name="제목 2"/>
          <p:cNvSpPr txBox="1">
            <a:spLocks/>
          </p:cNvSpPr>
          <p:nvPr/>
        </p:nvSpPr>
        <p:spPr bwMode="auto">
          <a:xfrm>
            <a:off x="383987" y="3214213"/>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24" name="그룹 323"/>
          <p:cNvGrpSpPr/>
          <p:nvPr/>
        </p:nvGrpSpPr>
        <p:grpSpPr>
          <a:xfrm>
            <a:off x="624824" y="3214213"/>
            <a:ext cx="327533" cy="111608"/>
            <a:chOff x="1482526" y="4435689"/>
            <a:chExt cx="327533" cy="111608"/>
          </a:xfrm>
        </p:grpSpPr>
        <p:sp>
          <p:nvSpPr>
            <p:cNvPr id="328" name="직사각형 327"/>
            <p:cNvSpPr/>
            <p:nvPr/>
          </p:nvSpPr>
          <p:spPr>
            <a:xfrm>
              <a:off x="1747404"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4</a:t>
              </a:r>
              <a:endParaRPr kumimoji="1" lang="ko-KR" altLang="en-US" sz="400" b="1" dirty="0">
                <a:solidFill>
                  <a:prstClr val="white"/>
                </a:solidFill>
                <a:latin typeface="+mn-ea"/>
                <a:cs typeface="Nanum Gothic" charset="-127"/>
              </a:endParaRPr>
            </a:p>
          </p:txBody>
        </p:sp>
        <p:sp>
          <p:nvSpPr>
            <p:cNvPr id="329" name="제목 2"/>
            <p:cNvSpPr txBox="1">
              <a:spLocks/>
            </p:cNvSpPr>
            <p:nvPr/>
          </p:nvSpPr>
          <p:spPr bwMode="auto">
            <a:xfrm>
              <a:off x="1482526" y="4435689"/>
              <a:ext cx="276520"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50"/>
                  </a:solidFill>
                  <a:latin typeface="+mn-ea"/>
                  <a:ea typeface="+mn-ea"/>
                  <a:cs typeface="Nanum Gothic" charset="-127"/>
                </a:rPr>
                <a:t>Essential</a:t>
              </a:r>
              <a:endParaRPr lang="en-US" altLang="ko-KR" sz="300" i="1" dirty="0">
                <a:solidFill>
                  <a:srgbClr val="00B050"/>
                </a:solidFill>
                <a:latin typeface="+mn-ea"/>
                <a:ea typeface="+mn-ea"/>
                <a:cs typeface="Nanum Gothic" charset="-127"/>
              </a:endParaRPr>
            </a:p>
          </p:txBody>
        </p:sp>
      </p:grpSp>
      <p:grpSp>
        <p:nvGrpSpPr>
          <p:cNvPr id="331" name="그룹 330"/>
          <p:cNvGrpSpPr/>
          <p:nvPr/>
        </p:nvGrpSpPr>
        <p:grpSpPr>
          <a:xfrm>
            <a:off x="179858" y="3132255"/>
            <a:ext cx="146758" cy="146758"/>
            <a:chOff x="2668658" y="2717367"/>
            <a:chExt cx="146758" cy="146758"/>
          </a:xfrm>
        </p:grpSpPr>
        <p:sp>
          <p:nvSpPr>
            <p:cNvPr id="332" name="직사각형 331"/>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333" name="그림 33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339" name="모서리가 둥근 직사각형 58"/>
          <p:cNvSpPr/>
          <p:nvPr/>
        </p:nvSpPr>
        <p:spPr>
          <a:xfrm>
            <a:off x="199943" y="3397527"/>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solidFill>
                <a:latin typeface="+mn-ea"/>
                <a:cs typeface="Nanum Gothic" charset="-127"/>
              </a:rPr>
              <a:t>2017 Q4</a:t>
            </a:r>
            <a:endParaRPr lang="ko-KR" altLang="en-US" sz="600" dirty="0">
              <a:solidFill>
                <a:schemeClr val="tx1"/>
              </a:solidFill>
              <a:latin typeface="+mn-ea"/>
              <a:cs typeface="Nanum Gothic" charset="-127"/>
            </a:endParaRPr>
          </a:p>
        </p:txBody>
      </p:sp>
      <p:sp>
        <p:nvSpPr>
          <p:cNvPr id="549" name="모서리가 둥근 직사각형 58"/>
          <p:cNvSpPr/>
          <p:nvPr/>
        </p:nvSpPr>
        <p:spPr>
          <a:xfrm>
            <a:off x="176993" y="2075840"/>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earliest time  ~</a:t>
            </a:r>
          </a:p>
        </p:txBody>
      </p:sp>
      <p:sp>
        <p:nvSpPr>
          <p:cNvPr id="550" name="모서리가 둥근 직사각형 58"/>
          <p:cNvSpPr/>
          <p:nvPr/>
        </p:nvSpPr>
        <p:spPr>
          <a:xfrm>
            <a:off x="921699" y="2082054"/>
            <a:ext cx="764852" cy="142829"/>
          </a:xfrm>
          <a:prstGeom prst="roundRect">
            <a:avLst>
              <a:gd name="adj" fmla="val 18736"/>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bg1">
                    <a:lumMod val="75000"/>
                  </a:schemeClr>
                </a:solidFill>
                <a:latin typeface="+mn-ea"/>
                <a:cs typeface="Nanum Gothic" charset="-127"/>
              </a:rPr>
              <a:t>The latest time</a:t>
            </a:r>
            <a:endParaRPr lang="ko-KR" altLang="en-US" sz="600" dirty="0">
              <a:solidFill>
                <a:schemeClr val="bg1">
                  <a:lumMod val="75000"/>
                </a:schemeClr>
              </a:solidFill>
              <a:latin typeface="+mn-ea"/>
              <a:cs typeface="Nanum Gothic" charset="-127"/>
            </a:endParaRPr>
          </a:p>
        </p:txBody>
      </p:sp>
      <p:cxnSp>
        <p:nvCxnSpPr>
          <p:cNvPr id="764" name="직선 연결선[R] 763"/>
          <p:cNvCxnSpPr/>
          <p:nvPr/>
        </p:nvCxnSpPr>
        <p:spPr>
          <a:xfrm>
            <a:off x="188929" y="2530903"/>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65" name="제목 2"/>
          <p:cNvSpPr txBox="1">
            <a:spLocks/>
          </p:cNvSpPr>
          <p:nvPr/>
        </p:nvSpPr>
        <p:spPr bwMode="auto">
          <a:xfrm>
            <a:off x="6172499" y="1008205"/>
            <a:ext cx="1593702" cy="81156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766" name="직사각형 765"/>
          <p:cNvSpPr/>
          <p:nvPr/>
        </p:nvSpPr>
        <p:spPr>
          <a:xfrm>
            <a:off x="6172497" y="1013134"/>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771" name="직선 연결선[R] 770"/>
          <p:cNvCxnSpPr/>
          <p:nvPr/>
        </p:nvCxnSpPr>
        <p:spPr>
          <a:xfrm>
            <a:off x="6203418" y="1276146"/>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772" name="그림 77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54548" y="1167659"/>
            <a:ext cx="67145" cy="72545"/>
          </a:xfrm>
          <a:prstGeom prst="rect">
            <a:avLst/>
          </a:prstGeom>
        </p:spPr>
      </p:pic>
      <p:sp>
        <p:nvSpPr>
          <p:cNvPr id="773" name="제목 2"/>
          <p:cNvSpPr txBox="1">
            <a:spLocks/>
          </p:cNvSpPr>
          <p:nvPr/>
        </p:nvSpPr>
        <p:spPr bwMode="auto">
          <a:xfrm>
            <a:off x="6398476" y="113898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774" name="그룹 773"/>
          <p:cNvGrpSpPr/>
          <p:nvPr/>
        </p:nvGrpSpPr>
        <p:grpSpPr>
          <a:xfrm>
            <a:off x="6639312" y="1138988"/>
            <a:ext cx="445240" cy="111608"/>
            <a:chOff x="1482525" y="4435689"/>
            <a:chExt cx="445240" cy="111608"/>
          </a:xfrm>
        </p:grpSpPr>
        <p:sp>
          <p:nvSpPr>
            <p:cNvPr id="775" name="직사각형 774"/>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776"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777" name="제목 2"/>
          <p:cNvSpPr txBox="1">
            <a:spLocks/>
          </p:cNvSpPr>
          <p:nvPr/>
        </p:nvSpPr>
        <p:spPr bwMode="auto">
          <a:xfrm>
            <a:off x="6171684" y="2610324"/>
            <a:ext cx="1593702" cy="93326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778" name="직사각형 777"/>
          <p:cNvSpPr/>
          <p:nvPr/>
        </p:nvSpPr>
        <p:spPr>
          <a:xfrm>
            <a:off x="6171682" y="2615254"/>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782" name="직선 연결선[R] 781"/>
          <p:cNvCxnSpPr/>
          <p:nvPr/>
        </p:nvCxnSpPr>
        <p:spPr>
          <a:xfrm>
            <a:off x="6202603" y="2878266"/>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83" name="제목 2"/>
          <p:cNvSpPr txBox="1">
            <a:spLocks/>
          </p:cNvSpPr>
          <p:nvPr/>
        </p:nvSpPr>
        <p:spPr bwMode="auto">
          <a:xfrm>
            <a:off x="6382972" y="2747116"/>
            <a:ext cx="231045" cy="96851"/>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784" name="그룹 783"/>
          <p:cNvGrpSpPr/>
          <p:nvPr/>
        </p:nvGrpSpPr>
        <p:grpSpPr>
          <a:xfrm>
            <a:off x="6607716" y="2741108"/>
            <a:ext cx="445240" cy="111608"/>
            <a:chOff x="1482525" y="4435689"/>
            <a:chExt cx="445240" cy="111608"/>
          </a:xfrm>
        </p:grpSpPr>
        <p:sp>
          <p:nvSpPr>
            <p:cNvPr id="785" name="직사각형 784"/>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3</a:t>
              </a:r>
              <a:endParaRPr kumimoji="1" lang="ko-KR" altLang="en-US" sz="400" b="1" dirty="0">
                <a:solidFill>
                  <a:prstClr val="white"/>
                </a:solidFill>
                <a:latin typeface="+mn-ea"/>
                <a:cs typeface="Nanum Gothic" charset="-127"/>
              </a:endParaRPr>
            </a:p>
          </p:txBody>
        </p:sp>
        <p:sp>
          <p:nvSpPr>
            <p:cNvPr id="786"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794" name="그림 793"/>
          <p:cNvPicPr>
            <a:picLocks noChangeAspect="1"/>
          </p:cNvPicPr>
          <p:nvPr/>
        </p:nvPicPr>
        <p:blipFill rotWithShape="1">
          <a:blip r:embed="rId6">
            <a:extLst>
              <a:ext uri="{28A0092B-C50C-407E-A947-70E740481C1C}">
                <a14:useLocalDpi xmlns:a14="http://schemas.microsoft.com/office/drawing/2010/main" val="0"/>
              </a:ext>
            </a:extLst>
          </a:blip>
          <a:srcRect r="51683" b="288"/>
          <a:stretch/>
        </p:blipFill>
        <p:spPr>
          <a:xfrm>
            <a:off x="7639476" y="2762401"/>
            <a:ext cx="105177" cy="99846"/>
          </a:xfrm>
          <a:prstGeom prst="rect">
            <a:avLst/>
          </a:prstGeom>
        </p:spPr>
      </p:pic>
      <p:pic>
        <p:nvPicPr>
          <p:cNvPr id="795" name="그림 794"/>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41279" y="2773569"/>
            <a:ext cx="67145" cy="72545"/>
          </a:xfrm>
          <a:prstGeom prst="rect">
            <a:avLst/>
          </a:prstGeom>
        </p:spPr>
      </p:pic>
      <p:pic>
        <p:nvPicPr>
          <p:cNvPr id="796" name="그림 795"/>
          <p:cNvPicPr>
            <a:picLocks noChangeAspect="1"/>
          </p:cNvPicPr>
          <p:nvPr/>
        </p:nvPicPr>
        <p:blipFill rotWithShape="1">
          <a:blip r:embed="rId6">
            <a:extLst>
              <a:ext uri="{28A0092B-C50C-407E-A947-70E740481C1C}">
                <a14:useLocalDpi xmlns:a14="http://schemas.microsoft.com/office/drawing/2010/main" val="0"/>
              </a:ext>
            </a:extLst>
          </a:blip>
          <a:srcRect r="51683" b="288"/>
          <a:stretch/>
        </p:blipFill>
        <p:spPr>
          <a:xfrm>
            <a:off x="7639586" y="1156491"/>
            <a:ext cx="105177" cy="99846"/>
          </a:xfrm>
          <a:prstGeom prst="rect">
            <a:avLst/>
          </a:prstGeom>
        </p:spPr>
      </p:pic>
      <p:sp>
        <p:nvSpPr>
          <p:cNvPr id="813" name="제목 2"/>
          <p:cNvSpPr txBox="1">
            <a:spLocks/>
          </p:cNvSpPr>
          <p:nvPr/>
        </p:nvSpPr>
        <p:spPr bwMode="auto">
          <a:xfrm>
            <a:off x="6172499" y="1822113"/>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814" name="직사각형 813"/>
          <p:cNvSpPr/>
          <p:nvPr/>
        </p:nvSpPr>
        <p:spPr>
          <a:xfrm>
            <a:off x="6172497" y="1827042"/>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819" name="직선 연결선[R] 818"/>
          <p:cNvCxnSpPr/>
          <p:nvPr/>
        </p:nvCxnSpPr>
        <p:spPr>
          <a:xfrm>
            <a:off x="6203418" y="2090054"/>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820" name="그림 819"/>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54548" y="1981567"/>
            <a:ext cx="67145" cy="72545"/>
          </a:xfrm>
          <a:prstGeom prst="rect">
            <a:avLst/>
          </a:prstGeom>
        </p:spPr>
      </p:pic>
      <p:sp>
        <p:nvSpPr>
          <p:cNvPr id="821" name="제목 2"/>
          <p:cNvSpPr txBox="1">
            <a:spLocks/>
          </p:cNvSpPr>
          <p:nvPr/>
        </p:nvSpPr>
        <p:spPr bwMode="auto">
          <a:xfrm>
            <a:off x="6398476" y="1952896"/>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822" name="그룹 821"/>
          <p:cNvGrpSpPr/>
          <p:nvPr/>
        </p:nvGrpSpPr>
        <p:grpSpPr>
          <a:xfrm>
            <a:off x="6639312" y="1952896"/>
            <a:ext cx="445240" cy="111608"/>
            <a:chOff x="1482525" y="4435689"/>
            <a:chExt cx="445240" cy="111608"/>
          </a:xfrm>
        </p:grpSpPr>
        <p:sp>
          <p:nvSpPr>
            <p:cNvPr id="823" name="직사각형 822"/>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2</a:t>
              </a:r>
              <a:endParaRPr kumimoji="1" lang="ko-KR" altLang="en-US" sz="400" b="1" dirty="0">
                <a:solidFill>
                  <a:prstClr val="white"/>
                </a:solidFill>
                <a:latin typeface="+mn-ea"/>
                <a:cs typeface="Nanum Gothic" charset="-127"/>
              </a:endParaRPr>
            </a:p>
          </p:txBody>
        </p:sp>
        <p:sp>
          <p:nvSpPr>
            <p:cNvPr id="824"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825" name="그림 824"/>
          <p:cNvPicPr>
            <a:picLocks noChangeAspect="1"/>
          </p:cNvPicPr>
          <p:nvPr/>
        </p:nvPicPr>
        <p:blipFill rotWithShape="1">
          <a:blip r:embed="rId6">
            <a:extLst>
              <a:ext uri="{28A0092B-C50C-407E-A947-70E740481C1C}">
                <a14:useLocalDpi xmlns:a14="http://schemas.microsoft.com/office/drawing/2010/main" val="0"/>
              </a:ext>
            </a:extLst>
          </a:blip>
          <a:srcRect r="51683" b="288"/>
          <a:stretch/>
        </p:blipFill>
        <p:spPr>
          <a:xfrm>
            <a:off x="7639586" y="1970399"/>
            <a:ext cx="105177" cy="99846"/>
          </a:xfrm>
          <a:prstGeom prst="rect">
            <a:avLst/>
          </a:prstGeom>
        </p:spPr>
      </p:pic>
      <p:sp>
        <p:nvSpPr>
          <p:cNvPr id="931" name="직사각형 930"/>
          <p:cNvSpPr/>
          <p:nvPr/>
        </p:nvSpPr>
        <p:spPr>
          <a:xfrm>
            <a:off x="6215977" y="2129148"/>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grpSp>
        <p:nvGrpSpPr>
          <p:cNvPr id="851" name="그룹 850"/>
          <p:cNvGrpSpPr/>
          <p:nvPr/>
        </p:nvGrpSpPr>
        <p:grpSpPr>
          <a:xfrm>
            <a:off x="6217240" y="1046689"/>
            <a:ext cx="166359" cy="166453"/>
            <a:chOff x="831205" y="2866671"/>
            <a:chExt cx="166359" cy="166453"/>
          </a:xfrm>
        </p:grpSpPr>
        <p:sp>
          <p:nvSpPr>
            <p:cNvPr id="852" name="직사각형 851"/>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853" name="타원 852"/>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859" name="그룹 858"/>
          <p:cNvGrpSpPr/>
          <p:nvPr/>
        </p:nvGrpSpPr>
        <p:grpSpPr>
          <a:xfrm>
            <a:off x="6216972" y="2667610"/>
            <a:ext cx="166359" cy="166453"/>
            <a:chOff x="179858" y="1843293"/>
            <a:chExt cx="166359" cy="166453"/>
          </a:xfrm>
        </p:grpSpPr>
        <p:grpSp>
          <p:nvGrpSpPr>
            <p:cNvPr id="860" name="그룹 859"/>
            <p:cNvGrpSpPr/>
            <p:nvPr/>
          </p:nvGrpSpPr>
          <p:grpSpPr>
            <a:xfrm>
              <a:off x="179858" y="1843293"/>
              <a:ext cx="146758" cy="146758"/>
              <a:chOff x="2668658" y="2717367"/>
              <a:chExt cx="146758" cy="146758"/>
            </a:xfrm>
          </p:grpSpPr>
          <p:sp>
            <p:nvSpPr>
              <p:cNvPr id="862" name="직사각형 861"/>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863" name="그림 862"/>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861" name="타원 860"/>
            <p:cNvSpPr/>
            <p:nvPr/>
          </p:nvSpPr>
          <p:spPr>
            <a:xfrm>
              <a:off x="258310" y="1921839"/>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864" name="그룹 863"/>
          <p:cNvGrpSpPr/>
          <p:nvPr/>
        </p:nvGrpSpPr>
        <p:grpSpPr>
          <a:xfrm>
            <a:off x="6217240" y="1877915"/>
            <a:ext cx="166359" cy="166453"/>
            <a:chOff x="831205" y="2866671"/>
            <a:chExt cx="166359" cy="166453"/>
          </a:xfrm>
        </p:grpSpPr>
        <p:sp>
          <p:nvSpPr>
            <p:cNvPr id="865" name="직사각형 864"/>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866" name="타원 865"/>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sp>
        <p:nvSpPr>
          <p:cNvPr id="867" name="제목 2"/>
          <p:cNvSpPr txBox="1">
            <a:spLocks/>
          </p:cNvSpPr>
          <p:nvPr/>
        </p:nvSpPr>
        <p:spPr bwMode="auto">
          <a:xfrm>
            <a:off x="6171684" y="3399343"/>
            <a:ext cx="1593702" cy="2227665"/>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868" name="직사각형 867"/>
          <p:cNvSpPr/>
          <p:nvPr/>
        </p:nvSpPr>
        <p:spPr>
          <a:xfrm>
            <a:off x="6171682" y="3404273"/>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870" name="제목 2"/>
          <p:cNvSpPr txBox="1">
            <a:spLocks/>
          </p:cNvSpPr>
          <p:nvPr/>
        </p:nvSpPr>
        <p:spPr bwMode="auto">
          <a:xfrm>
            <a:off x="6382972" y="3536135"/>
            <a:ext cx="231045" cy="96851"/>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871" name="그룹 870"/>
          <p:cNvGrpSpPr/>
          <p:nvPr/>
        </p:nvGrpSpPr>
        <p:grpSpPr>
          <a:xfrm>
            <a:off x="6607716" y="3530127"/>
            <a:ext cx="445240" cy="111608"/>
            <a:chOff x="1482525" y="4435689"/>
            <a:chExt cx="445240" cy="111608"/>
          </a:xfrm>
        </p:grpSpPr>
        <p:sp>
          <p:nvSpPr>
            <p:cNvPr id="872" name="직사각형 871"/>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4</a:t>
              </a:r>
              <a:endParaRPr kumimoji="1" lang="ko-KR" altLang="en-US" sz="400" b="1" dirty="0">
                <a:solidFill>
                  <a:prstClr val="white"/>
                </a:solidFill>
                <a:latin typeface="+mn-ea"/>
                <a:cs typeface="Nanum Gothic" charset="-127"/>
              </a:endParaRPr>
            </a:p>
          </p:txBody>
        </p:sp>
        <p:sp>
          <p:nvSpPr>
            <p:cNvPr id="873"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881" name="그림 880"/>
          <p:cNvPicPr>
            <a:picLocks noChangeAspect="1"/>
          </p:cNvPicPr>
          <p:nvPr/>
        </p:nvPicPr>
        <p:blipFill rotWithShape="1">
          <a:blip r:embed="rId6">
            <a:extLst>
              <a:ext uri="{28A0092B-C50C-407E-A947-70E740481C1C}">
                <a14:useLocalDpi xmlns:a14="http://schemas.microsoft.com/office/drawing/2010/main" val="0"/>
              </a:ext>
            </a:extLst>
          </a:blip>
          <a:srcRect r="51683" b="288"/>
          <a:stretch/>
        </p:blipFill>
        <p:spPr>
          <a:xfrm>
            <a:off x="7639476" y="3551420"/>
            <a:ext cx="105177" cy="99846"/>
          </a:xfrm>
          <a:prstGeom prst="rect">
            <a:avLst/>
          </a:prstGeom>
        </p:spPr>
      </p:pic>
      <p:pic>
        <p:nvPicPr>
          <p:cNvPr id="882" name="그림 881"/>
          <p:cNvPicPr>
            <a:picLocks noChangeAspect="1"/>
          </p:cNvPicPr>
          <p:nvPr/>
        </p:nvPicPr>
        <p:blipFill>
          <a:blip r:embed="rId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7541279" y="3562588"/>
            <a:ext cx="67145" cy="72545"/>
          </a:xfrm>
          <a:prstGeom prst="rect">
            <a:avLst/>
          </a:prstGeom>
        </p:spPr>
      </p:pic>
      <p:grpSp>
        <p:nvGrpSpPr>
          <p:cNvPr id="883" name="그룹 882"/>
          <p:cNvGrpSpPr/>
          <p:nvPr/>
        </p:nvGrpSpPr>
        <p:grpSpPr>
          <a:xfrm>
            <a:off x="6216972" y="3456629"/>
            <a:ext cx="166359" cy="166453"/>
            <a:chOff x="179858" y="1843293"/>
            <a:chExt cx="166359" cy="166453"/>
          </a:xfrm>
        </p:grpSpPr>
        <p:grpSp>
          <p:nvGrpSpPr>
            <p:cNvPr id="884" name="그룹 883"/>
            <p:cNvGrpSpPr/>
            <p:nvPr/>
          </p:nvGrpSpPr>
          <p:grpSpPr>
            <a:xfrm>
              <a:off x="179858" y="1843293"/>
              <a:ext cx="146758" cy="146758"/>
              <a:chOff x="2668658" y="2717367"/>
              <a:chExt cx="146758" cy="146758"/>
            </a:xfrm>
          </p:grpSpPr>
          <p:sp>
            <p:nvSpPr>
              <p:cNvPr id="886" name="직사각형 885"/>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887" name="그림 886"/>
              <p:cNvPicPr>
                <a:picLocks noChangeAspect="1"/>
              </p:cNvPicPr>
              <p:nvPr/>
            </p:nvPicPr>
            <p:blipFill>
              <a:blip r:embed="rId3">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885" name="타원 884"/>
            <p:cNvSpPr/>
            <p:nvPr/>
          </p:nvSpPr>
          <p:spPr>
            <a:xfrm>
              <a:off x="258310" y="1921839"/>
              <a:ext cx="87907" cy="87907"/>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cxnSp>
        <p:nvCxnSpPr>
          <p:cNvPr id="934" name="직선 연결선[R] 933"/>
          <p:cNvCxnSpPr/>
          <p:nvPr/>
        </p:nvCxnSpPr>
        <p:spPr>
          <a:xfrm>
            <a:off x="6202603" y="3664175"/>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45" name="직사각형 944"/>
          <p:cNvSpPr/>
          <p:nvPr/>
        </p:nvSpPr>
        <p:spPr>
          <a:xfrm>
            <a:off x="154454" y="568324"/>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946" name="직사각형 945"/>
          <p:cNvSpPr/>
          <p:nvPr/>
        </p:nvSpPr>
        <p:spPr>
          <a:xfrm>
            <a:off x="6174269" y="579094"/>
            <a:ext cx="816032" cy="147765"/>
          </a:xfrm>
          <a:prstGeom prst="rect">
            <a:avLst/>
          </a:prstGeom>
          <a:solidFill>
            <a:srgbClr val="0432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Ingested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947" name="직사각형 946"/>
          <p:cNvSpPr/>
          <p:nvPr/>
        </p:nvSpPr>
        <p:spPr>
          <a:xfrm>
            <a:off x="9883837" y="5967663"/>
            <a:ext cx="2247585" cy="812869"/>
          </a:xfrm>
          <a:prstGeom prst="rect">
            <a:avLst/>
          </a:prstGeom>
          <a:solidFill>
            <a:srgbClr val="7030A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bg1"/>
                </a:solidFill>
                <a:latin typeface="+mn-ea"/>
                <a:cs typeface="Nanum Gothic" charset="-127"/>
              </a:rPr>
              <a:t>NOTE.</a:t>
            </a:r>
          </a:p>
          <a:p>
            <a:r>
              <a:rPr kumimoji="1" lang="ko-KR" altLang="en-US" sz="600" dirty="0">
                <a:solidFill>
                  <a:schemeClr val="bg1"/>
                </a:solidFill>
                <a:latin typeface="+mn-ea"/>
                <a:cs typeface="Nanum Gothic" charset="-127"/>
              </a:rPr>
              <a:t>필터링이 변경되면 다음 순으로 리셋됨</a:t>
            </a:r>
            <a:endParaRPr kumimoji="1" lang="en-US" altLang="ko-KR" sz="600" dirty="0">
              <a:solidFill>
                <a:schemeClr val="bg1"/>
              </a:solidFill>
              <a:latin typeface="+mn-ea"/>
              <a:cs typeface="Nanum Gothic" charset="-127"/>
            </a:endParaRPr>
          </a:p>
          <a:p>
            <a:r>
              <a:rPr kumimoji="1" lang="en-US" altLang="ko-KR" sz="600" dirty="0">
                <a:solidFill>
                  <a:schemeClr val="bg1"/>
                </a:solidFill>
                <a:latin typeface="+mn-ea"/>
                <a:cs typeface="Nanum Gothic" charset="-127"/>
                <a:sym typeface="Wingdings"/>
              </a:rPr>
              <a:t>Timestamp </a:t>
            </a:r>
            <a:r>
              <a:rPr kumimoji="1" lang="ko-KR" altLang="en-US" sz="600" dirty="0">
                <a:solidFill>
                  <a:schemeClr val="bg1"/>
                </a:solidFill>
                <a:latin typeface="+mn-ea"/>
                <a:cs typeface="Nanum Gothic" charset="-127"/>
                <a:sym typeface="Wingdings"/>
              </a:rPr>
              <a:t> </a:t>
            </a:r>
            <a:r>
              <a:rPr kumimoji="1" lang="en-US" altLang="ko-KR" sz="600" dirty="0">
                <a:solidFill>
                  <a:schemeClr val="bg1"/>
                </a:solidFill>
                <a:latin typeface="+mn-ea"/>
                <a:cs typeface="Nanum Gothic" charset="-127"/>
              </a:rPr>
              <a:t>essential or Recommendation  </a:t>
            </a:r>
            <a:r>
              <a:rPr kumimoji="1" lang="en-US" altLang="ko-KR" sz="600" dirty="0">
                <a:solidFill>
                  <a:schemeClr val="bg1"/>
                </a:solidFill>
                <a:latin typeface="+mn-ea"/>
                <a:cs typeface="Nanum Gothic" charset="-127"/>
                <a:sym typeface="Wingdings"/>
              </a:rPr>
              <a:t>  general filter (global &amp; chart filter)</a:t>
            </a:r>
          </a:p>
          <a:p>
            <a:endParaRPr kumimoji="1" lang="en-US" altLang="ko-KR" sz="600" dirty="0">
              <a:solidFill>
                <a:schemeClr val="bg1"/>
              </a:solidFill>
              <a:latin typeface="+mn-ea"/>
              <a:cs typeface="Nanum Gothic" charset="-127"/>
              <a:sym typeface="Wingdings"/>
            </a:endParaRPr>
          </a:p>
          <a:p>
            <a:r>
              <a:rPr kumimoji="1" lang="en-US" altLang="ko-KR" sz="600" dirty="0">
                <a:solidFill>
                  <a:schemeClr val="bg1"/>
                </a:solidFill>
                <a:latin typeface="+mn-ea"/>
                <a:cs typeface="Nanum Gothic" charset="-127"/>
                <a:sym typeface="Wingdings"/>
              </a:rPr>
              <a:t>+</a:t>
            </a:r>
            <a:r>
              <a:rPr kumimoji="1" lang="ko-KR" altLang="en-US" sz="600" dirty="0">
                <a:solidFill>
                  <a:schemeClr val="bg1"/>
                </a:solidFill>
                <a:latin typeface="+mn-ea"/>
                <a:cs typeface="Nanum Gothic" charset="-127"/>
                <a:sym typeface="Wingdings"/>
              </a:rPr>
              <a:t> 상위 필터값이 변경되어</a:t>
            </a:r>
            <a:r>
              <a:rPr kumimoji="1" lang="en-US" altLang="ko-KR" sz="600" dirty="0">
                <a:solidFill>
                  <a:schemeClr val="bg1"/>
                </a:solidFill>
                <a:latin typeface="+mn-ea"/>
                <a:cs typeface="Nanum Gothic" charset="-127"/>
                <a:sym typeface="Wingdings"/>
              </a:rPr>
              <a:t>,</a:t>
            </a:r>
            <a:r>
              <a:rPr kumimoji="1" lang="ko-KR" altLang="en-US" sz="600" dirty="0">
                <a:solidFill>
                  <a:schemeClr val="bg1"/>
                </a:solidFill>
                <a:latin typeface="+mn-ea"/>
                <a:cs typeface="Nanum Gothic" charset="-127"/>
                <a:sym typeface="Wingdings"/>
              </a:rPr>
              <a:t> 하위 필터에서 표시할 데이터가 없는 경우</a:t>
            </a:r>
            <a:r>
              <a:rPr kumimoji="1" lang="en-US" altLang="ko-KR" sz="600" dirty="0">
                <a:solidFill>
                  <a:schemeClr val="bg1"/>
                </a:solidFill>
                <a:latin typeface="+mn-ea"/>
                <a:cs typeface="Nanum Gothic" charset="-127"/>
                <a:sym typeface="Wingdings"/>
              </a:rPr>
              <a:t>,</a:t>
            </a:r>
            <a:r>
              <a:rPr kumimoji="1" lang="ko-KR" altLang="en-US" sz="600" dirty="0">
                <a:solidFill>
                  <a:schemeClr val="bg1"/>
                </a:solidFill>
                <a:latin typeface="+mn-ea"/>
                <a:cs typeface="Nanum Gothic" charset="-127"/>
                <a:sym typeface="Wingdings"/>
              </a:rPr>
              <a:t> 문구 표시</a:t>
            </a:r>
            <a:endParaRPr kumimoji="1" lang="en-US" altLang="ko-KR" sz="600" dirty="0">
              <a:solidFill>
                <a:schemeClr val="bg1"/>
              </a:solidFill>
              <a:latin typeface="+mn-ea"/>
              <a:cs typeface="Nanum Gothic" charset="-127"/>
              <a:sym typeface="Wingdings"/>
            </a:endParaRPr>
          </a:p>
          <a:p>
            <a:r>
              <a:rPr kumimoji="1" lang="en-US" altLang="ko-KR" sz="600" dirty="0">
                <a:solidFill>
                  <a:schemeClr val="bg1"/>
                </a:solidFill>
                <a:latin typeface="+mn-ea"/>
                <a:cs typeface="Nanum Gothic" charset="-127"/>
                <a:sym typeface="Wingdings"/>
              </a:rPr>
              <a:t>‘No data to filter’</a:t>
            </a:r>
          </a:p>
        </p:txBody>
      </p:sp>
      <p:pic>
        <p:nvPicPr>
          <p:cNvPr id="171" name="그림 170"/>
          <p:cNvPicPr>
            <a:picLocks noChangeAspect="1"/>
          </p:cNvPicPr>
          <p:nvPr/>
        </p:nvPicPr>
        <p:blipFill rotWithShape="1">
          <a:blip r:embed="rId6">
            <a:extLst>
              <a:ext uri="{28A0092B-C50C-407E-A947-70E740481C1C}">
                <a14:useLocalDpi xmlns:a14="http://schemas.microsoft.com/office/drawing/2010/main" val="0"/>
              </a:ext>
            </a:extLst>
          </a:blip>
          <a:srcRect l="1" r="48031" b="1614"/>
          <a:stretch/>
        </p:blipFill>
        <p:spPr>
          <a:xfrm>
            <a:off x="1606827" y="1143259"/>
            <a:ext cx="113126" cy="98518"/>
          </a:xfrm>
          <a:prstGeom prst="rect">
            <a:avLst/>
          </a:prstGeom>
        </p:spPr>
      </p:pic>
      <p:pic>
        <p:nvPicPr>
          <p:cNvPr id="172" name="그림 171"/>
          <p:cNvPicPr>
            <a:picLocks noChangeAspect="1"/>
          </p:cNvPicPr>
          <p:nvPr/>
        </p:nvPicPr>
        <p:blipFill rotWithShape="1">
          <a:blip r:embed="rId6">
            <a:extLst>
              <a:ext uri="{28A0092B-C50C-407E-A947-70E740481C1C}">
                <a14:useLocalDpi xmlns:a14="http://schemas.microsoft.com/office/drawing/2010/main" val="0"/>
              </a:ext>
            </a:extLst>
          </a:blip>
          <a:srcRect l="1" r="48031" b="1614"/>
          <a:stretch/>
        </p:blipFill>
        <p:spPr>
          <a:xfrm>
            <a:off x="1606827" y="1926886"/>
            <a:ext cx="113126" cy="98518"/>
          </a:xfrm>
          <a:prstGeom prst="rect">
            <a:avLst/>
          </a:prstGeom>
        </p:spPr>
      </p:pic>
      <p:pic>
        <p:nvPicPr>
          <p:cNvPr id="173" name="그림 172"/>
          <p:cNvPicPr>
            <a:picLocks noChangeAspect="1"/>
          </p:cNvPicPr>
          <p:nvPr/>
        </p:nvPicPr>
        <p:blipFill rotWithShape="1">
          <a:blip r:embed="rId6">
            <a:extLst>
              <a:ext uri="{28A0092B-C50C-407E-A947-70E740481C1C}">
                <a14:useLocalDpi xmlns:a14="http://schemas.microsoft.com/office/drawing/2010/main" val="0"/>
              </a:ext>
            </a:extLst>
          </a:blip>
          <a:srcRect l="1" r="48031" b="1614"/>
          <a:stretch/>
        </p:blipFill>
        <p:spPr>
          <a:xfrm>
            <a:off x="1606827" y="2416265"/>
            <a:ext cx="113126" cy="98518"/>
          </a:xfrm>
          <a:prstGeom prst="rect">
            <a:avLst/>
          </a:prstGeom>
        </p:spPr>
      </p:pic>
      <p:pic>
        <p:nvPicPr>
          <p:cNvPr id="174" name="그림 173"/>
          <p:cNvPicPr>
            <a:picLocks noChangeAspect="1"/>
          </p:cNvPicPr>
          <p:nvPr/>
        </p:nvPicPr>
        <p:blipFill rotWithShape="1">
          <a:blip r:embed="rId6">
            <a:extLst>
              <a:ext uri="{28A0092B-C50C-407E-A947-70E740481C1C}">
                <a14:useLocalDpi xmlns:a14="http://schemas.microsoft.com/office/drawing/2010/main" val="0"/>
              </a:ext>
            </a:extLst>
          </a:blip>
          <a:srcRect l="1" r="48031" b="1614"/>
          <a:stretch/>
        </p:blipFill>
        <p:spPr>
          <a:xfrm>
            <a:off x="1606827" y="3226320"/>
            <a:ext cx="113126" cy="98518"/>
          </a:xfrm>
          <a:prstGeom prst="rect">
            <a:avLst/>
          </a:prstGeom>
        </p:spPr>
      </p:pic>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44</a:t>
            </a:fld>
            <a:endParaRPr lang="ko-KR" altLang="en-US" dirty="0">
              <a:solidFill>
                <a:prstClr val="white">
                  <a:lumMod val="50000"/>
                </a:prstClr>
              </a:solidFill>
            </a:endParaRPr>
          </a:p>
        </p:txBody>
      </p:sp>
      <p:sp>
        <p:nvSpPr>
          <p:cNvPr id="175" name="직사각형 174"/>
          <p:cNvSpPr/>
          <p:nvPr/>
        </p:nvSpPr>
        <p:spPr>
          <a:xfrm>
            <a:off x="6215977" y="1289482"/>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182" name="직사각형 181"/>
          <p:cNvSpPr/>
          <p:nvPr/>
        </p:nvSpPr>
        <p:spPr>
          <a:xfrm>
            <a:off x="6241176" y="3199015"/>
            <a:ext cx="1468191" cy="1548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(No time filtering)</a:t>
            </a:r>
          </a:p>
        </p:txBody>
      </p:sp>
      <p:sp>
        <p:nvSpPr>
          <p:cNvPr id="217" name="직사각형 216"/>
          <p:cNvSpPr/>
          <p:nvPr/>
        </p:nvSpPr>
        <p:spPr>
          <a:xfrm>
            <a:off x="6211078" y="4703490"/>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231" name="그룹 230"/>
          <p:cNvGrpSpPr/>
          <p:nvPr/>
        </p:nvGrpSpPr>
        <p:grpSpPr>
          <a:xfrm>
            <a:off x="6239179" y="4327681"/>
            <a:ext cx="1468071" cy="142123"/>
            <a:chOff x="3633165" y="1841556"/>
            <a:chExt cx="2685598" cy="182004"/>
          </a:xfrm>
        </p:grpSpPr>
        <p:sp>
          <p:nvSpPr>
            <p:cNvPr id="232" name="모서리가 둥근 직사각형 231"/>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33" name="모서리가 둥근 직사각형 232"/>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235" name="모서리가 둥근 직사각형 234"/>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237" name="모서리가 둥근 직사각형 236"/>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242" name="모서리가 둥근 직사각형 241"/>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243" name="직사각형 242"/>
          <p:cNvSpPr/>
          <p:nvPr/>
        </p:nvSpPr>
        <p:spPr>
          <a:xfrm>
            <a:off x="6211078" y="4184916"/>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244" name="모서리가 둥근 직사각형 243"/>
          <p:cNvSpPr/>
          <p:nvPr/>
        </p:nvSpPr>
        <p:spPr>
          <a:xfrm>
            <a:off x="6239179" y="4497189"/>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sp>
        <p:nvSpPr>
          <p:cNvPr id="251" name="직사각형 250"/>
          <p:cNvSpPr/>
          <p:nvPr/>
        </p:nvSpPr>
        <p:spPr>
          <a:xfrm>
            <a:off x="6211078" y="5043817"/>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253" name="그룹 252"/>
          <p:cNvGrpSpPr/>
          <p:nvPr/>
        </p:nvGrpSpPr>
        <p:grpSpPr>
          <a:xfrm>
            <a:off x="6521064" y="4514910"/>
            <a:ext cx="945672" cy="155242"/>
            <a:chOff x="2083358" y="3864181"/>
            <a:chExt cx="1163934" cy="155242"/>
          </a:xfrm>
          <a:solidFill>
            <a:schemeClr val="bg1">
              <a:lumMod val="95000"/>
            </a:schemeClr>
          </a:solidFill>
        </p:grpSpPr>
        <p:sp>
          <p:nvSpPr>
            <p:cNvPr id="255"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256"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257" name="모서리가 둥근 직사각형 256"/>
          <p:cNvSpPr/>
          <p:nvPr/>
        </p:nvSpPr>
        <p:spPr>
          <a:xfrm>
            <a:off x="6239179" y="5375741"/>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258" name="그룹 257"/>
          <p:cNvGrpSpPr/>
          <p:nvPr/>
        </p:nvGrpSpPr>
        <p:grpSpPr>
          <a:xfrm>
            <a:off x="6520521" y="5393462"/>
            <a:ext cx="946215" cy="155242"/>
            <a:chOff x="2083358" y="3864181"/>
            <a:chExt cx="1163934" cy="155242"/>
          </a:xfrm>
          <a:solidFill>
            <a:schemeClr val="bg1">
              <a:lumMod val="95000"/>
            </a:schemeClr>
          </a:solidFill>
        </p:grpSpPr>
        <p:sp>
          <p:nvSpPr>
            <p:cNvPr id="260"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261" name="모서리가 둥근 직사각형 260"/>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262" name="직사각형 261"/>
          <p:cNvSpPr/>
          <p:nvPr/>
        </p:nvSpPr>
        <p:spPr>
          <a:xfrm>
            <a:off x="6241176" y="3996030"/>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grpSp>
        <p:nvGrpSpPr>
          <p:cNvPr id="300" name="그룹 299"/>
          <p:cNvGrpSpPr/>
          <p:nvPr/>
        </p:nvGrpSpPr>
        <p:grpSpPr>
          <a:xfrm>
            <a:off x="6239179" y="3040577"/>
            <a:ext cx="1472031" cy="151261"/>
            <a:chOff x="4465184" y="1361650"/>
            <a:chExt cx="501426" cy="132138"/>
          </a:xfrm>
        </p:grpSpPr>
        <p:sp>
          <p:nvSpPr>
            <p:cNvPr id="301" name="직사각형 300"/>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a:t>
              </a:r>
            </a:p>
          </p:txBody>
        </p:sp>
        <p:sp>
          <p:nvSpPr>
            <p:cNvPr id="302" name="직사각형 301"/>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05" name="직사각형 304"/>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06" name="그룹 305"/>
          <p:cNvGrpSpPr/>
          <p:nvPr/>
        </p:nvGrpSpPr>
        <p:grpSpPr>
          <a:xfrm>
            <a:off x="6235219" y="3836619"/>
            <a:ext cx="1472031" cy="151261"/>
            <a:chOff x="4465184" y="1361650"/>
            <a:chExt cx="501426" cy="132138"/>
          </a:xfrm>
        </p:grpSpPr>
        <p:sp>
          <p:nvSpPr>
            <p:cNvPr id="307" name="직사각형 306"/>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08" name="직사각형 307"/>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309" name="직사각형 308"/>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44" name="그룹 343"/>
          <p:cNvGrpSpPr/>
          <p:nvPr/>
        </p:nvGrpSpPr>
        <p:grpSpPr>
          <a:xfrm>
            <a:off x="6239179" y="4861454"/>
            <a:ext cx="1468071" cy="142123"/>
            <a:chOff x="3633165" y="1841556"/>
            <a:chExt cx="2685598" cy="182004"/>
          </a:xfrm>
        </p:grpSpPr>
        <p:sp>
          <p:nvSpPr>
            <p:cNvPr id="345" name="모서리가 둥근 직사각형 344"/>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346" name="모서리가 둥근 직사각형 345"/>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47" name="모서리가 둥근 직사각형 346"/>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48" name="모서리가 둥근 직사각형 347"/>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49" name="모서리가 둥근 직사각형 348"/>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350" name="그룹 349"/>
          <p:cNvGrpSpPr/>
          <p:nvPr/>
        </p:nvGrpSpPr>
        <p:grpSpPr>
          <a:xfrm>
            <a:off x="6239179" y="5198377"/>
            <a:ext cx="1468071" cy="142123"/>
            <a:chOff x="3633165" y="1841556"/>
            <a:chExt cx="2685598" cy="182004"/>
          </a:xfrm>
        </p:grpSpPr>
        <p:sp>
          <p:nvSpPr>
            <p:cNvPr id="351" name="모서리가 둥근 직사각형 350"/>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352" name="모서리가 둥근 직사각형 351"/>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53" name="모서리가 둥근 직사각형 352"/>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54" name="모서리가 둥근 직사각형 353"/>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55" name="모서리가 둥근 직사각형 354"/>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167" name="TextBox 166"/>
          <p:cNvSpPr txBox="1"/>
          <p:nvPr/>
        </p:nvSpPr>
        <p:spPr>
          <a:xfrm>
            <a:off x="6219192" y="5661967"/>
            <a:ext cx="1522158" cy="184666"/>
          </a:xfrm>
          <a:prstGeom prst="rect">
            <a:avLst/>
          </a:prstGeom>
          <a:noFill/>
        </p:spPr>
        <p:txBody>
          <a:bodyPr wrap="square" lIns="0" tIns="0" rIns="0" bIns="0" rtlCol="0">
            <a:spAutoFit/>
          </a:bodyPr>
          <a:lstStyle/>
          <a:p>
            <a:r>
              <a:rPr lang="en-US" altLang="ko-KR" sz="600" dirty="0">
                <a:solidFill>
                  <a:schemeClr val="tx1">
                    <a:lumMod val="50000"/>
                    <a:lumOff val="50000"/>
                  </a:schemeClr>
                </a:solidFill>
                <a:latin typeface="+mn-ea"/>
                <a:cs typeface="Nanum Gothic" charset="-127"/>
              </a:rPr>
              <a:t>Drag &amp; drop the widget into the dashboard area</a:t>
            </a:r>
            <a:endParaRPr lang="ko-KR" altLang="en-US" sz="600" dirty="0">
              <a:solidFill>
                <a:schemeClr val="tx1">
                  <a:lumMod val="50000"/>
                  <a:lumOff val="50000"/>
                </a:schemeClr>
              </a:solidFill>
              <a:latin typeface="+mn-ea"/>
              <a:cs typeface="Nanum Gothic" charset="-127"/>
            </a:endParaRPr>
          </a:p>
        </p:txBody>
      </p:sp>
      <p:sp>
        <p:nvSpPr>
          <p:cNvPr id="168" name="직사각형 167"/>
          <p:cNvSpPr/>
          <p:nvPr/>
        </p:nvSpPr>
        <p:spPr>
          <a:xfrm>
            <a:off x="1031930" y="947381"/>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69" name="직사각형 168"/>
          <p:cNvSpPr/>
          <p:nvPr/>
        </p:nvSpPr>
        <p:spPr>
          <a:xfrm>
            <a:off x="1031930" y="1728129"/>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70" name="직사각형 169"/>
          <p:cNvSpPr/>
          <p:nvPr/>
        </p:nvSpPr>
        <p:spPr>
          <a:xfrm>
            <a:off x="1031930" y="2209700"/>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76" name="직사각형 175"/>
          <p:cNvSpPr/>
          <p:nvPr/>
        </p:nvSpPr>
        <p:spPr>
          <a:xfrm>
            <a:off x="1031930" y="3031840"/>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77" name="직사각형 176"/>
          <p:cNvSpPr/>
          <p:nvPr/>
        </p:nvSpPr>
        <p:spPr>
          <a:xfrm>
            <a:off x="6988316" y="954077"/>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79" name="직사각형 178"/>
          <p:cNvSpPr/>
          <p:nvPr/>
        </p:nvSpPr>
        <p:spPr>
          <a:xfrm>
            <a:off x="6988316" y="1768714"/>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80" name="직사각형 179"/>
          <p:cNvSpPr/>
          <p:nvPr/>
        </p:nvSpPr>
        <p:spPr>
          <a:xfrm>
            <a:off x="6988316" y="256706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181" name="직사각형 180"/>
          <p:cNvSpPr/>
          <p:nvPr/>
        </p:nvSpPr>
        <p:spPr>
          <a:xfrm>
            <a:off x="6988316" y="3348867"/>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grpSp>
        <p:nvGrpSpPr>
          <p:cNvPr id="5" name="그룹 4"/>
          <p:cNvGrpSpPr/>
          <p:nvPr/>
        </p:nvGrpSpPr>
        <p:grpSpPr>
          <a:xfrm>
            <a:off x="6246521" y="3691869"/>
            <a:ext cx="1475257" cy="124350"/>
            <a:chOff x="3187359" y="5866970"/>
            <a:chExt cx="1475257" cy="124350"/>
          </a:xfrm>
        </p:grpSpPr>
        <p:grpSp>
          <p:nvGrpSpPr>
            <p:cNvPr id="178" name="그룹 177"/>
            <p:cNvGrpSpPr/>
            <p:nvPr/>
          </p:nvGrpSpPr>
          <p:grpSpPr>
            <a:xfrm>
              <a:off x="3187359" y="5879625"/>
              <a:ext cx="815708" cy="111695"/>
              <a:chOff x="468637" y="1396774"/>
              <a:chExt cx="815708" cy="111695"/>
            </a:xfrm>
          </p:grpSpPr>
          <p:sp>
            <p:nvSpPr>
              <p:cNvPr id="183"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ea typeface="+mn-ea"/>
                    <a:cs typeface="Nanum Gothic" charset="-127"/>
                  </a:rPr>
                  <a:t>Unit : None</a:t>
                </a:r>
              </a:p>
            </p:txBody>
          </p:sp>
          <p:pic>
            <p:nvPicPr>
              <p:cNvPr id="184" name="그림 183"/>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sp>
          <p:nvSpPr>
            <p:cNvPr id="185" name="모서리가 둥근 직사각형 58"/>
            <p:cNvSpPr/>
            <p:nvPr/>
          </p:nvSpPr>
          <p:spPr>
            <a:xfrm>
              <a:off x="3612450" y="5866970"/>
              <a:ext cx="1050166" cy="118911"/>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500" i="1">
                  <a:solidFill>
                    <a:schemeClr val="tx1">
                      <a:lumMod val="75000"/>
                      <a:lumOff val="25000"/>
                    </a:schemeClr>
                  </a:solidFill>
                  <a:latin typeface="+mn-ea"/>
                  <a:cs typeface="Nanum Gothic" charset="-127"/>
                </a:rPr>
                <a:t>None</a:t>
              </a:r>
              <a:r>
                <a:rPr lang="en-US" altLang="ko-KR" sz="500">
                  <a:solidFill>
                    <a:schemeClr val="tx1">
                      <a:lumMod val="75000"/>
                      <a:lumOff val="25000"/>
                    </a:schemeClr>
                  </a:solidFill>
                  <a:latin typeface="+mn-ea"/>
                  <a:cs typeface="Nanum Gothic" charset="-127"/>
                </a:rPr>
                <a:t>                         </a:t>
              </a:r>
              <a:r>
                <a:rPr lang="ko-KR" altLang="en-US" sz="500" dirty="0">
                  <a:solidFill>
                    <a:schemeClr val="tx1">
                      <a:lumMod val="75000"/>
                      <a:lumOff val="25000"/>
                    </a:schemeClr>
                  </a:solidFill>
                  <a:latin typeface="+mn-ea"/>
                  <a:cs typeface="Nanum Gothic" charset="-127"/>
                </a:rPr>
                <a:t>▼</a:t>
              </a:r>
            </a:p>
          </p:txBody>
        </p:sp>
      </p:grpSp>
      <p:grpSp>
        <p:nvGrpSpPr>
          <p:cNvPr id="186" name="그룹 185"/>
          <p:cNvGrpSpPr/>
          <p:nvPr/>
        </p:nvGrpSpPr>
        <p:grpSpPr>
          <a:xfrm>
            <a:off x="6246521" y="2891930"/>
            <a:ext cx="1475257" cy="124350"/>
            <a:chOff x="3187359" y="5866970"/>
            <a:chExt cx="1475257" cy="124350"/>
          </a:xfrm>
        </p:grpSpPr>
        <p:grpSp>
          <p:nvGrpSpPr>
            <p:cNvPr id="187" name="그룹 186"/>
            <p:cNvGrpSpPr/>
            <p:nvPr/>
          </p:nvGrpSpPr>
          <p:grpSpPr>
            <a:xfrm>
              <a:off x="3187359" y="5879625"/>
              <a:ext cx="815708" cy="111695"/>
              <a:chOff x="468637" y="1396774"/>
              <a:chExt cx="815708" cy="111695"/>
            </a:xfrm>
          </p:grpSpPr>
          <p:sp>
            <p:nvSpPr>
              <p:cNvPr id="189"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ea typeface="+mn-ea"/>
                    <a:cs typeface="Nanum Gothic" charset="-127"/>
                  </a:rPr>
                  <a:t>Unit : None</a:t>
                </a:r>
              </a:p>
            </p:txBody>
          </p:sp>
          <p:pic>
            <p:nvPicPr>
              <p:cNvPr id="190" name="그림 189"/>
              <p:cNvPicPr>
                <a:picLocks noChangeAspect="1"/>
              </p:cNvPicPr>
              <p:nvPr/>
            </p:nvPicPr>
            <p:blipFill>
              <a:blip r:embed="rId7">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sp>
          <p:nvSpPr>
            <p:cNvPr id="188" name="모서리가 둥근 직사각형 58"/>
            <p:cNvSpPr/>
            <p:nvPr/>
          </p:nvSpPr>
          <p:spPr>
            <a:xfrm>
              <a:off x="3612450" y="5866970"/>
              <a:ext cx="1050166" cy="118911"/>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500" i="1" dirty="0">
                  <a:solidFill>
                    <a:schemeClr val="tx1">
                      <a:lumMod val="75000"/>
                      <a:lumOff val="25000"/>
                    </a:schemeClr>
                  </a:solidFill>
                  <a:latin typeface="+mn-ea"/>
                  <a:cs typeface="Nanum Gothic" charset="-127"/>
                </a:rPr>
                <a:t>None</a:t>
              </a:r>
              <a:r>
                <a:rPr lang="en-US" altLang="ko-KR" sz="500" dirty="0">
                  <a:solidFill>
                    <a:schemeClr val="tx1">
                      <a:lumMod val="75000"/>
                      <a:lumOff val="25000"/>
                    </a:schemeClr>
                  </a:solidFill>
                  <a:latin typeface="+mn-ea"/>
                  <a:cs typeface="Nanum Gothic" charset="-127"/>
                </a:rPr>
                <a:t>                         </a:t>
              </a:r>
              <a:r>
                <a:rPr lang="ko-KR" altLang="en-US" sz="500" dirty="0">
                  <a:solidFill>
                    <a:schemeClr val="tx1">
                      <a:lumMod val="75000"/>
                      <a:lumOff val="25000"/>
                    </a:schemeClr>
                  </a:solidFill>
                  <a:latin typeface="+mn-ea"/>
                  <a:cs typeface="Nanum Gothic" charset="-127"/>
                </a:rPr>
                <a:t>▼</a:t>
              </a:r>
            </a:p>
          </p:txBody>
        </p:sp>
      </p:grpSp>
      <p:grpSp>
        <p:nvGrpSpPr>
          <p:cNvPr id="191" name="그룹 190"/>
          <p:cNvGrpSpPr/>
          <p:nvPr/>
        </p:nvGrpSpPr>
        <p:grpSpPr>
          <a:xfrm>
            <a:off x="6263409" y="1293437"/>
            <a:ext cx="688613" cy="91777"/>
            <a:chOff x="2814242" y="3002024"/>
            <a:chExt cx="688613" cy="91777"/>
          </a:xfrm>
        </p:grpSpPr>
        <p:sp>
          <p:nvSpPr>
            <p:cNvPr id="192" name="직사각형 191"/>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193" name="그림 192"/>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201" name="그룹 200"/>
          <p:cNvGrpSpPr/>
          <p:nvPr/>
        </p:nvGrpSpPr>
        <p:grpSpPr>
          <a:xfrm>
            <a:off x="6263409" y="2128710"/>
            <a:ext cx="688613" cy="91777"/>
            <a:chOff x="2814242" y="3002024"/>
            <a:chExt cx="688613" cy="91777"/>
          </a:xfrm>
        </p:grpSpPr>
        <p:sp>
          <p:nvSpPr>
            <p:cNvPr id="202" name="직사각형 201"/>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203" name="그림 202"/>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spTree>
    <p:extLst>
      <p:ext uri="{BB962C8B-B14F-4D97-AF65-F5344CB8AC3E}">
        <p14:creationId xmlns:p14="http://schemas.microsoft.com/office/powerpoint/2010/main" val="53841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9" name="텍스트 개체 틀 928"/>
          <p:cNvSpPr>
            <a:spLocks noGrp="1"/>
          </p:cNvSpPr>
          <p:nvPr>
            <p:ph type="body" sz="quarter" idx="11"/>
          </p:nvPr>
        </p:nvSpPr>
        <p:spPr/>
        <p:txBody>
          <a:bodyPr>
            <a:normAutofit/>
          </a:bodyPr>
          <a:lstStyle/>
          <a:p>
            <a:pPr marL="0" indent="0">
              <a:buNone/>
            </a:pPr>
            <a:endParaRPr kumimoji="1" lang="en-US" altLang="ko-KR" dirty="0">
              <a:latin typeface="+mn-ea"/>
              <a:ea typeface="+mn-ea"/>
            </a:endParaRPr>
          </a:p>
        </p:txBody>
      </p:sp>
      <p:sp>
        <p:nvSpPr>
          <p:cNvPr id="4" name="제목 3"/>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필터 패널 </a:t>
            </a:r>
            <a:r>
              <a:rPr lang="en-US" altLang="ko-KR" dirty="0">
                <a:latin typeface="+mn-ea"/>
              </a:rPr>
              <a:t>(3)</a:t>
            </a:r>
            <a:endParaRPr kumimoji="1" lang="ko-KR" altLang="en-US" dirty="0"/>
          </a:p>
        </p:txBody>
      </p:sp>
      <p:sp>
        <p:nvSpPr>
          <p:cNvPr id="930" name="텍스트 개체 틀 929"/>
          <p:cNvSpPr>
            <a:spLocks noGrp="1"/>
          </p:cNvSpPr>
          <p:nvPr>
            <p:ph type="body" sz="quarter" idx="14"/>
          </p:nvPr>
        </p:nvSpPr>
        <p:spPr/>
        <p:txBody>
          <a:bodyPr>
            <a:normAutofit/>
          </a:bodyPr>
          <a:lstStyle/>
          <a:p>
            <a:pPr marL="0" indent="0">
              <a:buNone/>
            </a:pPr>
            <a:r>
              <a:rPr kumimoji="1" lang="ko-KR" altLang="en-US" b="1" dirty="0">
                <a:latin typeface="+mn-ea"/>
              </a:rPr>
              <a:t>일반필터 </a:t>
            </a:r>
            <a:r>
              <a:rPr kumimoji="1" lang="en-US" altLang="ko-KR" b="1" dirty="0">
                <a:latin typeface="+mn-ea"/>
              </a:rPr>
              <a:t>(General filter)</a:t>
            </a:r>
            <a:r>
              <a:rPr kumimoji="1" lang="ko-KR" altLang="en-US" b="1" dirty="0">
                <a:latin typeface="+mn-ea"/>
              </a:rPr>
              <a:t> </a:t>
            </a:r>
            <a:r>
              <a:rPr kumimoji="1" lang="en-US" altLang="ko-KR" b="1" u="sng" dirty="0">
                <a:solidFill>
                  <a:srgbClr val="FF0000"/>
                </a:solidFill>
                <a:latin typeface="+mn-ea"/>
              </a:rPr>
              <a:t>@</a:t>
            </a:r>
            <a:r>
              <a:rPr kumimoji="1" lang="ko-KR" altLang="en-US" b="1" u="sng" dirty="0">
                <a:solidFill>
                  <a:srgbClr val="FF0000"/>
                </a:solidFill>
                <a:latin typeface="+mn-ea"/>
              </a:rPr>
              <a:t> 차트</a:t>
            </a:r>
            <a:endParaRPr kumimoji="1" lang="en-US" altLang="ko-KR" b="1" u="sng" dirty="0">
              <a:solidFill>
                <a:srgbClr val="FF0000"/>
              </a:solidFill>
              <a:latin typeface="+mn-ea"/>
            </a:endParaRPr>
          </a:p>
          <a:p>
            <a:pPr lvl="2"/>
            <a:r>
              <a:rPr lang="ko-KR" altLang="en-US" dirty="0">
                <a:solidFill>
                  <a:schemeClr val="tx1">
                    <a:lumMod val="95000"/>
                    <a:lumOff val="5000"/>
                  </a:schemeClr>
                </a:solidFill>
                <a:latin typeface="+mn-ea"/>
              </a:rPr>
              <a:t>다른 차트의 차트종속 필터는 보이지 않습니다</a:t>
            </a:r>
            <a:endParaRPr lang="en-US" altLang="ko-KR" dirty="0">
              <a:solidFill>
                <a:schemeClr val="tx1">
                  <a:lumMod val="95000"/>
                  <a:lumOff val="5000"/>
                </a:schemeClr>
              </a:solidFill>
              <a:latin typeface="+mn-ea"/>
            </a:endParaRPr>
          </a:p>
          <a:p>
            <a:pPr lvl="2"/>
            <a:r>
              <a:rPr kumimoji="1" lang="ko-KR" altLang="en-US" u="sng" dirty="0"/>
              <a:t>글로벌 필터는 열람만 </a:t>
            </a:r>
            <a:r>
              <a:rPr kumimoji="1" lang="ko-KR" altLang="en-US" dirty="0"/>
              <a:t>가능합니다</a:t>
            </a:r>
            <a:endParaRPr kumimoji="1" lang="en-US" altLang="ko-KR" dirty="0"/>
          </a:p>
          <a:p>
            <a:pPr lvl="2"/>
            <a:endParaRPr kumimoji="1" lang="en-US" altLang="ko-KR" dirty="0"/>
          </a:p>
          <a:p>
            <a:pPr lvl="2"/>
            <a:endParaRPr kumimoji="1" lang="en-US" altLang="ko-KR" dirty="0"/>
          </a:p>
          <a:p>
            <a:pPr lvl="2"/>
            <a:r>
              <a:rPr kumimoji="1" lang="ko-KR" altLang="en-US" dirty="0"/>
              <a:t>차트 화면의 필터 추가 팝업에서 글로벌 필터를 차트 필터로 변경할 수 있음</a:t>
            </a:r>
            <a:endParaRPr kumimoji="1" lang="en-US" altLang="ko-KR" dirty="0">
              <a:latin typeface="+mn-ea"/>
            </a:endParaRPr>
          </a:p>
          <a:p>
            <a:endParaRPr kumimoji="1" lang="en-US" altLang="ko-KR" dirty="0"/>
          </a:p>
          <a:p>
            <a:pPr lvl="1"/>
            <a:r>
              <a:rPr kumimoji="1" lang="en-US" altLang="ko-KR" dirty="0"/>
              <a:t>UI</a:t>
            </a:r>
            <a:r>
              <a:rPr kumimoji="1" lang="ko-KR" altLang="en-US" dirty="0"/>
              <a:t> 설명</a:t>
            </a:r>
            <a:endParaRPr kumimoji="1" lang="en-US" altLang="ko-KR" dirty="0"/>
          </a:p>
          <a:p>
            <a:pPr lvl="2"/>
            <a:r>
              <a:rPr kumimoji="1" lang="ko-KR" altLang="en-US" dirty="0"/>
              <a:t>차트 화면의 필터 패널에서 글로벌 필터 갯수를 확인 가능하며</a:t>
            </a:r>
            <a:r>
              <a:rPr kumimoji="1" lang="en-US" altLang="ko-KR" dirty="0"/>
              <a:t>,</a:t>
            </a:r>
            <a:r>
              <a:rPr kumimoji="1" lang="ko-KR" altLang="en-US" dirty="0"/>
              <a:t> 접힌 영역을 열면 필터링을 확인할 수 있음</a:t>
            </a:r>
            <a:r>
              <a:rPr kumimoji="1" lang="en-US" altLang="ko-KR" dirty="0"/>
              <a:t>.</a:t>
            </a:r>
            <a:r>
              <a:rPr kumimoji="1" lang="ko-KR" altLang="en-US" dirty="0"/>
              <a:t> 글로벌 필터 영역은 아래 영역을 밀면서 나타남</a:t>
            </a:r>
            <a:endParaRPr kumimoji="1" lang="en-US" altLang="ko-KR" dirty="0"/>
          </a:p>
          <a:p>
            <a:pPr lvl="1"/>
            <a:endParaRPr kumimoji="1" lang="en-US" altLang="ko-KR" dirty="0"/>
          </a:p>
          <a:p>
            <a:endParaRPr kumimoji="1" lang="ko-KR" altLang="en-US" dirty="0"/>
          </a:p>
          <a:p>
            <a:pPr lvl="2"/>
            <a:endParaRPr kumimoji="1" lang="en-US" altLang="ko-KR" dirty="0">
              <a:latin typeface="+mn-ea"/>
            </a:endParaRPr>
          </a:p>
          <a:p>
            <a:pPr lvl="4"/>
            <a:endParaRPr lang="en-US" altLang="ko-KR" dirty="0">
              <a:solidFill>
                <a:prstClr val="black"/>
              </a:solidFill>
              <a:latin typeface="+mn-ea"/>
              <a:cs typeface="Nanum Gothic" charset="-127"/>
            </a:endParaRPr>
          </a:p>
          <a:p>
            <a:pPr lvl="3"/>
            <a:endParaRPr lang="ko-KR" altLang="en-US" dirty="0">
              <a:solidFill>
                <a:schemeClr val="tx1">
                  <a:lumMod val="95000"/>
                  <a:lumOff val="5000"/>
                </a:schemeClr>
              </a:solidFill>
              <a:latin typeface="+mn-ea"/>
              <a:ea typeface="+mn-ea"/>
            </a:endParaRPr>
          </a:p>
        </p:txBody>
      </p:sp>
      <p:sp>
        <p:nvSpPr>
          <p:cNvPr id="5" name="텍스트 개체 틀 4"/>
          <p:cNvSpPr>
            <a:spLocks noGrp="1"/>
          </p:cNvSpPr>
          <p:nvPr>
            <p:ph type="body" sz="quarter" idx="15"/>
          </p:nvPr>
        </p:nvSpPr>
        <p:spPr/>
        <p:txBody>
          <a:bodyPr/>
          <a:lstStyle/>
          <a:p>
            <a:pPr marL="0" indent="0">
              <a:buNone/>
            </a:pPr>
            <a:r>
              <a:rPr kumimoji="1" lang="ko-KR" altLang="en-US" b="1" dirty="0">
                <a:latin typeface="+mn-ea"/>
              </a:rPr>
              <a:t>일반필터 </a:t>
            </a:r>
            <a:r>
              <a:rPr kumimoji="1" lang="en-US" altLang="ko-KR" b="1" dirty="0">
                <a:latin typeface="+mn-ea"/>
              </a:rPr>
              <a:t>(General filter)</a:t>
            </a:r>
            <a:r>
              <a:rPr kumimoji="1" lang="ko-KR" altLang="en-US" b="1" dirty="0">
                <a:latin typeface="+mn-ea"/>
              </a:rPr>
              <a:t> </a:t>
            </a:r>
            <a:r>
              <a:rPr kumimoji="1" lang="en-US" altLang="ko-KR" b="1" u="sng" dirty="0">
                <a:solidFill>
                  <a:srgbClr val="FF0000"/>
                </a:solidFill>
                <a:latin typeface="+mn-ea"/>
              </a:rPr>
              <a:t>@</a:t>
            </a:r>
            <a:r>
              <a:rPr kumimoji="1" lang="ko-KR" altLang="en-US" b="1" u="sng" dirty="0">
                <a:solidFill>
                  <a:srgbClr val="FF0000"/>
                </a:solidFill>
                <a:latin typeface="+mn-ea"/>
              </a:rPr>
              <a:t> 대시보드</a:t>
            </a:r>
            <a:endParaRPr kumimoji="1" lang="en-US" altLang="ko-KR" b="1" u="sng" dirty="0">
              <a:solidFill>
                <a:srgbClr val="FF0000"/>
              </a:solidFill>
              <a:latin typeface="+mn-ea"/>
            </a:endParaRPr>
          </a:p>
          <a:p>
            <a:r>
              <a:rPr lang="ko-KR" altLang="en-US" b="1" dirty="0">
                <a:latin typeface="+mn-ea"/>
              </a:rPr>
              <a:t>일반필터란</a:t>
            </a:r>
            <a:r>
              <a:rPr lang="en-US" altLang="ko-KR" b="1" dirty="0">
                <a:latin typeface="+mn-ea"/>
              </a:rPr>
              <a:t>?</a:t>
            </a:r>
          </a:p>
          <a:p>
            <a:pPr lvl="1"/>
            <a:r>
              <a:rPr lang="ko-KR" altLang="en-US" dirty="0">
                <a:latin typeface="+mn-ea"/>
              </a:rPr>
              <a:t>데이터소스의 타입과 무관하게</a:t>
            </a:r>
            <a:r>
              <a:rPr lang="en-US" altLang="ko-KR" dirty="0">
                <a:latin typeface="+mn-ea"/>
              </a:rPr>
              <a:t>,</a:t>
            </a:r>
            <a:r>
              <a:rPr lang="ko-KR" altLang="en-US" dirty="0">
                <a:latin typeface="+mn-ea"/>
              </a:rPr>
              <a:t> 대시보드 관리자가 </a:t>
            </a:r>
            <a:r>
              <a:rPr lang="ko-KR" altLang="en-US" u="sng" dirty="0">
                <a:latin typeface="+mn-ea"/>
              </a:rPr>
              <a:t>원하는 컬럼을 필터로 등록하고 관리</a:t>
            </a:r>
            <a:r>
              <a:rPr lang="ko-KR" altLang="en-US" dirty="0">
                <a:latin typeface="+mn-ea"/>
              </a:rPr>
              <a:t>할 수 있는 필터입니다</a:t>
            </a:r>
            <a:endParaRPr lang="en-US" altLang="ko-KR" dirty="0">
              <a:latin typeface="+mn-ea"/>
            </a:endParaRPr>
          </a:p>
          <a:p>
            <a:r>
              <a:rPr lang="ko-KR" altLang="en-US" b="1" dirty="0">
                <a:solidFill>
                  <a:prstClr val="black"/>
                </a:solidFill>
                <a:latin typeface="+mn-ea"/>
              </a:rPr>
              <a:t>필터 패널에서의 주요 기능 설명</a:t>
            </a:r>
            <a:endParaRPr lang="en-US" altLang="ko-KR" b="1" dirty="0">
              <a:solidFill>
                <a:prstClr val="black"/>
              </a:solidFill>
              <a:latin typeface="+mn-ea"/>
            </a:endParaRPr>
          </a:p>
          <a:p>
            <a:pPr lvl="1"/>
            <a:r>
              <a:rPr lang="ko-KR" altLang="en-US" dirty="0">
                <a:solidFill>
                  <a:prstClr val="black"/>
                </a:solidFill>
                <a:latin typeface="+mn-ea"/>
              </a:rPr>
              <a:t>필터 추가 순서대로 필터 목록에 정렬되며</a:t>
            </a:r>
            <a:r>
              <a:rPr lang="en-US" altLang="ko-KR" dirty="0">
                <a:solidFill>
                  <a:prstClr val="black"/>
                </a:solidFill>
                <a:latin typeface="+mn-ea"/>
              </a:rPr>
              <a:t>,</a:t>
            </a:r>
            <a:r>
              <a:rPr lang="ko-KR" altLang="en-US" dirty="0">
                <a:solidFill>
                  <a:prstClr val="black"/>
                </a:solidFill>
                <a:latin typeface="+mn-ea"/>
              </a:rPr>
              <a:t> 먼저 설정된 필터링은 다른 필터의 선택 값 범위에 영향을 줄 수 있습니다</a:t>
            </a:r>
            <a:endParaRPr lang="en-US" altLang="ko-KR" dirty="0">
              <a:solidFill>
                <a:prstClr val="black"/>
              </a:solidFill>
              <a:latin typeface="+mn-ea"/>
            </a:endParaRPr>
          </a:p>
          <a:p>
            <a:pPr lvl="1"/>
            <a:r>
              <a:rPr lang="ko-KR" altLang="en-US" dirty="0">
                <a:solidFill>
                  <a:prstClr val="black"/>
                </a:solidFill>
                <a:latin typeface="+mn-ea"/>
              </a:rPr>
              <a:t>필터 속성별 </a:t>
            </a:r>
            <a:r>
              <a:rPr lang="en-US" altLang="ko-KR" dirty="0">
                <a:solidFill>
                  <a:prstClr val="black"/>
                </a:solidFill>
                <a:latin typeface="+mn-ea"/>
              </a:rPr>
              <a:t>UI</a:t>
            </a:r>
            <a:r>
              <a:rPr lang="ko-KR" altLang="en-US" dirty="0">
                <a:solidFill>
                  <a:srgbClr val="00B0F0"/>
                </a:solidFill>
                <a:latin typeface="+mn-ea"/>
              </a:rPr>
              <a:t> ☞상세 설명 참고</a:t>
            </a:r>
            <a:endParaRPr lang="en-US" altLang="ko-KR" dirty="0">
              <a:solidFill>
                <a:prstClr val="black"/>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아이템 타입</a:t>
            </a:r>
            <a:endParaRPr lang="en-US" altLang="ko-KR" dirty="0">
              <a:solidFill>
                <a:prstClr val="black"/>
              </a:solidFill>
              <a:latin typeface="+mn-ea"/>
            </a:endParaRPr>
          </a:p>
          <a:p>
            <a:pPr lvl="3"/>
            <a:r>
              <a:rPr lang="ko-KR" altLang="en-US" dirty="0">
                <a:solidFill>
                  <a:prstClr val="black"/>
                </a:solidFill>
                <a:latin typeface="+mn-ea"/>
              </a:rPr>
              <a:t>리스트가 </a:t>
            </a:r>
            <a:r>
              <a:rPr lang="en-US" altLang="ko-KR" dirty="0">
                <a:solidFill>
                  <a:prstClr val="black"/>
                </a:solidFill>
                <a:latin typeface="+mn-ea"/>
              </a:rPr>
              <a:t>11</a:t>
            </a:r>
            <a:r>
              <a:rPr lang="ko-KR" altLang="en-US" dirty="0">
                <a:solidFill>
                  <a:prstClr val="black"/>
                </a:solidFill>
                <a:latin typeface="+mn-ea"/>
              </a:rPr>
              <a:t>개 이상일 경우 스크롤이 나타남</a:t>
            </a:r>
            <a:endParaRPr lang="en-US" altLang="ko-KR" dirty="0">
              <a:solidFill>
                <a:prstClr val="black"/>
              </a:solidFill>
              <a:latin typeface="+mn-ea"/>
            </a:endParaRPr>
          </a:p>
          <a:p>
            <a:pPr lvl="3"/>
            <a:r>
              <a:rPr lang="en-US" altLang="ko-KR" dirty="0">
                <a:solidFill>
                  <a:srgbClr val="00B050"/>
                </a:solidFill>
                <a:latin typeface="+mn-ea"/>
                <a:cs typeface="Nanum Gothic" charset="-127"/>
              </a:rPr>
              <a:t>Selection range</a:t>
            </a:r>
            <a:r>
              <a:rPr lang="en-US" altLang="ko-KR" dirty="0">
                <a:solidFill>
                  <a:srgbClr val="00B050"/>
                </a:solidFill>
                <a:latin typeface="+mn-ea"/>
              </a:rPr>
              <a:t>(Single </a:t>
            </a:r>
            <a:r>
              <a:rPr lang="ko-KR" altLang="en-US" dirty="0">
                <a:solidFill>
                  <a:srgbClr val="00B050"/>
                </a:solidFill>
                <a:latin typeface="+mn-ea"/>
              </a:rPr>
              <a:t>또는</a:t>
            </a:r>
            <a:r>
              <a:rPr lang="en-US" altLang="ko-KR" dirty="0">
                <a:solidFill>
                  <a:srgbClr val="00B050"/>
                </a:solidFill>
                <a:latin typeface="+mn-ea"/>
              </a:rPr>
              <a:t> Multiple)</a:t>
            </a:r>
            <a:r>
              <a:rPr lang="ko-KR" altLang="en-US" dirty="0">
                <a:solidFill>
                  <a:srgbClr val="00B050"/>
                </a:solidFill>
                <a:latin typeface="+mn-ea"/>
                <a:cs typeface="Nanum Gothic" charset="-127"/>
              </a:rPr>
              <a:t>에 따라 목록 선택 </a:t>
            </a:r>
            <a:r>
              <a:rPr lang="en-US" altLang="ko-KR" dirty="0">
                <a:solidFill>
                  <a:srgbClr val="00B050"/>
                </a:solidFill>
                <a:latin typeface="+mn-ea"/>
                <a:cs typeface="Nanum Gothic" charset="-127"/>
              </a:rPr>
              <a:t>UI(</a:t>
            </a:r>
            <a:r>
              <a:rPr lang="ko-KR" altLang="en-US" dirty="0">
                <a:solidFill>
                  <a:srgbClr val="00B050"/>
                </a:solidFill>
                <a:latin typeface="+mn-ea"/>
                <a:cs typeface="Nanum Gothic" charset="-127"/>
              </a:rPr>
              <a:t>라디오버튼 또는</a:t>
            </a:r>
            <a:r>
              <a:rPr lang="en-US" altLang="ko-KR" dirty="0">
                <a:solidFill>
                  <a:srgbClr val="00B050"/>
                </a:solidFill>
                <a:latin typeface="+mn-ea"/>
                <a:cs typeface="Nanum Gothic" charset="-127"/>
              </a:rPr>
              <a:t> </a:t>
            </a:r>
            <a:r>
              <a:rPr lang="ko-KR" altLang="en-US" dirty="0">
                <a:solidFill>
                  <a:srgbClr val="00B050"/>
                </a:solidFill>
                <a:latin typeface="+mn-ea"/>
                <a:cs typeface="Nanum Gothic" charset="-127"/>
              </a:rPr>
              <a:t>체크박스</a:t>
            </a:r>
            <a:r>
              <a:rPr lang="en-US" altLang="ko-KR" dirty="0">
                <a:solidFill>
                  <a:srgbClr val="00B050"/>
                </a:solidFill>
                <a:latin typeface="+mn-ea"/>
                <a:cs typeface="Nanum Gothic" charset="-127"/>
              </a:rPr>
              <a:t>)</a:t>
            </a:r>
            <a:r>
              <a:rPr lang="ko-KR" altLang="en-US" dirty="0">
                <a:solidFill>
                  <a:srgbClr val="00B050"/>
                </a:solidFill>
                <a:latin typeface="+mn-ea"/>
                <a:cs typeface="Nanum Gothic" charset="-127"/>
              </a:rPr>
              <a:t>가 표시됨</a:t>
            </a:r>
            <a:endParaRPr lang="en-US" altLang="ko-KR" dirty="0">
              <a:solidFill>
                <a:srgbClr val="00B050"/>
              </a:solidFill>
              <a:latin typeface="+mn-ea"/>
            </a:endParaRPr>
          </a:p>
          <a:p>
            <a:pPr lvl="2"/>
            <a:r>
              <a:rPr lang="ko-KR" altLang="en-US" dirty="0">
                <a:solidFill>
                  <a:prstClr val="black"/>
                </a:solidFill>
                <a:latin typeface="+mn-ea"/>
              </a:rPr>
              <a:t>차원값 </a:t>
            </a:r>
            <a:r>
              <a:rPr lang="en-US" altLang="ko-KR" dirty="0">
                <a:solidFill>
                  <a:prstClr val="black"/>
                </a:solidFill>
                <a:latin typeface="+mn-ea"/>
              </a:rPr>
              <a:t>&gt;</a:t>
            </a:r>
            <a:r>
              <a:rPr lang="ko-KR" altLang="en-US" dirty="0">
                <a:solidFill>
                  <a:prstClr val="black"/>
                </a:solidFill>
                <a:latin typeface="+mn-ea"/>
              </a:rPr>
              <a:t> 시간 타입</a:t>
            </a:r>
            <a:endParaRPr lang="en-US" altLang="ko-KR" dirty="0">
              <a:solidFill>
                <a:prstClr val="black"/>
              </a:solidFill>
              <a:latin typeface="+mn-ea"/>
            </a:endParaRPr>
          </a:p>
          <a:p>
            <a:pPr lvl="3"/>
            <a:r>
              <a:rPr lang="en-US" altLang="ko-KR" dirty="0">
                <a:solidFill>
                  <a:srgbClr val="FF0000"/>
                </a:solidFill>
                <a:latin typeface="+mn-ea"/>
              </a:rPr>
              <a:t>Unit</a:t>
            </a:r>
            <a:r>
              <a:rPr lang="ko-KR" altLang="en-US" dirty="0">
                <a:solidFill>
                  <a:srgbClr val="FF0000"/>
                </a:solidFill>
                <a:latin typeface="+mn-ea"/>
              </a:rPr>
              <a:t>에 맞는 </a:t>
            </a:r>
            <a:r>
              <a:rPr lang="en-US" altLang="ko-KR" dirty="0">
                <a:solidFill>
                  <a:srgbClr val="FF0000"/>
                </a:solidFill>
                <a:latin typeface="+mn-ea"/>
              </a:rPr>
              <a:t>UI</a:t>
            </a:r>
            <a:r>
              <a:rPr lang="ko-KR" altLang="en-US" dirty="0">
                <a:solidFill>
                  <a:srgbClr val="FF0000"/>
                </a:solidFill>
                <a:latin typeface="+mn-ea"/>
              </a:rPr>
              <a:t> 출력</a:t>
            </a:r>
            <a:r>
              <a:rPr kumimoji="1" lang="ko-KR" altLang="en-US" dirty="0">
                <a:solidFill>
                  <a:srgbClr val="FF0000"/>
                </a:solidFill>
                <a:latin typeface="+mn-ea"/>
              </a:rPr>
              <a:t> </a:t>
            </a:r>
            <a:r>
              <a:rPr kumimoji="1" lang="ko-KR" altLang="en-US" dirty="0">
                <a:solidFill>
                  <a:srgbClr val="00B0F0"/>
                </a:solidFill>
                <a:latin typeface="+mn-ea"/>
              </a:rPr>
              <a:t>☞</a:t>
            </a:r>
            <a:r>
              <a:rPr lang="en-US" altLang="ko-KR" b="1" dirty="0">
                <a:solidFill>
                  <a:srgbClr val="FF0000"/>
                </a:solidFill>
                <a:latin typeface="+mn-ea"/>
              </a:rPr>
              <a:t> </a:t>
            </a:r>
            <a:r>
              <a:rPr lang="ko-KR" altLang="en-US" b="1" dirty="0">
                <a:solidFill>
                  <a:srgbClr val="00B0F0"/>
                </a:solidFill>
                <a:latin typeface="+mn-ea"/>
              </a:rPr>
              <a:t>편집 팝업 </a:t>
            </a:r>
            <a:r>
              <a:rPr lang="en-US" altLang="ko-KR" b="1" dirty="0">
                <a:solidFill>
                  <a:srgbClr val="00B0F0"/>
                </a:solidFill>
                <a:latin typeface="+mn-ea"/>
              </a:rPr>
              <a:t>UI</a:t>
            </a:r>
            <a:r>
              <a:rPr lang="ko-KR" altLang="en-US" b="1" dirty="0">
                <a:solidFill>
                  <a:srgbClr val="00B0F0"/>
                </a:solidFill>
                <a:latin typeface="+mn-ea"/>
              </a:rPr>
              <a:t> 참고</a:t>
            </a:r>
            <a:endParaRPr lang="en-US" altLang="ko-KR" strike="sngStrike" dirty="0">
              <a:latin typeface="+mn-ea"/>
            </a:endParaRPr>
          </a:p>
          <a:p>
            <a:pPr lvl="2"/>
            <a:r>
              <a:rPr lang="ko-KR" altLang="en-US" dirty="0">
                <a:solidFill>
                  <a:schemeClr val="tx1">
                    <a:lumMod val="95000"/>
                    <a:lumOff val="5000"/>
                  </a:schemeClr>
                </a:solidFill>
                <a:latin typeface="+mn-ea"/>
              </a:rPr>
              <a:t>측정값 </a:t>
            </a:r>
            <a:r>
              <a:rPr lang="en-US" altLang="ko-KR" dirty="0">
                <a:solidFill>
                  <a:schemeClr val="tx1">
                    <a:lumMod val="95000"/>
                    <a:lumOff val="5000"/>
                  </a:schemeClr>
                </a:solidFill>
                <a:latin typeface="+mn-ea"/>
              </a:rPr>
              <a:t>&gt;</a:t>
            </a:r>
            <a:r>
              <a:rPr lang="ko-KR" altLang="en-US" dirty="0">
                <a:solidFill>
                  <a:schemeClr val="tx1">
                    <a:lumMod val="95000"/>
                    <a:lumOff val="5000"/>
                  </a:schemeClr>
                </a:solidFill>
                <a:latin typeface="+mn-ea"/>
              </a:rPr>
              <a:t> 숫자 타입</a:t>
            </a:r>
            <a:endParaRPr lang="en-US" altLang="ko-KR" dirty="0">
              <a:solidFill>
                <a:schemeClr val="tx1">
                  <a:lumMod val="95000"/>
                  <a:lumOff val="5000"/>
                </a:schemeClr>
              </a:solidFill>
              <a:latin typeface="+mn-ea"/>
            </a:endParaRPr>
          </a:p>
          <a:p>
            <a:pPr lvl="3"/>
            <a:r>
              <a:rPr lang="ko-KR" altLang="en-US" dirty="0">
                <a:solidFill>
                  <a:schemeClr val="tx1">
                    <a:lumMod val="95000"/>
                    <a:lumOff val="5000"/>
                  </a:schemeClr>
                </a:solidFill>
                <a:latin typeface="+mn-ea"/>
              </a:rPr>
              <a:t>슬라이드 바 형태로 데이터의 </a:t>
            </a:r>
            <a:r>
              <a:rPr lang="en-US" altLang="ko-KR" dirty="0">
                <a:solidFill>
                  <a:schemeClr val="tx1">
                    <a:lumMod val="95000"/>
                    <a:lumOff val="5000"/>
                  </a:schemeClr>
                </a:solidFill>
                <a:latin typeface="+mn-ea"/>
              </a:rPr>
              <a:t>MIN / MAX</a:t>
            </a:r>
            <a:r>
              <a:rPr lang="ko-KR" altLang="en-US" dirty="0">
                <a:solidFill>
                  <a:schemeClr val="tx1">
                    <a:lumMod val="95000"/>
                    <a:lumOff val="5000"/>
                  </a:schemeClr>
                </a:solidFill>
                <a:latin typeface="+mn-ea"/>
              </a:rPr>
              <a:t>값 및 필터링 </a:t>
            </a:r>
            <a:r>
              <a:rPr lang="en-US" altLang="ko-KR" dirty="0">
                <a:solidFill>
                  <a:schemeClr val="tx1">
                    <a:lumMod val="95000"/>
                    <a:lumOff val="5000"/>
                  </a:schemeClr>
                </a:solidFill>
                <a:latin typeface="+mn-ea"/>
              </a:rPr>
              <a:t>MIN / MAX</a:t>
            </a:r>
            <a:r>
              <a:rPr lang="ko-KR" altLang="en-US" dirty="0">
                <a:solidFill>
                  <a:schemeClr val="tx1">
                    <a:lumMod val="95000"/>
                    <a:lumOff val="5000"/>
                  </a:schemeClr>
                </a:solidFill>
                <a:latin typeface="+mn-ea"/>
              </a:rPr>
              <a:t>값 표시</a:t>
            </a:r>
            <a:r>
              <a:rPr lang="en-US" altLang="ko-KR" dirty="0">
                <a:solidFill>
                  <a:schemeClr val="tx1">
                    <a:lumMod val="95000"/>
                    <a:lumOff val="5000"/>
                  </a:schemeClr>
                </a:solidFill>
                <a:latin typeface="+mn-ea"/>
              </a:rPr>
              <a:t>. </a:t>
            </a:r>
            <a:r>
              <a:rPr lang="ko-KR" altLang="en-US" dirty="0">
                <a:solidFill>
                  <a:schemeClr val="tx1">
                    <a:lumMod val="95000"/>
                    <a:lumOff val="5000"/>
                  </a:schemeClr>
                </a:solidFill>
                <a:latin typeface="+mn-ea"/>
              </a:rPr>
              <a:t>슬라이드를 조정하여 </a:t>
            </a:r>
            <a:r>
              <a:rPr lang="en-US" altLang="ko-KR" dirty="0">
                <a:solidFill>
                  <a:schemeClr val="tx1">
                    <a:lumMod val="95000"/>
                    <a:lumOff val="5000"/>
                  </a:schemeClr>
                </a:solidFill>
                <a:latin typeface="+mn-ea"/>
              </a:rPr>
              <a:t>MIN / MAX</a:t>
            </a:r>
            <a:r>
              <a:rPr lang="ko-KR" altLang="en-US" dirty="0">
                <a:solidFill>
                  <a:schemeClr val="tx1">
                    <a:lumMod val="95000"/>
                    <a:lumOff val="5000"/>
                  </a:schemeClr>
                </a:solidFill>
                <a:latin typeface="+mn-ea"/>
              </a:rPr>
              <a:t>값 변경 가능</a:t>
            </a:r>
          </a:p>
          <a:p>
            <a:pPr lvl="3"/>
            <a:r>
              <a:rPr lang="ko-KR" altLang="en-US" dirty="0">
                <a:solidFill>
                  <a:schemeClr val="tx1">
                    <a:lumMod val="95000"/>
                    <a:lumOff val="5000"/>
                  </a:schemeClr>
                </a:solidFill>
                <a:latin typeface="+mn-ea"/>
              </a:rPr>
              <a:t>상단 인풋창에 숫자를 입력하여 필터링 </a:t>
            </a:r>
            <a:r>
              <a:rPr lang="en-US" altLang="ko-KR" dirty="0">
                <a:solidFill>
                  <a:schemeClr val="tx1">
                    <a:lumMod val="95000"/>
                    <a:lumOff val="5000"/>
                  </a:schemeClr>
                </a:solidFill>
                <a:latin typeface="+mn-ea"/>
              </a:rPr>
              <a:t>MIN/MAX </a:t>
            </a:r>
            <a:r>
              <a:rPr lang="ko-KR" altLang="en-US" dirty="0">
                <a:solidFill>
                  <a:schemeClr val="tx1">
                    <a:lumMod val="95000"/>
                    <a:lumOff val="5000"/>
                  </a:schemeClr>
                </a:solidFill>
                <a:latin typeface="+mn-ea"/>
              </a:rPr>
              <a:t>값 변경 가능</a:t>
            </a:r>
            <a:endParaRPr lang="en-US" altLang="ko-KR" dirty="0">
              <a:solidFill>
                <a:schemeClr val="tx1">
                  <a:lumMod val="95000"/>
                  <a:lumOff val="5000"/>
                </a:schemeClr>
              </a:solidFill>
              <a:latin typeface="+mn-ea"/>
            </a:endParaRPr>
          </a:p>
          <a:p>
            <a:pPr lvl="3"/>
            <a:r>
              <a:rPr lang="ko-KR" altLang="en-US" dirty="0">
                <a:solidFill>
                  <a:prstClr val="black"/>
                </a:solidFill>
                <a:latin typeface="+mn-ea"/>
                <a:cs typeface="Nanum Gothic" charset="-127"/>
              </a:rPr>
              <a:t>입력 제한 사항</a:t>
            </a:r>
            <a:endParaRPr lang="en-US" altLang="ko-KR" dirty="0">
              <a:solidFill>
                <a:prstClr val="black"/>
              </a:solidFill>
              <a:latin typeface="+mn-ea"/>
              <a:cs typeface="Nanum Gothic" charset="-127"/>
            </a:endParaRPr>
          </a:p>
          <a:p>
            <a:pPr lvl="4"/>
            <a:r>
              <a:rPr lang="ko-KR" altLang="en-US" dirty="0">
                <a:solidFill>
                  <a:prstClr val="black"/>
                </a:solidFill>
                <a:latin typeface="+mn-ea"/>
                <a:cs typeface="Nanum Gothic" charset="-127"/>
              </a:rPr>
              <a:t>숫자만 입력 가능</a:t>
            </a:r>
            <a:endParaRPr lang="en-US" altLang="ko-KR" dirty="0">
              <a:solidFill>
                <a:prstClr val="black"/>
              </a:solidFill>
              <a:latin typeface="+mn-ea"/>
              <a:cs typeface="Nanum Gothic" charset="-127"/>
            </a:endParaRPr>
          </a:p>
          <a:p>
            <a:endParaRPr kumimoji="1" lang="ko-KR" altLang="en-US" dirty="0"/>
          </a:p>
        </p:txBody>
      </p:sp>
      <p:grpSp>
        <p:nvGrpSpPr>
          <p:cNvPr id="194" name="그룹 193"/>
          <p:cNvGrpSpPr/>
          <p:nvPr/>
        </p:nvGrpSpPr>
        <p:grpSpPr>
          <a:xfrm>
            <a:off x="-186970" y="4509967"/>
            <a:ext cx="186970" cy="821477"/>
            <a:chOff x="4390977" y="3884281"/>
            <a:chExt cx="186970" cy="821477"/>
          </a:xfrm>
        </p:grpSpPr>
        <p:sp>
          <p:nvSpPr>
            <p:cNvPr id="195" name="모서리가 둥근 직사각형 194"/>
            <p:cNvSpPr/>
            <p:nvPr/>
          </p:nvSpPr>
          <p:spPr>
            <a:xfrm>
              <a:off x="4390977" y="4259377"/>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sp>
          <p:nvSpPr>
            <p:cNvPr id="196" name="모서리가 둥근 직사각형 195"/>
            <p:cNvSpPr/>
            <p:nvPr/>
          </p:nvSpPr>
          <p:spPr>
            <a:xfrm>
              <a:off x="4395871" y="4071829"/>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TF</a:t>
              </a:r>
              <a:endParaRPr kumimoji="1" lang="ko-KR" altLang="en-US" sz="500" b="1" dirty="0">
                <a:solidFill>
                  <a:schemeClr val="tx1"/>
                </a:solidFill>
                <a:latin typeface="+mn-ea"/>
                <a:cs typeface="Nanum Gothic" charset="-127"/>
              </a:endParaRPr>
            </a:p>
          </p:txBody>
        </p:sp>
        <p:sp>
          <p:nvSpPr>
            <p:cNvPr id="197" name="모서리가 둥근 직사각형 196"/>
            <p:cNvSpPr/>
            <p:nvPr/>
          </p:nvSpPr>
          <p:spPr>
            <a:xfrm>
              <a:off x="4395871" y="3884281"/>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mn-ea"/>
                  <a:cs typeface="Nanum Gothic" charset="-127"/>
                </a:rPr>
                <a:t>ab</a:t>
              </a:r>
              <a:endParaRPr kumimoji="1" lang="ko-KR" altLang="en-US" sz="500" b="1" dirty="0">
                <a:solidFill>
                  <a:schemeClr val="tx1"/>
                </a:solidFill>
                <a:latin typeface="+mn-ea"/>
                <a:cs typeface="Nanum Gothic" charset="-127"/>
              </a:endParaRPr>
            </a:p>
          </p:txBody>
        </p:sp>
        <p:pic>
          <p:nvPicPr>
            <p:cNvPr id="198" name="그림 19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435813" y="4634475"/>
              <a:ext cx="85687" cy="71283"/>
            </a:xfrm>
            <a:prstGeom prst="rect">
              <a:avLst/>
            </a:prstGeom>
            <a:noFill/>
          </p:spPr>
        </p:pic>
        <p:sp>
          <p:nvSpPr>
            <p:cNvPr id="199" name="모서리가 둥근 직사각형 198"/>
            <p:cNvSpPr/>
            <p:nvPr/>
          </p:nvSpPr>
          <p:spPr>
            <a:xfrm>
              <a:off x="4390977" y="4446925"/>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grpSp>
      <p:pic>
        <p:nvPicPr>
          <p:cNvPr id="200" name="그림 199"/>
          <p:cNvPicPr>
            <a:picLocks noChangeAspect="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42134" y="5522621"/>
            <a:ext cx="104387" cy="104387"/>
          </a:xfrm>
          <a:prstGeom prst="rect">
            <a:avLst/>
          </a:prstGeom>
        </p:spPr>
      </p:pic>
      <p:pic>
        <p:nvPicPr>
          <p:cNvPr id="204" name="그림 203"/>
          <p:cNvPicPr>
            <a:picLocks noChangeAspect="1"/>
          </p:cNvPicPr>
          <p:nvPr/>
        </p:nvPicPr>
        <p:blipFill>
          <a:blip r:embed="rId1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143232" y="5714750"/>
            <a:ext cx="104387" cy="104387"/>
          </a:xfrm>
          <a:prstGeom prst="rect">
            <a:avLst/>
          </a:prstGeom>
        </p:spPr>
      </p:pic>
      <p:grpSp>
        <p:nvGrpSpPr>
          <p:cNvPr id="205" name="그룹 204"/>
          <p:cNvGrpSpPr/>
          <p:nvPr/>
        </p:nvGrpSpPr>
        <p:grpSpPr>
          <a:xfrm>
            <a:off x="-186970" y="6021846"/>
            <a:ext cx="182076" cy="286121"/>
            <a:chOff x="4390977" y="4259377"/>
            <a:chExt cx="182076" cy="286121"/>
          </a:xfrm>
        </p:grpSpPr>
        <p:sp>
          <p:nvSpPr>
            <p:cNvPr id="207" name="모서리가 둥근 직사각형 206"/>
            <p:cNvSpPr/>
            <p:nvPr/>
          </p:nvSpPr>
          <p:spPr>
            <a:xfrm>
              <a:off x="4390977" y="4259377"/>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sp>
          <p:nvSpPr>
            <p:cNvPr id="209" name="모서리가 둥근 직사각형 208"/>
            <p:cNvSpPr/>
            <p:nvPr/>
          </p:nvSpPr>
          <p:spPr>
            <a:xfrm>
              <a:off x="4390977" y="4446925"/>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mn-ea"/>
                  <a:cs typeface="Nanum Gothic" charset="-127"/>
                </a:rPr>
                <a:t>#.#</a:t>
              </a:r>
              <a:endParaRPr kumimoji="1" lang="ko-KR" altLang="en-US" sz="500" b="1" dirty="0">
                <a:solidFill>
                  <a:schemeClr val="tx1"/>
                </a:solidFill>
                <a:latin typeface="+mn-ea"/>
                <a:cs typeface="Nanum Gothic" charset="-127"/>
              </a:endParaRPr>
            </a:p>
          </p:txBody>
        </p:sp>
      </p:grpSp>
      <p:grpSp>
        <p:nvGrpSpPr>
          <p:cNvPr id="742" name="그룹 741"/>
          <p:cNvGrpSpPr/>
          <p:nvPr/>
        </p:nvGrpSpPr>
        <p:grpSpPr>
          <a:xfrm>
            <a:off x="151277" y="5392773"/>
            <a:ext cx="1593704" cy="886282"/>
            <a:chOff x="155925" y="5312114"/>
            <a:chExt cx="1593704" cy="886282"/>
          </a:xfrm>
        </p:grpSpPr>
        <p:sp>
          <p:nvSpPr>
            <p:cNvPr id="743" name="제목 2"/>
            <p:cNvSpPr txBox="1">
              <a:spLocks/>
            </p:cNvSpPr>
            <p:nvPr/>
          </p:nvSpPr>
          <p:spPr bwMode="auto">
            <a:xfrm>
              <a:off x="155927" y="5312114"/>
              <a:ext cx="1593702" cy="88628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744" name="직사각형 743"/>
            <p:cNvSpPr/>
            <p:nvPr/>
          </p:nvSpPr>
          <p:spPr>
            <a:xfrm>
              <a:off x="155925" y="5317043"/>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746" name="직선 연결선[R] 745"/>
            <p:cNvCxnSpPr/>
            <p:nvPr/>
          </p:nvCxnSpPr>
          <p:spPr>
            <a:xfrm>
              <a:off x="186846" y="5575242"/>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50" name="제목 2"/>
            <p:cNvSpPr txBox="1">
              <a:spLocks/>
            </p:cNvSpPr>
            <p:nvPr/>
          </p:nvSpPr>
          <p:spPr bwMode="auto">
            <a:xfrm>
              <a:off x="283502" y="5957430"/>
              <a:ext cx="1308365" cy="86915"/>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400" dirty="0">
                  <a:solidFill>
                    <a:prstClr val="black">
                      <a:lumMod val="50000"/>
                      <a:lumOff val="50000"/>
                    </a:prstClr>
                  </a:solidFill>
                  <a:latin typeface="+mn-ea"/>
                  <a:ea typeface="+mn-ea"/>
                  <a:cs typeface="Calibri" pitchFamily="34" charset="0"/>
                </a:rPr>
                <a:t>Available input range</a:t>
              </a:r>
              <a:r>
                <a:rPr lang="ko-KR" altLang="en-US" sz="400" dirty="0">
                  <a:solidFill>
                    <a:prstClr val="black">
                      <a:lumMod val="50000"/>
                      <a:lumOff val="50000"/>
                    </a:prstClr>
                  </a:solidFill>
                  <a:latin typeface="+mn-ea"/>
                  <a:ea typeface="+mn-ea"/>
                  <a:cs typeface="Calibri" pitchFamily="34" charset="0"/>
                </a:rPr>
                <a:t> </a:t>
              </a:r>
              <a:r>
                <a:rPr lang="en-US" altLang="ko-KR" sz="400" dirty="0">
                  <a:solidFill>
                    <a:prstClr val="black">
                      <a:lumMod val="50000"/>
                      <a:lumOff val="50000"/>
                    </a:prstClr>
                  </a:solidFill>
                  <a:latin typeface="+mn-ea"/>
                  <a:ea typeface="+mn-ea"/>
                  <a:cs typeface="Calibri" pitchFamily="34" charset="0"/>
                </a:rPr>
                <a:t> :</a:t>
              </a:r>
              <a:r>
                <a:rPr lang="ko-KR" altLang="en-US" sz="400" dirty="0">
                  <a:solidFill>
                    <a:prstClr val="black">
                      <a:lumMod val="50000"/>
                      <a:lumOff val="50000"/>
                    </a:prstClr>
                  </a:solidFill>
                  <a:latin typeface="+mn-ea"/>
                  <a:ea typeface="+mn-ea"/>
                  <a:cs typeface="Calibri" pitchFamily="34" charset="0"/>
                </a:rPr>
                <a:t> </a:t>
              </a:r>
              <a:r>
                <a:rPr lang="en-US" altLang="ko-KR" sz="400" dirty="0">
                  <a:solidFill>
                    <a:prstClr val="black">
                      <a:lumMod val="50000"/>
                      <a:lumOff val="50000"/>
                    </a:prstClr>
                  </a:solidFill>
                  <a:latin typeface="+mn-ea"/>
                  <a:ea typeface="+mn-ea"/>
                  <a:cs typeface="Calibri" pitchFamily="34" charset="0"/>
                </a:rPr>
                <a:t> 0.1234</a:t>
              </a:r>
              <a:r>
                <a:rPr lang="en-US" altLang="ko-KR" sz="400" dirty="0">
                  <a:solidFill>
                    <a:prstClr val="black">
                      <a:lumMod val="50000"/>
                      <a:lumOff val="50000"/>
                    </a:prstClr>
                  </a:solidFill>
                  <a:latin typeface="+mn-ea"/>
                  <a:ea typeface="+mn-ea"/>
                </a:rPr>
                <a:t>  </a:t>
              </a:r>
              <a:r>
                <a:rPr lang="en-US" altLang="ko-KR" sz="400" dirty="0">
                  <a:solidFill>
                    <a:prstClr val="black">
                      <a:lumMod val="50000"/>
                      <a:lumOff val="50000"/>
                    </a:prstClr>
                  </a:solidFill>
                  <a:latin typeface="+mn-ea"/>
                  <a:ea typeface="+mn-ea"/>
                  <a:cs typeface="Calibri" pitchFamily="34" charset="0"/>
                </a:rPr>
                <a:t>~  9876.32</a:t>
              </a:r>
              <a:endParaRPr lang="en-US" altLang="ko-KR" sz="400" dirty="0">
                <a:solidFill>
                  <a:prstClr val="black">
                    <a:lumMod val="50000"/>
                    <a:lumOff val="50000"/>
                  </a:prstClr>
                </a:solidFill>
                <a:latin typeface="+mn-ea"/>
                <a:ea typeface="+mn-ea"/>
              </a:endParaRPr>
            </a:p>
          </p:txBody>
        </p:sp>
        <p:grpSp>
          <p:nvGrpSpPr>
            <p:cNvPr id="751" name="그룹 750"/>
            <p:cNvGrpSpPr/>
            <p:nvPr/>
          </p:nvGrpSpPr>
          <p:grpSpPr>
            <a:xfrm>
              <a:off x="283271" y="5675808"/>
              <a:ext cx="1302015" cy="255793"/>
              <a:chOff x="349351" y="3726440"/>
              <a:chExt cx="1302015" cy="255793"/>
            </a:xfrm>
          </p:grpSpPr>
          <p:grpSp>
            <p:nvGrpSpPr>
              <p:cNvPr id="753" name="그룹 752"/>
              <p:cNvGrpSpPr/>
              <p:nvPr/>
            </p:nvGrpSpPr>
            <p:grpSpPr>
              <a:xfrm rot="10800000">
                <a:off x="352636" y="3892977"/>
                <a:ext cx="1298730" cy="89256"/>
                <a:chOff x="6962553" y="5600669"/>
                <a:chExt cx="2670967" cy="183564"/>
              </a:xfrm>
            </p:grpSpPr>
            <p:sp>
              <p:nvSpPr>
                <p:cNvPr id="756" name="Track"/>
                <p:cNvSpPr>
                  <a:spLocks/>
                </p:cNvSpPr>
                <p:nvPr>
                  <p:custDataLst>
                    <p:tags r:id="rId5"/>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757" name="Track"/>
                <p:cNvSpPr>
                  <a:spLocks/>
                </p:cNvSpPr>
                <p:nvPr>
                  <p:custDataLst>
                    <p:tags r:id="rId6"/>
                  </p:custDataLst>
                </p:nvPr>
              </p:nvSpPr>
              <p:spPr bwMode="auto">
                <a:xfrm>
                  <a:off x="7461733" y="5632160"/>
                  <a:ext cx="1452728" cy="94026"/>
                </a:xfrm>
                <a:prstGeom prst="roundRect">
                  <a:avLst/>
                </a:prstGeom>
                <a:solidFill>
                  <a:schemeClr val="bg1">
                    <a:lumMod val="85000"/>
                  </a:schemeClr>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758" name="Slider Thumb"/>
                <p:cNvSpPr>
                  <a:spLocks/>
                </p:cNvSpPr>
                <p:nvPr>
                  <p:custDataLst>
                    <p:tags r:id="rId7"/>
                  </p:custDataLst>
                </p:nvPr>
              </p:nvSpPr>
              <p:spPr bwMode="auto">
                <a:xfrm>
                  <a:off x="8820435"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759" name="Slider Thumb"/>
                <p:cNvSpPr>
                  <a:spLocks/>
                </p:cNvSpPr>
                <p:nvPr>
                  <p:custDataLst>
                    <p:tags r:id="rId8"/>
                  </p:custDataLst>
                </p:nvPr>
              </p:nvSpPr>
              <p:spPr bwMode="auto">
                <a:xfrm>
                  <a:off x="7364312"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754" name="모서리가 둥근 직사각형 45"/>
              <p:cNvSpPr/>
              <p:nvPr/>
            </p:nvSpPr>
            <p:spPr>
              <a:xfrm>
                <a:off x="1180332"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8000</a:t>
                </a:r>
                <a:endParaRPr lang="ko-KR" altLang="en-US" sz="600" dirty="0">
                  <a:solidFill>
                    <a:prstClr val="white">
                      <a:lumMod val="50000"/>
                    </a:prstClr>
                  </a:solidFill>
                  <a:latin typeface="+mn-ea"/>
                </a:endParaRPr>
              </a:p>
            </p:txBody>
          </p:sp>
          <p:sp>
            <p:nvSpPr>
              <p:cNvPr id="755" name="모서리가 둥근 직사각형 45"/>
              <p:cNvSpPr/>
              <p:nvPr/>
            </p:nvSpPr>
            <p:spPr>
              <a:xfrm>
                <a:off x="349351"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2000.001</a:t>
                </a:r>
                <a:endParaRPr lang="ko-KR" altLang="en-US" sz="600" dirty="0">
                  <a:solidFill>
                    <a:prstClr val="white">
                      <a:lumMod val="50000"/>
                    </a:prstClr>
                  </a:solidFill>
                  <a:latin typeface="+mn-ea"/>
                </a:endParaRPr>
              </a:p>
            </p:txBody>
          </p:sp>
        </p:grpSp>
        <p:sp>
          <p:nvSpPr>
            <p:cNvPr id="752" name="모서리가 둥근 직사각형 58"/>
            <p:cNvSpPr/>
            <p:nvPr/>
          </p:nvSpPr>
          <p:spPr>
            <a:xfrm>
              <a:off x="1422595" y="6039345"/>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sp>
        <p:nvSpPr>
          <p:cNvPr id="765" name="제목 2"/>
          <p:cNvSpPr txBox="1">
            <a:spLocks/>
          </p:cNvSpPr>
          <p:nvPr/>
        </p:nvSpPr>
        <p:spPr bwMode="auto">
          <a:xfrm>
            <a:off x="153360" y="1001856"/>
            <a:ext cx="1593702" cy="79738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766" name="직사각형 765"/>
          <p:cNvSpPr/>
          <p:nvPr/>
        </p:nvSpPr>
        <p:spPr>
          <a:xfrm>
            <a:off x="153358" y="1006784"/>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771" name="직선 연결선[R] 770"/>
          <p:cNvCxnSpPr/>
          <p:nvPr/>
        </p:nvCxnSpPr>
        <p:spPr>
          <a:xfrm>
            <a:off x="184279" y="1269796"/>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73" name="제목 2"/>
          <p:cNvSpPr txBox="1">
            <a:spLocks/>
          </p:cNvSpPr>
          <p:nvPr/>
        </p:nvSpPr>
        <p:spPr bwMode="auto">
          <a:xfrm>
            <a:off x="379337" y="113263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813" name="제목 2"/>
          <p:cNvSpPr txBox="1">
            <a:spLocks/>
          </p:cNvSpPr>
          <p:nvPr/>
        </p:nvSpPr>
        <p:spPr bwMode="auto">
          <a:xfrm>
            <a:off x="153360" y="1796433"/>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814" name="직사각형 813"/>
          <p:cNvSpPr/>
          <p:nvPr/>
        </p:nvSpPr>
        <p:spPr>
          <a:xfrm>
            <a:off x="153358" y="1801362"/>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819" name="직선 연결선[R] 818"/>
          <p:cNvCxnSpPr/>
          <p:nvPr/>
        </p:nvCxnSpPr>
        <p:spPr>
          <a:xfrm>
            <a:off x="184279" y="2064374"/>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21" name="제목 2"/>
          <p:cNvSpPr txBox="1">
            <a:spLocks/>
          </p:cNvSpPr>
          <p:nvPr/>
        </p:nvSpPr>
        <p:spPr bwMode="auto">
          <a:xfrm>
            <a:off x="379337" y="1927216"/>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931" name="직사각형 930"/>
          <p:cNvSpPr/>
          <p:nvPr/>
        </p:nvSpPr>
        <p:spPr>
          <a:xfrm>
            <a:off x="196838" y="2118296"/>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grpSp>
        <p:nvGrpSpPr>
          <p:cNvPr id="851" name="그룹 850"/>
          <p:cNvGrpSpPr/>
          <p:nvPr/>
        </p:nvGrpSpPr>
        <p:grpSpPr>
          <a:xfrm>
            <a:off x="198101" y="1040339"/>
            <a:ext cx="166359" cy="166453"/>
            <a:chOff x="831205" y="2866671"/>
            <a:chExt cx="166359" cy="166453"/>
          </a:xfrm>
        </p:grpSpPr>
        <p:sp>
          <p:nvSpPr>
            <p:cNvPr id="852" name="직사각형 851"/>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853" name="타원 852"/>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864" name="그룹 863"/>
          <p:cNvGrpSpPr/>
          <p:nvPr/>
        </p:nvGrpSpPr>
        <p:grpSpPr>
          <a:xfrm>
            <a:off x="198101" y="1852235"/>
            <a:ext cx="166359" cy="166453"/>
            <a:chOff x="831205" y="2866671"/>
            <a:chExt cx="166359" cy="166453"/>
          </a:xfrm>
        </p:grpSpPr>
        <p:sp>
          <p:nvSpPr>
            <p:cNvPr id="865" name="직사각형 864"/>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866" name="타원 865"/>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sp>
        <p:nvSpPr>
          <p:cNvPr id="867" name="제목 2"/>
          <p:cNvSpPr txBox="1">
            <a:spLocks/>
          </p:cNvSpPr>
          <p:nvPr/>
        </p:nvSpPr>
        <p:spPr bwMode="auto">
          <a:xfrm>
            <a:off x="153601" y="2583187"/>
            <a:ext cx="1593702" cy="218839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868" name="직사각형 867"/>
          <p:cNvSpPr/>
          <p:nvPr/>
        </p:nvSpPr>
        <p:spPr>
          <a:xfrm>
            <a:off x="153599" y="2588117"/>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870" name="제목 2"/>
          <p:cNvSpPr txBox="1">
            <a:spLocks/>
          </p:cNvSpPr>
          <p:nvPr/>
        </p:nvSpPr>
        <p:spPr bwMode="auto">
          <a:xfrm>
            <a:off x="364889" y="2719979"/>
            <a:ext cx="231045" cy="96851"/>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883" name="그룹 882"/>
          <p:cNvGrpSpPr/>
          <p:nvPr/>
        </p:nvGrpSpPr>
        <p:grpSpPr>
          <a:xfrm>
            <a:off x="198889" y="2640473"/>
            <a:ext cx="166359" cy="166453"/>
            <a:chOff x="179858" y="1843293"/>
            <a:chExt cx="166359" cy="166453"/>
          </a:xfrm>
        </p:grpSpPr>
        <p:grpSp>
          <p:nvGrpSpPr>
            <p:cNvPr id="884" name="그룹 883"/>
            <p:cNvGrpSpPr/>
            <p:nvPr/>
          </p:nvGrpSpPr>
          <p:grpSpPr>
            <a:xfrm>
              <a:off x="179858" y="1843293"/>
              <a:ext cx="146758" cy="146758"/>
              <a:chOff x="2668658" y="2717367"/>
              <a:chExt cx="146758" cy="146758"/>
            </a:xfrm>
          </p:grpSpPr>
          <p:sp>
            <p:nvSpPr>
              <p:cNvPr id="886" name="직사각형 885"/>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887" name="그림 886"/>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885" name="타원 884"/>
            <p:cNvSpPr/>
            <p:nvPr/>
          </p:nvSpPr>
          <p:spPr>
            <a:xfrm>
              <a:off x="258310" y="1921839"/>
              <a:ext cx="87907" cy="87907"/>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sp>
        <p:nvSpPr>
          <p:cNvPr id="904" name="제목 2"/>
          <p:cNvSpPr txBox="1">
            <a:spLocks/>
          </p:cNvSpPr>
          <p:nvPr/>
        </p:nvSpPr>
        <p:spPr bwMode="auto">
          <a:xfrm>
            <a:off x="153601" y="4765900"/>
            <a:ext cx="1593702" cy="631117"/>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905" name="직사각형 904"/>
          <p:cNvSpPr/>
          <p:nvPr/>
        </p:nvSpPr>
        <p:spPr>
          <a:xfrm>
            <a:off x="153599" y="4770830"/>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906" name="직선 연결선[R] 905"/>
          <p:cNvCxnSpPr/>
          <p:nvPr/>
        </p:nvCxnSpPr>
        <p:spPr>
          <a:xfrm>
            <a:off x="184520" y="5027249"/>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07" name="제목 2"/>
          <p:cNvSpPr txBox="1">
            <a:spLocks/>
          </p:cNvSpPr>
          <p:nvPr/>
        </p:nvSpPr>
        <p:spPr bwMode="auto">
          <a:xfrm>
            <a:off x="364889" y="4902692"/>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u="sng" dirty="0">
                <a:solidFill>
                  <a:srgbClr val="0070C0"/>
                </a:solidFill>
                <a:latin typeface="+mn-ea"/>
                <a:ea typeface="+mn-ea"/>
                <a:cs typeface="Nanum Gothic" charset="-127"/>
              </a:rPr>
              <a:t>chart name...</a:t>
            </a:r>
            <a:endParaRPr lang="en-US" altLang="ko-KR" sz="500" i="1" dirty="0">
              <a:solidFill>
                <a:srgbClr val="0070C0"/>
              </a:solidFill>
              <a:latin typeface="+mn-ea"/>
              <a:ea typeface="+mn-ea"/>
              <a:cs typeface="Nanum Gothic" charset="-127"/>
            </a:endParaRPr>
          </a:p>
        </p:txBody>
      </p:sp>
      <p:grpSp>
        <p:nvGrpSpPr>
          <p:cNvPr id="921" name="그룹 920"/>
          <p:cNvGrpSpPr/>
          <p:nvPr/>
        </p:nvGrpSpPr>
        <p:grpSpPr>
          <a:xfrm>
            <a:off x="198889" y="4823186"/>
            <a:ext cx="146758" cy="146758"/>
            <a:chOff x="2668658" y="2717367"/>
            <a:chExt cx="146758" cy="146758"/>
          </a:xfrm>
        </p:grpSpPr>
        <p:sp>
          <p:nvSpPr>
            <p:cNvPr id="923" name="직사각형 922"/>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924" name="그림 923"/>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925" name="제목 2"/>
          <p:cNvSpPr txBox="1">
            <a:spLocks/>
          </p:cNvSpPr>
          <p:nvPr/>
        </p:nvSpPr>
        <p:spPr bwMode="auto">
          <a:xfrm>
            <a:off x="160593" y="5217162"/>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926" name="모서리가 둥근 직사각형 58"/>
          <p:cNvSpPr/>
          <p:nvPr/>
        </p:nvSpPr>
        <p:spPr>
          <a:xfrm>
            <a:off x="456570" y="5179199"/>
            <a:ext cx="274339"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a:r>
              <a:rPr lang="en-US" altLang="ko-KR" sz="600">
                <a:solidFill>
                  <a:prstClr val="black">
                    <a:lumMod val="75000"/>
                    <a:lumOff val="25000"/>
                  </a:prstClr>
                </a:solidFill>
                <a:latin typeface="+mn-ea"/>
                <a:cs typeface="Nanum Gothic" charset="-127"/>
              </a:rPr>
              <a:t>1</a:t>
            </a:r>
            <a:endParaRPr lang="ko-KR" altLang="en-US" sz="600" dirty="0">
              <a:solidFill>
                <a:prstClr val="black">
                  <a:lumMod val="75000"/>
                  <a:lumOff val="25000"/>
                </a:prstClr>
              </a:solidFill>
              <a:latin typeface="+mn-ea"/>
              <a:cs typeface="Nanum Gothic" charset="-127"/>
            </a:endParaRPr>
          </a:p>
        </p:txBody>
      </p:sp>
      <p:sp>
        <p:nvSpPr>
          <p:cNvPr id="927" name="모서리가 둥근 직사각형 58"/>
          <p:cNvSpPr/>
          <p:nvPr/>
        </p:nvSpPr>
        <p:spPr>
          <a:xfrm>
            <a:off x="761754" y="5179199"/>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Minutes     </a:t>
            </a:r>
            <a:r>
              <a:rPr lang="ko-KR" altLang="en-US" sz="600" dirty="0">
                <a:solidFill>
                  <a:schemeClr val="tx1">
                    <a:lumMod val="75000"/>
                    <a:lumOff val="25000"/>
                  </a:schemeClr>
                </a:solidFill>
                <a:latin typeface="+mn-ea"/>
                <a:cs typeface="Nanum Gothic" charset="-127"/>
              </a:rPr>
              <a:t>▼</a:t>
            </a:r>
          </a:p>
        </p:txBody>
      </p:sp>
      <p:sp>
        <p:nvSpPr>
          <p:cNvPr id="933" name="모서리가 둥근 직사각형 58"/>
          <p:cNvSpPr/>
          <p:nvPr/>
        </p:nvSpPr>
        <p:spPr>
          <a:xfrm>
            <a:off x="1422496" y="5190192"/>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sp>
        <p:nvSpPr>
          <p:cNvPr id="941" name="제목 2"/>
          <p:cNvSpPr txBox="1">
            <a:spLocks/>
          </p:cNvSpPr>
          <p:nvPr/>
        </p:nvSpPr>
        <p:spPr bwMode="auto">
          <a:xfrm>
            <a:off x="321952" y="504499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500" i="1" dirty="0">
                <a:solidFill>
                  <a:schemeClr val="tx1">
                    <a:lumMod val="75000"/>
                    <a:lumOff val="25000"/>
                  </a:schemeClr>
                </a:solidFill>
                <a:latin typeface="+mn-ea"/>
                <a:ea typeface="+mn-ea"/>
                <a:cs typeface="Nanum Gothic" charset="-127"/>
              </a:rPr>
              <a:t>Second</a:t>
            </a:r>
          </a:p>
        </p:txBody>
      </p:sp>
      <p:pic>
        <p:nvPicPr>
          <p:cNvPr id="942" name="그림 941"/>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1326" y="5067669"/>
            <a:ext cx="64373" cy="87941"/>
          </a:xfrm>
          <a:prstGeom prst="rect">
            <a:avLst/>
          </a:prstGeom>
        </p:spPr>
      </p:pic>
      <p:grpSp>
        <p:nvGrpSpPr>
          <p:cNvPr id="437" name="그룹 436"/>
          <p:cNvGrpSpPr/>
          <p:nvPr/>
        </p:nvGrpSpPr>
        <p:grpSpPr>
          <a:xfrm>
            <a:off x="1417326" y="5538289"/>
            <a:ext cx="315880" cy="100134"/>
            <a:chOff x="3575634" y="7424120"/>
            <a:chExt cx="315880" cy="100134"/>
          </a:xfrm>
        </p:grpSpPr>
        <p:pic>
          <p:nvPicPr>
            <p:cNvPr id="438" name="그림 43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73831" y="7424120"/>
              <a:ext cx="217683" cy="100134"/>
            </a:xfrm>
            <a:prstGeom prst="rect">
              <a:avLst/>
            </a:prstGeom>
          </p:spPr>
        </p:pic>
        <p:pic>
          <p:nvPicPr>
            <p:cNvPr id="440" name="그림 439"/>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575634" y="7435288"/>
              <a:ext cx="67145" cy="72545"/>
            </a:xfrm>
            <a:prstGeom prst="rect">
              <a:avLst/>
            </a:prstGeom>
          </p:spPr>
        </p:pic>
      </p:grpSp>
      <p:grpSp>
        <p:nvGrpSpPr>
          <p:cNvPr id="441" name="그룹 440"/>
          <p:cNvGrpSpPr/>
          <p:nvPr/>
        </p:nvGrpSpPr>
        <p:grpSpPr>
          <a:xfrm>
            <a:off x="1422409" y="1151688"/>
            <a:ext cx="315880" cy="100134"/>
            <a:chOff x="5787718" y="7281102"/>
            <a:chExt cx="315880" cy="100134"/>
          </a:xfrm>
        </p:grpSpPr>
        <p:pic>
          <p:nvPicPr>
            <p:cNvPr id="442" name="그림 44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444" name="그림 443"/>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grpSp>
        <p:nvGrpSpPr>
          <p:cNvPr id="453" name="그룹 452"/>
          <p:cNvGrpSpPr/>
          <p:nvPr/>
        </p:nvGrpSpPr>
        <p:grpSpPr>
          <a:xfrm>
            <a:off x="1416934" y="2729275"/>
            <a:ext cx="315880" cy="100134"/>
            <a:chOff x="5787718" y="7281102"/>
            <a:chExt cx="315880" cy="100134"/>
          </a:xfrm>
        </p:grpSpPr>
        <p:pic>
          <p:nvPicPr>
            <p:cNvPr id="454" name="그림 45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456" name="그림 455"/>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grpSp>
        <p:nvGrpSpPr>
          <p:cNvPr id="459" name="그룹 458"/>
          <p:cNvGrpSpPr/>
          <p:nvPr/>
        </p:nvGrpSpPr>
        <p:grpSpPr>
          <a:xfrm>
            <a:off x="1422139" y="4918200"/>
            <a:ext cx="315880" cy="100134"/>
            <a:chOff x="3575634" y="7424120"/>
            <a:chExt cx="315880" cy="100134"/>
          </a:xfrm>
        </p:grpSpPr>
        <p:pic>
          <p:nvPicPr>
            <p:cNvPr id="460" name="그림 4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73831" y="7424120"/>
              <a:ext cx="217683" cy="100134"/>
            </a:xfrm>
            <a:prstGeom prst="rect">
              <a:avLst/>
            </a:prstGeom>
          </p:spPr>
        </p:pic>
        <p:pic>
          <p:nvPicPr>
            <p:cNvPr id="462" name="그림 461"/>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575634" y="7435288"/>
              <a:ext cx="67145" cy="72545"/>
            </a:xfrm>
            <a:prstGeom prst="rect">
              <a:avLst/>
            </a:prstGeom>
          </p:spPr>
        </p:pic>
      </p:grpSp>
      <p:sp>
        <p:nvSpPr>
          <p:cNvPr id="463" name="제목 2"/>
          <p:cNvSpPr txBox="1">
            <a:spLocks/>
          </p:cNvSpPr>
          <p:nvPr/>
        </p:nvSpPr>
        <p:spPr bwMode="auto">
          <a:xfrm>
            <a:off x="360076" y="5517989"/>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u="sng" dirty="0">
                <a:solidFill>
                  <a:srgbClr val="0070C0"/>
                </a:solidFill>
                <a:latin typeface="+mn-ea"/>
                <a:ea typeface="+mn-ea"/>
                <a:cs typeface="Nanum Gothic" charset="-127"/>
              </a:rPr>
              <a:t>chart name...</a:t>
            </a:r>
            <a:endParaRPr lang="en-US" altLang="ko-KR" sz="500" i="1" dirty="0">
              <a:solidFill>
                <a:srgbClr val="0070C0"/>
              </a:solidFill>
              <a:latin typeface="+mn-ea"/>
              <a:ea typeface="+mn-ea"/>
              <a:cs typeface="Nanum Gothic" charset="-127"/>
            </a:endParaRPr>
          </a:p>
        </p:txBody>
      </p:sp>
      <p:grpSp>
        <p:nvGrpSpPr>
          <p:cNvPr id="588" name="그룹 587"/>
          <p:cNvGrpSpPr/>
          <p:nvPr/>
        </p:nvGrpSpPr>
        <p:grpSpPr>
          <a:xfrm>
            <a:off x="1422409" y="1955641"/>
            <a:ext cx="315880" cy="100134"/>
            <a:chOff x="5787718" y="7281102"/>
            <a:chExt cx="315880" cy="100134"/>
          </a:xfrm>
        </p:grpSpPr>
        <p:pic>
          <p:nvPicPr>
            <p:cNvPr id="589" name="그림 58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pic>
          <p:nvPicPr>
            <p:cNvPr id="591" name="그림 590"/>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grpSp>
        <p:nvGrpSpPr>
          <p:cNvPr id="805" name="그룹 804"/>
          <p:cNvGrpSpPr/>
          <p:nvPr/>
        </p:nvGrpSpPr>
        <p:grpSpPr>
          <a:xfrm>
            <a:off x="6166289" y="5522398"/>
            <a:ext cx="1593704" cy="886282"/>
            <a:chOff x="155925" y="5312114"/>
            <a:chExt cx="1593704" cy="886282"/>
          </a:xfrm>
        </p:grpSpPr>
        <p:sp>
          <p:nvSpPr>
            <p:cNvPr id="806" name="제목 2"/>
            <p:cNvSpPr txBox="1">
              <a:spLocks/>
            </p:cNvSpPr>
            <p:nvPr/>
          </p:nvSpPr>
          <p:spPr bwMode="auto">
            <a:xfrm>
              <a:off x="155927" y="5312114"/>
              <a:ext cx="1593702" cy="88628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807" name="직사각형 806"/>
            <p:cNvSpPr/>
            <p:nvPr/>
          </p:nvSpPr>
          <p:spPr>
            <a:xfrm>
              <a:off x="155925" y="5317043"/>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809" name="직선 연결선[R] 808"/>
            <p:cNvCxnSpPr/>
            <p:nvPr/>
          </p:nvCxnSpPr>
          <p:spPr>
            <a:xfrm>
              <a:off x="186846" y="5575242"/>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0" name="제목 2"/>
            <p:cNvSpPr txBox="1">
              <a:spLocks/>
            </p:cNvSpPr>
            <p:nvPr/>
          </p:nvSpPr>
          <p:spPr bwMode="auto">
            <a:xfrm>
              <a:off x="283502" y="5957430"/>
              <a:ext cx="1308365" cy="86915"/>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400" dirty="0">
                  <a:solidFill>
                    <a:prstClr val="black">
                      <a:lumMod val="50000"/>
                      <a:lumOff val="50000"/>
                    </a:prstClr>
                  </a:solidFill>
                  <a:latin typeface="+mn-ea"/>
                  <a:ea typeface="+mn-ea"/>
                  <a:cs typeface="Calibri" pitchFamily="34" charset="0"/>
                </a:rPr>
                <a:t>Available input range</a:t>
              </a:r>
              <a:r>
                <a:rPr lang="ko-KR" altLang="en-US" sz="400" dirty="0">
                  <a:solidFill>
                    <a:prstClr val="black">
                      <a:lumMod val="50000"/>
                      <a:lumOff val="50000"/>
                    </a:prstClr>
                  </a:solidFill>
                  <a:latin typeface="+mn-ea"/>
                  <a:ea typeface="+mn-ea"/>
                  <a:cs typeface="Calibri" pitchFamily="34" charset="0"/>
                </a:rPr>
                <a:t> </a:t>
              </a:r>
              <a:r>
                <a:rPr lang="en-US" altLang="ko-KR" sz="400" dirty="0">
                  <a:solidFill>
                    <a:prstClr val="black">
                      <a:lumMod val="50000"/>
                      <a:lumOff val="50000"/>
                    </a:prstClr>
                  </a:solidFill>
                  <a:latin typeface="+mn-ea"/>
                  <a:ea typeface="+mn-ea"/>
                  <a:cs typeface="Calibri" pitchFamily="34" charset="0"/>
                </a:rPr>
                <a:t> :</a:t>
              </a:r>
              <a:r>
                <a:rPr lang="ko-KR" altLang="en-US" sz="400" dirty="0">
                  <a:solidFill>
                    <a:prstClr val="black">
                      <a:lumMod val="50000"/>
                      <a:lumOff val="50000"/>
                    </a:prstClr>
                  </a:solidFill>
                  <a:latin typeface="+mn-ea"/>
                  <a:ea typeface="+mn-ea"/>
                  <a:cs typeface="Calibri" pitchFamily="34" charset="0"/>
                </a:rPr>
                <a:t> </a:t>
              </a:r>
              <a:r>
                <a:rPr lang="en-US" altLang="ko-KR" sz="400" dirty="0">
                  <a:solidFill>
                    <a:prstClr val="black">
                      <a:lumMod val="50000"/>
                      <a:lumOff val="50000"/>
                    </a:prstClr>
                  </a:solidFill>
                  <a:latin typeface="+mn-ea"/>
                  <a:ea typeface="+mn-ea"/>
                  <a:cs typeface="Calibri" pitchFamily="34" charset="0"/>
                </a:rPr>
                <a:t> 0.1234</a:t>
              </a:r>
              <a:r>
                <a:rPr lang="en-US" altLang="ko-KR" sz="400" dirty="0">
                  <a:solidFill>
                    <a:prstClr val="black">
                      <a:lumMod val="50000"/>
                      <a:lumOff val="50000"/>
                    </a:prstClr>
                  </a:solidFill>
                  <a:latin typeface="+mn-ea"/>
                  <a:ea typeface="+mn-ea"/>
                </a:rPr>
                <a:t>  </a:t>
              </a:r>
              <a:r>
                <a:rPr lang="en-US" altLang="ko-KR" sz="400" dirty="0">
                  <a:solidFill>
                    <a:prstClr val="black">
                      <a:lumMod val="50000"/>
                      <a:lumOff val="50000"/>
                    </a:prstClr>
                  </a:solidFill>
                  <a:latin typeface="+mn-ea"/>
                  <a:ea typeface="+mn-ea"/>
                  <a:cs typeface="Calibri" pitchFamily="34" charset="0"/>
                </a:rPr>
                <a:t>~  9876.32</a:t>
              </a:r>
              <a:endParaRPr lang="en-US" altLang="ko-KR" sz="400" dirty="0">
                <a:solidFill>
                  <a:prstClr val="black">
                    <a:lumMod val="50000"/>
                    <a:lumOff val="50000"/>
                  </a:prstClr>
                </a:solidFill>
                <a:latin typeface="+mn-ea"/>
                <a:ea typeface="+mn-ea"/>
              </a:endParaRPr>
            </a:p>
          </p:txBody>
        </p:sp>
        <p:grpSp>
          <p:nvGrpSpPr>
            <p:cNvPr id="811" name="그룹 810"/>
            <p:cNvGrpSpPr/>
            <p:nvPr/>
          </p:nvGrpSpPr>
          <p:grpSpPr>
            <a:xfrm>
              <a:off x="283271" y="5675808"/>
              <a:ext cx="1302015" cy="255793"/>
              <a:chOff x="349351" y="3726440"/>
              <a:chExt cx="1302015" cy="255793"/>
            </a:xfrm>
          </p:grpSpPr>
          <p:grpSp>
            <p:nvGrpSpPr>
              <p:cNvPr id="815" name="그룹 814"/>
              <p:cNvGrpSpPr/>
              <p:nvPr/>
            </p:nvGrpSpPr>
            <p:grpSpPr>
              <a:xfrm rot="10800000">
                <a:off x="352636" y="3892977"/>
                <a:ext cx="1298730" cy="89256"/>
                <a:chOff x="6962553" y="5600669"/>
                <a:chExt cx="2670967" cy="183564"/>
              </a:xfrm>
            </p:grpSpPr>
            <p:sp>
              <p:nvSpPr>
                <p:cNvPr id="818"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826" name="Track"/>
                <p:cNvSpPr>
                  <a:spLocks/>
                </p:cNvSpPr>
                <p:nvPr>
                  <p:custDataLst>
                    <p:tags r:id="rId2"/>
                  </p:custDataLst>
                </p:nvPr>
              </p:nvSpPr>
              <p:spPr bwMode="auto">
                <a:xfrm>
                  <a:off x="7461733" y="5632160"/>
                  <a:ext cx="1452728" cy="94026"/>
                </a:xfrm>
                <a:prstGeom prst="roundRect">
                  <a:avLst/>
                </a:prstGeom>
                <a:solidFill>
                  <a:schemeClr val="bg1">
                    <a:lumMod val="85000"/>
                  </a:schemeClr>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827" name="Slider Thumb"/>
                <p:cNvSpPr>
                  <a:spLocks/>
                </p:cNvSpPr>
                <p:nvPr>
                  <p:custDataLst>
                    <p:tags r:id="rId3"/>
                  </p:custDataLst>
                </p:nvPr>
              </p:nvSpPr>
              <p:spPr bwMode="auto">
                <a:xfrm>
                  <a:off x="8820435"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828" name="Slider Thumb"/>
                <p:cNvSpPr>
                  <a:spLocks/>
                </p:cNvSpPr>
                <p:nvPr>
                  <p:custDataLst>
                    <p:tags r:id="rId4"/>
                  </p:custDataLst>
                </p:nvPr>
              </p:nvSpPr>
              <p:spPr bwMode="auto">
                <a:xfrm>
                  <a:off x="7364312"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816" name="모서리가 둥근 직사각형 45"/>
              <p:cNvSpPr/>
              <p:nvPr/>
            </p:nvSpPr>
            <p:spPr>
              <a:xfrm>
                <a:off x="1180332"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8000</a:t>
                </a:r>
                <a:endParaRPr lang="ko-KR" altLang="en-US" sz="600" dirty="0">
                  <a:solidFill>
                    <a:prstClr val="white">
                      <a:lumMod val="50000"/>
                    </a:prstClr>
                  </a:solidFill>
                  <a:latin typeface="+mn-ea"/>
                </a:endParaRPr>
              </a:p>
            </p:txBody>
          </p:sp>
          <p:sp>
            <p:nvSpPr>
              <p:cNvPr id="817" name="모서리가 둥근 직사각형 45"/>
              <p:cNvSpPr/>
              <p:nvPr/>
            </p:nvSpPr>
            <p:spPr>
              <a:xfrm>
                <a:off x="349351"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2000.001</a:t>
                </a:r>
                <a:endParaRPr lang="ko-KR" altLang="en-US" sz="600" dirty="0">
                  <a:solidFill>
                    <a:prstClr val="white">
                      <a:lumMod val="50000"/>
                    </a:prstClr>
                  </a:solidFill>
                  <a:latin typeface="+mn-ea"/>
                </a:endParaRPr>
              </a:p>
            </p:txBody>
          </p:sp>
        </p:grpSp>
        <p:sp>
          <p:nvSpPr>
            <p:cNvPr id="812" name="모서리가 둥근 직사각형 58"/>
            <p:cNvSpPr/>
            <p:nvPr/>
          </p:nvSpPr>
          <p:spPr>
            <a:xfrm>
              <a:off x="1422595" y="6039345"/>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sp>
        <p:nvSpPr>
          <p:cNvPr id="958" name="제목 2"/>
          <p:cNvSpPr txBox="1">
            <a:spLocks/>
          </p:cNvSpPr>
          <p:nvPr/>
        </p:nvSpPr>
        <p:spPr bwMode="auto">
          <a:xfrm>
            <a:off x="6168613" y="4895525"/>
            <a:ext cx="1593702" cy="631117"/>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959" name="직사각형 958"/>
          <p:cNvSpPr/>
          <p:nvPr/>
        </p:nvSpPr>
        <p:spPr>
          <a:xfrm>
            <a:off x="6168611" y="4900455"/>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960" name="직선 연결선[R] 959"/>
          <p:cNvCxnSpPr/>
          <p:nvPr/>
        </p:nvCxnSpPr>
        <p:spPr>
          <a:xfrm>
            <a:off x="6199532" y="5156874"/>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61" name="제목 2"/>
          <p:cNvSpPr txBox="1">
            <a:spLocks/>
          </p:cNvSpPr>
          <p:nvPr/>
        </p:nvSpPr>
        <p:spPr bwMode="auto">
          <a:xfrm>
            <a:off x="6379901" y="5032317"/>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70C0"/>
                </a:solidFill>
                <a:latin typeface="+mn-ea"/>
                <a:ea typeface="+mn-ea"/>
                <a:cs typeface="Nanum Gothic" charset="-127"/>
              </a:rPr>
              <a:t>This chart</a:t>
            </a:r>
          </a:p>
        </p:txBody>
      </p:sp>
      <p:grpSp>
        <p:nvGrpSpPr>
          <p:cNvPr id="963" name="그룹 962"/>
          <p:cNvGrpSpPr/>
          <p:nvPr/>
        </p:nvGrpSpPr>
        <p:grpSpPr>
          <a:xfrm>
            <a:off x="6213901" y="4952811"/>
            <a:ext cx="146758" cy="146758"/>
            <a:chOff x="2668658" y="2717367"/>
            <a:chExt cx="146758" cy="146758"/>
          </a:xfrm>
        </p:grpSpPr>
        <p:sp>
          <p:nvSpPr>
            <p:cNvPr id="965" name="직사각형 964"/>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966" name="그림 965"/>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967" name="제목 2"/>
          <p:cNvSpPr txBox="1">
            <a:spLocks/>
          </p:cNvSpPr>
          <p:nvPr/>
        </p:nvSpPr>
        <p:spPr bwMode="auto">
          <a:xfrm>
            <a:off x="6175605" y="534678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968" name="모서리가 둥근 직사각형 58"/>
          <p:cNvSpPr/>
          <p:nvPr/>
        </p:nvSpPr>
        <p:spPr>
          <a:xfrm>
            <a:off x="6471582" y="5308824"/>
            <a:ext cx="274339"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r"/>
            <a:r>
              <a:rPr lang="en-US" altLang="ko-KR" sz="600">
                <a:solidFill>
                  <a:prstClr val="black">
                    <a:lumMod val="75000"/>
                    <a:lumOff val="25000"/>
                  </a:prstClr>
                </a:solidFill>
                <a:latin typeface="+mn-ea"/>
                <a:cs typeface="Nanum Gothic" charset="-127"/>
              </a:rPr>
              <a:t>1</a:t>
            </a:r>
            <a:endParaRPr lang="ko-KR" altLang="en-US" sz="600" dirty="0">
              <a:solidFill>
                <a:prstClr val="black">
                  <a:lumMod val="75000"/>
                  <a:lumOff val="25000"/>
                </a:prstClr>
              </a:solidFill>
              <a:latin typeface="+mn-ea"/>
              <a:cs typeface="Nanum Gothic" charset="-127"/>
            </a:endParaRPr>
          </a:p>
        </p:txBody>
      </p:sp>
      <p:sp>
        <p:nvSpPr>
          <p:cNvPr id="969" name="모서리가 둥근 직사각형 58"/>
          <p:cNvSpPr/>
          <p:nvPr/>
        </p:nvSpPr>
        <p:spPr>
          <a:xfrm>
            <a:off x="6776766" y="5308824"/>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Minutes     </a:t>
            </a:r>
            <a:r>
              <a:rPr lang="ko-KR" altLang="en-US" sz="600" dirty="0">
                <a:solidFill>
                  <a:schemeClr val="tx1">
                    <a:lumMod val="75000"/>
                    <a:lumOff val="25000"/>
                  </a:schemeClr>
                </a:solidFill>
                <a:latin typeface="+mn-ea"/>
                <a:cs typeface="Nanum Gothic" charset="-127"/>
              </a:rPr>
              <a:t>▼</a:t>
            </a:r>
          </a:p>
        </p:txBody>
      </p:sp>
      <p:sp>
        <p:nvSpPr>
          <p:cNvPr id="970" name="모서리가 둥근 직사각형 58"/>
          <p:cNvSpPr/>
          <p:nvPr/>
        </p:nvSpPr>
        <p:spPr>
          <a:xfrm>
            <a:off x="7437508" y="5319817"/>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nvGrpSpPr>
          <p:cNvPr id="978" name="그룹 977"/>
          <p:cNvGrpSpPr/>
          <p:nvPr/>
        </p:nvGrpSpPr>
        <p:grpSpPr>
          <a:xfrm>
            <a:off x="7323265" y="5667914"/>
            <a:ext cx="424953" cy="100134"/>
            <a:chOff x="3466561" y="7424120"/>
            <a:chExt cx="424953" cy="100134"/>
          </a:xfrm>
        </p:grpSpPr>
        <p:pic>
          <p:nvPicPr>
            <p:cNvPr id="979" name="그림 97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73831" y="7424120"/>
              <a:ext cx="217683" cy="100134"/>
            </a:xfrm>
            <a:prstGeom prst="rect">
              <a:avLst/>
            </a:prstGeom>
          </p:spPr>
        </p:pic>
        <p:pic>
          <p:nvPicPr>
            <p:cNvPr id="980" name="그림 979"/>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3466561" y="7444834"/>
              <a:ext cx="66383" cy="69150"/>
            </a:xfrm>
            <a:prstGeom prst="rect">
              <a:avLst/>
            </a:prstGeom>
          </p:spPr>
        </p:pic>
        <p:pic>
          <p:nvPicPr>
            <p:cNvPr id="981" name="그림 980"/>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575634" y="7435288"/>
              <a:ext cx="67145" cy="72545"/>
            </a:xfrm>
            <a:prstGeom prst="rect">
              <a:avLst/>
            </a:prstGeom>
          </p:spPr>
        </p:pic>
      </p:grpSp>
      <p:grpSp>
        <p:nvGrpSpPr>
          <p:cNvPr id="1000" name="그룹 999"/>
          <p:cNvGrpSpPr/>
          <p:nvPr/>
        </p:nvGrpSpPr>
        <p:grpSpPr>
          <a:xfrm>
            <a:off x="7328078" y="5047825"/>
            <a:ext cx="424953" cy="100134"/>
            <a:chOff x="3466561" y="7424120"/>
            <a:chExt cx="424953" cy="100134"/>
          </a:xfrm>
        </p:grpSpPr>
        <p:pic>
          <p:nvPicPr>
            <p:cNvPr id="1001" name="그림 100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673831" y="7424120"/>
              <a:ext cx="217683" cy="100134"/>
            </a:xfrm>
            <a:prstGeom prst="rect">
              <a:avLst/>
            </a:prstGeom>
          </p:spPr>
        </p:pic>
        <p:pic>
          <p:nvPicPr>
            <p:cNvPr id="1002" name="그림 1001"/>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3466561" y="7444834"/>
              <a:ext cx="66383" cy="69150"/>
            </a:xfrm>
            <a:prstGeom prst="rect">
              <a:avLst/>
            </a:prstGeom>
          </p:spPr>
        </p:pic>
        <p:pic>
          <p:nvPicPr>
            <p:cNvPr id="1003" name="그림 1002"/>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3575634" y="7435288"/>
              <a:ext cx="67145" cy="72545"/>
            </a:xfrm>
            <a:prstGeom prst="rect">
              <a:avLst/>
            </a:prstGeom>
          </p:spPr>
        </p:pic>
      </p:grpSp>
      <p:sp>
        <p:nvSpPr>
          <p:cNvPr id="1004" name="제목 2"/>
          <p:cNvSpPr txBox="1">
            <a:spLocks/>
          </p:cNvSpPr>
          <p:nvPr/>
        </p:nvSpPr>
        <p:spPr bwMode="auto">
          <a:xfrm>
            <a:off x="6375088" y="5647614"/>
            <a:ext cx="845874" cy="80123"/>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70C0"/>
                </a:solidFill>
                <a:latin typeface="+mn-ea"/>
                <a:cs typeface="Nanum Gothic" charset="-127"/>
              </a:rPr>
              <a:t>This chart</a:t>
            </a:r>
          </a:p>
        </p:txBody>
      </p:sp>
      <p:sp>
        <p:nvSpPr>
          <p:cNvPr id="1013" name="직사각형 1012"/>
          <p:cNvSpPr/>
          <p:nvPr/>
        </p:nvSpPr>
        <p:spPr>
          <a:xfrm>
            <a:off x="198101" y="5441288"/>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a:solidFill>
                  <a:schemeClr val="bg1"/>
                </a:solidFill>
                <a:latin typeface="+mn-ea"/>
                <a:cs typeface="Nanum Gothic" charset="-127"/>
              </a:rPr>
              <a:t>#.#</a:t>
            </a:r>
            <a:endParaRPr kumimoji="1" lang="en-US" altLang="ko-KR" sz="600" dirty="0">
              <a:solidFill>
                <a:schemeClr val="bg1"/>
              </a:solidFill>
              <a:latin typeface="+mn-ea"/>
              <a:cs typeface="Nanum Gothic" charset="-127"/>
            </a:endParaRPr>
          </a:p>
        </p:txBody>
      </p:sp>
      <p:sp>
        <p:nvSpPr>
          <p:cNvPr id="1015" name="직사각형 1014"/>
          <p:cNvSpPr/>
          <p:nvPr/>
        </p:nvSpPr>
        <p:spPr>
          <a:xfrm>
            <a:off x="6205732" y="5570913"/>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a:solidFill>
                  <a:schemeClr val="bg1"/>
                </a:solidFill>
                <a:latin typeface="+mn-ea"/>
                <a:cs typeface="Nanum Gothic" charset="-127"/>
              </a:rPr>
              <a:t>#.#</a:t>
            </a:r>
            <a:endParaRPr kumimoji="1" lang="en-US" altLang="ko-KR" sz="600" dirty="0">
              <a:solidFill>
                <a:schemeClr val="bg1"/>
              </a:solidFill>
              <a:latin typeface="+mn-ea"/>
              <a:cs typeface="Nanum Gothic" charset="-127"/>
            </a:endParaRPr>
          </a:p>
        </p:txBody>
      </p:sp>
      <p:grpSp>
        <p:nvGrpSpPr>
          <p:cNvPr id="279" name="그룹 278"/>
          <p:cNvGrpSpPr/>
          <p:nvPr/>
        </p:nvGrpSpPr>
        <p:grpSpPr>
          <a:xfrm>
            <a:off x="315019" y="4903974"/>
            <a:ext cx="570581" cy="110356"/>
            <a:chOff x="6163969" y="5788725"/>
            <a:chExt cx="1596023" cy="867751"/>
          </a:xfrm>
        </p:grpSpPr>
        <p:sp>
          <p:nvSpPr>
            <p:cNvPr id="280" name="직사각형 279"/>
            <p:cNvSpPr/>
            <p:nvPr/>
          </p:nvSpPr>
          <p:spPr>
            <a:xfrm>
              <a:off x="6163969" y="5788725"/>
              <a:ext cx="1596023" cy="8677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cxnSp>
          <p:nvCxnSpPr>
            <p:cNvPr id="281" name="직선 연결선[R] 280"/>
            <p:cNvCxnSpPr/>
            <p:nvPr/>
          </p:nvCxnSpPr>
          <p:spPr>
            <a:xfrm flipH="1">
              <a:off x="6175605" y="5788725"/>
              <a:ext cx="1572221" cy="867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82" name="직사각형 281"/>
          <p:cNvSpPr/>
          <p:nvPr/>
        </p:nvSpPr>
        <p:spPr>
          <a:xfrm>
            <a:off x="94577" y="4714724"/>
            <a:ext cx="1714620" cy="157936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83" name="직사각형 282"/>
          <p:cNvSpPr/>
          <p:nvPr/>
        </p:nvSpPr>
        <p:spPr>
          <a:xfrm>
            <a:off x="2187873" y="1982618"/>
            <a:ext cx="3871926" cy="2209473"/>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6" name="슬라이드 번호 개체 틀 5"/>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45</a:t>
            </a:fld>
            <a:endParaRPr lang="ko-KR" altLang="en-US" dirty="0">
              <a:solidFill>
                <a:prstClr val="white">
                  <a:lumMod val="50000"/>
                </a:prstClr>
              </a:solidFill>
            </a:endParaRPr>
          </a:p>
        </p:txBody>
      </p:sp>
      <p:grpSp>
        <p:nvGrpSpPr>
          <p:cNvPr id="258" name="그룹 257"/>
          <p:cNvGrpSpPr/>
          <p:nvPr/>
        </p:nvGrpSpPr>
        <p:grpSpPr>
          <a:xfrm>
            <a:off x="315019" y="5537498"/>
            <a:ext cx="570581" cy="110356"/>
            <a:chOff x="6163969" y="5788725"/>
            <a:chExt cx="1596023" cy="867751"/>
          </a:xfrm>
        </p:grpSpPr>
        <p:sp>
          <p:nvSpPr>
            <p:cNvPr id="259" name="직사각형 258"/>
            <p:cNvSpPr/>
            <p:nvPr/>
          </p:nvSpPr>
          <p:spPr>
            <a:xfrm>
              <a:off x="6163969" y="5788725"/>
              <a:ext cx="1596023" cy="8677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cxnSp>
          <p:nvCxnSpPr>
            <p:cNvPr id="260" name="직선 연결선[R] 259"/>
            <p:cNvCxnSpPr/>
            <p:nvPr/>
          </p:nvCxnSpPr>
          <p:spPr>
            <a:xfrm flipH="1">
              <a:off x="6175605" y="5788725"/>
              <a:ext cx="1572221" cy="867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62" name="제목 2"/>
          <p:cNvSpPr txBox="1">
            <a:spLocks/>
          </p:cNvSpPr>
          <p:nvPr/>
        </p:nvSpPr>
        <p:spPr bwMode="auto">
          <a:xfrm>
            <a:off x="324133" y="286452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None</a:t>
            </a:r>
          </a:p>
        </p:txBody>
      </p:sp>
      <p:pic>
        <p:nvPicPr>
          <p:cNvPr id="263" name="그림 262"/>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3507" y="2876116"/>
            <a:ext cx="64373" cy="87941"/>
          </a:xfrm>
          <a:prstGeom prst="rect">
            <a:avLst/>
          </a:prstGeom>
        </p:spPr>
      </p:pic>
      <p:grpSp>
        <p:nvGrpSpPr>
          <p:cNvPr id="264" name="그룹 263"/>
          <p:cNvGrpSpPr/>
          <p:nvPr/>
        </p:nvGrpSpPr>
        <p:grpSpPr>
          <a:xfrm>
            <a:off x="196275" y="2986599"/>
            <a:ext cx="1504647" cy="151261"/>
            <a:chOff x="4465184" y="1361650"/>
            <a:chExt cx="501426" cy="132138"/>
          </a:xfrm>
        </p:grpSpPr>
        <p:sp>
          <p:nvSpPr>
            <p:cNvPr id="265" name="직사각형 264"/>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266" name="직사각형 265"/>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267" name="직사각형 266"/>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268" name="제목 2"/>
          <p:cNvSpPr txBox="1">
            <a:spLocks/>
          </p:cNvSpPr>
          <p:nvPr/>
        </p:nvSpPr>
        <p:spPr bwMode="auto">
          <a:xfrm>
            <a:off x="527600" y="3337012"/>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69" name="모서리가 둥근 직사각형 58"/>
          <p:cNvSpPr/>
          <p:nvPr/>
        </p:nvSpPr>
        <p:spPr>
          <a:xfrm>
            <a:off x="528678" y="32140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0" name="모서리가 둥근 직사각형 58"/>
          <p:cNvSpPr/>
          <p:nvPr/>
        </p:nvSpPr>
        <p:spPr>
          <a:xfrm>
            <a:off x="1127025" y="32140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71" name="모서리가 둥근 직사각형 270"/>
          <p:cNvSpPr/>
          <p:nvPr/>
        </p:nvSpPr>
        <p:spPr>
          <a:xfrm>
            <a:off x="244634" y="4575372"/>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272" name="모서리가 둥근 직사각형 58"/>
          <p:cNvSpPr/>
          <p:nvPr/>
        </p:nvSpPr>
        <p:spPr>
          <a:xfrm>
            <a:off x="536899" y="432491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3" name="모서리가 둥근 직사각형 58"/>
          <p:cNvSpPr/>
          <p:nvPr/>
        </p:nvSpPr>
        <p:spPr>
          <a:xfrm>
            <a:off x="1135246" y="432491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74" name="직사각형 273"/>
          <p:cNvSpPr/>
          <p:nvPr/>
        </p:nvSpPr>
        <p:spPr>
          <a:xfrm>
            <a:off x="268551" y="433064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75" name="직사각형 274"/>
          <p:cNvSpPr/>
          <p:nvPr/>
        </p:nvSpPr>
        <p:spPr>
          <a:xfrm>
            <a:off x="253423" y="3219728"/>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76" name="제목 2"/>
          <p:cNvSpPr txBox="1">
            <a:spLocks/>
          </p:cNvSpPr>
          <p:nvPr/>
        </p:nvSpPr>
        <p:spPr bwMode="auto">
          <a:xfrm>
            <a:off x="549703" y="448250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77" name="모서리가 둥근 직사각형 58"/>
          <p:cNvSpPr/>
          <p:nvPr/>
        </p:nvSpPr>
        <p:spPr>
          <a:xfrm>
            <a:off x="536899" y="347460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8" name="모서리가 둥근 직사각형 58"/>
          <p:cNvSpPr/>
          <p:nvPr/>
        </p:nvSpPr>
        <p:spPr>
          <a:xfrm>
            <a:off x="1135246" y="347460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84" name="직사각형 283"/>
          <p:cNvSpPr/>
          <p:nvPr/>
        </p:nvSpPr>
        <p:spPr>
          <a:xfrm>
            <a:off x="268551" y="3480327"/>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85" name="모서리가 둥근 직사각형 58"/>
          <p:cNvSpPr/>
          <p:nvPr/>
        </p:nvSpPr>
        <p:spPr>
          <a:xfrm>
            <a:off x="528678" y="372844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86" name="모서리가 둥근 직사각형 58"/>
          <p:cNvSpPr/>
          <p:nvPr/>
        </p:nvSpPr>
        <p:spPr>
          <a:xfrm>
            <a:off x="1127025" y="372844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87" name="직사각형 286"/>
          <p:cNvSpPr/>
          <p:nvPr/>
        </p:nvSpPr>
        <p:spPr>
          <a:xfrm>
            <a:off x="253423" y="3734175"/>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88" name="모서리가 둥근 직사각형 58"/>
          <p:cNvSpPr/>
          <p:nvPr/>
        </p:nvSpPr>
        <p:spPr>
          <a:xfrm>
            <a:off x="536899" y="38971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89" name="모서리가 둥근 직사각형 58"/>
          <p:cNvSpPr/>
          <p:nvPr/>
        </p:nvSpPr>
        <p:spPr>
          <a:xfrm>
            <a:off x="1135246" y="38971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90" name="직사각형 289"/>
          <p:cNvSpPr/>
          <p:nvPr/>
        </p:nvSpPr>
        <p:spPr>
          <a:xfrm>
            <a:off x="268551" y="3902897"/>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91" name="모서리가 둥근 직사각형 58"/>
          <p:cNvSpPr/>
          <p:nvPr/>
        </p:nvSpPr>
        <p:spPr>
          <a:xfrm>
            <a:off x="528678" y="415404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92" name="모서리가 둥근 직사각형 58"/>
          <p:cNvSpPr/>
          <p:nvPr/>
        </p:nvSpPr>
        <p:spPr>
          <a:xfrm>
            <a:off x="1127025" y="415404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93" name="직사각형 292"/>
          <p:cNvSpPr/>
          <p:nvPr/>
        </p:nvSpPr>
        <p:spPr>
          <a:xfrm>
            <a:off x="253423" y="4159770"/>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pic>
        <p:nvPicPr>
          <p:cNvPr id="294" name="그림 29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113951" y="3377478"/>
            <a:ext cx="942925" cy="951536"/>
          </a:xfrm>
          <a:prstGeom prst="rect">
            <a:avLst/>
          </a:prstGeom>
          <a:ln>
            <a:solidFill>
              <a:schemeClr val="bg1">
                <a:lumMod val="75000"/>
              </a:schemeClr>
            </a:solidFill>
          </a:ln>
        </p:spPr>
      </p:pic>
      <p:sp>
        <p:nvSpPr>
          <p:cNvPr id="295" name="모서리가 둥근 직사각형 58"/>
          <p:cNvSpPr/>
          <p:nvPr/>
        </p:nvSpPr>
        <p:spPr>
          <a:xfrm>
            <a:off x="1489788" y="4600175"/>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sp>
        <p:nvSpPr>
          <p:cNvPr id="296" name="직사각형 295"/>
          <p:cNvSpPr/>
          <p:nvPr/>
        </p:nvSpPr>
        <p:spPr>
          <a:xfrm>
            <a:off x="196838" y="1325584"/>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sp>
        <p:nvSpPr>
          <p:cNvPr id="297" name="제목 2"/>
          <p:cNvSpPr txBox="1">
            <a:spLocks/>
          </p:cNvSpPr>
          <p:nvPr/>
        </p:nvSpPr>
        <p:spPr bwMode="auto">
          <a:xfrm>
            <a:off x="6166049" y="1127894"/>
            <a:ext cx="1593702" cy="797382"/>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98" name="직사각형 297"/>
          <p:cNvSpPr/>
          <p:nvPr/>
        </p:nvSpPr>
        <p:spPr>
          <a:xfrm>
            <a:off x="6166047" y="1132822"/>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99" name="직선 연결선[R] 298"/>
          <p:cNvCxnSpPr/>
          <p:nvPr/>
        </p:nvCxnSpPr>
        <p:spPr>
          <a:xfrm>
            <a:off x="6196968" y="1395834"/>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0" name="제목 2"/>
          <p:cNvSpPr txBox="1">
            <a:spLocks/>
          </p:cNvSpPr>
          <p:nvPr/>
        </p:nvSpPr>
        <p:spPr bwMode="auto">
          <a:xfrm>
            <a:off x="6392026" y="1258676"/>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301" name="제목 2"/>
          <p:cNvSpPr txBox="1">
            <a:spLocks/>
          </p:cNvSpPr>
          <p:nvPr/>
        </p:nvSpPr>
        <p:spPr bwMode="auto">
          <a:xfrm>
            <a:off x="6166049" y="1922471"/>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Item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02" name="직사각형 301"/>
          <p:cNvSpPr/>
          <p:nvPr/>
        </p:nvSpPr>
        <p:spPr>
          <a:xfrm>
            <a:off x="6166047" y="1927400"/>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303" name="직선 연결선[R] 302"/>
          <p:cNvCxnSpPr/>
          <p:nvPr/>
        </p:nvCxnSpPr>
        <p:spPr>
          <a:xfrm>
            <a:off x="6196968" y="2190412"/>
            <a:ext cx="1531023"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4" name="제목 2"/>
          <p:cNvSpPr txBox="1">
            <a:spLocks/>
          </p:cNvSpPr>
          <p:nvPr/>
        </p:nvSpPr>
        <p:spPr bwMode="auto">
          <a:xfrm>
            <a:off x="6392026" y="2053254"/>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305" name="직사각형 304"/>
          <p:cNvSpPr/>
          <p:nvPr/>
        </p:nvSpPr>
        <p:spPr>
          <a:xfrm>
            <a:off x="6209527" y="2244334"/>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grpSp>
        <p:nvGrpSpPr>
          <p:cNvPr id="306" name="그룹 305"/>
          <p:cNvGrpSpPr/>
          <p:nvPr/>
        </p:nvGrpSpPr>
        <p:grpSpPr>
          <a:xfrm>
            <a:off x="6210790" y="1166377"/>
            <a:ext cx="166359" cy="166453"/>
            <a:chOff x="831205" y="2866671"/>
            <a:chExt cx="166359" cy="166453"/>
          </a:xfrm>
        </p:grpSpPr>
        <p:sp>
          <p:nvSpPr>
            <p:cNvPr id="307" name="직사각형 306"/>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308" name="타원 307"/>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309" name="그룹 308"/>
          <p:cNvGrpSpPr/>
          <p:nvPr/>
        </p:nvGrpSpPr>
        <p:grpSpPr>
          <a:xfrm>
            <a:off x="6210790" y="1978273"/>
            <a:ext cx="166359" cy="166453"/>
            <a:chOff x="831205" y="2866671"/>
            <a:chExt cx="166359" cy="166453"/>
          </a:xfrm>
        </p:grpSpPr>
        <p:sp>
          <p:nvSpPr>
            <p:cNvPr id="310" name="직사각형 309"/>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311" name="타원 310"/>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sp>
        <p:nvSpPr>
          <p:cNvPr id="312" name="제목 2"/>
          <p:cNvSpPr txBox="1">
            <a:spLocks/>
          </p:cNvSpPr>
          <p:nvPr/>
        </p:nvSpPr>
        <p:spPr bwMode="auto">
          <a:xfrm>
            <a:off x="6166290" y="2709225"/>
            <a:ext cx="1593702" cy="2188391"/>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Time type</a:t>
            </a:r>
            <a:r>
              <a:rPr lang="ko-KR" altLang="en-US" sz="600" dirty="0">
                <a:solidFill>
                  <a:prstClr val="black">
                    <a:lumMod val="75000"/>
                    <a:lumOff val="25000"/>
                  </a:prstClr>
                </a:solidFill>
                <a:latin typeface="+mn-ea"/>
                <a:ea typeface="+mn-ea"/>
                <a:cs typeface="Nanum Gothic" charset="-127"/>
              </a:rPr>
              <a:t> </a:t>
            </a:r>
            <a:r>
              <a:rPr lang="en-US" altLang="ko-KR" sz="600" dirty="0">
                <a:solidFill>
                  <a:prstClr val="black">
                    <a:lumMod val="75000"/>
                    <a:lumOff val="25000"/>
                  </a:prstClr>
                </a:solidFill>
                <a:latin typeface="+mn-ea"/>
                <a:ea typeface="+mn-ea"/>
                <a:cs typeface="Nanum Gothic" charset="-127"/>
              </a:rPr>
              <a:t>column name</a:t>
            </a:r>
          </a:p>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13" name="직사각형 312"/>
          <p:cNvSpPr/>
          <p:nvPr/>
        </p:nvSpPr>
        <p:spPr>
          <a:xfrm>
            <a:off x="6166288" y="2714155"/>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14" name="제목 2"/>
          <p:cNvSpPr txBox="1">
            <a:spLocks/>
          </p:cNvSpPr>
          <p:nvPr/>
        </p:nvSpPr>
        <p:spPr bwMode="auto">
          <a:xfrm>
            <a:off x="6377578" y="2846017"/>
            <a:ext cx="231045" cy="96851"/>
          </a:xfrm>
          <a:prstGeom prst="rect">
            <a:avLst/>
          </a:prstGeom>
          <a:noFill/>
          <a:ln w="3175">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15" name="그룹 314"/>
          <p:cNvGrpSpPr/>
          <p:nvPr/>
        </p:nvGrpSpPr>
        <p:grpSpPr>
          <a:xfrm>
            <a:off x="6211578" y="2766511"/>
            <a:ext cx="166359" cy="166453"/>
            <a:chOff x="179858" y="1843293"/>
            <a:chExt cx="166359" cy="166453"/>
          </a:xfrm>
        </p:grpSpPr>
        <p:grpSp>
          <p:nvGrpSpPr>
            <p:cNvPr id="316" name="그룹 315"/>
            <p:cNvGrpSpPr/>
            <p:nvPr/>
          </p:nvGrpSpPr>
          <p:grpSpPr>
            <a:xfrm>
              <a:off x="179858" y="1843293"/>
              <a:ext cx="146758" cy="146758"/>
              <a:chOff x="2668658" y="2717367"/>
              <a:chExt cx="146758" cy="146758"/>
            </a:xfrm>
          </p:grpSpPr>
          <p:sp>
            <p:nvSpPr>
              <p:cNvPr id="318" name="직사각형 317"/>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319" name="그림 318"/>
              <p:cNvPicPr>
                <a:picLocks noChangeAspect="1"/>
              </p:cNvPicPr>
              <p:nvPr/>
            </p:nvPicPr>
            <p:blipFill>
              <a:blip r:embed="rId11">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317" name="타원 316"/>
            <p:cNvSpPr/>
            <p:nvPr/>
          </p:nvSpPr>
          <p:spPr>
            <a:xfrm>
              <a:off x="258310" y="1921839"/>
              <a:ext cx="87907" cy="87907"/>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grpSp>
        <p:nvGrpSpPr>
          <p:cNvPr id="331" name="그룹 330"/>
          <p:cNvGrpSpPr/>
          <p:nvPr/>
        </p:nvGrpSpPr>
        <p:grpSpPr>
          <a:xfrm>
            <a:off x="6208964" y="3112637"/>
            <a:ext cx="1504647" cy="151261"/>
            <a:chOff x="4465184" y="1361650"/>
            <a:chExt cx="501426" cy="132138"/>
          </a:xfrm>
        </p:grpSpPr>
        <p:sp>
          <p:nvSpPr>
            <p:cNvPr id="332" name="직사각형 331"/>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33" name="직사각형 332"/>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34" name="직사각형 333"/>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335" name="제목 2"/>
          <p:cNvSpPr txBox="1">
            <a:spLocks/>
          </p:cNvSpPr>
          <p:nvPr/>
        </p:nvSpPr>
        <p:spPr bwMode="auto">
          <a:xfrm>
            <a:off x="6540289" y="346305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336" name="모서리가 둥근 직사각형 58"/>
          <p:cNvSpPr/>
          <p:nvPr/>
        </p:nvSpPr>
        <p:spPr>
          <a:xfrm>
            <a:off x="6541367" y="334003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37" name="모서리가 둥근 직사각형 58"/>
          <p:cNvSpPr/>
          <p:nvPr/>
        </p:nvSpPr>
        <p:spPr>
          <a:xfrm>
            <a:off x="7139714" y="334003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38" name="모서리가 둥근 직사각형 337"/>
          <p:cNvSpPr/>
          <p:nvPr/>
        </p:nvSpPr>
        <p:spPr>
          <a:xfrm>
            <a:off x="6257323" y="4701410"/>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339" name="모서리가 둥근 직사각형 58"/>
          <p:cNvSpPr/>
          <p:nvPr/>
        </p:nvSpPr>
        <p:spPr>
          <a:xfrm>
            <a:off x="6549588" y="445095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0" name="모서리가 둥근 직사각형 58"/>
          <p:cNvSpPr/>
          <p:nvPr/>
        </p:nvSpPr>
        <p:spPr>
          <a:xfrm>
            <a:off x="7147935" y="445095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1" name="직사각형 340"/>
          <p:cNvSpPr/>
          <p:nvPr/>
        </p:nvSpPr>
        <p:spPr>
          <a:xfrm>
            <a:off x="6281240" y="4456680"/>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42" name="직사각형 341"/>
          <p:cNvSpPr/>
          <p:nvPr/>
        </p:nvSpPr>
        <p:spPr>
          <a:xfrm>
            <a:off x="6266112" y="3345766"/>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43" name="제목 2"/>
          <p:cNvSpPr txBox="1">
            <a:spLocks/>
          </p:cNvSpPr>
          <p:nvPr/>
        </p:nvSpPr>
        <p:spPr bwMode="auto">
          <a:xfrm>
            <a:off x="6562392" y="460853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44" name="모서리가 둥근 직사각형 58"/>
          <p:cNvSpPr/>
          <p:nvPr/>
        </p:nvSpPr>
        <p:spPr>
          <a:xfrm>
            <a:off x="6549588" y="360063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5" name="모서리가 둥근 직사각형 58"/>
          <p:cNvSpPr/>
          <p:nvPr/>
        </p:nvSpPr>
        <p:spPr>
          <a:xfrm>
            <a:off x="7147935" y="360063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6" name="직사각형 345"/>
          <p:cNvSpPr/>
          <p:nvPr/>
        </p:nvSpPr>
        <p:spPr>
          <a:xfrm>
            <a:off x="6281240" y="3606365"/>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47" name="모서리가 둥근 직사각형 58"/>
          <p:cNvSpPr/>
          <p:nvPr/>
        </p:nvSpPr>
        <p:spPr>
          <a:xfrm>
            <a:off x="6541367" y="385448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8" name="모서리가 둥근 직사각형 58"/>
          <p:cNvSpPr/>
          <p:nvPr/>
        </p:nvSpPr>
        <p:spPr>
          <a:xfrm>
            <a:off x="7139714" y="385448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9" name="직사각형 348"/>
          <p:cNvSpPr/>
          <p:nvPr/>
        </p:nvSpPr>
        <p:spPr>
          <a:xfrm>
            <a:off x="6266112" y="3860213"/>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50" name="모서리가 둥근 직사각형 58"/>
          <p:cNvSpPr/>
          <p:nvPr/>
        </p:nvSpPr>
        <p:spPr>
          <a:xfrm>
            <a:off x="6549588" y="402320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1" name="모서리가 둥근 직사각형 58"/>
          <p:cNvSpPr/>
          <p:nvPr/>
        </p:nvSpPr>
        <p:spPr>
          <a:xfrm>
            <a:off x="7147935" y="4023208"/>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52" name="직사각형 351"/>
          <p:cNvSpPr/>
          <p:nvPr/>
        </p:nvSpPr>
        <p:spPr>
          <a:xfrm>
            <a:off x="6281240" y="4028935"/>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53" name="모서리가 둥근 직사각형 58"/>
          <p:cNvSpPr/>
          <p:nvPr/>
        </p:nvSpPr>
        <p:spPr>
          <a:xfrm>
            <a:off x="6541367" y="428008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4" name="모서리가 둥근 직사각형 58"/>
          <p:cNvSpPr/>
          <p:nvPr/>
        </p:nvSpPr>
        <p:spPr>
          <a:xfrm>
            <a:off x="7139714" y="428008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55" name="직사각형 354"/>
          <p:cNvSpPr/>
          <p:nvPr/>
        </p:nvSpPr>
        <p:spPr>
          <a:xfrm>
            <a:off x="6266112" y="4285808"/>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56" name="모서리가 둥근 직사각형 58"/>
          <p:cNvSpPr/>
          <p:nvPr/>
        </p:nvSpPr>
        <p:spPr>
          <a:xfrm>
            <a:off x="7502477" y="4726213"/>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sp>
        <p:nvSpPr>
          <p:cNvPr id="357" name="직사각형 356"/>
          <p:cNvSpPr/>
          <p:nvPr/>
        </p:nvSpPr>
        <p:spPr>
          <a:xfrm>
            <a:off x="6209527" y="1451622"/>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en-US" altLang="ko-KR" sz="600" dirty="0">
                <a:solidFill>
                  <a:prstClr val="black">
                    <a:lumMod val="75000"/>
                    <a:lumOff val="25000"/>
                  </a:prstClr>
                </a:solidFill>
                <a:latin typeface="+mn-ea"/>
                <a:cs typeface="Nanum Gothic" charset="-127"/>
              </a:rPr>
              <a:t>(All)</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2</a:t>
            </a:r>
          </a:p>
          <a:p>
            <a:pPr>
              <a:lnSpc>
                <a:spcPct val="150000"/>
              </a:lnSpc>
            </a:pPr>
            <a:r>
              <a:rPr lang="ko-KR" altLang="en-US" sz="600" dirty="0">
                <a:solidFill>
                  <a:prstClr val="black">
                    <a:lumMod val="75000"/>
                    <a:lumOff val="25000"/>
                  </a:prstClr>
                </a:solidFill>
                <a:latin typeface="+mn-ea"/>
                <a:cs typeface="Nanum Gothic" charset="-127"/>
              </a:rPr>
              <a:t>☐ 항목 </a:t>
            </a:r>
            <a:r>
              <a:rPr lang="en-US" altLang="ko-KR" sz="600" dirty="0">
                <a:solidFill>
                  <a:prstClr val="black">
                    <a:lumMod val="75000"/>
                    <a:lumOff val="25000"/>
                  </a:prstClr>
                </a:solidFill>
                <a:latin typeface="+mn-ea"/>
                <a:cs typeface="Nanum Gothic" charset="-127"/>
              </a:rPr>
              <a:t>3</a:t>
            </a:r>
          </a:p>
        </p:txBody>
      </p:sp>
      <p:grpSp>
        <p:nvGrpSpPr>
          <p:cNvPr id="221" name="그룹 220"/>
          <p:cNvGrpSpPr/>
          <p:nvPr/>
        </p:nvGrpSpPr>
        <p:grpSpPr>
          <a:xfrm>
            <a:off x="7326047" y="2857955"/>
            <a:ext cx="424957" cy="100134"/>
            <a:chOff x="5678641" y="7281102"/>
            <a:chExt cx="424957" cy="100134"/>
          </a:xfrm>
        </p:grpSpPr>
        <p:pic>
          <p:nvPicPr>
            <p:cNvPr id="222" name="그림 2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grpSp>
          <p:nvGrpSpPr>
            <p:cNvPr id="223" name="그룹 222"/>
            <p:cNvGrpSpPr/>
            <p:nvPr/>
          </p:nvGrpSpPr>
          <p:grpSpPr>
            <a:xfrm>
              <a:off x="5678641" y="7301838"/>
              <a:ext cx="79924" cy="72375"/>
              <a:chOff x="1536717" y="4845959"/>
              <a:chExt cx="126857" cy="114875"/>
            </a:xfrm>
          </p:grpSpPr>
          <p:pic>
            <p:nvPicPr>
              <p:cNvPr id="225" name="그림 224"/>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1536717" y="4845959"/>
                <a:ext cx="105364" cy="109757"/>
              </a:xfrm>
              <a:prstGeom prst="rect">
                <a:avLst/>
              </a:prstGeom>
            </p:spPr>
          </p:pic>
          <p:sp>
            <p:nvSpPr>
              <p:cNvPr id="226" name="십자형[C] 225"/>
              <p:cNvSpPr/>
              <p:nvPr/>
            </p:nvSpPr>
            <p:spPr>
              <a:xfrm rot="18900000">
                <a:off x="1585533" y="4882793"/>
                <a:ext cx="78041" cy="78041"/>
              </a:xfrm>
              <a:prstGeom prst="plus">
                <a:avLst>
                  <a:gd name="adj" fmla="val 41910"/>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pic>
          <p:nvPicPr>
            <p:cNvPr id="224" name="그림 223"/>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grpSp>
        <p:nvGrpSpPr>
          <p:cNvPr id="227" name="그룹 226"/>
          <p:cNvGrpSpPr/>
          <p:nvPr/>
        </p:nvGrpSpPr>
        <p:grpSpPr>
          <a:xfrm>
            <a:off x="7326047" y="2065579"/>
            <a:ext cx="424957" cy="100134"/>
            <a:chOff x="5678641" y="7281102"/>
            <a:chExt cx="424957" cy="100134"/>
          </a:xfrm>
        </p:grpSpPr>
        <p:pic>
          <p:nvPicPr>
            <p:cNvPr id="228" name="그림 22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grpSp>
          <p:nvGrpSpPr>
            <p:cNvPr id="229" name="그룹 228"/>
            <p:cNvGrpSpPr/>
            <p:nvPr/>
          </p:nvGrpSpPr>
          <p:grpSpPr>
            <a:xfrm>
              <a:off x="5678641" y="7301838"/>
              <a:ext cx="79924" cy="72375"/>
              <a:chOff x="1536717" y="4845959"/>
              <a:chExt cx="126857" cy="114875"/>
            </a:xfrm>
          </p:grpSpPr>
          <p:pic>
            <p:nvPicPr>
              <p:cNvPr id="231" name="그림 230"/>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1536717" y="4845959"/>
                <a:ext cx="105364" cy="109757"/>
              </a:xfrm>
              <a:prstGeom prst="rect">
                <a:avLst/>
              </a:prstGeom>
            </p:spPr>
          </p:pic>
          <p:sp>
            <p:nvSpPr>
              <p:cNvPr id="232" name="십자형[C] 231"/>
              <p:cNvSpPr/>
              <p:nvPr/>
            </p:nvSpPr>
            <p:spPr>
              <a:xfrm rot="18900000">
                <a:off x="1585533" y="4882793"/>
                <a:ext cx="78041" cy="78041"/>
              </a:xfrm>
              <a:prstGeom prst="plus">
                <a:avLst>
                  <a:gd name="adj" fmla="val 41910"/>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pic>
          <p:nvPicPr>
            <p:cNvPr id="230" name="그림 229"/>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grpSp>
        <p:nvGrpSpPr>
          <p:cNvPr id="233" name="그룹 232"/>
          <p:cNvGrpSpPr/>
          <p:nvPr/>
        </p:nvGrpSpPr>
        <p:grpSpPr>
          <a:xfrm>
            <a:off x="7326047" y="1272559"/>
            <a:ext cx="424957" cy="100134"/>
            <a:chOff x="5678641" y="7281102"/>
            <a:chExt cx="424957" cy="100134"/>
          </a:xfrm>
        </p:grpSpPr>
        <p:pic>
          <p:nvPicPr>
            <p:cNvPr id="234" name="그림 23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885915" y="7281102"/>
              <a:ext cx="217683" cy="100134"/>
            </a:xfrm>
            <a:prstGeom prst="rect">
              <a:avLst/>
            </a:prstGeom>
          </p:spPr>
        </p:pic>
        <p:grpSp>
          <p:nvGrpSpPr>
            <p:cNvPr id="235" name="그룹 234"/>
            <p:cNvGrpSpPr/>
            <p:nvPr/>
          </p:nvGrpSpPr>
          <p:grpSpPr>
            <a:xfrm>
              <a:off x="5678641" y="7301838"/>
              <a:ext cx="79924" cy="72375"/>
              <a:chOff x="1536717" y="4845959"/>
              <a:chExt cx="126857" cy="114875"/>
            </a:xfrm>
          </p:grpSpPr>
          <p:pic>
            <p:nvPicPr>
              <p:cNvPr id="237" name="그림 236"/>
              <p:cNvPicPr>
                <a:picLocks noChangeAspect="1"/>
              </p:cNvPicPr>
              <p:nvPr/>
            </p:nvPicPr>
            <p:blipFill rotWithShape="1">
              <a:blip r:embed="rId16">
                <a:duotone>
                  <a:schemeClr val="bg2">
                    <a:shade val="45000"/>
                    <a:satMod val="135000"/>
                  </a:schemeClr>
                  <a:prstClr val="white"/>
                </a:duotone>
                <a:extLst>
                  <a:ext uri="{28A0092B-C50C-407E-A947-70E740481C1C}">
                    <a14:useLocalDpi xmlns:a14="http://schemas.microsoft.com/office/drawing/2010/main" val="0"/>
                  </a:ext>
                </a:extLst>
              </a:blip>
              <a:srcRect l="1" t="11443" r="4338"/>
              <a:stretch/>
            </p:blipFill>
            <p:spPr>
              <a:xfrm>
                <a:off x="1536717" y="4845959"/>
                <a:ext cx="105364" cy="109757"/>
              </a:xfrm>
              <a:prstGeom prst="rect">
                <a:avLst/>
              </a:prstGeom>
            </p:spPr>
          </p:pic>
          <p:sp>
            <p:nvSpPr>
              <p:cNvPr id="238" name="십자형[C] 237"/>
              <p:cNvSpPr/>
              <p:nvPr/>
            </p:nvSpPr>
            <p:spPr>
              <a:xfrm rot="18900000">
                <a:off x="1585533" y="4882793"/>
                <a:ext cx="78041" cy="78041"/>
              </a:xfrm>
              <a:prstGeom prst="plus">
                <a:avLst>
                  <a:gd name="adj" fmla="val 41910"/>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pic>
          <p:nvPicPr>
            <p:cNvPr id="236" name="그림 235"/>
            <p:cNvPicPr>
              <a:picLocks noChangeAspect="1"/>
            </p:cNvPicPr>
            <p:nvPr/>
          </p:nvPicPr>
          <p:blipFill>
            <a:blip r:embed="rId15">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5787718" y="7292270"/>
              <a:ext cx="67145" cy="72545"/>
            </a:xfrm>
            <a:prstGeom prst="rect">
              <a:avLst/>
            </a:prstGeom>
          </p:spPr>
        </p:pic>
      </p:grpSp>
      <p:sp>
        <p:nvSpPr>
          <p:cNvPr id="239" name="직사각형 238"/>
          <p:cNvSpPr/>
          <p:nvPr/>
        </p:nvSpPr>
        <p:spPr>
          <a:xfrm>
            <a:off x="6175605" y="725261"/>
            <a:ext cx="1387469" cy="263300"/>
          </a:xfrm>
          <a:prstGeom prst="rect">
            <a:avLst/>
          </a:prstGeom>
          <a:solidFill>
            <a:srgbClr val="A5A5A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800" dirty="0">
                <a:solidFill>
                  <a:schemeClr val="tx1"/>
                </a:solidFill>
                <a:latin typeface="+mn-ea"/>
                <a:cs typeface="Nanum Gothic" charset="-127"/>
              </a:rPr>
              <a:t>Chart filter </a:t>
            </a:r>
            <a:r>
              <a:rPr kumimoji="1" lang="en-US" altLang="ko-KR" sz="800" dirty="0">
                <a:solidFill>
                  <a:schemeClr val="tx1">
                    <a:lumMod val="50000"/>
                    <a:lumOff val="50000"/>
                  </a:schemeClr>
                </a:solidFill>
                <a:latin typeface="+mn-ea"/>
                <a:cs typeface="Nanum Gothic" charset="-127"/>
              </a:rPr>
              <a:t>n</a:t>
            </a:r>
            <a:endParaRPr kumimoji="1" lang="ko-KR" altLang="en-US" sz="800" dirty="0">
              <a:solidFill>
                <a:schemeClr val="tx1">
                  <a:lumMod val="50000"/>
                  <a:lumOff val="50000"/>
                </a:schemeClr>
              </a:solidFill>
              <a:latin typeface="+mn-ea"/>
              <a:cs typeface="Nanum Gothic" charset="-127"/>
            </a:endParaRPr>
          </a:p>
        </p:txBody>
      </p:sp>
      <p:grpSp>
        <p:nvGrpSpPr>
          <p:cNvPr id="241" name="그룹 240"/>
          <p:cNvGrpSpPr/>
          <p:nvPr/>
        </p:nvGrpSpPr>
        <p:grpSpPr>
          <a:xfrm>
            <a:off x="6166047" y="1001453"/>
            <a:ext cx="1619947" cy="106881"/>
            <a:chOff x="6355380" y="1159587"/>
            <a:chExt cx="1619947" cy="106881"/>
          </a:xfrm>
        </p:grpSpPr>
        <p:sp>
          <p:nvSpPr>
            <p:cNvPr id="242" name="모서리가 둥근 직사각형 241"/>
            <p:cNvSpPr/>
            <p:nvPr/>
          </p:nvSpPr>
          <p:spPr>
            <a:xfrm>
              <a:off x="6355380" y="1159587"/>
              <a:ext cx="1619947" cy="106881"/>
            </a:xfrm>
            <a:prstGeom prst="roundRect">
              <a:avLst>
                <a:gd name="adj" fmla="val 0"/>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i="1" dirty="0">
                  <a:solidFill>
                    <a:schemeClr val="tx1"/>
                  </a:solidFill>
                  <a:latin typeface="Nanum Gothic" charset="-127"/>
                  <a:ea typeface="Nanum Gothic" charset="-127"/>
                  <a:cs typeface="Nanum Gothic" charset="-127"/>
                </a:rPr>
                <a:t>3</a:t>
              </a:r>
              <a:r>
                <a:rPr kumimoji="1" lang="ko-KR" altLang="en-US" sz="600" i="1" dirty="0">
                  <a:solidFill>
                    <a:schemeClr val="tx1"/>
                  </a:solidFill>
                  <a:latin typeface="Nanum Gothic" charset="-127"/>
                  <a:ea typeface="Nanum Gothic" charset="-127"/>
                  <a:cs typeface="Nanum Gothic" charset="-127"/>
                </a:rPr>
                <a:t> </a:t>
              </a:r>
              <a:r>
                <a:rPr kumimoji="1" lang="en-US" altLang="ko-KR" sz="600" i="1" dirty="0">
                  <a:solidFill>
                    <a:schemeClr val="tx1"/>
                  </a:solidFill>
                  <a:latin typeface="Nanum Gothic" charset="-127"/>
                  <a:ea typeface="Nanum Gothic" charset="-127"/>
                  <a:cs typeface="Nanum Gothic" charset="-127"/>
                </a:rPr>
                <a:t>Global filters</a:t>
              </a:r>
              <a:endParaRPr kumimoji="1" lang="ko-KR" altLang="en-US" sz="600" i="1" dirty="0">
                <a:solidFill>
                  <a:schemeClr val="tx1"/>
                </a:solidFill>
                <a:latin typeface="Nanum Gothic" charset="-127"/>
                <a:ea typeface="Nanum Gothic" charset="-127"/>
                <a:cs typeface="Nanum Gothic" charset="-127"/>
              </a:endParaRPr>
            </a:p>
          </p:txBody>
        </p:sp>
        <p:sp>
          <p:nvSpPr>
            <p:cNvPr id="243" name="L 도형 242"/>
            <p:cNvSpPr/>
            <p:nvPr/>
          </p:nvSpPr>
          <p:spPr>
            <a:xfrm rot="18900000">
              <a:off x="7804753" y="1163915"/>
              <a:ext cx="66031" cy="66031"/>
            </a:xfrm>
            <a:prstGeom prst="corner">
              <a:avLst>
                <a:gd name="adj1" fmla="val 25676"/>
                <a:gd name="adj2" fmla="val 2567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244" name="그림 24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392391" y="2358964"/>
            <a:ext cx="1881307" cy="2305348"/>
          </a:xfrm>
          <a:prstGeom prst="rect">
            <a:avLst/>
          </a:prstGeom>
          <a:ln>
            <a:solidFill>
              <a:srgbClr val="7030A0"/>
            </a:solidFill>
          </a:ln>
        </p:spPr>
      </p:pic>
      <p:cxnSp>
        <p:nvCxnSpPr>
          <p:cNvPr id="245" name="직선 화살표 연결선 244"/>
          <p:cNvCxnSpPr/>
          <p:nvPr/>
        </p:nvCxnSpPr>
        <p:spPr>
          <a:xfrm>
            <a:off x="7602231" y="1092292"/>
            <a:ext cx="756245" cy="872546"/>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40" name="직사각형 239"/>
          <p:cNvSpPr/>
          <p:nvPr/>
        </p:nvSpPr>
        <p:spPr>
          <a:xfrm>
            <a:off x="1031930" y="947381"/>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46" name="직사각형 245"/>
          <p:cNvSpPr/>
          <p:nvPr/>
        </p:nvSpPr>
        <p:spPr>
          <a:xfrm>
            <a:off x="1031930" y="1750148"/>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48" name="직사각형 247"/>
          <p:cNvSpPr/>
          <p:nvPr/>
        </p:nvSpPr>
        <p:spPr>
          <a:xfrm>
            <a:off x="1031930" y="253905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49" name="직사각형 248"/>
          <p:cNvSpPr/>
          <p:nvPr/>
        </p:nvSpPr>
        <p:spPr>
          <a:xfrm>
            <a:off x="1031930" y="472621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0" name="직사각형 249"/>
          <p:cNvSpPr/>
          <p:nvPr/>
        </p:nvSpPr>
        <p:spPr>
          <a:xfrm>
            <a:off x="1031930" y="5373157"/>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1" name="직사각형 250"/>
          <p:cNvSpPr/>
          <p:nvPr/>
        </p:nvSpPr>
        <p:spPr>
          <a:xfrm>
            <a:off x="6965168" y="1083985"/>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2" name="직사각형 251"/>
          <p:cNvSpPr/>
          <p:nvPr/>
        </p:nvSpPr>
        <p:spPr>
          <a:xfrm>
            <a:off x="6965168" y="1874570"/>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3" name="직사각형 252"/>
          <p:cNvSpPr/>
          <p:nvPr/>
        </p:nvSpPr>
        <p:spPr>
          <a:xfrm>
            <a:off x="6965168" y="2672024"/>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4" name="직사각형 253"/>
          <p:cNvSpPr/>
          <p:nvPr/>
        </p:nvSpPr>
        <p:spPr>
          <a:xfrm>
            <a:off x="6965168" y="4858392"/>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256" name="직사각형 255"/>
          <p:cNvSpPr/>
          <p:nvPr/>
        </p:nvSpPr>
        <p:spPr>
          <a:xfrm>
            <a:off x="6965168" y="5473689"/>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grpSp>
        <p:nvGrpSpPr>
          <p:cNvPr id="247" name="그룹 246"/>
          <p:cNvGrpSpPr/>
          <p:nvPr/>
        </p:nvGrpSpPr>
        <p:grpSpPr>
          <a:xfrm>
            <a:off x="6246521" y="2972936"/>
            <a:ext cx="1475257" cy="124350"/>
            <a:chOff x="3187359" y="5866970"/>
            <a:chExt cx="1475257" cy="124350"/>
          </a:xfrm>
        </p:grpSpPr>
        <p:grpSp>
          <p:nvGrpSpPr>
            <p:cNvPr id="255" name="그룹 254"/>
            <p:cNvGrpSpPr/>
            <p:nvPr/>
          </p:nvGrpSpPr>
          <p:grpSpPr>
            <a:xfrm>
              <a:off x="3187359" y="5879625"/>
              <a:ext cx="815708" cy="111695"/>
              <a:chOff x="468637" y="1396774"/>
              <a:chExt cx="815708" cy="111695"/>
            </a:xfrm>
          </p:grpSpPr>
          <p:sp>
            <p:nvSpPr>
              <p:cNvPr id="261"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ea typeface="+mn-ea"/>
                    <a:cs typeface="Nanum Gothic" charset="-127"/>
                  </a:rPr>
                  <a:t>Unit : None</a:t>
                </a:r>
              </a:p>
            </p:txBody>
          </p:sp>
          <p:pic>
            <p:nvPicPr>
              <p:cNvPr id="320" name="그림 319"/>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sp>
          <p:nvSpPr>
            <p:cNvPr id="257" name="모서리가 둥근 직사각형 58"/>
            <p:cNvSpPr/>
            <p:nvPr/>
          </p:nvSpPr>
          <p:spPr>
            <a:xfrm>
              <a:off x="3612450" y="5866970"/>
              <a:ext cx="1050166" cy="118911"/>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500" i="1" dirty="0">
                  <a:solidFill>
                    <a:schemeClr val="tx1">
                      <a:lumMod val="75000"/>
                      <a:lumOff val="25000"/>
                    </a:schemeClr>
                  </a:solidFill>
                  <a:latin typeface="+mn-ea"/>
                  <a:cs typeface="Nanum Gothic" charset="-127"/>
                </a:rPr>
                <a:t>None</a:t>
              </a:r>
              <a:r>
                <a:rPr lang="en-US" altLang="ko-KR" sz="500" dirty="0">
                  <a:solidFill>
                    <a:schemeClr val="tx1">
                      <a:lumMod val="75000"/>
                      <a:lumOff val="25000"/>
                    </a:schemeClr>
                  </a:solidFill>
                  <a:latin typeface="+mn-ea"/>
                  <a:cs typeface="Nanum Gothic" charset="-127"/>
                </a:rPr>
                <a:t>                         </a:t>
              </a:r>
              <a:r>
                <a:rPr lang="ko-KR" altLang="en-US" sz="500" dirty="0">
                  <a:solidFill>
                    <a:schemeClr val="tx1">
                      <a:lumMod val="75000"/>
                      <a:lumOff val="25000"/>
                    </a:schemeClr>
                  </a:solidFill>
                  <a:latin typeface="+mn-ea"/>
                  <a:cs typeface="Nanum Gothic" charset="-127"/>
                </a:rPr>
                <a:t>▼</a:t>
              </a:r>
            </a:p>
          </p:txBody>
        </p:sp>
      </p:grpSp>
      <p:grpSp>
        <p:nvGrpSpPr>
          <p:cNvPr id="321" name="그룹 320"/>
          <p:cNvGrpSpPr/>
          <p:nvPr/>
        </p:nvGrpSpPr>
        <p:grpSpPr>
          <a:xfrm>
            <a:off x="6246521" y="5174705"/>
            <a:ext cx="1475257" cy="124350"/>
            <a:chOff x="3187359" y="5866970"/>
            <a:chExt cx="1475257" cy="124350"/>
          </a:xfrm>
        </p:grpSpPr>
        <p:grpSp>
          <p:nvGrpSpPr>
            <p:cNvPr id="322" name="그룹 321"/>
            <p:cNvGrpSpPr/>
            <p:nvPr/>
          </p:nvGrpSpPr>
          <p:grpSpPr>
            <a:xfrm>
              <a:off x="3187359" y="5879625"/>
              <a:ext cx="815708" cy="111695"/>
              <a:chOff x="468637" y="1396774"/>
              <a:chExt cx="815708" cy="111695"/>
            </a:xfrm>
          </p:grpSpPr>
          <p:sp>
            <p:nvSpPr>
              <p:cNvPr id="324"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ea typeface="+mn-ea"/>
                    <a:cs typeface="Nanum Gothic" charset="-127"/>
                  </a:rPr>
                  <a:t>Unit : None</a:t>
                </a:r>
              </a:p>
            </p:txBody>
          </p:sp>
          <p:pic>
            <p:nvPicPr>
              <p:cNvPr id="325" name="그림 324"/>
              <p:cNvPicPr>
                <a:picLocks noChangeAspect="1"/>
              </p:cNvPicPr>
              <p:nvPr/>
            </p:nvPicPr>
            <p:blipFill>
              <a:blip r:embed="rId1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sp>
          <p:nvSpPr>
            <p:cNvPr id="323" name="모서리가 둥근 직사각형 58"/>
            <p:cNvSpPr/>
            <p:nvPr/>
          </p:nvSpPr>
          <p:spPr>
            <a:xfrm>
              <a:off x="3612450" y="5866970"/>
              <a:ext cx="1050166" cy="118911"/>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500" i="1" dirty="0">
                  <a:solidFill>
                    <a:schemeClr val="tx1">
                      <a:lumMod val="75000"/>
                      <a:lumOff val="25000"/>
                    </a:schemeClr>
                  </a:solidFill>
                  <a:latin typeface="+mn-ea"/>
                  <a:cs typeface="Nanum Gothic" charset="-127"/>
                </a:rPr>
                <a:t>Second</a:t>
              </a:r>
              <a:r>
                <a:rPr lang="en-US" altLang="ko-KR" sz="500" dirty="0">
                  <a:solidFill>
                    <a:schemeClr val="tx1">
                      <a:lumMod val="75000"/>
                      <a:lumOff val="25000"/>
                    </a:schemeClr>
                  </a:solidFill>
                  <a:latin typeface="+mn-ea"/>
                  <a:cs typeface="Nanum Gothic" charset="-127"/>
                </a:rPr>
                <a:t>                        </a:t>
              </a:r>
              <a:r>
                <a:rPr lang="ko-KR" altLang="en-US" sz="500" dirty="0">
                  <a:solidFill>
                    <a:schemeClr val="tx1">
                      <a:lumMod val="75000"/>
                      <a:lumOff val="25000"/>
                    </a:schemeClr>
                  </a:solidFill>
                  <a:latin typeface="+mn-ea"/>
                  <a:cs typeface="Nanum Gothic" charset="-127"/>
                </a:rPr>
                <a:t>▼</a:t>
              </a:r>
            </a:p>
          </p:txBody>
        </p:sp>
      </p:grpSp>
      <p:grpSp>
        <p:nvGrpSpPr>
          <p:cNvPr id="326" name="그룹 325"/>
          <p:cNvGrpSpPr/>
          <p:nvPr/>
        </p:nvGrpSpPr>
        <p:grpSpPr>
          <a:xfrm>
            <a:off x="6263409" y="2214324"/>
            <a:ext cx="688613" cy="91777"/>
            <a:chOff x="2814242" y="3002024"/>
            <a:chExt cx="688613" cy="91777"/>
          </a:xfrm>
        </p:grpSpPr>
        <p:sp>
          <p:nvSpPr>
            <p:cNvPr id="327" name="직사각형 326"/>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328" name="그림 327"/>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358" name="그룹 357"/>
          <p:cNvGrpSpPr/>
          <p:nvPr/>
        </p:nvGrpSpPr>
        <p:grpSpPr>
          <a:xfrm>
            <a:off x="6263409" y="1431870"/>
            <a:ext cx="688613" cy="91777"/>
            <a:chOff x="2814242" y="3002024"/>
            <a:chExt cx="688613" cy="91777"/>
          </a:xfrm>
        </p:grpSpPr>
        <p:sp>
          <p:nvSpPr>
            <p:cNvPr id="359" name="직사각형 358"/>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360" name="그림 359"/>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361" name="그룹 360"/>
          <p:cNvGrpSpPr/>
          <p:nvPr/>
        </p:nvGrpSpPr>
        <p:grpSpPr>
          <a:xfrm>
            <a:off x="287236" y="1293988"/>
            <a:ext cx="688613" cy="91777"/>
            <a:chOff x="2814242" y="3002024"/>
            <a:chExt cx="688613" cy="91777"/>
          </a:xfrm>
        </p:grpSpPr>
        <p:sp>
          <p:nvSpPr>
            <p:cNvPr id="362" name="직사각형 361"/>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363" name="그림 362"/>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grpSp>
        <p:nvGrpSpPr>
          <p:cNvPr id="364" name="그룹 363"/>
          <p:cNvGrpSpPr/>
          <p:nvPr/>
        </p:nvGrpSpPr>
        <p:grpSpPr>
          <a:xfrm>
            <a:off x="287236" y="2085377"/>
            <a:ext cx="688613" cy="91777"/>
            <a:chOff x="2814242" y="3002024"/>
            <a:chExt cx="688613" cy="91777"/>
          </a:xfrm>
        </p:grpSpPr>
        <p:sp>
          <p:nvSpPr>
            <p:cNvPr id="365" name="직사각형 364"/>
            <p:cNvSpPr/>
            <p:nvPr/>
          </p:nvSpPr>
          <p:spPr>
            <a:xfrm>
              <a:off x="2888140" y="3002024"/>
              <a:ext cx="614715" cy="91777"/>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ko-KR" altLang="en-US" sz="500">
                  <a:solidFill>
                    <a:schemeClr val="bg1">
                      <a:lumMod val="75000"/>
                    </a:schemeClr>
                  </a:solidFill>
                  <a:latin typeface="Nanum Gothic Regular" charset="-127"/>
                  <a:ea typeface="Nanum Gothic Regular" charset="-127"/>
                </a:rPr>
                <a:t>항목찾기</a:t>
              </a:r>
              <a:endParaRPr lang="de-DE" altLang="ko-KR" sz="5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366" name="그림 365"/>
            <p:cNvPicPr>
              <a:picLocks noChangeAspect="1"/>
            </p:cNvPicPr>
            <p:nvPr/>
          </p:nvPicPr>
          <p:blipFill>
            <a:blip r:embed="rId19" cstate="print">
              <a:lum bright="70000" contrast="-70000"/>
              <a:extLst>
                <a:ext uri="{28A0092B-C50C-407E-A947-70E740481C1C}">
                  <a14:useLocalDpi xmlns:a14="http://schemas.microsoft.com/office/drawing/2010/main" val="0"/>
                </a:ext>
              </a:extLst>
            </a:blip>
            <a:stretch>
              <a:fillRect/>
            </a:stretch>
          </p:blipFill>
          <p:spPr>
            <a:xfrm>
              <a:off x="2814242" y="3016851"/>
              <a:ext cx="61631" cy="61631"/>
            </a:xfrm>
            <a:prstGeom prst="rect">
              <a:avLst/>
            </a:prstGeom>
          </p:spPr>
        </p:pic>
      </p:grpSp>
    </p:spTree>
    <p:extLst>
      <p:ext uri="{BB962C8B-B14F-4D97-AF65-F5344CB8AC3E}">
        <p14:creationId xmlns:p14="http://schemas.microsoft.com/office/powerpoint/2010/main" val="2970665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표 17"/>
          <p:cNvGraphicFramePr>
            <a:graphicFrameLocks noGrp="1"/>
          </p:cNvGraphicFramePr>
          <p:nvPr>
            <p:extLst>
              <p:ext uri="{D42A27DB-BD31-4B8C-83A1-F6EECF244321}">
                <p14:modId xmlns:p14="http://schemas.microsoft.com/office/powerpoint/2010/main" val="932935741"/>
              </p:ext>
            </p:extLst>
          </p:nvPr>
        </p:nvGraphicFramePr>
        <p:xfrm>
          <a:off x="158111" y="754279"/>
          <a:ext cx="3024568" cy="4544651"/>
        </p:xfrm>
        <a:graphic>
          <a:graphicData uri="http://schemas.openxmlformats.org/drawingml/2006/table">
            <a:tbl>
              <a:tblPr/>
              <a:tblGrid>
                <a:gridCol w="812996">
                  <a:extLst>
                    <a:ext uri="{9D8B030D-6E8A-4147-A177-3AD203B41FA5}">
                      <a16:colId xmlns:a16="http://schemas.microsoft.com/office/drawing/2014/main" val="20000"/>
                    </a:ext>
                  </a:extLst>
                </a:gridCol>
                <a:gridCol w="453656">
                  <a:extLst>
                    <a:ext uri="{9D8B030D-6E8A-4147-A177-3AD203B41FA5}">
                      <a16:colId xmlns:a16="http://schemas.microsoft.com/office/drawing/2014/main" val="20001"/>
                    </a:ext>
                  </a:extLst>
                </a:gridCol>
                <a:gridCol w="1757916">
                  <a:extLst>
                    <a:ext uri="{9D8B030D-6E8A-4147-A177-3AD203B41FA5}">
                      <a16:colId xmlns:a16="http://schemas.microsoft.com/office/drawing/2014/main" val="20002"/>
                    </a:ext>
                  </a:extLst>
                </a:gridCol>
              </a:tblGrid>
              <a:tr h="135627">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선택범위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UI</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557826">
                <a:tc rowSpan="12">
                  <a:txBody>
                    <a:bodyPr/>
                    <a:lstStyle/>
                    <a:p>
                      <a:pPr algn="l" rtl="0" fontAlgn="ctr"/>
                      <a:r>
                        <a:rPr lang="en-US" altLang="ko-KR" sz="600" b="0" i="0" u="none" strike="noStrike" dirty="0">
                          <a:solidFill>
                            <a:schemeClr val="tx1"/>
                          </a:solidFill>
                          <a:effectLst/>
                          <a:latin typeface="+mn-ea"/>
                          <a:ea typeface="+mn-ea"/>
                        </a:rPr>
                        <a:t>Continuous &gt; None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chemeClr val="tx1"/>
                          </a:solidFill>
                          <a:effectLst/>
                          <a:latin typeface="+mn-ea"/>
                          <a:ea typeface="+mn-ea"/>
                        </a:rPr>
                        <a:t>All time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13854">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rtl="0" fontAlgn="ctr"/>
                      <a:r>
                        <a:rPr lang="en-US" altLang="ko-KR" sz="600" b="0" i="0" u="none" strike="noStrike" dirty="0">
                          <a:solidFill>
                            <a:schemeClr val="tx1"/>
                          </a:solidFill>
                          <a:effectLst/>
                          <a:latin typeface="+mn-ea"/>
                          <a:ea typeface="+mn-ea"/>
                        </a:rPr>
                        <a:t>Relative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1385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1385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1385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21477">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13854">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6">
                  <a:txBody>
                    <a:bodyPr/>
                    <a:lstStyle/>
                    <a:p>
                      <a:pPr algn="l" rtl="0" fontAlgn="ctr"/>
                      <a:r>
                        <a:rPr lang="en-US" altLang="ko-KR" sz="600" b="0" i="0" u="none" strike="noStrike" dirty="0">
                          <a:solidFill>
                            <a:schemeClr val="tx1"/>
                          </a:solidFill>
                          <a:effectLst/>
                          <a:latin typeface="+mn-ea"/>
                          <a:ea typeface="+mn-ea"/>
                        </a:rPr>
                        <a:t>Specific</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1385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13854">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178050">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28588">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0">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Unit : Continuous &gt; None</a:t>
            </a:r>
            <a:endParaRPr kumimoji="1" lang="ko-KR" altLang="en-US" dirty="0"/>
          </a:p>
        </p:txBody>
      </p:sp>
      <p:sp>
        <p:nvSpPr>
          <p:cNvPr id="6" name="제목 5"/>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필터 패널 </a:t>
            </a:r>
            <a:r>
              <a:rPr lang="en-US" altLang="ko-KR" dirty="0">
                <a:latin typeface="+mn-ea"/>
              </a:rPr>
              <a:t>(4)</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46</a:t>
            </a:fld>
            <a:endParaRPr lang="ko-KR" altLang="en-US" dirty="0">
              <a:solidFill>
                <a:prstClr val="white">
                  <a:lumMod val="50000"/>
                </a:prstClr>
              </a:solidFill>
            </a:endParaRPr>
          </a:p>
        </p:txBody>
      </p: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4" name="그룹 3"/>
          <p:cNvGrpSpPr/>
          <p:nvPr/>
        </p:nvGrpSpPr>
        <p:grpSpPr>
          <a:xfrm>
            <a:off x="1483061" y="957055"/>
            <a:ext cx="1593702" cy="507928"/>
            <a:chOff x="2255694" y="755172"/>
            <a:chExt cx="1593702" cy="507928"/>
          </a:xfrm>
        </p:grpSpPr>
        <p:sp>
          <p:nvSpPr>
            <p:cNvPr id="213" name="제목 2"/>
            <p:cNvSpPr txBox="1">
              <a:spLocks/>
            </p:cNvSpPr>
            <p:nvPr/>
          </p:nvSpPr>
          <p:spPr bwMode="auto">
            <a:xfrm>
              <a:off x="2255694" y="755172"/>
              <a:ext cx="1593702" cy="507928"/>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53" name="제목 2"/>
            <p:cNvSpPr txBox="1">
              <a:spLocks/>
            </p:cNvSpPr>
            <p:nvPr/>
          </p:nvSpPr>
          <p:spPr bwMode="auto">
            <a:xfrm>
              <a:off x="2424045" y="766394"/>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500" i="1" dirty="0">
                  <a:solidFill>
                    <a:schemeClr val="tx1">
                      <a:lumMod val="75000"/>
                      <a:lumOff val="25000"/>
                    </a:schemeClr>
                  </a:solidFill>
                  <a:latin typeface="+mn-ea"/>
                  <a:ea typeface="+mn-ea"/>
                  <a:cs typeface="Nanum Gothic" charset="-127"/>
                </a:rPr>
                <a:t>None</a:t>
              </a:r>
            </a:p>
          </p:txBody>
        </p:sp>
        <p:pic>
          <p:nvPicPr>
            <p:cNvPr id="156" name="그림 15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33419" y="779721"/>
              <a:ext cx="64373" cy="87941"/>
            </a:xfrm>
            <a:prstGeom prst="rect">
              <a:avLst/>
            </a:prstGeom>
          </p:spPr>
        </p:pic>
        <p:sp>
          <p:nvSpPr>
            <p:cNvPr id="157" name="직사각형 156"/>
            <p:cNvSpPr/>
            <p:nvPr/>
          </p:nvSpPr>
          <p:spPr>
            <a:xfrm>
              <a:off x="2325186" y="1068607"/>
              <a:ext cx="1468191" cy="1548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(No time filtering)</a:t>
              </a:r>
            </a:p>
          </p:txBody>
        </p:sp>
        <p:grpSp>
          <p:nvGrpSpPr>
            <p:cNvPr id="183" name="그룹 182"/>
            <p:cNvGrpSpPr/>
            <p:nvPr/>
          </p:nvGrpSpPr>
          <p:grpSpPr>
            <a:xfrm>
              <a:off x="2323189" y="910169"/>
              <a:ext cx="1472031" cy="151261"/>
              <a:chOff x="4465184" y="1361650"/>
              <a:chExt cx="501426" cy="132138"/>
            </a:xfrm>
          </p:grpSpPr>
          <p:sp>
            <p:nvSpPr>
              <p:cNvPr id="186" name="직사각형 185"/>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a:t>
                </a:r>
              </a:p>
            </p:txBody>
          </p:sp>
          <p:sp>
            <p:nvSpPr>
              <p:cNvPr id="187" name="직사각형 186"/>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188" name="직사각형 187"/>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grpSp>
        <p:nvGrpSpPr>
          <p:cNvPr id="5" name="그룹 4"/>
          <p:cNvGrpSpPr/>
          <p:nvPr/>
        </p:nvGrpSpPr>
        <p:grpSpPr>
          <a:xfrm>
            <a:off x="1483061" y="1568114"/>
            <a:ext cx="1593702" cy="1944288"/>
            <a:chOff x="2255694" y="1552312"/>
            <a:chExt cx="1593702" cy="1944288"/>
          </a:xfrm>
        </p:grpSpPr>
        <p:sp>
          <p:nvSpPr>
            <p:cNvPr id="139" name="제목 2"/>
            <p:cNvSpPr txBox="1">
              <a:spLocks/>
            </p:cNvSpPr>
            <p:nvPr/>
          </p:nvSpPr>
          <p:spPr bwMode="auto">
            <a:xfrm>
              <a:off x="2255694" y="1552312"/>
              <a:ext cx="1593702" cy="1944288"/>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54" name="제목 2"/>
            <p:cNvSpPr txBox="1">
              <a:spLocks/>
            </p:cNvSpPr>
            <p:nvPr/>
          </p:nvSpPr>
          <p:spPr bwMode="auto">
            <a:xfrm>
              <a:off x="2424045" y="1562252"/>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None</a:t>
              </a:r>
            </a:p>
          </p:txBody>
        </p:sp>
        <p:pic>
          <p:nvPicPr>
            <p:cNvPr id="155" name="그림 154"/>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33419" y="1573841"/>
              <a:ext cx="64373" cy="87941"/>
            </a:xfrm>
            <a:prstGeom prst="rect">
              <a:avLst/>
            </a:prstGeom>
          </p:spPr>
        </p:pic>
        <p:sp>
          <p:nvSpPr>
            <p:cNvPr id="158" name="직사각형 157"/>
            <p:cNvSpPr/>
            <p:nvPr/>
          </p:nvSpPr>
          <p:spPr>
            <a:xfrm>
              <a:off x="2295088" y="2573082"/>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159" name="그룹 158"/>
            <p:cNvGrpSpPr/>
            <p:nvPr/>
          </p:nvGrpSpPr>
          <p:grpSpPr>
            <a:xfrm>
              <a:off x="2323189" y="2197273"/>
              <a:ext cx="1468071" cy="142123"/>
              <a:chOff x="3633165" y="1841556"/>
              <a:chExt cx="2685598" cy="182004"/>
            </a:xfrm>
          </p:grpSpPr>
          <p:sp>
            <p:nvSpPr>
              <p:cNvPr id="160" name="모서리가 둥근 직사각형 159"/>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161" name="모서리가 둥근 직사각형 160"/>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162" name="모서리가 둥근 직사각형 161"/>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169" name="모서리가 둥근 직사각형 168"/>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170" name="모서리가 둥근 직사각형 169"/>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171" name="직사각형 170"/>
            <p:cNvSpPr/>
            <p:nvPr/>
          </p:nvSpPr>
          <p:spPr>
            <a:xfrm>
              <a:off x="2295088" y="2054508"/>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172" name="모서리가 둥근 직사각형 171"/>
            <p:cNvSpPr/>
            <p:nvPr/>
          </p:nvSpPr>
          <p:spPr>
            <a:xfrm>
              <a:off x="2323189" y="2366781"/>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sp>
          <p:nvSpPr>
            <p:cNvPr id="174" name="직사각형 173"/>
            <p:cNvSpPr/>
            <p:nvPr/>
          </p:nvSpPr>
          <p:spPr>
            <a:xfrm>
              <a:off x="2295088" y="2913409"/>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175" name="그룹 174"/>
            <p:cNvGrpSpPr/>
            <p:nvPr/>
          </p:nvGrpSpPr>
          <p:grpSpPr>
            <a:xfrm>
              <a:off x="2605074" y="2384502"/>
              <a:ext cx="945672" cy="155242"/>
              <a:chOff x="2083358" y="3864181"/>
              <a:chExt cx="1163934" cy="155242"/>
            </a:xfrm>
            <a:solidFill>
              <a:schemeClr val="bg1">
                <a:lumMod val="95000"/>
              </a:schemeClr>
            </a:solidFill>
          </p:grpSpPr>
          <p:sp>
            <p:nvSpPr>
              <p:cNvPr id="176"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77"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78" name="모서리가 둥근 직사각형 177"/>
            <p:cNvSpPr/>
            <p:nvPr/>
          </p:nvSpPr>
          <p:spPr>
            <a:xfrm>
              <a:off x="2323189" y="3245333"/>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179" name="그룹 178"/>
            <p:cNvGrpSpPr/>
            <p:nvPr/>
          </p:nvGrpSpPr>
          <p:grpSpPr>
            <a:xfrm>
              <a:off x="2604531" y="3263054"/>
              <a:ext cx="946215" cy="155242"/>
              <a:chOff x="2083358" y="3864181"/>
              <a:chExt cx="1163934" cy="155242"/>
            </a:xfrm>
            <a:solidFill>
              <a:schemeClr val="bg1">
                <a:lumMod val="95000"/>
              </a:schemeClr>
            </a:solidFill>
          </p:grpSpPr>
          <p:sp>
            <p:nvSpPr>
              <p:cNvPr id="180"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81" name="모서리가 둥근 직사각형 180"/>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82" name="직사각형 181"/>
            <p:cNvSpPr/>
            <p:nvPr/>
          </p:nvSpPr>
          <p:spPr>
            <a:xfrm>
              <a:off x="2325186" y="1865622"/>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grpSp>
          <p:nvGrpSpPr>
            <p:cNvPr id="189" name="그룹 188"/>
            <p:cNvGrpSpPr/>
            <p:nvPr/>
          </p:nvGrpSpPr>
          <p:grpSpPr>
            <a:xfrm>
              <a:off x="2319229" y="1706211"/>
              <a:ext cx="1472031" cy="151261"/>
              <a:chOff x="4465184" y="1361650"/>
              <a:chExt cx="501426" cy="132138"/>
            </a:xfrm>
          </p:grpSpPr>
          <p:sp>
            <p:nvSpPr>
              <p:cNvPr id="190" name="직사각형 189"/>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191" name="직사각형 190"/>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200" name="직사각형 199"/>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201" name="그룹 200"/>
            <p:cNvGrpSpPr/>
            <p:nvPr/>
          </p:nvGrpSpPr>
          <p:grpSpPr>
            <a:xfrm>
              <a:off x="2323189" y="2731046"/>
              <a:ext cx="1468071" cy="142123"/>
              <a:chOff x="3633165" y="1841556"/>
              <a:chExt cx="2685598" cy="182004"/>
            </a:xfrm>
          </p:grpSpPr>
          <p:sp>
            <p:nvSpPr>
              <p:cNvPr id="202" name="모서리가 둥근 직사각형 201"/>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03" name="모서리가 둥근 직사각형 202"/>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204" name="모서리가 둥근 직사각형 203"/>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205" name="모서리가 둥근 직사각형 204"/>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206" name="모서리가 둥근 직사각형 205"/>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207" name="그룹 206"/>
            <p:cNvGrpSpPr/>
            <p:nvPr/>
          </p:nvGrpSpPr>
          <p:grpSpPr>
            <a:xfrm>
              <a:off x="2323189" y="3067969"/>
              <a:ext cx="1468071" cy="142123"/>
              <a:chOff x="3633165" y="1841556"/>
              <a:chExt cx="2685598" cy="182004"/>
            </a:xfrm>
          </p:grpSpPr>
          <p:sp>
            <p:nvSpPr>
              <p:cNvPr id="208" name="모서리가 둥근 직사각형 207"/>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09" name="모서리가 둥근 직사각형 208"/>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210" name="모서리가 둥근 직사각형 209"/>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211" name="모서리가 둥근 직사각형 210"/>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212" name="모서리가 둥근 직사각형 211"/>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grpSp>
        <p:nvGrpSpPr>
          <p:cNvPr id="7" name="그룹 6"/>
          <p:cNvGrpSpPr/>
          <p:nvPr/>
        </p:nvGrpSpPr>
        <p:grpSpPr>
          <a:xfrm>
            <a:off x="1482724" y="3690950"/>
            <a:ext cx="1593702" cy="1146170"/>
            <a:chOff x="1482724" y="3623830"/>
            <a:chExt cx="1593702" cy="1146170"/>
          </a:xfrm>
        </p:grpSpPr>
        <p:sp>
          <p:nvSpPr>
            <p:cNvPr id="214" name="제목 2"/>
            <p:cNvSpPr txBox="1">
              <a:spLocks/>
            </p:cNvSpPr>
            <p:nvPr/>
          </p:nvSpPr>
          <p:spPr bwMode="auto">
            <a:xfrm>
              <a:off x="1482724" y="3623830"/>
              <a:ext cx="1593702" cy="1146170"/>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215" name="제목 2"/>
            <p:cNvSpPr txBox="1">
              <a:spLocks/>
            </p:cNvSpPr>
            <p:nvPr/>
          </p:nvSpPr>
          <p:spPr bwMode="auto">
            <a:xfrm>
              <a:off x="1653256" y="3671461"/>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None</a:t>
              </a:r>
            </a:p>
          </p:txBody>
        </p:sp>
        <p:pic>
          <p:nvPicPr>
            <p:cNvPr id="216" name="그림 21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562630" y="3683050"/>
              <a:ext cx="64373" cy="87941"/>
            </a:xfrm>
            <a:prstGeom prst="rect">
              <a:avLst/>
            </a:prstGeom>
          </p:spPr>
        </p:pic>
        <p:grpSp>
          <p:nvGrpSpPr>
            <p:cNvPr id="217" name="그룹 216"/>
            <p:cNvGrpSpPr/>
            <p:nvPr/>
          </p:nvGrpSpPr>
          <p:grpSpPr>
            <a:xfrm>
              <a:off x="1525398" y="3793533"/>
              <a:ext cx="1504647" cy="151261"/>
              <a:chOff x="4465184" y="1361650"/>
              <a:chExt cx="501426" cy="132138"/>
            </a:xfrm>
          </p:grpSpPr>
          <p:sp>
            <p:nvSpPr>
              <p:cNvPr id="218" name="직사각형 217"/>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219" name="직사각형 218"/>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220" name="직사각형 219"/>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221" name="제목 2"/>
            <p:cNvSpPr txBox="1">
              <a:spLocks/>
            </p:cNvSpPr>
            <p:nvPr/>
          </p:nvSpPr>
          <p:spPr bwMode="auto">
            <a:xfrm>
              <a:off x="1856723" y="414394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22"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3"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24" name="모서리가 둥근 직사각형 223"/>
            <p:cNvSpPr/>
            <p:nvPr/>
          </p:nvSpPr>
          <p:spPr>
            <a:xfrm>
              <a:off x="1573757" y="45262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228" name="직사각형 227"/>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29" name="제목 2"/>
            <p:cNvSpPr txBox="1">
              <a:spLocks/>
            </p:cNvSpPr>
            <p:nvPr/>
          </p:nvSpPr>
          <p:spPr bwMode="auto">
            <a:xfrm>
              <a:off x="1878826" y="4433339"/>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30"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31"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32" name="직사각형 231"/>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42" name="모서리가 둥근 직사각형 58"/>
            <p:cNvSpPr/>
            <p:nvPr/>
          </p:nvSpPr>
          <p:spPr>
            <a:xfrm>
              <a:off x="2818911" y="4551014"/>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graphicFrame>
        <p:nvGraphicFramePr>
          <p:cNvPr id="243" name="표 242"/>
          <p:cNvGraphicFramePr>
            <a:graphicFrameLocks noGrp="1"/>
          </p:cNvGraphicFramePr>
          <p:nvPr>
            <p:extLst>
              <p:ext uri="{D42A27DB-BD31-4B8C-83A1-F6EECF244321}">
                <p14:modId xmlns:p14="http://schemas.microsoft.com/office/powerpoint/2010/main" val="355552576"/>
              </p:ext>
            </p:extLst>
          </p:nvPr>
        </p:nvGraphicFramePr>
        <p:xfrm>
          <a:off x="3567254" y="750430"/>
          <a:ext cx="3301170" cy="5631189"/>
        </p:xfrm>
        <a:graphic>
          <a:graphicData uri="http://schemas.openxmlformats.org/drawingml/2006/table">
            <a:tbl>
              <a:tblPr/>
              <a:tblGrid>
                <a:gridCol w="1018683">
                  <a:extLst>
                    <a:ext uri="{9D8B030D-6E8A-4147-A177-3AD203B41FA5}">
                      <a16:colId xmlns:a16="http://schemas.microsoft.com/office/drawing/2014/main" val="20000"/>
                    </a:ext>
                  </a:extLst>
                </a:gridCol>
                <a:gridCol w="588397">
                  <a:extLst>
                    <a:ext uri="{9D8B030D-6E8A-4147-A177-3AD203B41FA5}">
                      <a16:colId xmlns:a16="http://schemas.microsoft.com/office/drawing/2014/main" val="20001"/>
                    </a:ext>
                  </a:extLst>
                </a:gridCol>
                <a:gridCol w="1694090">
                  <a:extLst>
                    <a:ext uri="{9D8B030D-6E8A-4147-A177-3AD203B41FA5}">
                      <a16:colId xmlns:a16="http://schemas.microsoft.com/office/drawing/2014/main" val="20002"/>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선택범위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UI</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865604">
                <a:tc rowSpan="2">
                  <a:txBody>
                    <a:bodyPr/>
                    <a:lstStyle/>
                    <a:p>
                      <a:pPr algn="l" rtl="0" fontAlgn="ctr"/>
                      <a:r>
                        <a:rPr lang="en-US" altLang="ko-KR" sz="600" b="0" i="0" u="none" strike="noStrike">
                          <a:solidFill>
                            <a:schemeClr val="tx1"/>
                          </a:solidFill>
                          <a:effectLst/>
                          <a:latin typeface="+mn-ea"/>
                          <a:ea typeface="+mn-ea"/>
                        </a:rPr>
                        <a:t>Continuous &gt; </a:t>
                      </a:r>
                      <a:r>
                        <a:rPr lang="en-US" sz="600" b="0" i="0" u="none" strike="noStrike">
                          <a:solidFill>
                            <a:srgbClr val="000000"/>
                          </a:solidFill>
                          <a:effectLst/>
                          <a:latin typeface="+mn-ea"/>
                          <a:ea typeface="+mn-ea"/>
                        </a:rPr>
                        <a:t>Second</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123594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49237">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22950">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25721">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186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2171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228493">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Quarter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200778">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선택 범위 및 </a:t>
                      </a: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표시되는 단위만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270515">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rgbClr val="FF0000"/>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pSp>
        <p:nvGrpSpPr>
          <p:cNvPr id="10" name="그룹 9"/>
          <p:cNvGrpSpPr/>
          <p:nvPr/>
        </p:nvGrpSpPr>
        <p:grpSpPr>
          <a:xfrm>
            <a:off x="5181426" y="3317208"/>
            <a:ext cx="1188473" cy="142829"/>
            <a:chOff x="7749494" y="1766261"/>
            <a:chExt cx="1188473" cy="142829"/>
          </a:xfrm>
        </p:grpSpPr>
        <p:sp>
          <p:nvSpPr>
            <p:cNvPr id="321" name="모서리가 둥근 직사각형 58"/>
            <p:cNvSpPr/>
            <p:nvPr/>
          </p:nvSpPr>
          <p:spPr>
            <a:xfrm>
              <a:off x="7749494" y="176626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2" name="모서리가 둥근 직사각형 58"/>
            <p:cNvSpPr/>
            <p:nvPr/>
          </p:nvSpPr>
          <p:spPr>
            <a:xfrm>
              <a:off x="8347841" y="176626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grpSp>
      <p:grpSp>
        <p:nvGrpSpPr>
          <p:cNvPr id="11" name="그룹 10"/>
          <p:cNvGrpSpPr/>
          <p:nvPr/>
        </p:nvGrpSpPr>
        <p:grpSpPr>
          <a:xfrm>
            <a:off x="5201861" y="3797632"/>
            <a:ext cx="1188473" cy="142829"/>
            <a:chOff x="7749494" y="2570441"/>
            <a:chExt cx="1188473" cy="142829"/>
          </a:xfrm>
        </p:grpSpPr>
        <p:sp>
          <p:nvSpPr>
            <p:cNvPr id="323" name="모서리가 둥근 직사각형 58"/>
            <p:cNvSpPr/>
            <p:nvPr/>
          </p:nvSpPr>
          <p:spPr>
            <a:xfrm>
              <a:off x="7749494" y="257044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4" name="모서리가 둥근 직사각형 58"/>
            <p:cNvSpPr/>
            <p:nvPr/>
          </p:nvSpPr>
          <p:spPr>
            <a:xfrm>
              <a:off x="8347841" y="257044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grpSp>
      <p:sp>
        <p:nvSpPr>
          <p:cNvPr id="325" name="모서리가 둥근 직사각형 58"/>
          <p:cNvSpPr/>
          <p:nvPr/>
        </p:nvSpPr>
        <p:spPr>
          <a:xfrm>
            <a:off x="5192445" y="4251346"/>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grpSp>
        <p:nvGrpSpPr>
          <p:cNvPr id="12" name="그룹 11"/>
          <p:cNvGrpSpPr/>
          <p:nvPr/>
        </p:nvGrpSpPr>
        <p:grpSpPr>
          <a:xfrm>
            <a:off x="5176196" y="4731770"/>
            <a:ext cx="1193703" cy="142829"/>
            <a:chOff x="7744264" y="4156271"/>
            <a:chExt cx="1193703" cy="142829"/>
          </a:xfrm>
        </p:grpSpPr>
        <p:sp>
          <p:nvSpPr>
            <p:cNvPr id="326" name="모서리가 둥근 직사각형 58"/>
            <p:cNvSpPr/>
            <p:nvPr/>
          </p:nvSpPr>
          <p:spPr>
            <a:xfrm>
              <a:off x="7744264" y="415627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27" name="모서리가 둥근 직사각형 58"/>
            <p:cNvSpPr/>
            <p:nvPr/>
          </p:nvSpPr>
          <p:spPr>
            <a:xfrm>
              <a:off x="8347841" y="415627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grpSp>
      <p:sp>
        <p:nvSpPr>
          <p:cNvPr id="328" name="모서리가 둥근 직사각형 58"/>
          <p:cNvSpPr/>
          <p:nvPr/>
        </p:nvSpPr>
        <p:spPr>
          <a:xfrm>
            <a:off x="5186970" y="519312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grpSp>
        <p:nvGrpSpPr>
          <p:cNvPr id="13" name="그룹 12"/>
          <p:cNvGrpSpPr/>
          <p:nvPr/>
        </p:nvGrpSpPr>
        <p:grpSpPr>
          <a:xfrm>
            <a:off x="5184417" y="5692383"/>
            <a:ext cx="1193703" cy="142829"/>
            <a:chOff x="7744264" y="5748393"/>
            <a:chExt cx="1193703" cy="142829"/>
          </a:xfrm>
        </p:grpSpPr>
        <p:sp>
          <p:nvSpPr>
            <p:cNvPr id="329" name="모서리가 둥근 직사각형 58"/>
            <p:cNvSpPr/>
            <p:nvPr/>
          </p:nvSpPr>
          <p:spPr>
            <a:xfrm>
              <a:off x="7744264" y="574839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30" name="모서리가 둥근 직사각형 58"/>
            <p:cNvSpPr/>
            <p:nvPr/>
          </p:nvSpPr>
          <p:spPr>
            <a:xfrm>
              <a:off x="8347841" y="574839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grpSp>
      <p:sp>
        <p:nvSpPr>
          <p:cNvPr id="331" name="모서리가 둥근 직사각형 58"/>
          <p:cNvSpPr/>
          <p:nvPr/>
        </p:nvSpPr>
        <p:spPr>
          <a:xfrm>
            <a:off x="5176196" y="618592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grpSp>
        <p:nvGrpSpPr>
          <p:cNvPr id="14" name="그룹 13"/>
          <p:cNvGrpSpPr/>
          <p:nvPr/>
        </p:nvGrpSpPr>
        <p:grpSpPr>
          <a:xfrm>
            <a:off x="5101412" y="966360"/>
            <a:ext cx="1593702" cy="804551"/>
            <a:chOff x="5445124" y="2652210"/>
            <a:chExt cx="1593702" cy="804551"/>
          </a:xfrm>
        </p:grpSpPr>
        <p:sp>
          <p:nvSpPr>
            <p:cNvPr id="350" name="제목 2"/>
            <p:cNvSpPr txBox="1">
              <a:spLocks/>
            </p:cNvSpPr>
            <p:nvPr/>
          </p:nvSpPr>
          <p:spPr bwMode="auto">
            <a:xfrm>
              <a:off x="5445124" y="2652210"/>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51" name="직사각형 350"/>
            <p:cNvSpPr/>
            <p:nvPr/>
          </p:nvSpPr>
          <p:spPr>
            <a:xfrm>
              <a:off x="5488602" y="2948930"/>
              <a:ext cx="1215271" cy="5078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fi-FI" altLang="ko-KR" sz="600" dirty="0">
                  <a:solidFill>
                    <a:prstClr val="black">
                      <a:lumMod val="75000"/>
                      <a:lumOff val="25000"/>
                    </a:prstClr>
                  </a:solidFill>
                  <a:latin typeface="+mn-ea"/>
                  <a:cs typeface="Nanum Gothic" charset="-127"/>
                </a:rPr>
                <a:t>1980-01-01  06:15</a:t>
              </a:r>
            </a:p>
            <a:p>
              <a:pPr>
                <a:lnSpc>
                  <a:spcPct val="150000"/>
                </a:lnSpc>
              </a:pP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yyyy-MM-dd</a:t>
              </a: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hh:mm:ss</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yyyy-MM-dd</a:t>
              </a:r>
              <a:r>
                <a:rPr lang="fi-FI" altLang="ko-KR" sz="600" dirty="0">
                  <a:solidFill>
                    <a:prstClr val="black">
                      <a:lumMod val="75000"/>
                      <a:lumOff val="25000"/>
                    </a:prstClr>
                  </a:solidFill>
                  <a:latin typeface="+mn-ea"/>
                  <a:cs typeface="Nanum Gothic" charset="-127"/>
                </a:rPr>
                <a:t> </a:t>
              </a:r>
              <a:r>
                <a:rPr lang="fi-FI" altLang="ko-KR" sz="600" dirty="0" err="1">
                  <a:solidFill>
                    <a:prstClr val="black">
                      <a:lumMod val="75000"/>
                      <a:lumOff val="25000"/>
                    </a:prstClr>
                  </a:solidFill>
                  <a:latin typeface="+mn-ea"/>
                  <a:cs typeface="Nanum Gothic" charset="-127"/>
                </a:rPr>
                <a:t>hh:mm:ss</a:t>
              </a:r>
              <a:endParaRPr lang="fi-FI" altLang="ko-KR" sz="600" dirty="0">
                <a:solidFill>
                  <a:prstClr val="black">
                    <a:lumMod val="75000"/>
                    <a:lumOff val="25000"/>
                  </a:prstClr>
                </a:solidFill>
                <a:latin typeface="+mn-ea"/>
                <a:cs typeface="Nanum Gothic" charset="-127"/>
              </a:endParaRPr>
            </a:p>
          </p:txBody>
        </p:sp>
        <p:grpSp>
          <p:nvGrpSpPr>
            <p:cNvPr id="352" name="그룹 351"/>
            <p:cNvGrpSpPr/>
            <p:nvPr/>
          </p:nvGrpSpPr>
          <p:grpSpPr>
            <a:xfrm>
              <a:off x="5487798" y="2816432"/>
              <a:ext cx="1504647" cy="151261"/>
              <a:chOff x="4465184" y="1361650"/>
              <a:chExt cx="334284" cy="132138"/>
            </a:xfrm>
          </p:grpSpPr>
          <p:sp>
            <p:nvSpPr>
              <p:cNvPr id="353" name="직사각형 352"/>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mr-IN" altLang="ko-KR" sz="600" dirty="0" err="1">
                    <a:solidFill>
                      <a:schemeClr val="tx1"/>
                    </a:solidFill>
                    <a:latin typeface="+mn-ea"/>
                    <a:cs typeface="Nanum Gothic" charset="-127"/>
                  </a:rPr>
                  <a:t>Specific</a:t>
                </a:r>
                <a:endParaRPr kumimoji="1" lang="mr-IN" altLang="ko-KR" sz="600" dirty="0">
                  <a:solidFill>
                    <a:schemeClr val="tx1"/>
                  </a:solidFill>
                  <a:latin typeface="+mn-ea"/>
                  <a:cs typeface="Nanum Gothic" charset="-127"/>
                </a:endParaRPr>
              </a:p>
            </p:txBody>
          </p:sp>
          <p:sp>
            <p:nvSpPr>
              <p:cNvPr id="354" name="직사각형 353"/>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 lists</a:t>
                </a:r>
              </a:p>
            </p:txBody>
          </p:sp>
        </p:grpSp>
        <p:grpSp>
          <p:nvGrpSpPr>
            <p:cNvPr id="357" name="그룹 356"/>
            <p:cNvGrpSpPr/>
            <p:nvPr/>
          </p:nvGrpSpPr>
          <p:grpSpPr>
            <a:xfrm>
              <a:off x="5525030" y="2679812"/>
              <a:ext cx="497561" cy="111695"/>
              <a:chOff x="5525030" y="3536698"/>
              <a:chExt cx="497561" cy="111695"/>
            </a:xfrm>
          </p:grpSpPr>
          <p:sp>
            <p:nvSpPr>
              <p:cNvPr id="358" name="제목 2"/>
              <p:cNvSpPr txBox="1">
                <a:spLocks/>
              </p:cNvSpPr>
              <p:nvPr/>
            </p:nvSpPr>
            <p:spPr bwMode="auto">
              <a:xfrm>
                <a:off x="5615656" y="353669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Second</a:t>
                </a:r>
              </a:p>
            </p:txBody>
          </p:sp>
          <p:pic>
            <p:nvPicPr>
              <p:cNvPr id="359" name="그림 358"/>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25030" y="3548287"/>
                <a:ext cx="64373" cy="87941"/>
              </a:xfrm>
              <a:prstGeom prst="rect">
                <a:avLst/>
              </a:prstGeom>
            </p:spPr>
          </p:pic>
        </p:grpSp>
      </p:grpSp>
      <p:grpSp>
        <p:nvGrpSpPr>
          <p:cNvPr id="15" name="그룹 14"/>
          <p:cNvGrpSpPr/>
          <p:nvPr/>
        </p:nvGrpSpPr>
        <p:grpSpPr>
          <a:xfrm>
            <a:off x="5101412" y="1803217"/>
            <a:ext cx="1593702" cy="1146170"/>
            <a:chOff x="5445124" y="3489067"/>
            <a:chExt cx="1593702" cy="1146170"/>
          </a:xfrm>
        </p:grpSpPr>
        <p:grpSp>
          <p:nvGrpSpPr>
            <p:cNvPr id="332" name="그룹 331"/>
            <p:cNvGrpSpPr/>
            <p:nvPr/>
          </p:nvGrpSpPr>
          <p:grpSpPr>
            <a:xfrm>
              <a:off x="5445124" y="3489067"/>
              <a:ext cx="1593702" cy="1146170"/>
              <a:chOff x="1482724" y="3623830"/>
              <a:chExt cx="1593702" cy="1146170"/>
            </a:xfrm>
          </p:grpSpPr>
          <p:sp>
            <p:nvSpPr>
              <p:cNvPr id="333" name="제목 2"/>
              <p:cNvSpPr txBox="1">
                <a:spLocks/>
              </p:cNvSpPr>
              <p:nvPr/>
            </p:nvSpPr>
            <p:spPr bwMode="auto">
              <a:xfrm>
                <a:off x="1482724" y="3623830"/>
                <a:ext cx="1593702" cy="1146170"/>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337" name="제목 2"/>
              <p:cNvSpPr txBox="1">
                <a:spLocks/>
              </p:cNvSpPr>
              <p:nvPr/>
            </p:nvSpPr>
            <p:spPr bwMode="auto">
              <a:xfrm>
                <a:off x="1856723" y="414394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338"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39"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0" name="모서리가 둥근 직사각형 339"/>
              <p:cNvSpPr/>
              <p:nvPr/>
            </p:nvSpPr>
            <p:spPr>
              <a:xfrm>
                <a:off x="1573757" y="45262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341" name="직사각형 340"/>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42" name="제목 2"/>
              <p:cNvSpPr txBox="1">
                <a:spLocks/>
              </p:cNvSpPr>
              <p:nvPr/>
            </p:nvSpPr>
            <p:spPr bwMode="auto">
              <a:xfrm>
                <a:off x="1878826" y="4433339"/>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43"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44"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45" name="직사각형 344"/>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46" name="모서리가 둥근 직사각형 58"/>
              <p:cNvSpPr/>
              <p:nvPr/>
            </p:nvSpPr>
            <p:spPr>
              <a:xfrm>
                <a:off x="2818911" y="4551014"/>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grpSp>
          <p:nvGrpSpPr>
            <p:cNvPr id="9" name="그룹 8"/>
            <p:cNvGrpSpPr/>
            <p:nvPr/>
          </p:nvGrpSpPr>
          <p:grpSpPr>
            <a:xfrm>
              <a:off x="5525030" y="3536698"/>
              <a:ext cx="497561" cy="111695"/>
              <a:chOff x="5525030" y="3536698"/>
              <a:chExt cx="497561" cy="111695"/>
            </a:xfrm>
          </p:grpSpPr>
          <p:sp>
            <p:nvSpPr>
              <p:cNvPr id="355" name="제목 2"/>
              <p:cNvSpPr txBox="1">
                <a:spLocks/>
              </p:cNvSpPr>
              <p:nvPr/>
            </p:nvSpPr>
            <p:spPr bwMode="auto">
              <a:xfrm>
                <a:off x="5615656" y="353669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Second</a:t>
                </a:r>
              </a:p>
            </p:txBody>
          </p:sp>
          <p:pic>
            <p:nvPicPr>
              <p:cNvPr id="356" name="그림 35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25030" y="3548287"/>
                <a:ext cx="64373" cy="87941"/>
              </a:xfrm>
              <a:prstGeom prst="rect">
                <a:avLst/>
              </a:prstGeom>
            </p:spPr>
          </p:pic>
        </p:grpSp>
        <p:grpSp>
          <p:nvGrpSpPr>
            <p:cNvPr id="360" name="그룹 359"/>
            <p:cNvGrpSpPr/>
            <p:nvPr/>
          </p:nvGrpSpPr>
          <p:grpSpPr>
            <a:xfrm>
              <a:off x="5487798" y="3669593"/>
              <a:ext cx="1504647" cy="151261"/>
              <a:chOff x="4632326" y="1361650"/>
              <a:chExt cx="334284" cy="132138"/>
            </a:xfrm>
          </p:grpSpPr>
          <p:sp>
            <p:nvSpPr>
              <p:cNvPr id="361" name="직사각형 360"/>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All time l</a:t>
                </a:r>
                <a:r>
                  <a:rPr kumimoji="1" lang="mr-IN" altLang="ko-KR" sz="600" dirty="0" err="1">
                    <a:solidFill>
                      <a:schemeClr val="tx1"/>
                    </a:solidFill>
                    <a:latin typeface="+mn-ea"/>
                    <a:cs typeface="Nanum Gothic" charset="-127"/>
                  </a:rPr>
                  <a:t>ist</a:t>
                </a:r>
                <a:r>
                  <a:rPr kumimoji="1" lang="en-US" altLang="ko-KR" sz="600" dirty="0">
                    <a:solidFill>
                      <a:schemeClr val="tx1"/>
                    </a:solidFill>
                    <a:latin typeface="+mn-ea"/>
                    <a:cs typeface="Nanum Gothic" charset="-127"/>
                  </a:rPr>
                  <a:t>s</a:t>
                </a:r>
                <a:endParaRPr kumimoji="1" lang="mr-IN" altLang="ko-KR" sz="600" dirty="0">
                  <a:solidFill>
                    <a:schemeClr val="tx1"/>
                  </a:solidFill>
                  <a:latin typeface="+mn-ea"/>
                  <a:cs typeface="Nanum Gothic" charset="-127"/>
                </a:endParaRPr>
              </a:p>
            </p:txBody>
          </p:sp>
          <p:sp>
            <p:nvSpPr>
              <p:cNvPr id="362" name="직사각형 361"/>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grpSp>
      <p:graphicFrame>
        <p:nvGraphicFramePr>
          <p:cNvPr id="438" name="표 437"/>
          <p:cNvGraphicFramePr>
            <a:graphicFrameLocks noGrp="1"/>
          </p:cNvGraphicFramePr>
          <p:nvPr>
            <p:extLst>
              <p:ext uri="{D42A27DB-BD31-4B8C-83A1-F6EECF244321}">
                <p14:modId xmlns:p14="http://schemas.microsoft.com/office/powerpoint/2010/main" val="892590871"/>
              </p:ext>
            </p:extLst>
          </p:nvPr>
        </p:nvGraphicFramePr>
        <p:xfrm>
          <a:off x="7347016" y="750430"/>
          <a:ext cx="4477865" cy="5869428"/>
        </p:xfrm>
        <a:graphic>
          <a:graphicData uri="http://schemas.openxmlformats.org/drawingml/2006/table">
            <a:tbl>
              <a:tblPr/>
              <a:tblGrid>
                <a:gridCol w="1400519">
                  <a:extLst>
                    <a:ext uri="{9D8B030D-6E8A-4147-A177-3AD203B41FA5}">
                      <a16:colId xmlns:a16="http://schemas.microsoft.com/office/drawing/2014/main" val="20000"/>
                    </a:ext>
                  </a:extLst>
                </a:gridCol>
                <a:gridCol w="888786">
                  <a:extLst>
                    <a:ext uri="{9D8B030D-6E8A-4147-A177-3AD203B41FA5}">
                      <a16:colId xmlns:a16="http://schemas.microsoft.com/office/drawing/2014/main" val="20001"/>
                    </a:ext>
                  </a:extLst>
                </a:gridCol>
                <a:gridCol w="2188560">
                  <a:extLst>
                    <a:ext uri="{9D8B030D-6E8A-4147-A177-3AD203B41FA5}">
                      <a16:colId xmlns:a16="http://schemas.microsoft.com/office/drawing/2014/main" val="20002"/>
                    </a:ext>
                  </a:extLst>
                </a:gridCol>
              </a:tblGrid>
              <a:tr h="16397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목록</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941098">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Second by 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Sec</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baseline="0" dirty="0">
                          <a:solidFill>
                            <a:srgbClr val="000000"/>
                          </a:solidFill>
                          <a:effectLst/>
                          <a:latin typeface="+mn-ea"/>
                          <a:ea typeface="+mn-ea"/>
                        </a:rPr>
                        <a:t>Sec</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Minute by 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Hour by 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r>
                        <a:rPr lang="en-US" altLang="ko-KR" sz="600" b="0" i="0" u="none" strike="noStrike" baseline="0" dirty="0">
                          <a:solidFill>
                            <a:srgbClr val="000000"/>
                          </a:solidFill>
                          <a:effectLst/>
                          <a:latin typeface="+mn-ea"/>
                          <a:ea typeface="+mn-ea"/>
                        </a:rPr>
                        <a:t> ... 24</a:t>
                      </a:r>
                      <a:r>
                        <a:rPr lang="ko-KR" altLang="en-US" sz="600" b="0" i="0" u="none" strike="noStrike" baseline="0"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Monday</a:t>
                      </a:r>
                      <a:r>
                        <a:rPr lang="en-US" altLang="ko-KR" sz="600" b="0" i="0" u="none" strike="noStrike" baseline="0" dirty="0">
                          <a:solidFill>
                            <a:srgbClr val="000000"/>
                          </a:solidFill>
                          <a:effectLst/>
                          <a:latin typeface="+mn-ea"/>
                          <a:ea typeface="+mn-ea"/>
                        </a:rPr>
                        <a:t> ... Sunday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31th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365th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W1</a:t>
                      </a:r>
                      <a:r>
                        <a:rPr lang="en-US" altLang="ko-KR" sz="600" b="0" i="0" u="none" strike="noStrike" baseline="0" dirty="0">
                          <a:solidFill>
                            <a:srgbClr val="000000"/>
                          </a:solidFill>
                          <a:effectLst/>
                          <a:latin typeface="+mn-ea"/>
                          <a:ea typeface="+mn-ea"/>
                        </a:rPr>
                        <a:t> ... W5</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baseline="0" dirty="0">
                          <a:solidFill>
                            <a:srgbClr val="000000"/>
                          </a:solidFill>
                          <a:effectLst/>
                          <a:latin typeface="+mn-ea"/>
                          <a:ea typeface="+mn-ea"/>
                        </a:rPr>
                        <a:t>W1 ... W53</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Month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January </a:t>
                      </a:r>
                      <a:r>
                        <a:rPr lang="en-US" altLang="ko-KR" sz="600" b="0" i="0" u="none" strike="noStrike" baseline="0" dirty="0">
                          <a:solidFill>
                            <a:srgbClr val="000000"/>
                          </a:solidFill>
                          <a:effectLst/>
                          <a:latin typeface="+mn-ea"/>
                          <a:ea typeface="+mn-ea"/>
                        </a:rPr>
                        <a:t>... December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a:solidFill>
                            <a:srgbClr val="FF0000"/>
                          </a:solidFill>
                          <a:latin typeface="+mn-ea"/>
                          <a:cs typeface="Nanum Gothic" charset="-127"/>
                        </a:rPr>
                        <a:t>UI</a:t>
                      </a:r>
                      <a:r>
                        <a:rPr kumimoji="1" lang="ko-KR" altLang="en-US" sz="600">
                          <a:solidFill>
                            <a:srgbClr val="FF0000"/>
                          </a:solidFill>
                          <a:latin typeface="+mn-ea"/>
                          <a:cs typeface="Nanum Gothic" charset="-127"/>
                        </a:rPr>
                        <a:t>는 상동</a:t>
                      </a:r>
                      <a:endParaRPr kumimoji="1" lang="en-US" altLang="ko-KR" sz="60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Quarter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Q1</a:t>
                      </a:r>
                      <a:r>
                        <a:rPr lang="en-US" altLang="ko-KR" sz="600" b="0" i="0" u="none" strike="noStrike" baseline="0" dirty="0">
                          <a:solidFill>
                            <a:srgbClr val="000000"/>
                          </a:solidFill>
                          <a:effectLst/>
                          <a:latin typeface="+mn-ea"/>
                          <a:ea typeface="+mn-ea"/>
                        </a:rPr>
                        <a:t> ... Q4</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76436">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err="1">
                          <a:solidFill>
                            <a:srgbClr val="000000"/>
                          </a:solidFill>
                          <a:effectLst/>
                          <a:latin typeface="+mn-ea"/>
                          <a:ea typeface="+mn-ea"/>
                        </a:rPr>
                        <a:t>yyyy</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a:solidFill>
                            <a:srgbClr val="FF0000"/>
                          </a:solidFill>
                          <a:latin typeface="+mn-ea"/>
                          <a:cs typeface="Nanum Gothic" charset="-127"/>
                        </a:rPr>
                        <a:t>UI</a:t>
                      </a:r>
                      <a:r>
                        <a:rPr kumimoji="1" lang="ko-KR" altLang="en-US" sz="600" dirty="0">
                          <a:solidFill>
                            <a:srgbClr val="FF0000"/>
                          </a:solidFill>
                          <a:latin typeface="+mn-ea"/>
                          <a:cs typeface="Nanum Gothic" charset="-127"/>
                        </a:rPr>
                        <a:t>는 상동</a:t>
                      </a:r>
                      <a:endParaRPr kumimoji="1" lang="en-US" altLang="ko-KR" sz="600" dirty="0">
                        <a:solidFill>
                          <a:srgbClr val="FF0000"/>
                        </a:solidFill>
                        <a:latin typeface="+mn-ea"/>
                        <a:cs typeface="Nanum Gothic" charset="-127"/>
                      </a:endParaRPr>
                    </a:p>
                    <a:p>
                      <a:pPr marL="0" marR="0" indent="0" algn="l" defTabSz="914400" rtl="0" eaLnBrk="1" fontAlgn="ctr" latinLnBrk="1" hangingPunct="1">
                        <a:lnSpc>
                          <a:spcPct val="100000"/>
                        </a:lnSpc>
                        <a:spcBef>
                          <a:spcPts val="0"/>
                        </a:spcBef>
                        <a:spcAft>
                          <a:spcPts val="0"/>
                        </a:spcAft>
                        <a:buClrTx/>
                        <a:buSzTx/>
                        <a:buFontTx/>
                        <a:buNone/>
                        <a:tabLst/>
                        <a:defRPr/>
                      </a:pPr>
                      <a:r>
                        <a:rPr kumimoji="1" lang="ko-KR" altLang="en-US" sz="600" dirty="0">
                          <a:solidFill>
                            <a:srgbClr val="FF0000"/>
                          </a:solidFill>
                          <a:latin typeface="+mn-ea"/>
                          <a:cs typeface="Nanum Gothic" charset="-127"/>
                        </a:rPr>
                        <a:t>목록만 변경됨</a:t>
                      </a:r>
                      <a:endParaRPr kumimoji="1" lang="en-US" altLang="ko-KR" sz="600" dirty="0">
                        <a:solidFill>
                          <a:srgbClr val="FF0000"/>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grpSp>
        <p:nvGrpSpPr>
          <p:cNvPr id="440" name="그룹 439"/>
          <p:cNvGrpSpPr/>
          <p:nvPr/>
        </p:nvGrpSpPr>
        <p:grpSpPr>
          <a:xfrm>
            <a:off x="9678025" y="966360"/>
            <a:ext cx="1593702" cy="794367"/>
            <a:chOff x="5445124" y="2652210"/>
            <a:chExt cx="1593702" cy="794367"/>
          </a:xfrm>
        </p:grpSpPr>
        <p:sp>
          <p:nvSpPr>
            <p:cNvPr id="441" name="제목 2"/>
            <p:cNvSpPr txBox="1">
              <a:spLocks/>
            </p:cNvSpPr>
            <p:nvPr/>
          </p:nvSpPr>
          <p:spPr bwMode="auto">
            <a:xfrm>
              <a:off x="5445124" y="2652210"/>
              <a:ext cx="1593702" cy="791684"/>
            </a:xfrm>
            <a:prstGeom prst="rect">
              <a:avLst/>
            </a:prstGeom>
            <a:solidFill>
              <a:schemeClr val="bg1"/>
            </a:solidFill>
            <a:ln w="3175">
              <a:solidFill>
                <a:schemeClr val="bg1">
                  <a:lumMod val="50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442" name="직사각형 441"/>
            <p:cNvSpPr/>
            <p:nvPr/>
          </p:nvSpPr>
          <p:spPr>
            <a:xfrm>
              <a:off x="5488602" y="2800246"/>
              <a:ext cx="1215271" cy="646331"/>
            </a:xfrm>
            <a:prstGeom prst="rect">
              <a:avLst/>
            </a:prstGeom>
          </p:spPr>
          <p:txBody>
            <a:bodyPr wrap="square">
              <a:spAutoFit/>
            </a:bodyPr>
            <a:lstStyle/>
            <a:p>
              <a:pPr>
                <a:lnSpc>
                  <a:spcPct val="15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a:t>
              </a:r>
              <a:r>
                <a:rPr lang="fi-FI" altLang="ko-KR" sz="600" dirty="0">
                  <a:solidFill>
                    <a:prstClr val="black">
                      <a:lumMod val="75000"/>
                      <a:lumOff val="25000"/>
                    </a:prstClr>
                  </a:solidFill>
                  <a:latin typeface="+mn-ea"/>
                  <a:cs typeface="Nanum Gothic" charset="-127"/>
                </a:rPr>
                <a:t>1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2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fi-FI" altLang="ko-KR" sz="600" dirty="0">
                  <a:solidFill>
                    <a:prstClr val="black">
                      <a:lumMod val="75000"/>
                      <a:lumOff val="25000"/>
                    </a:prstClr>
                  </a:solidFill>
                  <a:latin typeface="+mn-ea"/>
                  <a:cs typeface="Nanum Gothic" charset="-127"/>
                </a:rPr>
                <a:t>☑ 3 </a:t>
              </a:r>
              <a:r>
                <a:rPr lang="fi-FI" altLang="ko-KR" sz="600" dirty="0" err="1">
                  <a:solidFill>
                    <a:prstClr val="black">
                      <a:lumMod val="75000"/>
                      <a:lumOff val="25000"/>
                    </a:prstClr>
                  </a:solidFill>
                  <a:latin typeface="+mn-ea"/>
                  <a:cs typeface="Nanum Gothic" charset="-127"/>
                </a:rPr>
                <a:t>Sec</a:t>
              </a:r>
              <a:endParaRPr lang="fi-FI" altLang="ko-KR" sz="600" dirty="0">
                <a:solidFill>
                  <a:prstClr val="black">
                    <a:lumMod val="75000"/>
                    <a:lumOff val="25000"/>
                  </a:prstClr>
                </a:solidFill>
                <a:latin typeface="+mn-ea"/>
                <a:cs typeface="Nanum Gothic" charset="-127"/>
              </a:endParaRPr>
            </a:p>
            <a:p>
              <a:pPr>
                <a:lnSpc>
                  <a:spcPct val="150000"/>
                </a:lnSpc>
              </a:pPr>
              <a:r>
                <a:rPr lang="mr-IN" altLang="ko-KR" sz="600" dirty="0">
                  <a:solidFill>
                    <a:prstClr val="black">
                      <a:lumMod val="75000"/>
                      <a:lumOff val="25000"/>
                    </a:prstClr>
                  </a:solidFill>
                  <a:latin typeface="+mn-ea"/>
                  <a:cs typeface="Nanum Gothic" charset="-127"/>
                </a:rPr>
                <a:t>…</a:t>
              </a:r>
              <a:endParaRPr lang="fi-FI" altLang="ko-KR" sz="600" dirty="0">
                <a:solidFill>
                  <a:prstClr val="black">
                    <a:lumMod val="75000"/>
                    <a:lumOff val="25000"/>
                  </a:prstClr>
                </a:solidFill>
                <a:latin typeface="+mn-ea"/>
                <a:cs typeface="Nanum Gothic" charset="-127"/>
              </a:endParaRPr>
            </a:p>
          </p:txBody>
        </p:sp>
        <p:grpSp>
          <p:nvGrpSpPr>
            <p:cNvPr id="444" name="그룹 443"/>
            <p:cNvGrpSpPr/>
            <p:nvPr/>
          </p:nvGrpSpPr>
          <p:grpSpPr>
            <a:xfrm>
              <a:off x="5525030" y="2679812"/>
              <a:ext cx="497561" cy="111695"/>
              <a:chOff x="5525030" y="3536698"/>
              <a:chExt cx="497561" cy="111695"/>
            </a:xfrm>
          </p:grpSpPr>
          <p:sp>
            <p:nvSpPr>
              <p:cNvPr id="445" name="제목 2"/>
              <p:cNvSpPr txBox="1">
                <a:spLocks/>
              </p:cNvSpPr>
              <p:nvPr/>
            </p:nvSpPr>
            <p:spPr bwMode="auto">
              <a:xfrm>
                <a:off x="5615656" y="3536698"/>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chemeClr val="tx1">
                        <a:lumMod val="75000"/>
                        <a:lumOff val="25000"/>
                      </a:schemeClr>
                    </a:solidFill>
                    <a:latin typeface="+mn-ea"/>
                    <a:cs typeface="Nanum Gothic" charset="-127"/>
                  </a:rPr>
                  <a:t>Second by minute</a:t>
                </a:r>
              </a:p>
            </p:txBody>
          </p:sp>
          <p:pic>
            <p:nvPicPr>
              <p:cNvPr id="446" name="그림 445"/>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525030" y="3548287"/>
                <a:ext cx="64373" cy="87941"/>
              </a:xfrm>
              <a:prstGeom prst="rect">
                <a:avLst/>
              </a:prstGeom>
            </p:spPr>
          </p:pic>
        </p:grpSp>
      </p:grpSp>
    </p:spTree>
    <p:extLst>
      <p:ext uri="{BB962C8B-B14F-4D97-AF65-F5344CB8AC3E}">
        <p14:creationId xmlns:p14="http://schemas.microsoft.com/office/powerpoint/2010/main" val="23794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파라미터 패널</a:t>
            </a:r>
            <a:endParaRPr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47</a:t>
            </a:fld>
            <a:endParaRPr lang="ko-KR" altLang="en-US" dirty="0">
              <a:solidFill>
                <a:prstClr val="white">
                  <a:lumMod val="50000"/>
                </a:prstClr>
              </a:solidFill>
              <a:latin typeface="+mn-ea"/>
              <a:ea typeface="+mn-ea"/>
            </a:endParaRPr>
          </a:p>
        </p:txBody>
      </p:sp>
      <p:sp>
        <p:nvSpPr>
          <p:cNvPr id="5" name="텍스트 개체 틀 4"/>
          <p:cNvSpPr>
            <a:spLocks noGrp="1"/>
          </p:cNvSpPr>
          <p:nvPr>
            <p:ph type="body" sz="quarter" idx="13"/>
          </p:nvPr>
        </p:nvSpPr>
        <p:spPr/>
        <p:txBody>
          <a:bodyPr/>
          <a:lstStyle/>
          <a:p>
            <a:pPr marL="0" indent="0">
              <a:buNone/>
            </a:pPr>
            <a:r>
              <a:rPr lang="en-US" altLang="ko-KR" b="1" dirty="0">
                <a:solidFill>
                  <a:srgbClr val="FF0000"/>
                </a:solidFill>
                <a:latin typeface="+mn-ea"/>
                <a:ea typeface="+mn-ea"/>
              </a:rPr>
              <a:t>[</a:t>
            </a:r>
            <a:r>
              <a:rPr lang="ko-KR" altLang="en-US" b="1" dirty="0">
                <a:solidFill>
                  <a:srgbClr val="FF0000"/>
                </a:solidFill>
                <a:latin typeface="+mn-ea"/>
                <a:ea typeface="+mn-ea"/>
              </a:rPr>
              <a:t> </a:t>
            </a:r>
            <a:r>
              <a:rPr lang="en-US" altLang="ko-KR" b="1" dirty="0">
                <a:solidFill>
                  <a:srgbClr val="FF0000"/>
                </a:solidFill>
                <a:latin typeface="+mn-ea"/>
                <a:ea typeface="+mn-ea"/>
              </a:rPr>
              <a:t>parameter</a:t>
            </a:r>
            <a:r>
              <a:rPr lang="ko-KR" altLang="en-US" b="1" dirty="0">
                <a:solidFill>
                  <a:srgbClr val="FF0000"/>
                </a:solidFill>
                <a:latin typeface="+mn-ea"/>
                <a:ea typeface="+mn-ea"/>
              </a:rPr>
              <a:t> 주요 인터렉션 및 </a:t>
            </a:r>
            <a:r>
              <a:rPr lang="en-US" altLang="ko-KR" b="1" dirty="0">
                <a:solidFill>
                  <a:srgbClr val="FF0000"/>
                </a:solidFill>
                <a:latin typeface="+mn-ea"/>
                <a:ea typeface="+mn-ea"/>
              </a:rPr>
              <a:t>UI</a:t>
            </a:r>
            <a:r>
              <a:rPr lang="ko-KR" altLang="en-US" b="1" dirty="0">
                <a:solidFill>
                  <a:srgbClr val="FF0000"/>
                </a:solidFill>
                <a:latin typeface="+mn-ea"/>
                <a:ea typeface="+mn-ea"/>
              </a:rPr>
              <a:t> 정책 </a:t>
            </a:r>
            <a:r>
              <a:rPr lang="en-US" altLang="ko-KR" b="1" dirty="0">
                <a:solidFill>
                  <a:srgbClr val="FF0000"/>
                </a:solidFill>
                <a:latin typeface="+mn-ea"/>
                <a:ea typeface="+mn-ea"/>
              </a:rPr>
              <a:t>]</a:t>
            </a:r>
          </a:p>
          <a:p>
            <a:pPr lvl="1"/>
            <a:r>
              <a:rPr lang="en-US" altLang="ko-KR" dirty="0">
                <a:solidFill>
                  <a:srgbClr val="FF0000"/>
                </a:solidFill>
                <a:latin typeface="+mn-ea"/>
                <a:ea typeface="+mn-ea"/>
              </a:rPr>
              <a:t>custom column&gt;parameter</a:t>
            </a:r>
            <a:r>
              <a:rPr lang="ko-KR" altLang="en-US" dirty="0">
                <a:solidFill>
                  <a:srgbClr val="FF0000"/>
                </a:solidFill>
                <a:latin typeface="+mn-ea"/>
                <a:ea typeface="+mn-ea"/>
              </a:rPr>
              <a:t> 생성시 바로 파라미터 패널에 등록됨</a:t>
            </a:r>
            <a:endParaRPr lang="en-US" altLang="ko-KR" dirty="0">
              <a:solidFill>
                <a:srgbClr val="FF0000"/>
              </a:solidFill>
              <a:latin typeface="+mn-ea"/>
              <a:ea typeface="+mn-ea"/>
            </a:endParaRPr>
          </a:p>
          <a:p>
            <a:pPr lvl="1"/>
            <a:r>
              <a:rPr lang="ko-KR" altLang="en-US" dirty="0">
                <a:solidFill>
                  <a:srgbClr val="FF0000"/>
                </a:solidFill>
                <a:latin typeface="+mn-ea"/>
                <a:ea typeface="+mn-ea"/>
              </a:rPr>
              <a:t>글로벌로 적용됨</a:t>
            </a:r>
            <a:r>
              <a:rPr lang="en-US" altLang="ko-KR" dirty="0">
                <a:solidFill>
                  <a:srgbClr val="FF0000"/>
                </a:solidFill>
                <a:latin typeface="+mn-ea"/>
                <a:ea typeface="+mn-ea"/>
              </a:rPr>
              <a:t>.</a:t>
            </a:r>
            <a:r>
              <a:rPr lang="ko-KR" altLang="en-US" dirty="0">
                <a:solidFill>
                  <a:srgbClr val="FF0000"/>
                </a:solidFill>
                <a:latin typeface="+mn-ea"/>
                <a:ea typeface="+mn-ea"/>
              </a:rPr>
              <a:t> 차트 종속으로 사용 불가</a:t>
            </a:r>
            <a:endParaRPr lang="en-US" altLang="ko-KR" dirty="0">
              <a:solidFill>
                <a:srgbClr val="FF0000"/>
              </a:solidFill>
              <a:latin typeface="+mn-ea"/>
              <a:ea typeface="+mn-ea"/>
            </a:endParaRPr>
          </a:p>
          <a:p>
            <a:pPr lvl="1"/>
            <a:r>
              <a:rPr lang="ko-KR" altLang="en-US" dirty="0">
                <a:solidFill>
                  <a:srgbClr val="FF0000"/>
                </a:solidFill>
                <a:latin typeface="+mn-ea"/>
                <a:ea typeface="+mn-ea"/>
              </a:rPr>
              <a:t>데이터소스</a:t>
            </a:r>
            <a:r>
              <a:rPr lang="en-US" altLang="ko-KR" dirty="0">
                <a:solidFill>
                  <a:srgbClr val="FF0000"/>
                </a:solidFill>
                <a:latin typeface="+mn-ea"/>
                <a:ea typeface="+mn-ea"/>
              </a:rPr>
              <a:t>&gt;</a:t>
            </a:r>
            <a:r>
              <a:rPr lang="ko-KR" altLang="en-US" dirty="0">
                <a:solidFill>
                  <a:srgbClr val="FF0000"/>
                </a:solidFill>
                <a:latin typeface="+mn-ea"/>
                <a:ea typeface="+mn-ea"/>
              </a:rPr>
              <a:t>컬럼에서 삭제하거나 매개변수 패널에서 삭제할 수 있음</a:t>
            </a:r>
            <a:r>
              <a:rPr lang="en-US" altLang="ko-KR" dirty="0">
                <a:solidFill>
                  <a:srgbClr val="FF0000"/>
                </a:solidFill>
                <a:latin typeface="+mn-ea"/>
                <a:ea typeface="+mn-ea"/>
              </a:rPr>
              <a:t>.</a:t>
            </a:r>
            <a:r>
              <a:rPr lang="ko-KR" altLang="en-US" dirty="0">
                <a:solidFill>
                  <a:srgbClr val="FF0000"/>
                </a:solidFill>
                <a:latin typeface="+mn-ea"/>
                <a:ea typeface="+mn-ea"/>
              </a:rPr>
              <a:t> 이때</a:t>
            </a:r>
            <a:r>
              <a:rPr lang="en-US" altLang="ko-KR" dirty="0">
                <a:solidFill>
                  <a:srgbClr val="FF0000"/>
                </a:solidFill>
                <a:latin typeface="+mn-ea"/>
                <a:ea typeface="+mn-ea"/>
              </a:rPr>
              <a:t>,</a:t>
            </a:r>
            <a:r>
              <a:rPr lang="ko-KR" altLang="en-US" dirty="0">
                <a:solidFill>
                  <a:srgbClr val="FF0000"/>
                </a:solidFill>
                <a:latin typeface="+mn-ea"/>
                <a:ea typeface="+mn-ea"/>
              </a:rPr>
              <a:t> 서로의 리스트에서 동시에 사라짐</a:t>
            </a:r>
            <a:endParaRPr lang="en-US" altLang="ko-KR" dirty="0">
              <a:solidFill>
                <a:srgbClr val="FF0000"/>
              </a:solidFill>
              <a:latin typeface="+mn-ea"/>
              <a:ea typeface="+mn-ea"/>
              <a:cs typeface="Nanum Gothic" charset="-127"/>
            </a:endParaRPr>
          </a:p>
          <a:p>
            <a:endParaRPr kumimoji="1" lang="ko-KR" altLang="en-US" dirty="0">
              <a:latin typeface="+mn-ea"/>
              <a:ea typeface="+mn-ea"/>
            </a:endParaRPr>
          </a:p>
        </p:txBody>
      </p:sp>
      <p:sp>
        <p:nvSpPr>
          <p:cNvPr id="7" name="텍스트 개체 틀 6"/>
          <p:cNvSpPr>
            <a:spLocks noGrp="1"/>
          </p:cNvSpPr>
          <p:nvPr>
            <p:ph type="body" sz="quarter" idx="14"/>
          </p:nvPr>
        </p:nvSpPr>
        <p:spPr/>
        <p:txBody>
          <a:bodyPr/>
          <a:lstStyle/>
          <a:p>
            <a:pPr marL="0" indent="0">
              <a:buNone/>
            </a:pPr>
            <a:r>
              <a:rPr kumimoji="1" lang="en-US" altLang="ko-KR" b="1" dirty="0">
                <a:latin typeface="+mn-ea"/>
                <a:ea typeface="+mn-ea"/>
              </a:rPr>
              <a:t>[</a:t>
            </a:r>
            <a:r>
              <a:rPr kumimoji="1" lang="ko-KR" altLang="en-US" b="1" dirty="0">
                <a:latin typeface="+mn-ea"/>
                <a:ea typeface="+mn-ea"/>
              </a:rPr>
              <a:t>매개변수 위젯 목록 구성</a:t>
            </a:r>
            <a:r>
              <a:rPr kumimoji="1" lang="en-US" altLang="ko-KR" b="1" dirty="0">
                <a:latin typeface="+mn-ea"/>
                <a:ea typeface="+mn-ea"/>
              </a:rPr>
              <a:t>]</a:t>
            </a:r>
          </a:p>
          <a:p>
            <a:r>
              <a:rPr lang="ko-KR" altLang="en-US" dirty="0">
                <a:latin typeface="+mn-ea"/>
                <a:ea typeface="+mn-ea"/>
              </a:rPr>
              <a:t>위젯 사용 여부에 대한 아이콘</a:t>
            </a:r>
            <a:endParaRPr lang="en-US" altLang="ko-KR" dirty="0">
              <a:latin typeface="+mn-ea"/>
              <a:ea typeface="+mn-ea"/>
            </a:endParaRPr>
          </a:p>
          <a:p>
            <a:pPr lvl="1"/>
            <a:r>
              <a:rPr lang="ko-KR" altLang="en-US" dirty="0">
                <a:latin typeface="+mn-ea"/>
                <a:ea typeface="+mn-ea"/>
              </a:rPr>
              <a:t>사용중 </a:t>
            </a:r>
            <a:r>
              <a:rPr lang="en-US" altLang="ko-KR" dirty="0">
                <a:latin typeface="+mn-ea"/>
                <a:ea typeface="+mn-ea"/>
              </a:rPr>
              <a:t>/</a:t>
            </a:r>
            <a:r>
              <a:rPr lang="ko-KR" altLang="en-US" dirty="0">
                <a:latin typeface="+mn-ea"/>
                <a:ea typeface="+mn-ea"/>
              </a:rPr>
              <a:t> 사용안함</a:t>
            </a:r>
            <a:endParaRPr lang="en-US" altLang="ko-KR" dirty="0">
              <a:latin typeface="+mn-ea"/>
              <a:ea typeface="+mn-ea"/>
            </a:endParaRPr>
          </a:p>
          <a:p>
            <a:r>
              <a:rPr lang="ko-KR" altLang="en-US" dirty="0">
                <a:latin typeface="+mn-ea"/>
                <a:ea typeface="+mn-ea"/>
              </a:rPr>
              <a:t>매개변수 이름</a:t>
            </a:r>
            <a:endParaRPr lang="en-US" altLang="ko-KR" dirty="0">
              <a:latin typeface="+mn-ea"/>
              <a:ea typeface="+mn-ea"/>
            </a:endParaRPr>
          </a:p>
          <a:p>
            <a:r>
              <a:rPr kumimoji="1" lang="ko-KR" altLang="en-US" dirty="0">
                <a:latin typeface="+mn-ea"/>
                <a:ea typeface="+mn-ea"/>
              </a:rPr>
              <a:t>호버 </a:t>
            </a:r>
            <a:r>
              <a:rPr kumimoji="1" lang="en-US" altLang="ko-KR" dirty="0">
                <a:latin typeface="+mn-ea"/>
                <a:ea typeface="+mn-ea"/>
              </a:rPr>
              <a:t>&gt;</a:t>
            </a:r>
            <a:r>
              <a:rPr kumimoji="1" lang="ko-KR" altLang="en-US" dirty="0">
                <a:latin typeface="+mn-ea"/>
                <a:ea typeface="+mn-ea"/>
              </a:rPr>
              <a:t> 기능 버튼 보임</a:t>
            </a:r>
            <a:endParaRPr kumimoji="1" lang="en-US" altLang="ko-KR" dirty="0">
              <a:latin typeface="+mn-ea"/>
              <a:ea typeface="+mn-ea"/>
            </a:endParaRPr>
          </a:p>
          <a:p>
            <a:pPr lvl="1"/>
            <a:r>
              <a:rPr kumimoji="1" lang="ko-KR" altLang="en-US" dirty="0">
                <a:latin typeface="+mn-ea"/>
                <a:ea typeface="+mn-ea"/>
              </a:rPr>
              <a:t>초기화 클릭 </a:t>
            </a:r>
            <a:r>
              <a:rPr kumimoji="1" lang="en-US" altLang="ko-KR" dirty="0">
                <a:latin typeface="+mn-ea"/>
                <a:ea typeface="+mn-ea"/>
              </a:rPr>
              <a:t>&gt;</a:t>
            </a:r>
            <a:r>
              <a:rPr kumimoji="1" lang="ko-KR" altLang="en-US" dirty="0">
                <a:latin typeface="+mn-ea"/>
                <a:ea typeface="+mn-ea"/>
              </a:rPr>
              <a:t> 초기값 입력 상태로 돌아감</a:t>
            </a:r>
            <a:endParaRPr kumimoji="1" lang="en-US" altLang="ko-KR" dirty="0">
              <a:latin typeface="+mn-ea"/>
              <a:ea typeface="+mn-ea"/>
            </a:endParaRPr>
          </a:p>
          <a:p>
            <a:pPr lvl="1"/>
            <a:r>
              <a:rPr kumimoji="1" lang="ko-KR" altLang="en-US" dirty="0">
                <a:latin typeface="+mn-ea"/>
                <a:ea typeface="+mn-ea"/>
              </a:rPr>
              <a:t>편집 클릭 </a:t>
            </a:r>
            <a:r>
              <a:rPr kumimoji="1" lang="en-US" altLang="ko-KR" dirty="0">
                <a:latin typeface="+mn-ea"/>
                <a:ea typeface="+mn-ea"/>
              </a:rPr>
              <a:t>&gt;</a:t>
            </a:r>
            <a:r>
              <a:rPr kumimoji="1" lang="ko-KR" altLang="en-US" dirty="0">
                <a:latin typeface="+mn-ea"/>
                <a:ea typeface="+mn-ea"/>
              </a:rPr>
              <a:t> 매개변수 위젯 편집 팝업 출력</a:t>
            </a:r>
            <a:r>
              <a:rPr lang="ko-KR" altLang="en-US" dirty="0">
                <a:solidFill>
                  <a:srgbClr val="00B050"/>
                </a:solidFill>
                <a:latin typeface="+mn-ea"/>
                <a:ea typeface="+mn-ea"/>
              </a:rPr>
              <a:t> ☞ 매개변수 만들기 </a:t>
            </a:r>
            <a:endParaRPr kumimoji="1" lang="en-US" altLang="ko-KR" dirty="0">
              <a:latin typeface="+mn-ea"/>
              <a:ea typeface="+mn-ea"/>
            </a:endParaRPr>
          </a:p>
          <a:p>
            <a:pPr lvl="1"/>
            <a:r>
              <a:rPr kumimoji="1" lang="ko-KR" altLang="en-US" dirty="0">
                <a:latin typeface="+mn-ea"/>
                <a:ea typeface="+mn-ea"/>
              </a:rPr>
              <a:t>삭제 클릭</a:t>
            </a:r>
            <a:r>
              <a:rPr lang="ko-KR" altLang="en-US" dirty="0">
                <a:latin typeface="+mn-ea"/>
                <a:ea typeface="+mn-ea"/>
              </a:rPr>
              <a:t> </a:t>
            </a:r>
            <a:r>
              <a:rPr lang="en-US" altLang="ko-KR" dirty="0">
                <a:latin typeface="+mn-ea"/>
                <a:ea typeface="+mn-ea"/>
              </a:rPr>
              <a:t>&gt;</a:t>
            </a:r>
            <a:r>
              <a:rPr lang="ko-KR" altLang="en-US" dirty="0">
                <a:latin typeface="+mn-ea"/>
                <a:ea typeface="+mn-ea"/>
              </a:rPr>
              <a:t> 차트 또는 필터에서 사용중인지 체크</a:t>
            </a:r>
            <a:r>
              <a:rPr lang="en-US" altLang="ko-KR" dirty="0">
                <a:latin typeface="+mn-ea"/>
                <a:ea typeface="+mn-ea"/>
              </a:rPr>
              <a:t>.</a:t>
            </a:r>
            <a:r>
              <a:rPr lang="ko-KR" altLang="en-US" dirty="0">
                <a:latin typeface="+mn-ea"/>
                <a:ea typeface="+mn-ea"/>
              </a:rPr>
              <a:t> </a:t>
            </a:r>
            <a:endParaRPr lang="en-US" altLang="ko-KR" dirty="0">
              <a:latin typeface="+mn-ea"/>
              <a:ea typeface="+mn-ea"/>
            </a:endParaRPr>
          </a:p>
          <a:p>
            <a:pPr lvl="2"/>
            <a:r>
              <a:rPr lang="ko-KR" altLang="en-US" dirty="0">
                <a:latin typeface="+mn-ea"/>
                <a:ea typeface="+mn-ea"/>
              </a:rPr>
              <a:t>사용중이 아닐 경우</a:t>
            </a:r>
            <a:r>
              <a:rPr lang="en-US" altLang="ko-KR" dirty="0">
                <a:latin typeface="+mn-ea"/>
                <a:ea typeface="+mn-ea"/>
              </a:rPr>
              <a:t>,</a:t>
            </a:r>
            <a:r>
              <a:rPr lang="ko-KR" altLang="en-US" dirty="0">
                <a:latin typeface="+mn-ea"/>
                <a:ea typeface="+mn-ea"/>
              </a:rPr>
              <a:t> 삭제</a:t>
            </a:r>
            <a:r>
              <a:rPr lang="ko-KR" altLang="en-US" dirty="0">
                <a:solidFill>
                  <a:srgbClr val="00B0F0"/>
                </a:solidFill>
                <a:latin typeface="+mn-ea"/>
              </a:rPr>
              <a:t>☞</a:t>
            </a:r>
            <a:r>
              <a:rPr lang="en-US" altLang="ko-KR" dirty="0">
                <a:solidFill>
                  <a:srgbClr val="00B0F0"/>
                </a:solidFill>
                <a:latin typeface="+mn-ea"/>
              </a:rPr>
              <a:t>[015.0]</a:t>
            </a:r>
            <a:endParaRPr lang="en-US" altLang="ko-KR" dirty="0">
              <a:latin typeface="+mn-ea"/>
              <a:ea typeface="+mn-ea"/>
            </a:endParaRPr>
          </a:p>
          <a:p>
            <a:pPr lvl="2"/>
            <a:r>
              <a:rPr lang="ko-KR" altLang="en-US" dirty="0">
                <a:latin typeface="+mn-ea"/>
                <a:ea typeface="+mn-ea"/>
              </a:rPr>
              <a:t>사용중일 경우 삭제 불가 확인 팝업 출력</a:t>
            </a:r>
            <a:r>
              <a:rPr lang="ko-KR" altLang="en-US" dirty="0">
                <a:solidFill>
                  <a:srgbClr val="00B0F0"/>
                </a:solidFill>
                <a:latin typeface="+mn-ea"/>
                <a:ea typeface="+mn-ea"/>
              </a:rPr>
              <a:t>☞</a:t>
            </a:r>
            <a:r>
              <a:rPr lang="en-US" altLang="ko-KR" dirty="0">
                <a:solidFill>
                  <a:srgbClr val="00B0F0"/>
                </a:solidFill>
                <a:latin typeface="+mn-ea"/>
                <a:ea typeface="+mn-ea"/>
              </a:rPr>
              <a:t>[022.0]</a:t>
            </a:r>
          </a:p>
          <a:p>
            <a:pPr lvl="2"/>
            <a:r>
              <a:rPr lang="en-US" altLang="ko-KR" dirty="0">
                <a:solidFill>
                  <a:srgbClr val="FF0000"/>
                </a:solidFill>
                <a:latin typeface="+mn-ea"/>
                <a:ea typeface="+mn-ea"/>
              </a:rPr>
              <a:t>(</a:t>
            </a:r>
            <a:r>
              <a:rPr lang="ko-KR" altLang="en-US" dirty="0">
                <a:solidFill>
                  <a:srgbClr val="FF0000"/>
                </a:solidFill>
                <a:latin typeface="+mn-ea"/>
                <a:ea typeface="+mn-ea"/>
              </a:rPr>
              <a:t>확인 시</a:t>
            </a:r>
            <a:r>
              <a:rPr lang="en-US" altLang="ko-KR" dirty="0">
                <a:solidFill>
                  <a:srgbClr val="FF0000"/>
                </a:solidFill>
                <a:latin typeface="+mn-ea"/>
                <a:ea typeface="+mn-ea"/>
              </a:rPr>
              <a:t>,</a:t>
            </a:r>
            <a:r>
              <a:rPr lang="ko-KR" altLang="en-US" dirty="0">
                <a:solidFill>
                  <a:srgbClr val="FF0000"/>
                </a:solidFill>
                <a:latin typeface="+mn-ea"/>
                <a:ea typeface="+mn-ea"/>
              </a:rPr>
              <a:t> 임시 삭제되며 </a:t>
            </a:r>
            <a:r>
              <a:rPr lang="en-US" altLang="ko-KR" dirty="0">
                <a:solidFill>
                  <a:srgbClr val="FF0000"/>
                </a:solidFill>
                <a:latin typeface="+mn-ea"/>
                <a:ea typeface="+mn-ea"/>
              </a:rPr>
              <a:t>‘</a:t>
            </a:r>
            <a:r>
              <a:rPr lang="ko-KR" altLang="en-US" dirty="0">
                <a:solidFill>
                  <a:srgbClr val="FF0000"/>
                </a:solidFill>
                <a:latin typeface="+mn-ea"/>
                <a:ea typeface="+mn-ea"/>
              </a:rPr>
              <a:t>대시보드 저장</a:t>
            </a:r>
            <a:r>
              <a:rPr lang="en-US" altLang="ko-KR" dirty="0">
                <a:solidFill>
                  <a:srgbClr val="FF0000"/>
                </a:solidFill>
                <a:latin typeface="+mn-ea"/>
                <a:ea typeface="+mn-ea"/>
              </a:rPr>
              <a:t>’</a:t>
            </a:r>
            <a:r>
              <a:rPr lang="ko-KR" altLang="en-US" dirty="0">
                <a:solidFill>
                  <a:srgbClr val="FF0000"/>
                </a:solidFill>
                <a:latin typeface="+mn-ea"/>
                <a:ea typeface="+mn-ea"/>
              </a:rPr>
              <a:t> 시</a:t>
            </a:r>
            <a:r>
              <a:rPr lang="en-US" altLang="ko-KR" dirty="0">
                <a:solidFill>
                  <a:srgbClr val="FF0000"/>
                </a:solidFill>
                <a:latin typeface="+mn-ea"/>
                <a:ea typeface="+mn-ea"/>
              </a:rPr>
              <a:t>,</a:t>
            </a:r>
            <a:r>
              <a:rPr lang="ko-KR" altLang="en-US" dirty="0">
                <a:solidFill>
                  <a:srgbClr val="FF0000"/>
                </a:solidFill>
                <a:latin typeface="+mn-ea"/>
                <a:ea typeface="+mn-ea"/>
              </a:rPr>
              <a:t> 삭제가 반영됨</a:t>
            </a:r>
            <a:r>
              <a:rPr lang="en-US" altLang="ko-KR" dirty="0">
                <a:solidFill>
                  <a:srgbClr val="FF0000"/>
                </a:solidFill>
                <a:latin typeface="+mn-ea"/>
                <a:ea typeface="+mn-ea"/>
              </a:rPr>
              <a:t>)</a:t>
            </a:r>
            <a:endParaRPr kumimoji="1" lang="en-US" altLang="ko-KR" dirty="0">
              <a:latin typeface="+mn-ea"/>
              <a:ea typeface="+mn-ea"/>
            </a:endParaRPr>
          </a:p>
          <a:p>
            <a:r>
              <a:rPr kumimoji="1" lang="en-US" altLang="ko-KR" dirty="0">
                <a:latin typeface="+mn-ea"/>
                <a:ea typeface="+mn-ea"/>
              </a:rPr>
              <a:t>D&amp;D &gt;</a:t>
            </a:r>
            <a:r>
              <a:rPr kumimoji="1" lang="ko-KR" altLang="en-US" dirty="0">
                <a:latin typeface="+mn-ea"/>
                <a:ea typeface="+mn-ea"/>
              </a:rPr>
              <a:t> 대시보드 위젯으로 배치 가능</a:t>
            </a:r>
            <a:r>
              <a:rPr kumimoji="1" lang="en-US" altLang="ko-KR" dirty="0">
                <a:latin typeface="+mn-ea"/>
                <a:ea typeface="+mn-ea"/>
              </a:rPr>
              <a:t> </a:t>
            </a:r>
          </a:p>
          <a:p>
            <a:r>
              <a:rPr kumimoji="1" lang="ko-KR" altLang="en-US" dirty="0">
                <a:latin typeface="+mn-ea"/>
                <a:ea typeface="+mn-ea"/>
              </a:rPr>
              <a:t>매개변수 조정 </a:t>
            </a:r>
            <a:r>
              <a:rPr kumimoji="1" lang="en-US" altLang="ko-KR" dirty="0">
                <a:latin typeface="+mn-ea"/>
                <a:ea typeface="+mn-ea"/>
              </a:rPr>
              <a:t>UI</a:t>
            </a:r>
          </a:p>
          <a:p>
            <a:pPr lvl="1"/>
            <a:r>
              <a:rPr lang="ko-KR" altLang="en-US" dirty="0">
                <a:solidFill>
                  <a:prstClr val="black"/>
                </a:solidFill>
                <a:latin typeface="+mn-ea"/>
                <a:ea typeface="+mn-ea"/>
                <a:cs typeface="Nanum Gothic" charset="-127"/>
              </a:rPr>
              <a:t>슬라이드 바 형태로 데이터의 </a:t>
            </a:r>
            <a:r>
              <a:rPr lang="en-US" altLang="ko-KR" dirty="0">
                <a:solidFill>
                  <a:prstClr val="black"/>
                </a:solidFill>
                <a:latin typeface="+mn-ea"/>
                <a:ea typeface="+mn-ea"/>
                <a:cs typeface="Nanum Gothic" charset="-127"/>
              </a:rPr>
              <a:t>MIN / MAX</a:t>
            </a:r>
            <a:r>
              <a:rPr lang="ko-KR" altLang="en-US" dirty="0">
                <a:solidFill>
                  <a:prstClr val="black"/>
                </a:solidFill>
                <a:latin typeface="+mn-ea"/>
                <a:ea typeface="+mn-ea"/>
                <a:cs typeface="Nanum Gothic" charset="-127"/>
              </a:rPr>
              <a:t>값 및 매개변수 값 표시</a:t>
            </a:r>
            <a:r>
              <a:rPr lang="en-US" altLang="ko-KR" dirty="0">
                <a:solidFill>
                  <a:prstClr val="black"/>
                </a:solidFill>
                <a:latin typeface="+mn-ea"/>
                <a:ea typeface="+mn-ea"/>
                <a:cs typeface="Nanum Gothic" charset="-127"/>
              </a:rPr>
              <a:t>. </a:t>
            </a:r>
            <a:r>
              <a:rPr lang="ko-KR" altLang="en-US" dirty="0">
                <a:solidFill>
                  <a:prstClr val="black"/>
                </a:solidFill>
                <a:latin typeface="+mn-ea"/>
                <a:ea typeface="+mn-ea"/>
                <a:cs typeface="Nanum Gothic" charset="-127"/>
              </a:rPr>
              <a:t>슬라이드를 조정하여 </a:t>
            </a:r>
            <a:r>
              <a:rPr lang="en-US" altLang="ko-KR" dirty="0">
                <a:solidFill>
                  <a:prstClr val="black"/>
                </a:solidFill>
                <a:latin typeface="+mn-ea"/>
                <a:ea typeface="+mn-ea"/>
                <a:cs typeface="Nanum Gothic" charset="-127"/>
              </a:rPr>
              <a:t>MIN / MAX</a:t>
            </a:r>
            <a:r>
              <a:rPr lang="ko-KR" altLang="en-US" dirty="0">
                <a:solidFill>
                  <a:prstClr val="black"/>
                </a:solidFill>
                <a:latin typeface="+mn-ea"/>
                <a:ea typeface="+mn-ea"/>
                <a:cs typeface="Nanum Gothic" charset="-127"/>
              </a:rPr>
              <a:t>값 변경 가능</a:t>
            </a:r>
          </a:p>
          <a:p>
            <a:pPr lvl="1"/>
            <a:r>
              <a:rPr lang="ko-KR" altLang="en-US" dirty="0">
                <a:solidFill>
                  <a:prstClr val="black"/>
                </a:solidFill>
                <a:latin typeface="+mn-ea"/>
                <a:ea typeface="+mn-ea"/>
                <a:cs typeface="Nanum Gothic" charset="-127"/>
              </a:rPr>
              <a:t>상단 인풋창에 숫자를 입력하여 매개변수 값 변경 가능</a:t>
            </a:r>
          </a:p>
          <a:p>
            <a:pPr lvl="1"/>
            <a:r>
              <a:rPr lang="ko-KR" altLang="en-US" dirty="0">
                <a:solidFill>
                  <a:prstClr val="black"/>
                </a:solidFill>
                <a:latin typeface="+mn-ea"/>
                <a:ea typeface="+mn-ea"/>
                <a:cs typeface="Nanum Gothic" charset="-127"/>
              </a:rPr>
              <a:t>입력 제한 사항</a:t>
            </a:r>
            <a:endParaRPr lang="en-US" altLang="ko-KR" dirty="0">
              <a:solidFill>
                <a:prstClr val="black"/>
              </a:solidFill>
              <a:latin typeface="+mn-ea"/>
              <a:ea typeface="+mn-ea"/>
              <a:cs typeface="Nanum Gothic" charset="-127"/>
            </a:endParaRPr>
          </a:p>
          <a:p>
            <a:pPr lvl="2"/>
            <a:r>
              <a:rPr lang="ko-KR" altLang="en-US" dirty="0">
                <a:solidFill>
                  <a:prstClr val="black"/>
                </a:solidFill>
                <a:latin typeface="+mn-ea"/>
                <a:ea typeface="+mn-ea"/>
                <a:cs typeface="Nanum Gothic" charset="-127"/>
              </a:rPr>
              <a:t>숫자만 입력 가능</a:t>
            </a:r>
            <a:endParaRPr lang="en-US" altLang="ko-KR" dirty="0">
              <a:solidFill>
                <a:prstClr val="black"/>
              </a:solidFill>
              <a:latin typeface="+mn-ea"/>
              <a:ea typeface="+mn-ea"/>
              <a:cs typeface="Nanum Gothic" charset="-127"/>
            </a:endParaRPr>
          </a:p>
        </p:txBody>
      </p:sp>
      <p:sp>
        <p:nvSpPr>
          <p:cNvPr id="11" name="텍스트 개체 틀 10"/>
          <p:cNvSpPr>
            <a:spLocks noGrp="1"/>
          </p:cNvSpPr>
          <p:nvPr>
            <p:ph type="body" sz="quarter" idx="15"/>
          </p:nvPr>
        </p:nvSpPr>
        <p:spPr/>
        <p:txBody>
          <a:bodyPr/>
          <a:lstStyle/>
          <a:p>
            <a:r>
              <a:rPr lang="ko-KR" altLang="en-US" dirty="0">
                <a:latin typeface="+mn-ea"/>
                <a:ea typeface="+mn-ea"/>
              </a:rPr>
              <a:t>패널 타이틀</a:t>
            </a:r>
            <a:endParaRPr lang="en-US" altLang="ko-KR" dirty="0">
              <a:latin typeface="+mn-ea"/>
              <a:ea typeface="+mn-ea"/>
            </a:endParaRPr>
          </a:p>
          <a:p>
            <a:pPr lvl="1"/>
            <a:r>
              <a:rPr lang="ko-KR" altLang="en-US" dirty="0">
                <a:latin typeface="+mn-ea"/>
                <a:ea typeface="+mn-ea"/>
              </a:rPr>
              <a:t>전체 텍스트 수 표시</a:t>
            </a:r>
            <a:endParaRPr lang="en-US" altLang="ko-KR" dirty="0">
              <a:latin typeface="+mn-ea"/>
              <a:ea typeface="+mn-ea"/>
            </a:endParaRPr>
          </a:p>
          <a:p>
            <a:r>
              <a:rPr lang="ko-KR" altLang="en-US" dirty="0">
                <a:latin typeface="+mn-ea"/>
                <a:ea typeface="+mn-ea"/>
                <a:sym typeface="Wingdings"/>
              </a:rPr>
              <a:t>텍스트 추가</a:t>
            </a:r>
            <a:endParaRPr lang="en-US" altLang="ko-KR" dirty="0">
              <a:latin typeface="+mn-ea"/>
              <a:ea typeface="+mn-ea"/>
              <a:sym typeface="Wingdings"/>
            </a:endParaRPr>
          </a:p>
          <a:p>
            <a:pPr lvl="1"/>
            <a:r>
              <a:rPr lang="ko-KR" altLang="en-US" dirty="0">
                <a:latin typeface="+mn-ea"/>
                <a:ea typeface="+mn-ea"/>
                <a:sym typeface="Wingdings"/>
              </a:rPr>
              <a:t>클릭 </a:t>
            </a:r>
            <a:r>
              <a:rPr lang="en-US" altLang="ko-KR" dirty="0">
                <a:latin typeface="+mn-ea"/>
                <a:ea typeface="+mn-ea"/>
                <a:sym typeface="Wingdings"/>
              </a:rPr>
              <a:t>&gt;</a:t>
            </a:r>
            <a:r>
              <a:rPr lang="ko-KR" altLang="en-US" dirty="0">
                <a:latin typeface="+mn-ea"/>
                <a:ea typeface="+mn-ea"/>
                <a:sym typeface="Wingdings"/>
              </a:rPr>
              <a:t> 텍스트 입력창 출력</a:t>
            </a:r>
            <a:r>
              <a:rPr lang="en-US" altLang="ko-KR" dirty="0">
                <a:latin typeface="+mn-ea"/>
                <a:ea typeface="+mn-ea"/>
                <a:sym typeface="Wingdings"/>
              </a:rPr>
              <a:t>.</a:t>
            </a:r>
            <a:r>
              <a:rPr lang="ko-KR" altLang="en-US" dirty="0">
                <a:latin typeface="+mn-ea"/>
                <a:ea typeface="+mn-ea"/>
                <a:sym typeface="Wingdings"/>
              </a:rPr>
              <a:t> </a:t>
            </a:r>
            <a:r>
              <a:rPr lang="ko-KR" altLang="en-US" dirty="0">
                <a:solidFill>
                  <a:srgbClr val="00B050"/>
                </a:solidFill>
                <a:latin typeface="+mn-ea"/>
                <a:ea typeface="+mn-ea"/>
              </a:rPr>
              <a:t>☞ 매개변수 만들기 </a:t>
            </a:r>
            <a:r>
              <a:rPr lang="en-US" altLang="ko-KR" dirty="0">
                <a:latin typeface="+mn-ea"/>
                <a:ea typeface="+mn-ea"/>
              </a:rPr>
              <a:t>/</a:t>
            </a:r>
            <a:r>
              <a:rPr lang="ko-KR" altLang="en-US" dirty="0">
                <a:latin typeface="+mn-ea"/>
                <a:ea typeface="+mn-ea"/>
              </a:rPr>
              <a:t> 완료 시</a:t>
            </a:r>
            <a:r>
              <a:rPr lang="en-US" altLang="ko-KR" dirty="0">
                <a:latin typeface="+mn-ea"/>
                <a:ea typeface="+mn-ea"/>
              </a:rPr>
              <a:t>,</a:t>
            </a:r>
            <a:r>
              <a:rPr lang="ko-KR" altLang="en-US" dirty="0">
                <a:latin typeface="+mn-ea"/>
                <a:ea typeface="+mn-ea"/>
              </a:rPr>
              <a:t> 텍스트 패널의 최하단에 추가됨</a:t>
            </a:r>
            <a:r>
              <a:rPr lang="en-US" altLang="ko-KR" dirty="0">
                <a:latin typeface="+mn-ea"/>
                <a:ea typeface="+mn-ea"/>
              </a:rPr>
              <a:t> .</a:t>
            </a:r>
            <a:r>
              <a:rPr lang="ko-KR" altLang="en-US" dirty="0">
                <a:latin typeface="+mn-ea"/>
                <a:ea typeface="+mn-ea"/>
              </a:rPr>
              <a:t> 위젯으로 추가되지 않음</a:t>
            </a:r>
            <a:endParaRPr lang="en-US" altLang="ko-KR" dirty="0">
              <a:latin typeface="+mn-ea"/>
              <a:ea typeface="+mn-ea"/>
            </a:endParaRPr>
          </a:p>
          <a:p>
            <a:r>
              <a:rPr lang="ko-KR" altLang="en-US" dirty="0">
                <a:solidFill>
                  <a:schemeClr val="tx1">
                    <a:lumMod val="75000"/>
                    <a:lumOff val="25000"/>
                  </a:schemeClr>
                </a:solidFill>
                <a:latin typeface="+mn-ea"/>
                <a:ea typeface="+mn-ea"/>
              </a:rPr>
              <a:t>고정 가이드 문구</a:t>
            </a:r>
            <a:endParaRPr lang="en-US" altLang="ko-KR" dirty="0">
              <a:solidFill>
                <a:schemeClr val="tx1">
                  <a:lumMod val="75000"/>
                  <a:lumOff val="25000"/>
                </a:schemeClr>
              </a:solidFill>
              <a:latin typeface="+mn-ea"/>
              <a:ea typeface="+mn-ea"/>
            </a:endParaRPr>
          </a:p>
        </p:txBody>
      </p:sp>
      <p:sp>
        <p:nvSpPr>
          <p:cNvPr id="1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208"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Parameters</a:t>
            </a:r>
            <a:r>
              <a:rPr lang="ko-KR" altLang="en-US" sz="800" dirty="0">
                <a:solidFill>
                  <a:prstClr val="black"/>
                </a:solidFill>
                <a:latin typeface="+mn-ea"/>
                <a:ea typeface="+mn-ea"/>
                <a:cs typeface="Nanum Gothic" charset="-127"/>
              </a:rPr>
              <a:t> </a:t>
            </a:r>
            <a:r>
              <a:rPr lang="en-US" altLang="ko-KR" sz="800" dirty="0">
                <a:solidFill>
                  <a:schemeClr val="tx1">
                    <a:lumMod val="50000"/>
                    <a:lumOff val="50000"/>
                  </a:schemeClr>
                </a:solidFill>
                <a:latin typeface="+mn-ea"/>
                <a:ea typeface="+mn-ea"/>
                <a:cs typeface="Nanum Gothic" charset="-127"/>
              </a:rPr>
              <a:t>3</a:t>
            </a:r>
          </a:p>
        </p:txBody>
      </p:sp>
      <p:grpSp>
        <p:nvGrpSpPr>
          <p:cNvPr id="238" name="그룹 237"/>
          <p:cNvGrpSpPr/>
          <p:nvPr/>
        </p:nvGrpSpPr>
        <p:grpSpPr>
          <a:xfrm rot="10800000">
            <a:off x="1830976" y="1303632"/>
            <a:ext cx="121206" cy="99007"/>
            <a:chOff x="4612159" y="975341"/>
            <a:chExt cx="1016959" cy="830701"/>
          </a:xfrm>
          <a:solidFill>
            <a:schemeClr val="tx1"/>
          </a:solidFill>
        </p:grpSpPr>
        <p:sp>
          <p:nvSpPr>
            <p:cNvPr id="239" name="타원 23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240" name="그룹 239"/>
            <p:cNvGrpSpPr/>
            <p:nvPr/>
          </p:nvGrpSpPr>
          <p:grpSpPr>
            <a:xfrm>
              <a:off x="4832791" y="1289832"/>
              <a:ext cx="584906" cy="201719"/>
              <a:chOff x="4832791" y="1753520"/>
              <a:chExt cx="584906" cy="201719"/>
            </a:xfrm>
            <a:grpFill/>
          </p:grpSpPr>
          <p:sp>
            <p:nvSpPr>
              <p:cNvPr id="245" name="타원 244"/>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6" name="타원 245"/>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241" name="그룹 240"/>
            <p:cNvGrpSpPr/>
            <p:nvPr/>
          </p:nvGrpSpPr>
          <p:grpSpPr>
            <a:xfrm>
              <a:off x="4612159" y="1604323"/>
              <a:ext cx="1016959" cy="201719"/>
              <a:chOff x="4612159" y="2063335"/>
              <a:chExt cx="1016959" cy="201719"/>
            </a:xfrm>
            <a:grpFill/>
          </p:grpSpPr>
          <p:sp>
            <p:nvSpPr>
              <p:cNvPr id="242" name="타원 241"/>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3" name="타원 242"/>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44" name="타원 243"/>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247" name="그림 24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249" name="그룹 248"/>
          <p:cNvGrpSpPr/>
          <p:nvPr/>
        </p:nvGrpSpPr>
        <p:grpSpPr>
          <a:xfrm>
            <a:off x="1800947" y="1799137"/>
            <a:ext cx="169035" cy="169035"/>
            <a:chOff x="5486400" y="2819400"/>
            <a:chExt cx="1219200" cy="1219200"/>
          </a:xfrm>
        </p:grpSpPr>
        <p:pic>
          <p:nvPicPr>
            <p:cNvPr id="250" name="그림 2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251" name="그림 2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373" name="직사각형 372"/>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cxnSp>
        <p:nvCxnSpPr>
          <p:cNvPr id="73" name="직선 연결선[R] 72"/>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십자형[C] 5"/>
          <p:cNvSpPr/>
          <p:nvPr/>
        </p:nvSpPr>
        <p:spPr>
          <a:xfrm>
            <a:off x="1598814"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8" name="직사각형 27"/>
          <p:cNvSpPr/>
          <p:nvPr/>
        </p:nvSpPr>
        <p:spPr>
          <a:xfrm>
            <a:off x="1781343" y="1461185"/>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41" name="그룹 40"/>
          <p:cNvGrpSpPr/>
          <p:nvPr/>
        </p:nvGrpSpPr>
        <p:grpSpPr>
          <a:xfrm>
            <a:off x="157986" y="6218205"/>
            <a:ext cx="1854108" cy="280058"/>
            <a:chOff x="157986" y="6218205"/>
            <a:chExt cx="1854108" cy="280058"/>
          </a:xfrm>
        </p:grpSpPr>
        <p:grpSp>
          <p:nvGrpSpPr>
            <p:cNvPr id="42" name="그룹 41"/>
            <p:cNvGrpSpPr/>
            <p:nvPr/>
          </p:nvGrpSpPr>
          <p:grpSpPr>
            <a:xfrm>
              <a:off x="157986" y="6218205"/>
              <a:ext cx="1854108" cy="280058"/>
              <a:chOff x="157986" y="6218205"/>
              <a:chExt cx="1854108" cy="280058"/>
            </a:xfrm>
          </p:grpSpPr>
          <p:sp>
            <p:nvSpPr>
              <p:cNvPr id="44"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45" name="그림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43" name="L 도형 42"/>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46" name="그림 4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sp>
        <p:nvSpPr>
          <p:cNvPr id="71" name="타원 70"/>
          <p:cNvSpPr/>
          <p:nvPr/>
        </p:nvSpPr>
        <p:spPr>
          <a:xfrm>
            <a:off x="519876"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72" name="타원 71"/>
          <p:cNvSpPr/>
          <p:nvPr/>
        </p:nvSpPr>
        <p:spPr>
          <a:xfrm>
            <a:off x="1585894" y="62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117" name="제목 2"/>
          <p:cNvSpPr txBox="1">
            <a:spLocks/>
          </p:cNvSpPr>
          <p:nvPr/>
        </p:nvSpPr>
        <p:spPr bwMode="auto">
          <a:xfrm>
            <a:off x="157295" y="2895681"/>
            <a:ext cx="1593702" cy="930363"/>
          </a:xfrm>
          <a:prstGeom prst="rect">
            <a:avLst/>
          </a:prstGeom>
          <a:solidFill>
            <a:schemeClr val="bg1"/>
          </a:solidFill>
          <a:ln w="3175">
            <a:solidFill>
              <a:schemeClr val="bg1">
                <a:lumMod val="85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Parameter name</a:t>
            </a:r>
          </a:p>
          <a:p>
            <a:pPr>
              <a:lnSpc>
                <a:spcPct val="150000"/>
              </a:lnSpc>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p>
        </p:txBody>
      </p:sp>
      <p:sp>
        <p:nvSpPr>
          <p:cNvPr id="118" name="직사각형 117"/>
          <p:cNvSpPr/>
          <p:nvPr/>
        </p:nvSpPr>
        <p:spPr>
          <a:xfrm>
            <a:off x="157293" y="2900610"/>
            <a:ext cx="1593703" cy="263300"/>
          </a:xfrm>
          <a:prstGeom prst="rect">
            <a:avLst/>
          </a:prstGeom>
          <a:solidFill>
            <a:schemeClr val="tx1">
              <a:lumMod val="50000"/>
              <a:lumOff val="50000"/>
              <a:alpha val="1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19" name="그룹 118"/>
          <p:cNvGrpSpPr/>
          <p:nvPr/>
        </p:nvGrpSpPr>
        <p:grpSpPr>
          <a:xfrm>
            <a:off x="179143" y="2944506"/>
            <a:ext cx="166359" cy="166453"/>
            <a:chOff x="831205" y="2866671"/>
            <a:chExt cx="166359" cy="166453"/>
          </a:xfrm>
        </p:grpSpPr>
        <p:sp>
          <p:nvSpPr>
            <p:cNvPr id="122" name="직사각형 121"/>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P</a:t>
              </a:r>
              <a:endParaRPr kumimoji="1" lang="ko-KR" altLang="en-US" sz="600" dirty="0">
                <a:solidFill>
                  <a:schemeClr val="bg1"/>
                </a:solidFill>
                <a:latin typeface="+mn-ea"/>
                <a:cs typeface="Nanum Gothic" charset="-127"/>
              </a:endParaRPr>
            </a:p>
          </p:txBody>
        </p:sp>
        <p:sp>
          <p:nvSpPr>
            <p:cNvPr id="121" name="타원 120"/>
            <p:cNvSpPr/>
            <p:nvPr/>
          </p:nvSpPr>
          <p:spPr>
            <a:xfrm>
              <a:off x="909657" y="2945217"/>
              <a:ext cx="87907" cy="87907"/>
            </a:xfrm>
            <a:prstGeom prst="ellips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cxnSp>
        <p:nvCxnSpPr>
          <p:cNvPr id="128" name="직선 연결선[R] 127"/>
          <p:cNvCxnSpPr/>
          <p:nvPr/>
        </p:nvCxnSpPr>
        <p:spPr>
          <a:xfrm>
            <a:off x="188214" y="3163622"/>
            <a:ext cx="1531023"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29" name="그림 1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11053" y="3043967"/>
            <a:ext cx="217683" cy="100134"/>
          </a:xfrm>
          <a:prstGeom prst="rect">
            <a:avLst/>
          </a:prstGeom>
        </p:spPr>
      </p:pic>
      <p:pic>
        <p:nvPicPr>
          <p:cNvPr id="133" name="그림 132"/>
          <p:cNvPicPr>
            <a:picLocks noChangeAspect="1"/>
          </p:cNvPicPr>
          <p:nvPr/>
        </p:nvPicPr>
        <p:blipFill>
          <a:blip r:embed="rId14">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flipH="1">
            <a:off x="1412856" y="3055135"/>
            <a:ext cx="67145" cy="72545"/>
          </a:xfrm>
          <a:prstGeom prst="rect">
            <a:avLst/>
          </a:prstGeom>
        </p:spPr>
      </p:pic>
      <p:sp>
        <p:nvSpPr>
          <p:cNvPr id="140" name="제목 2"/>
          <p:cNvSpPr txBox="1">
            <a:spLocks/>
          </p:cNvSpPr>
          <p:nvPr/>
        </p:nvSpPr>
        <p:spPr bwMode="auto">
          <a:xfrm>
            <a:off x="157295" y="995203"/>
            <a:ext cx="1593702" cy="949301"/>
          </a:xfrm>
          <a:prstGeom prst="rect">
            <a:avLst/>
          </a:prstGeom>
          <a:solidFill>
            <a:schemeClr val="bg1"/>
          </a:solidFill>
          <a:ln w="3175">
            <a:solidFill>
              <a:schemeClr val="bg1">
                <a:lumMod val="85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Parameter name</a:t>
            </a:r>
          </a:p>
          <a:p>
            <a:pPr>
              <a:lnSpc>
                <a:spcPct val="150000"/>
              </a:lnSpc>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p>
        </p:txBody>
      </p:sp>
      <p:grpSp>
        <p:nvGrpSpPr>
          <p:cNvPr id="142" name="그룹 141"/>
          <p:cNvGrpSpPr/>
          <p:nvPr/>
        </p:nvGrpSpPr>
        <p:grpSpPr>
          <a:xfrm>
            <a:off x="179143" y="1044028"/>
            <a:ext cx="166359" cy="166453"/>
            <a:chOff x="831205" y="2866671"/>
            <a:chExt cx="166359" cy="166453"/>
          </a:xfrm>
        </p:grpSpPr>
        <p:sp>
          <p:nvSpPr>
            <p:cNvPr id="143" name="직사각형 142"/>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P</a:t>
              </a:r>
              <a:endParaRPr kumimoji="1" lang="ko-KR" altLang="en-US" sz="600" dirty="0">
                <a:solidFill>
                  <a:schemeClr val="bg1"/>
                </a:solidFill>
                <a:latin typeface="+mn-ea"/>
                <a:cs typeface="Nanum Gothic" charset="-127"/>
              </a:endParaRPr>
            </a:p>
          </p:txBody>
        </p:sp>
        <p:sp>
          <p:nvSpPr>
            <p:cNvPr id="144" name="타원 143"/>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cxnSp>
        <p:nvCxnSpPr>
          <p:cNvPr id="145" name="직선 연결선[R] 144"/>
          <p:cNvCxnSpPr/>
          <p:nvPr/>
        </p:nvCxnSpPr>
        <p:spPr>
          <a:xfrm>
            <a:off x="188214" y="1263144"/>
            <a:ext cx="1531023"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3" name="제목 2"/>
          <p:cNvSpPr txBox="1">
            <a:spLocks/>
          </p:cNvSpPr>
          <p:nvPr/>
        </p:nvSpPr>
        <p:spPr bwMode="auto">
          <a:xfrm>
            <a:off x="157295" y="1943778"/>
            <a:ext cx="1593702" cy="949301"/>
          </a:xfrm>
          <a:prstGeom prst="rect">
            <a:avLst/>
          </a:prstGeom>
          <a:solidFill>
            <a:schemeClr val="bg1"/>
          </a:solidFill>
          <a:ln w="3175">
            <a:solidFill>
              <a:schemeClr val="bg1">
                <a:lumMod val="85000"/>
              </a:schemeClr>
            </a:solidFill>
          </a:ln>
          <a:extLst/>
        </p:spPr>
        <p:txBody>
          <a:bodyPr lIns="216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Parameter name</a:t>
            </a:r>
          </a:p>
          <a:p>
            <a:pPr>
              <a:lnSpc>
                <a:spcPct val="150000"/>
              </a:lnSpc>
              <a:buClr>
                <a:srgbClr val="336699"/>
              </a:buClr>
            </a:pPr>
            <a:r>
              <a:rPr lang="ko-KR" altLang="en-US" sz="600" dirty="0">
                <a:solidFill>
                  <a:prstClr val="black">
                    <a:lumMod val="75000"/>
                    <a:lumOff val="25000"/>
                  </a:prstClr>
                </a:solidFill>
                <a:latin typeface="+mn-ea"/>
                <a:ea typeface="+mn-ea"/>
                <a:cs typeface="Nanum Gothic" charset="-127"/>
              </a:rPr>
              <a:t>두줄까지 보여주고 말줄임</a:t>
            </a:r>
            <a:r>
              <a:rPr lang="en-US" altLang="ko-KR" sz="600" dirty="0">
                <a:solidFill>
                  <a:prstClr val="black">
                    <a:lumMod val="75000"/>
                    <a:lumOff val="25000"/>
                  </a:prstClr>
                </a:solidFill>
                <a:latin typeface="+mn-ea"/>
                <a:ea typeface="+mn-ea"/>
                <a:cs typeface="Nanum Gothic" charset="-127"/>
              </a:rPr>
              <a:t>...</a:t>
            </a:r>
          </a:p>
        </p:txBody>
      </p:sp>
      <p:grpSp>
        <p:nvGrpSpPr>
          <p:cNvPr id="154" name="그룹 153"/>
          <p:cNvGrpSpPr/>
          <p:nvPr/>
        </p:nvGrpSpPr>
        <p:grpSpPr>
          <a:xfrm>
            <a:off x="179143" y="1992603"/>
            <a:ext cx="166359" cy="166453"/>
            <a:chOff x="831205" y="2866671"/>
            <a:chExt cx="166359" cy="166453"/>
          </a:xfrm>
        </p:grpSpPr>
        <p:sp>
          <p:nvSpPr>
            <p:cNvPr id="155" name="직사각형 154"/>
            <p:cNvSpPr/>
            <p:nvPr/>
          </p:nvSpPr>
          <p:spPr>
            <a:xfrm>
              <a:off x="831205" y="2866671"/>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P</a:t>
              </a:r>
              <a:endParaRPr kumimoji="1" lang="ko-KR" altLang="en-US" sz="600" dirty="0">
                <a:solidFill>
                  <a:schemeClr val="bg1"/>
                </a:solidFill>
                <a:latin typeface="+mn-ea"/>
                <a:cs typeface="Nanum Gothic" charset="-127"/>
              </a:endParaRPr>
            </a:p>
          </p:txBody>
        </p:sp>
        <p:sp>
          <p:nvSpPr>
            <p:cNvPr id="156" name="타원 155"/>
            <p:cNvSpPr/>
            <p:nvPr/>
          </p:nvSpPr>
          <p:spPr>
            <a:xfrm>
              <a:off x="909657" y="2945217"/>
              <a:ext cx="87907" cy="87907"/>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400" b="1" dirty="0">
                  <a:solidFill>
                    <a:prstClr val="white"/>
                  </a:solidFill>
                  <a:latin typeface="+mn-ea"/>
                  <a:cs typeface="Nanum Gothic" charset="-127"/>
                </a:rPr>
                <a:t>W</a:t>
              </a:r>
              <a:endParaRPr kumimoji="1" lang="ko-KR" altLang="en-US" sz="400" b="1" dirty="0">
                <a:solidFill>
                  <a:prstClr val="white"/>
                </a:solidFill>
                <a:latin typeface="+mn-ea"/>
                <a:cs typeface="Nanum Gothic" charset="-127"/>
              </a:endParaRPr>
            </a:p>
          </p:txBody>
        </p:sp>
      </p:grpSp>
      <p:cxnSp>
        <p:nvCxnSpPr>
          <p:cNvPr id="157" name="직선 연결선[R] 156"/>
          <p:cNvCxnSpPr/>
          <p:nvPr/>
        </p:nvCxnSpPr>
        <p:spPr>
          <a:xfrm>
            <a:off x="188214" y="2211719"/>
            <a:ext cx="1531023"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94" name="그룹 93"/>
          <p:cNvGrpSpPr/>
          <p:nvPr/>
        </p:nvGrpSpPr>
        <p:grpSpPr>
          <a:xfrm>
            <a:off x="298450" y="3217364"/>
            <a:ext cx="1300364" cy="552552"/>
            <a:chOff x="3107693" y="4906004"/>
            <a:chExt cx="1300364" cy="552552"/>
          </a:xfrm>
        </p:grpSpPr>
        <p:grpSp>
          <p:nvGrpSpPr>
            <p:cNvPr id="95" name="그룹 94"/>
            <p:cNvGrpSpPr/>
            <p:nvPr/>
          </p:nvGrpSpPr>
          <p:grpSpPr>
            <a:xfrm>
              <a:off x="3107693" y="4906004"/>
              <a:ext cx="1300364" cy="424277"/>
              <a:chOff x="351002" y="3689864"/>
              <a:chExt cx="1300364" cy="424277"/>
            </a:xfrm>
          </p:grpSpPr>
          <p:grpSp>
            <p:nvGrpSpPr>
              <p:cNvPr id="97" name="그룹 96"/>
              <p:cNvGrpSpPr/>
              <p:nvPr/>
            </p:nvGrpSpPr>
            <p:grpSpPr>
              <a:xfrm rot="10800000">
                <a:off x="352636" y="3892977"/>
                <a:ext cx="1298730" cy="89256"/>
                <a:chOff x="6962553" y="5600669"/>
                <a:chExt cx="2670967" cy="183564"/>
              </a:xfrm>
            </p:grpSpPr>
            <p:sp>
              <p:nvSpPr>
                <p:cNvPr id="100" name="Track"/>
                <p:cNvSpPr>
                  <a:spLocks/>
                </p:cNvSpPr>
                <p:nvPr>
                  <p:custDataLst>
                    <p:tags r:id="rId5"/>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01" name="Slider Thumb"/>
                <p:cNvSpPr>
                  <a:spLocks/>
                </p:cNvSpPr>
                <p:nvPr>
                  <p:custDataLst>
                    <p:tags r:id="rId6"/>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98" name="모서리가 둥근 직사각형 45"/>
              <p:cNvSpPr/>
              <p:nvPr/>
            </p:nvSpPr>
            <p:spPr>
              <a:xfrm>
                <a:off x="351002" y="3689864"/>
                <a:ext cx="129871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25.32</a:t>
                </a:r>
                <a:endParaRPr lang="ko-KR" altLang="en-US" sz="600" dirty="0">
                  <a:solidFill>
                    <a:prstClr val="white">
                      <a:lumMod val="50000"/>
                    </a:prstClr>
                  </a:solidFill>
                  <a:latin typeface="+mn-ea"/>
                </a:endParaRPr>
              </a:p>
            </p:txBody>
          </p:sp>
          <p:sp>
            <p:nvSpPr>
              <p:cNvPr id="99" name="제목 2"/>
              <p:cNvSpPr txBox="1">
                <a:spLocks/>
              </p:cNvSpPr>
              <p:nvPr/>
            </p:nvSpPr>
            <p:spPr bwMode="auto">
              <a:xfrm>
                <a:off x="351002" y="3918134"/>
                <a:ext cx="1298714"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15000"/>
                  </a:lnSpc>
                  <a:buClr>
                    <a:srgbClr val="336699"/>
                  </a:buClr>
                </a:pPr>
                <a:r>
                  <a:rPr kumimoji="0" lang="en-US" altLang="ko-KR" sz="400" dirty="0">
                    <a:solidFill>
                      <a:prstClr val="black">
                        <a:lumMod val="50000"/>
                        <a:lumOff val="50000"/>
                      </a:prstClr>
                    </a:solidFill>
                    <a:latin typeface="+mn-ea"/>
                    <a:ea typeface="+mn-ea"/>
                    <a:cs typeface="Calibri" pitchFamily="34" charset="0"/>
                  </a:rPr>
                  <a:t>Available input range</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1.00  ~ 100.00</a:t>
                </a:r>
                <a:endParaRPr kumimoji="0" lang="en-US" altLang="ko-KR" sz="400" dirty="0">
                  <a:solidFill>
                    <a:prstClr val="black">
                      <a:lumMod val="50000"/>
                      <a:lumOff val="50000"/>
                    </a:prstClr>
                  </a:solidFill>
                  <a:latin typeface="+mn-ea"/>
                  <a:ea typeface="+mn-ea"/>
                </a:endParaRPr>
              </a:p>
            </p:txBody>
          </p:sp>
        </p:grpSp>
        <p:sp>
          <p:nvSpPr>
            <p:cNvPr id="96" name="모서리가 둥근 직사각형 58"/>
            <p:cNvSpPr/>
            <p:nvPr/>
          </p:nvSpPr>
          <p:spPr>
            <a:xfrm>
              <a:off x="4195273" y="5330281"/>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grpSp>
        <p:nvGrpSpPr>
          <p:cNvPr id="102" name="그룹 101"/>
          <p:cNvGrpSpPr/>
          <p:nvPr/>
        </p:nvGrpSpPr>
        <p:grpSpPr>
          <a:xfrm>
            <a:off x="298450" y="2279868"/>
            <a:ext cx="1300364" cy="552552"/>
            <a:chOff x="3107693" y="4906004"/>
            <a:chExt cx="1300364" cy="552552"/>
          </a:xfrm>
        </p:grpSpPr>
        <p:grpSp>
          <p:nvGrpSpPr>
            <p:cNvPr id="103" name="그룹 102"/>
            <p:cNvGrpSpPr/>
            <p:nvPr/>
          </p:nvGrpSpPr>
          <p:grpSpPr>
            <a:xfrm>
              <a:off x="3107693" y="4906004"/>
              <a:ext cx="1300364" cy="424277"/>
              <a:chOff x="351002" y="3689864"/>
              <a:chExt cx="1300364" cy="424277"/>
            </a:xfrm>
          </p:grpSpPr>
          <p:grpSp>
            <p:nvGrpSpPr>
              <p:cNvPr id="105" name="그룹 104"/>
              <p:cNvGrpSpPr/>
              <p:nvPr/>
            </p:nvGrpSpPr>
            <p:grpSpPr>
              <a:xfrm rot="10800000">
                <a:off x="352636" y="3892977"/>
                <a:ext cx="1298730" cy="89256"/>
                <a:chOff x="6962553" y="5600669"/>
                <a:chExt cx="2670967" cy="183564"/>
              </a:xfrm>
            </p:grpSpPr>
            <p:sp>
              <p:nvSpPr>
                <p:cNvPr id="108" name="Track"/>
                <p:cNvSpPr>
                  <a:spLocks/>
                </p:cNvSpPr>
                <p:nvPr>
                  <p:custDataLst>
                    <p:tags r:id="rId3"/>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09" name="Slider Thumb"/>
                <p:cNvSpPr>
                  <a:spLocks/>
                </p:cNvSpPr>
                <p:nvPr>
                  <p:custDataLst>
                    <p:tags r:id="rId4"/>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106" name="모서리가 둥근 직사각형 45"/>
              <p:cNvSpPr/>
              <p:nvPr/>
            </p:nvSpPr>
            <p:spPr>
              <a:xfrm>
                <a:off x="351002" y="3689864"/>
                <a:ext cx="129871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25.32</a:t>
                </a:r>
                <a:endParaRPr lang="ko-KR" altLang="en-US" sz="600" dirty="0">
                  <a:solidFill>
                    <a:prstClr val="white">
                      <a:lumMod val="50000"/>
                    </a:prstClr>
                  </a:solidFill>
                  <a:latin typeface="+mn-ea"/>
                </a:endParaRPr>
              </a:p>
            </p:txBody>
          </p:sp>
          <p:sp>
            <p:nvSpPr>
              <p:cNvPr id="107" name="제목 2"/>
              <p:cNvSpPr txBox="1">
                <a:spLocks/>
              </p:cNvSpPr>
              <p:nvPr/>
            </p:nvSpPr>
            <p:spPr bwMode="auto">
              <a:xfrm>
                <a:off x="351002" y="3918134"/>
                <a:ext cx="1298714"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15000"/>
                  </a:lnSpc>
                  <a:buClr>
                    <a:srgbClr val="336699"/>
                  </a:buClr>
                </a:pPr>
                <a:r>
                  <a:rPr kumimoji="0" lang="en-US" altLang="ko-KR" sz="400" dirty="0">
                    <a:solidFill>
                      <a:prstClr val="black">
                        <a:lumMod val="50000"/>
                        <a:lumOff val="50000"/>
                      </a:prstClr>
                    </a:solidFill>
                    <a:latin typeface="+mn-ea"/>
                    <a:ea typeface="+mn-ea"/>
                    <a:cs typeface="Calibri" pitchFamily="34" charset="0"/>
                  </a:rPr>
                  <a:t>Available input range</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1.00  ~ 100.00</a:t>
                </a:r>
                <a:endParaRPr kumimoji="0" lang="en-US" altLang="ko-KR" sz="400" dirty="0">
                  <a:solidFill>
                    <a:prstClr val="black">
                      <a:lumMod val="50000"/>
                      <a:lumOff val="50000"/>
                    </a:prstClr>
                  </a:solidFill>
                  <a:latin typeface="+mn-ea"/>
                  <a:ea typeface="+mn-ea"/>
                </a:endParaRPr>
              </a:p>
            </p:txBody>
          </p:sp>
        </p:grpSp>
        <p:sp>
          <p:nvSpPr>
            <p:cNvPr id="104" name="모서리가 둥근 직사각형 58"/>
            <p:cNvSpPr/>
            <p:nvPr/>
          </p:nvSpPr>
          <p:spPr>
            <a:xfrm>
              <a:off x="4195273" y="5330281"/>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grpSp>
        <p:nvGrpSpPr>
          <p:cNvPr id="110" name="그룹 109"/>
          <p:cNvGrpSpPr/>
          <p:nvPr/>
        </p:nvGrpSpPr>
        <p:grpSpPr>
          <a:xfrm>
            <a:off x="298450" y="1322514"/>
            <a:ext cx="1300364" cy="552552"/>
            <a:chOff x="3107693" y="4906004"/>
            <a:chExt cx="1300364" cy="552552"/>
          </a:xfrm>
        </p:grpSpPr>
        <p:grpSp>
          <p:nvGrpSpPr>
            <p:cNvPr id="111" name="그룹 110"/>
            <p:cNvGrpSpPr/>
            <p:nvPr/>
          </p:nvGrpSpPr>
          <p:grpSpPr>
            <a:xfrm>
              <a:off x="3107693" y="4906004"/>
              <a:ext cx="1300364" cy="424277"/>
              <a:chOff x="351002" y="3689864"/>
              <a:chExt cx="1300364" cy="424277"/>
            </a:xfrm>
          </p:grpSpPr>
          <p:grpSp>
            <p:nvGrpSpPr>
              <p:cNvPr id="113" name="그룹 112"/>
              <p:cNvGrpSpPr/>
              <p:nvPr/>
            </p:nvGrpSpPr>
            <p:grpSpPr>
              <a:xfrm rot="10800000">
                <a:off x="352636" y="3892977"/>
                <a:ext cx="1298730" cy="89256"/>
                <a:chOff x="6962553" y="5600669"/>
                <a:chExt cx="2670967" cy="183564"/>
              </a:xfrm>
            </p:grpSpPr>
            <p:sp>
              <p:nvSpPr>
                <p:cNvPr id="116" name="Track"/>
                <p:cNvSpPr>
                  <a:spLocks/>
                </p:cNvSpPr>
                <p:nvPr>
                  <p:custDataLst>
                    <p:tags r:id="rId1"/>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20" name="Slider Thumb"/>
                <p:cNvSpPr>
                  <a:spLocks/>
                </p:cNvSpPr>
                <p:nvPr>
                  <p:custDataLst>
                    <p:tags r:id="rId2"/>
                  </p:custDataLst>
                </p:nvPr>
              </p:nvSpPr>
              <p:spPr bwMode="auto">
                <a:xfrm>
                  <a:off x="8842028" y="5600669"/>
                  <a:ext cx="72433"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114" name="모서리가 둥근 직사각형 45"/>
              <p:cNvSpPr/>
              <p:nvPr/>
            </p:nvSpPr>
            <p:spPr>
              <a:xfrm>
                <a:off x="351002" y="3689864"/>
                <a:ext cx="129871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25.32</a:t>
                </a:r>
                <a:endParaRPr lang="ko-KR" altLang="en-US" sz="600" dirty="0">
                  <a:solidFill>
                    <a:prstClr val="white">
                      <a:lumMod val="50000"/>
                    </a:prstClr>
                  </a:solidFill>
                  <a:latin typeface="+mn-ea"/>
                </a:endParaRPr>
              </a:p>
            </p:txBody>
          </p:sp>
          <p:sp>
            <p:nvSpPr>
              <p:cNvPr id="115" name="제목 2"/>
              <p:cNvSpPr txBox="1">
                <a:spLocks/>
              </p:cNvSpPr>
              <p:nvPr/>
            </p:nvSpPr>
            <p:spPr bwMode="auto">
              <a:xfrm>
                <a:off x="351002" y="3918134"/>
                <a:ext cx="1298714" cy="19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nSpc>
                    <a:spcPct val="115000"/>
                  </a:lnSpc>
                  <a:buClr>
                    <a:srgbClr val="336699"/>
                  </a:buClr>
                </a:pPr>
                <a:r>
                  <a:rPr kumimoji="0" lang="en-US" altLang="ko-KR" sz="400" dirty="0">
                    <a:solidFill>
                      <a:prstClr val="black">
                        <a:lumMod val="50000"/>
                        <a:lumOff val="50000"/>
                      </a:prstClr>
                    </a:solidFill>
                    <a:latin typeface="+mn-ea"/>
                    <a:ea typeface="+mn-ea"/>
                    <a:cs typeface="Calibri" pitchFamily="34" charset="0"/>
                  </a:rPr>
                  <a:t>Available input range</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a:t>
                </a:r>
                <a:r>
                  <a:rPr kumimoji="0" lang="ko-KR" altLang="en-US" sz="400" dirty="0">
                    <a:solidFill>
                      <a:prstClr val="black">
                        <a:lumMod val="50000"/>
                        <a:lumOff val="50000"/>
                      </a:prstClr>
                    </a:solidFill>
                    <a:latin typeface="+mn-ea"/>
                    <a:ea typeface="+mn-ea"/>
                    <a:cs typeface="Calibri" pitchFamily="34" charset="0"/>
                  </a:rPr>
                  <a:t> </a:t>
                </a:r>
                <a:r>
                  <a:rPr kumimoji="0" lang="en-US" altLang="ko-KR" sz="400" dirty="0">
                    <a:solidFill>
                      <a:prstClr val="black">
                        <a:lumMod val="50000"/>
                        <a:lumOff val="50000"/>
                      </a:prstClr>
                    </a:solidFill>
                    <a:latin typeface="+mn-ea"/>
                    <a:ea typeface="+mn-ea"/>
                    <a:cs typeface="Calibri" pitchFamily="34" charset="0"/>
                  </a:rPr>
                  <a:t> 1.00  ~ 100.00</a:t>
                </a:r>
                <a:endParaRPr kumimoji="0" lang="en-US" altLang="ko-KR" sz="400" dirty="0">
                  <a:solidFill>
                    <a:prstClr val="black">
                      <a:lumMod val="50000"/>
                      <a:lumOff val="50000"/>
                    </a:prstClr>
                  </a:solidFill>
                  <a:latin typeface="+mn-ea"/>
                  <a:ea typeface="+mn-ea"/>
                </a:endParaRPr>
              </a:p>
            </p:txBody>
          </p:sp>
        </p:grpSp>
        <p:sp>
          <p:nvSpPr>
            <p:cNvPr id="112" name="모서리가 둥근 직사각형 58"/>
            <p:cNvSpPr/>
            <p:nvPr/>
          </p:nvSpPr>
          <p:spPr>
            <a:xfrm>
              <a:off x="4195273" y="5330281"/>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sp>
        <p:nvSpPr>
          <p:cNvPr id="123" name="직사각형 122"/>
          <p:cNvSpPr/>
          <p:nvPr/>
        </p:nvSpPr>
        <p:spPr>
          <a:xfrm>
            <a:off x="9984306" y="528839"/>
            <a:ext cx="2194848" cy="1193797"/>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90" name="TextBox 89"/>
          <p:cNvSpPr txBox="1"/>
          <p:nvPr/>
        </p:nvSpPr>
        <p:spPr>
          <a:xfrm>
            <a:off x="237918" y="3866650"/>
            <a:ext cx="1522158" cy="184666"/>
          </a:xfrm>
          <a:prstGeom prst="rect">
            <a:avLst/>
          </a:prstGeom>
          <a:noFill/>
        </p:spPr>
        <p:txBody>
          <a:bodyPr wrap="square" lIns="0" tIns="0" rIns="0" bIns="0" rtlCol="0">
            <a:spAutoFit/>
          </a:bodyPr>
          <a:lstStyle/>
          <a:p>
            <a:r>
              <a:rPr lang="en-US" altLang="ko-KR" sz="600" dirty="0">
                <a:solidFill>
                  <a:schemeClr val="tx1">
                    <a:lumMod val="50000"/>
                    <a:lumOff val="50000"/>
                  </a:schemeClr>
                </a:solidFill>
                <a:latin typeface="+mn-ea"/>
                <a:cs typeface="Nanum Gothic" charset="-127"/>
              </a:rPr>
              <a:t>Drag &amp; drop the widget into the dashboard area</a:t>
            </a:r>
            <a:endParaRPr lang="ko-KR" altLang="en-US" sz="600" dirty="0">
              <a:solidFill>
                <a:schemeClr val="tx1">
                  <a:lumMod val="50000"/>
                  <a:lumOff val="50000"/>
                </a:schemeClr>
              </a:solidFill>
              <a:latin typeface="+mn-ea"/>
              <a:cs typeface="Nanum Gothic" charset="-127"/>
            </a:endParaRPr>
          </a:p>
        </p:txBody>
      </p:sp>
      <p:sp>
        <p:nvSpPr>
          <p:cNvPr id="91" name="타원 90"/>
          <p:cNvSpPr/>
          <p:nvPr/>
        </p:nvSpPr>
        <p:spPr>
          <a:xfrm>
            <a:off x="62184" y="39089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
        <p:nvSpPr>
          <p:cNvPr id="81" name="직사각형 80"/>
          <p:cNvSpPr/>
          <p:nvPr/>
        </p:nvSpPr>
        <p:spPr>
          <a:xfrm>
            <a:off x="981573" y="947560"/>
            <a:ext cx="820826" cy="248845"/>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a:solidFill>
                  <a:schemeClr val="tx1">
                    <a:lumMod val="50000"/>
                    <a:lumOff val="50000"/>
                  </a:schemeClr>
                </a:solidFill>
                <a:latin typeface="Nanum Gothic" charset="-127"/>
                <a:ea typeface="Nanum Gothic" charset="-127"/>
                <a:cs typeface="Nanum Gothic" charset="-127"/>
              </a:rPr>
              <a:t>데이터소스이름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82" name="직사각형 81"/>
          <p:cNvSpPr/>
          <p:nvPr/>
        </p:nvSpPr>
        <p:spPr>
          <a:xfrm>
            <a:off x="1031930" y="1907811"/>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
        <p:nvSpPr>
          <p:cNvPr id="83" name="직사각형 82"/>
          <p:cNvSpPr/>
          <p:nvPr/>
        </p:nvSpPr>
        <p:spPr>
          <a:xfrm>
            <a:off x="1031930" y="2830023"/>
            <a:ext cx="820826" cy="248845"/>
          </a:xfrm>
          <a:prstGeom prst="rect">
            <a:avLst/>
          </a:prstGeom>
          <a:no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chemeClr val="tx1">
                    <a:lumMod val="50000"/>
                    <a:lumOff val="50000"/>
                  </a:schemeClr>
                </a:solidFill>
                <a:latin typeface="Nanum Gothic" charset="-127"/>
                <a:ea typeface="Nanum Gothic" charset="-127"/>
                <a:cs typeface="Nanum Gothic" charset="-127"/>
              </a:rPr>
              <a:t>데이터소스이름</a:t>
            </a:r>
          </a:p>
        </p:txBody>
      </p:sp>
    </p:spTree>
    <p:extLst>
      <p:ext uri="{BB962C8B-B14F-4D97-AF65-F5344CB8AC3E}">
        <p14:creationId xmlns:p14="http://schemas.microsoft.com/office/powerpoint/2010/main" val="3892837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3" name="텍스트 개체 틀 2"/>
          <p:cNvSpPr>
            <a:spLocks noGrp="1"/>
          </p:cNvSpPr>
          <p:nvPr>
            <p:ph type="body" sz="quarter" idx="11"/>
          </p:nvPr>
        </p:nvSpPr>
        <p:spPr/>
        <p:txBody>
          <a:bodyPr>
            <a:normAutofit/>
          </a:bodyPr>
          <a:lstStyle/>
          <a:p>
            <a:r>
              <a:rPr lang="ko-KR" altLang="en-US" dirty="0">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normAutofit/>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보드세팅 패널</a:t>
            </a:r>
            <a:endParaRPr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48</a:t>
            </a:fld>
            <a:endParaRPr lang="ko-KR" altLang="en-US" dirty="0">
              <a:solidFill>
                <a:prstClr val="white">
                  <a:lumMod val="50000"/>
                </a:prstClr>
              </a:solidFill>
              <a:latin typeface="+mn-ea"/>
              <a:ea typeface="+mn-ea"/>
            </a:endParaRPr>
          </a:p>
        </p:txBody>
      </p:sp>
      <p:sp>
        <p:nvSpPr>
          <p:cNvPr id="9" name="텍스트 개체 틀 8"/>
          <p:cNvSpPr>
            <a:spLocks noGrp="1"/>
          </p:cNvSpPr>
          <p:nvPr>
            <p:ph type="body" sz="quarter" idx="13"/>
          </p:nvPr>
        </p:nvSpPr>
        <p:spPr/>
        <p:txBody>
          <a:bodyPr/>
          <a:lstStyle/>
          <a:p>
            <a:endParaRPr kumimoji="1" lang="ko-KR" altLang="en-US" dirty="0">
              <a:latin typeface="+mn-ea"/>
              <a:ea typeface="+mn-ea"/>
            </a:endParaRPr>
          </a:p>
        </p:txBody>
      </p:sp>
      <p:sp>
        <p:nvSpPr>
          <p:cNvPr id="10" name="텍스트 개체 틀 9"/>
          <p:cNvSpPr>
            <a:spLocks noGrp="1"/>
          </p:cNvSpPr>
          <p:nvPr>
            <p:ph type="body" sz="quarter" idx="14"/>
          </p:nvPr>
        </p:nvSpPr>
        <p:spPr/>
        <p:txBody>
          <a:bodyPr>
            <a:normAutofit/>
          </a:bodyPr>
          <a:lstStyle/>
          <a:p>
            <a:pPr>
              <a:buFont typeface="+mj-lt"/>
              <a:buAutoNum type="arabicPeriod" startAt="2"/>
            </a:pPr>
            <a:r>
              <a:rPr lang="ko-KR" altLang="en-US" dirty="0">
                <a:latin typeface="+mn-ea"/>
                <a:ea typeface="+mn-ea"/>
              </a:rPr>
              <a:t>대시보드</a:t>
            </a:r>
            <a:endParaRPr lang="en-US" altLang="ko-KR" dirty="0">
              <a:latin typeface="+mn-ea"/>
              <a:ea typeface="+mn-ea"/>
            </a:endParaRPr>
          </a:p>
          <a:p>
            <a:pPr lvl="1"/>
            <a:r>
              <a:rPr lang="ko-KR" altLang="en-US" dirty="0">
                <a:latin typeface="+mn-ea"/>
                <a:ea typeface="+mn-ea"/>
              </a:rPr>
              <a:t>보드</a:t>
            </a:r>
            <a:endParaRPr lang="en-US" altLang="ko-KR" dirty="0">
              <a:latin typeface="+mn-ea"/>
              <a:ea typeface="+mn-ea"/>
            </a:endParaRPr>
          </a:p>
          <a:p>
            <a:pPr lvl="2"/>
            <a:r>
              <a:rPr lang="en-US" altLang="ko-KR" dirty="0">
                <a:latin typeface="+mn-ea"/>
                <a:ea typeface="+mn-ea"/>
              </a:rPr>
              <a:t>Fit to screen</a:t>
            </a:r>
            <a:r>
              <a:rPr lang="ko-KR" altLang="en-US" dirty="0">
                <a:latin typeface="+mn-ea"/>
                <a:ea typeface="+mn-ea"/>
              </a:rPr>
              <a:t> </a:t>
            </a:r>
            <a:r>
              <a:rPr lang="en-US" altLang="ko-KR" dirty="0">
                <a:latin typeface="+mn-ea"/>
                <a:ea typeface="+mn-ea"/>
              </a:rPr>
              <a:t>(default)</a:t>
            </a:r>
          </a:p>
          <a:p>
            <a:pPr lvl="3"/>
            <a:r>
              <a:rPr lang="ko-KR" altLang="en-US" dirty="0">
                <a:latin typeface="+mn-ea"/>
                <a:ea typeface="+mn-ea"/>
              </a:rPr>
              <a:t>대시보드를 화면 크기에 맞추기</a:t>
            </a:r>
            <a:endParaRPr lang="en-US" altLang="ko-KR" dirty="0">
              <a:solidFill>
                <a:srgbClr val="00B050"/>
              </a:solidFill>
              <a:latin typeface="+mn-ea"/>
              <a:ea typeface="+mn-ea"/>
            </a:endParaRPr>
          </a:p>
          <a:p>
            <a:pPr lvl="2"/>
            <a:r>
              <a:rPr lang="en-US" altLang="ko-KR" dirty="0">
                <a:latin typeface="+mn-ea"/>
                <a:ea typeface="+mn-ea"/>
              </a:rPr>
              <a:t>Fix height size</a:t>
            </a:r>
          </a:p>
          <a:p>
            <a:pPr lvl="3"/>
            <a:r>
              <a:rPr lang="ko-KR" altLang="en-US" dirty="0">
                <a:latin typeface="+mn-ea"/>
                <a:ea typeface="+mn-ea"/>
              </a:rPr>
              <a:t>고정된 세로 사이즈로 대시보드를 구성함</a:t>
            </a:r>
            <a:r>
              <a:rPr lang="en-US" altLang="ko-KR" dirty="0">
                <a:latin typeface="+mn-ea"/>
                <a:ea typeface="+mn-ea"/>
              </a:rPr>
              <a:t>.</a:t>
            </a:r>
          </a:p>
          <a:p>
            <a:pPr lvl="3"/>
            <a:r>
              <a:rPr lang="ko-KR" altLang="en-US" dirty="0">
                <a:latin typeface="+mn-ea"/>
                <a:ea typeface="+mn-ea"/>
              </a:rPr>
              <a:t>입력 제한</a:t>
            </a:r>
            <a:endParaRPr lang="en-US" altLang="ko-KR" dirty="0">
              <a:latin typeface="+mn-ea"/>
              <a:ea typeface="+mn-ea"/>
            </a:endParaRPr>
          </a:p>
          <a:p>
            <a:pPr lvl="4"/>
            <a:r>
              <a:rPr lang="en-US" altLang="ko-KR" dirty="0">
                <a:latin typeface="+mn-ea"/>
                <a:ea typeface="+mn-ea"/>
              </a:rPr>
              <a:t>900~2400 </a:t>
            </a:r>
            <a:r>
              <a:rPr lang="en-US" altLang="ko-KR" dirty="0" err="1">
                <a:latin typeface="+mn-ea"/>
                <a:ea typeface="+mn-ea"/>
              </a:rPr>
              <a:t>px</a:t>
            </a:r>
            <a:r>
              <a:rPr lang="en-US" altLang="ko-KR" dirty="0">
                <a:latin typeface="+mn-ea"/>
                <a:ea typeface="+mn-ea"/>
              </a:rPr>
              <a:t> </a:t>
            </a:r>
          </a:p>
          <a:p>
            <a:pPr lvl="4"/>
            <a:r>
              <a:rPr lang="en-US" altLang="ko-KR" dirty="0">
                <a:latin typeface="+mn-ea"/>
                <a:ea typeface="+mn-ea"/>
              </a:rPr>
              <a:t>default : 900</a:t>
            </a:r>
            <a:r>
              <a:rPr lang="ko-KR" altLang="en-US" dirty="0">
                <a:latin typeface="+mn-ea"/>
                <a:ea typeface="+mn-ea"/>
              </a:rPr>
              <a:t> </a:t>
            </a:r>
            <a:endParaRPr lang="en-US" altLang="ko-KR" dirty="0">
              <a:latin typeface="+mn-ea"/>
              <a:ea typeface="+mn-ea"/>
            </a:endParaRPr>
          </a:p>
          <a:p>
            <a:pPr lvl="1"/>
            <a:r>
              <a:rPr lang="ko-KR" altLang="en-US" dirty="0">
                <a:latin typeface="+mn-ea"/>
                <a:ea typeface="+mn-ea"/>
              </a:rPr>
              <a:t>위젯간 여백</a:t>
            </a:r>
            <a:endParaRPr lang="en-US" altLang="ko-KR" dirty="0">
              <a:latin typeface="+mn-ea"/>
              <a:ea typeface="+mn-ea"/>
            </a:endParaRPr>
          </a:p>
          <a:p>
            <a:pPr lvl="2"/>
            <a:r>
              <a:rPr lang="ko-KR" altLang="en-US" dirty="0">
                <a:latin typeface="+mn-ea"/>
                <a:ea typeface="+mn-ea"/>
              </a:rPr>
              <a:t>마진 사이즈</a:t>
            </a:r>
            <a:endParaRPr lang="en-US" altLang="ko-KR" dirty="0">
              <a:latin typeface="+mn-ea"/>
              <a:ea typeface="+mn-ea"/>
            </a:endParaRPr>
          </a:p>
          <a:p>
            <a:pPr lvl="3"/>
            <a:r>
              <a:rPr lang="en-US" altLang="ko-KR" dirty="0">
                <a:latin typeface="+mn-ea"/>
                <a:ea typeface="+mn-ea"/>
              </a:rPr>
              <a:t>default : 5px</a:t>
            </a:r>
          </a:p>
          <a:p>
            <a:pPr lvl="3"/>
            <a:r>
              <a:rPr lang="ko-KR" altLang="en-US" dirty="0">
                <a:latin typeface="+mn-ea"/>
                <a:ea typeface="+mn-ea"/>
              </a:rPr>
              <a:t>입력 제한</a:t>
            </a:r>
            <a:endParaRPr lang="en-US" altLang="ko-KR" dirty="0">
              <a:latin typeface="+mn-ea"/>
              <a:ea typeface="+mn-ea"/>
            </a:endParaRPr>
          </a:p>
          <a:p>
            <a:pPr lvl="4"/>
            <a:r>
              <a:rPr lang="en-US" altLang="ko-KR" dirty="0">
                <a:latin typeface="+mn-ea"/>
                <a:ea typeface="+mn-ea"/>
              </a:rPr>
              <a:t>0 </a:t>
            </a:r>
            <a:r>
              <a:rPr lang="en-US" altLang="ko-KR" dirty="0" err="1">
                <a:latin typeface="+mn-ea"/>
                <a:ea typeface="+mn-ea"/>
              </a:rPr>
              <a:t>px</a:t>
            </a:r>
            <a:r>
              <a:rPr lang="en-US" altLang="ko-KR" dirty="0">
                <a:latin typeface="+mn-ea"/>
                <a:ea typeface="+mn-ea"/>
              </a:rPr>
              <a:t> -100 </a:t>
            </a:r>
            <a:r>
              <a:rPr lang="en-US" altLang="ko-KR" dirty="0" err="1">
                <a:latin typeface="+mn-ea"/>
                <a:ea typeface="+mn-ea"/>
              </a:rPr>
              <a:t>px</a:t>
            </a:r>
            <a:endParaRPr kumimoji="1" lang="ko-KR" altLang="en-US" dirty="0">
              <a:latin typeface="+mn-ea"/>
              <a:ea typeface="+mn-ea"/>
            </a:endParaRPr>
          </a:p>
          <a:p>
            <a:pPr>
              <a:buFont typeface="+mj-lt"/>
              <a:buAutoNum type="arabicPeriod" startAt="2"/>
            </a:pPr>
            <a:endParaRPr lang="en-US" altLang="ko-KR" dirty="0">
              <a:latin typeface="+mn-ea"/>
              <a:ea typeface="+mn-ea"/>
            </a:endParaRPr>
          </a:p>
          <a:p>
            <a:pPr>
              <a:buFont typeface="+mj-lt"/>
              <a:buAutoNum type="arabicPeriod" startAt="2"/>
            </a:pPr>
            <a:r>
              <a:rPr lang="ko-KR" altLang="en-US" dirty="0">
                <a:latin typeface="+mn-ea"/>
                <a:ea typeface="+mn-ea"/>
              </a:rPr>
              <a:t>위젯 글로벌 설정</a:t>
            </a:r>
            <a:endParaRPr lang="en-US" altLang="ko-KR" dirty="0">
              <a:solidFill>
                <a:srgbClr val="FF0000"/>
              </a:solidFill>
              <a:latin typeface="+mn-ea"/>
              <a:ea typeface="+mn-ea"/>
            </a:endParaRPr>
          </a:p>
          <a:p>
            <a:pPr lvl="1"/>
            <a:r>
              <a:rPr lang="ko-KR" altLang="en-US" dirty="0">
                <a:latin typeface="+mn-ea"/>
                <a:ea typeface="+mn-ea"/>
              </a:rPr>
              <a:t>공통</a:t>
            </a:r>
            <a:endParaRPr lang="en-US" altLang="ko-KR" dirty="0">
              <a:latin typeface="+mn-ea"/>
              <a:ea typeface="+mn-ea"/>
            </a:endParaRPr>
          </a:p>
          <a:p>
            <a:pPr lvl="2"/>
            <a:r>
              <a:rPr lang="en-US" altLang="ko-KR" dirty="0">
                <a:latin typeface="+mn-ea"/>
                <a:ea typeface="+mn-ea"/>
              </a:rPr>
              <a:t>On</a:t>
            </a:r>
            <a:r>
              <a:rPr lang="ko-KR" altLang="en-US" dirty="0">
                <a:latin typeface="+mn-ea"/>
                <a:ea typeface="+mn-ea"/>
              </a:rPr>
              <a:t> </a:t>
            </a:r>
            <a:r>
              <a:rPr lang="en-US" altLang="ko-KR" dirty="0">
                <a:latin typeface="+mn-ea"/>
                <a:ea typeface="+mn-ea"/>
              </a:rPr>
              <a:t>:</a:t>
            </a:r>
            <a:r>
              <a:rPr lang="ko-KR" altLang="en-US" dirty="0">
                <a:latin typeface="+mn-ea"/>
                <a:ea typeface="+mn-ea"/>
              </a:rPr>
              <a:t> 해당 대시보드 이내 모든 차트의 설정이 </a:t>
            </a:r>
            <a:r>
              <a:rPr lang="en-US" altLang="ko-KR" dirty="0">
                <a:latin typeface="+mn-ea"/>
                <a:ea typeface="+mn-ea"/>
              </a:rPr>
              <a:t>On</a:t>
            </a:r>
            <a:r>
              <a:rPr lang="ko-KR" altLang="en-US" dirty="0">
                <a:latin typeface="+mn-ea"/>
                <a:ea typeface="+mn-ea"/>
              </a:rPr>
              <a:t>인 경우</a:t>
            </a:r>
            <a:endParaRPr lang="en-US" altLang="ko-KR" dirty="0">
              <a:latin typeface="+mn-ea"/>
              <a:ea typeface="+mn-ea"/>
            </a:endParaRPr>
          </a:p>
          <a:p>
            <a:pPr lvl="3"/>
            <a:r>
              <a:rPr lang="ko-KR" altLang="en-US" dirty="0">
                <a:latin typeface="+mn-ea"/>
                <a:ea typeface="+mn-ea"/>
              </a:rPr>
              <a:t>클릭 </a:t>
            </a:r>
            <a:r>
              <a:rPr lang="en-US" altLang="ko-KR" dirty="0">
                <a:latin typeface="+mn-ea"/>
                <a:ea typeface="+mn-ea"/>
              </a:rPr>
              <a:t>&gt;</a:t>
            </a:r>
            <a:r>
              <a:rPr lang="ko-KR" altLang="en-US" dirty="0">
                <a:latin typeface="+mn-ea"/>
                <a:ea typeface="+mn-ea"/>
              </a:rPr>
              <a:t> </a:t>
            </a:r>
            <a:r>
              <a:rPr lang="en-US" altLang="ko-KR" dirty="0">
                <a:latin typeface="+mn-ea"/>
                <a:ea typeface="+mn-ea"/>
              </a:rPr>
              <a:t>Off</a:t>
            </a:r>
          </a:p>
          <a:p>
            <a:pPr lvl="2"/>
            <a:r>
              <a:rPr lang="en-US" altLang="ko-KR" dirty="0">
                <a:latin typeface="+mn-ea"/>
                <a:ea typeface="+mn-ea"/>
              </a:rPr>
              <a:t>Off</a:t>
            </a:r>
            <a:r>
              <a:rPr lang="ko-KR" altLang="en-US" dirty="0">
                <a:latin typeface="+mn-ea"/>
                <a:ea typeface="+mn-ea"/>
              </a:rPr>
              <a:t> </a:t>
            </a:r>
            <a:r>
              <a:rPr lang="en-US" altLang="ko-KR" dirty="0">
                <a:latin typeface="+mn-ea"/>
                <a:ea typeface="+mn-ea"/>
              </a:rPr>
              <a:t>:</a:t>
            </a:r>
            <a:r>
              <a:rPr lang="ko-KR" altLang="en-US" dirty="0">
                <a:latin typeface="+mn-ea"/>
                <a:ea typeface="+mn-ea"/>
              </a:rPr>
              <a:t> 해당 대시보드 이내 모든 차트의 설정이 </a:t>
            </a:r>
            <a:r>
              <a:rPr lang="en-US" altLang="ko-KR" dirty="0">
                <a:latin typeface="+mn-ea"/>
                <a:ea typeface="+mn-ea"/>
              </a:rPr>
              <a:t>Off </a:t>
            </a:r>
            <a:r>
              <a:rPr lang="ko-KR" altLang="en-US" dirty="0">
                <a:latin typeface="+mn-ea"/>
                <a:ea typeface="+mn-ea"/>
              </a:rPr>
              <a:t>인 경우</a:t>
            </a:r>
            <a:endParaRPr lang="en-US" altLang="ko-KR" dirty="0">
              <a:latin typeface="+mn-ea"/>
              <a:ea typeface="+mn-ea"/>
            </a:endParaRPr>
          </a:p>
          <a:p>
            <a:pPr lvl="3"/>
            <a:r>
              <a:rPr lang="ko-KR" altLang="en-US" dirty="0">
                <a:latin typeface="+mn-ea"/>
                <a:ea typeface="+mn-ea"/>
              </a:rPr>
              <a:t>클릭 </a:t>
            </a:r>
            <a:r>
              <a:rPr lang="en-US" altLang="ko-KR" dirty="0">
                <a:latin typeface="+mn-ea"/>
                <a:ea typeface="+mn-ea"/>
              </a:rPr>
              <a:t>&gt;</a:t>
            </a:r>
            <a:r>
              <a:rPr lang="ko-KR" altLang="en-US" dirty="0">
                <a:latin typeface="+mn-ea"/>
                <a:ea typeface="+mn-ea"/>
              </a:rPr>
              <a:t> </a:t>
            </a:r>
            <a:r>
              <a:rPr lang="en-US" altLang="ko-KR" dirty="0">
                <a:latin typeface="+mn-ea"/>
                <a:ea typeface="+mn-ea"/>
              </a:rPr>
              <a:t>On</a:t>
            </a:r>
          </a:p>
          <a:p>
            <a:pPr lvl="2"/>
            <a:r>
              <a:rPr lang="en-US" altLang="ko-KR" dirty="0">
                <a:latin typeface="+mn-ea"/>
                <a:ea typeface="+mn-ea"/>
              </a:rPr>
              <a:t>On or Off</a:t>
            </a:r>
            <a:r>
              <a:rPr lang="ko-KR" altLang="en-US" dirty="0">
                <a:latin typeface="+mn-ea"/>
                <a:ea typeface="+mn-ea"/>
              </a:rPr>
              <a:t> </a:t>
            </a:r>
            <a:r>
              <a:rPr lang="en-US" altLang="ko-KR" dirty="0">
                <a:latin typeface="+mn-ea"/>
                <a:ea typeface="+mn-ea"/>
              </a:rPr>
              <a:t>:</a:t>
            </a:r>
            <a:r>
              <a:rPr lang="ko-KR" altLang="en-US" dirty="0">
                <a:latin typeface="+mn-ea"/>
                <a:ea typeface="+mn-ea"/>
              </a:rPr>
              <a:t> 해당 대시보드 이내 차트들의 설정이 다 다를 경우</a:t>
            </a:r>
            <a:endParaRPr lang="en-US" altLang="ko-KR" dirty="0">
              <a:latin typeface="+mn-ea"/>
              <a:ea typeface="+mn-ea"/>
            </a:endParaRPr>
          </a:p>
          <a:p>
            <a:pPr lvl="3"/>
            <a:r>
              <a:rPr lang="ko-KR" altLang="en-US" dirty="0">
                <a:latin typeface="+mn-ea"/>
                <a:ea typeface="+mn-ea"/>
              </a:rPr>
              <a:t>클릭 </a:t>
            </a:r>
            <a:r>
              <a:rPr lang="en-US" altLang="ko-KR" dirty="0">
                <a:latin typeface="+mn-ea"/>
                <a:ea typeface="+mn-ea"/>
              </a:rPr>
              <a:t>&gt;</a:t>
            </a:r>
            <a:r>
              <a:rPr lang="ko-KR" altLang="en-US" dirty="0">
                <a:latin typeface="+mn-ea"/>
                <a:ea typeface="+mn-ea"/>
              </a:rPr>
              <a:t> </a:t>
            </a:r>
            <a:r>
              <a:rPr lang="en-US" altLang="ko-KR" dirty="0">
                <a:latin typeface="+mn-ea"/>
                <a:ea typeface="+mn-ea"/>
              </a:rPr>
              <a:t>On</a:t>
            </a:r>
          </a:p>
          <a:p>
            <a:pPr lvl="1"/>
            <a:r>
              <a:rPr lang="ko-KR" altLang="en-US" dirty="0">
                <a:latin typeface="+mn-ea"/>
                <a:ea typeface="+mn-ea"/>
              </a:rPr>
              <a:t>개별 항목 설명</a:t>
            </a:r>
            <a:endParaRPr lang="en-US" altLang="ko-KR" dirty="0">
              <a:latin typeface="+mn-ea"/>
              <a:ea typeface="+mn-ea"/>
            </a:endParaRPr>
          </a:p>
          <a:p>
            <a:pPr lvl="2"/>
            <a:r>
              <a:rPr lang="ko-KR" altLang="en-US" dirty="0">
                <a:latin typeface="+mn-ea"/>
                <a:ea typeface="+mn-ea"/>
              </a:rPr>
              <a:t>위젯이름</a:t>
            </a:r>
            <a:endParaRPr lang="en-US" altLang="ko-KR" dirty="0">
              <a:latin typeface="+mn-ea"/>
              <a:ea typeface="+mn-ea"/>
            </a:endParaRPr>
          </a:p>
          <a:p>
            <a:pPr lvl="2"/>
            <a:r>
              <a:rPr lang="ko-KR" altLang="en-US" dirty="0">
                <a:latin typeface="+mn-ea"/>
                <a:ea typeface="+mn-ea"/>
              </a:rPr>
              <a:t>차트범례</a:t>
            </a:r>
            <a:endParaRPr lang="en-US" altLang="ko-KR" dirty="0">
              <a:latin typeface="+mn-ea"/>
              <a:ea typeface="+mn-ea"/>
            </a:endParaRPr>
          </a:p>
          <a:p>
            <a:pPr lvl="2"/>
            <a:r>
              <a:rPr lang="ko-KR" altLang="en-US" dirty="0">
                <a:latin typeface="+mn-ea"/>
                <a:ea typeface="+mn-ea"/>
              </a:rPr>
              <a:t>차트미니맵</a:t>
            </a:r>
            <a:endParaRPr lang="en-US" altLang="ko-KR" dirty="0">
              <a:latin typeface="+mn-ea"/>
              <a:ea typeface="+mn-ea"/>
            </a:endParaRPr>
          </a:p>
          <a:p>
            <a:pPr lvl="2"/>
            <a:r>
              <a:rPr lang="ko-KR" altLang="en-US" strike="sngStrike" dirty="0">
                <a:latin typeface="+mn-ea"/>
                <a:ea typeface="+mn-ea"/>
              </a:rPr>
              <a:t>데이터소스 동기화 주기</a:t>
            </a:r>
            <a:endParaRPr lang="en-US" altLang="ko-KR" strike="sngStrike" dirty="0">
              <a:latin typeface="+mn-ea"/>
              <a:ea typeface="+mn-ea"/>
            </a:endParaRPr>
          </a:p>
          <a:p>
            <a:pPr lvl="4"/>
            <a:r>
              <a:rPr lang="ko-KR" altLang="en-US" strike="sngStrike" dirty="0">
                <a:latin typeface="+mn-ea"/>
                <a:ea typeface="+mn-ea"/>
              </a:rPr>
              <a:t>설정안함</a:t>
            </a:r>
            <a:r>
              <a:rPr lang="en-US" altLang="ko-KR" strike="sngStrike" dirty="0">
                <a:latin typeface="+mn-ea"/>
                <a:ea typeface="+mn-ea"/>
              </a:rPr>
              <a:t>(default)/1</a:t>
            </a:r>
            <a:r>
              <a:rPr lang="ko-KR" altLang="en-US" strike="sngStrike" dirty="0">
                <a:latin typeface="+mn-ea"/>
                <a:ea typeface="+mn-ea"/>
              </a:rPr>
              <a:t>초</a:t>
            </a:r>
            <a:r>
              <a:rPr lang="en-US" altLang="ko-KR" strike="sngStrike" dirty="0">
                <a:latin typeface="+mn-ea"/>
                <a:ea typeface="+mn-ea"/>
              </a:rPr>
              <a:t>/5</a:t>
            </a:r>
            <a:r>
              <a:rPr lang="ko-KR" altLang="en-US" strike="sngStrike" dirty="0">
                <a:latin typeface="+mn-ea"/>
                <a:ea typeface="+mn-ea"/>
              </a:rPr>
              <a:t>초</a:t>
            </a:r>
            <a:r>
              <a:rPr lang="en-US" altLang="ko-KR" strike="sngStrike" dirty="0">
                <a:latin typeface="+mn-ea"/>
                <a:ea typeface="+mn-ea"/>
              </a:rPr>
              <a:t>/10</a:t>
            </a:r>
            <a:r>
              <a:rPr lang="ko-KR" altLang="en-US" strike="sngStrike" dirty="0">
                <a:latin typeface="+mn-ea"/>
                <a:ea typeface="+mn-ea"/>
              </a:rPr>
              <a:t>초</a:t>
            </a:r>
            <a:r>
              <a:rPr lang="en-US" altLang="ko-KR" strike="sngStrike" dirty="0">
                <a:latin typeface="+mn-ea"/>
                <a:ea typeface="+mn-ea"/>
              </a:rPr>
              <a:t>/</a:t>
            </a:r>
            <a:r>
              <a:rPr lang="ko-KR" altLang="en-US" strike="sngStrike" dirty="0">
                <a:latin typeface="+mn-ea"/>
                <a:ea typeface="+mn-ea"/>
              </a:rPr>
              <a:t> </a:t>
            </a:r>
            <a:r>
              <a:rPr lang="en-US" altLang="ko-KR" strike="sngStrike" dirty="0">
                <a:latin typeface="+mn-ea"/>
                <a:ea typeface="+mn-ea"/>
              </a:rPr>
              <a:t>30</a:t>
            </a:r>
            <a:r>
              <a:rPr lang="ko-KR" altLang="en-US" strike="sngStrike" dirty="0">
                <a:latin typeface="+mn-ea"/>
                <a:ea typeface="+mn-ea"/>
              </a:rPr>
              <a:t>초</a:t>
            </a:r>
            <a:r>
              <a:rPr lang="en-US" altLang="ko-KR" strike="sngStrike" dirty="0">
                <a:latin typeface="+mn-ea"/>
                <a:ea typeface="+mn-ea"/>
              </a:rPr>
              <a:t>/</a:t>
            </a:r>
            <a:r>
              <a:rPr lang="ko-KR" altLang="en-US" strike="sngStrike" dirty="0">
                <a:latin typeface="+mn-ea"/>
                <a:ea typeface="+mn-ea"/>
              </a:rPr>
              <a:t> </a:t>
            </a:r>
            <a:r>
              <a:rPr lang="en-US" altLang="ko-KR" strike="sngStrike" dirty="0">
                <a:latin typeface="+mn-ea"/>
                <a:ea typeface="+mn-ea"/>
              </a:rPr>
              <a:t>60</a:t>
            </a:r>
            <a:r>
              <a:rPr lang="ko-KR" altLang="en-US" strike="sngStrike" dirty="0">
                <a:latin typeface="+mn-ea"/>
                <a:ea typeface="+mn-ea"/>
              </a:rPr>
              <a:t>초</a:t>
            </a:r>
            <a:r>
              <a:rPr lang="en-US" altLang="ko-KR" strike="sngStrike" dirty="0">
                <a:latin typeface="+mn-ea"/>
                <a:ea typeface="+mn-ea"/>
              </a:rPr>
              <a:t>/</a:t>
            </a:r>
            <a:r>
              <a:rPr lang="ko-KR" altLang="en-US" strike="sngStrike" dirty="0">
                <a:latin typeface="+mn-ea"/>
                <a:ea typeface="+mn-ea"/>
              </a:rPr>
              <a:t> </a:t>
            </a:r>
            <a:r>
              <a:rPr lang="ko-KR" altLang="en-US" strike="sngStrike" dirty="0">
                <a:solidFill>
                  <a:srgbClr val="00B050"/>
                </a:solidFill>
                <a:latin typeface="+mn-ea"/>
                <a:ea typeface="+mn-ea"/>
              </a:rPr>
              <a:t>단위 추가 예정</a:t>
            </a:r>
            <a:endParaRPr lang="en-US" altLang="ko-KR" strike="sngStrike" dirty="0">
              <a:solidFill>
                <a:srgbClr val="00B050"/>
              </a:solidFill>
              <a:latin typeface="+mn-ea"/>
              <a:ea typeface="+mn-ea"/>
            </a:endParaRPr>
          </a:p>
        </p:txBody>
      </p:sp>
      <p:sp>
        <p:nvSpPr>
          <p:cNvPr id="6" name="텍스트 개체 틀 5"/>
          <p:cNvSpPr>
            <a:spLocks noGrp="1"/>
          </p:cNvSpPr>
          <p:nvPr>
            <p:ph type="body" sz="quarter" idx="15"/>
          </p:nvPr>
        </p:nvSpPr>
        <p:spPr/>
        <p:txBody>
          <a:bodyPr/>
          <a:lstStyle/>
          <a:p>
            <a:r>
              <a:rPr lang="ko-KR" altLang="en-US" dirty="0">
                <a:latin typeface="+mn-ea"/>
                <a:ea typeface="+mn-ea"/>
              </a:rPr>
              <a:t>데이터범위</a:t>
            </a:r>
            <a:endParaRPr lang="en-US" altLang="ko-KR" dirty="0">
              <a:latin typeface="+mn-ea"/>
              <a:ea typeface="+mn-ea"/>
            </a:endParaRPr>
          </a:p>
          <a:p>
            <a:pPr lvl="1"/>
            <a:r>
              <a:rPr lang="ko-KR" altLang="en-US" dirty="0">
                <a:solidFill>
                  <a:schemeClr val="tx1">
                    <a:lumMod val="75000"/>
                    <a:lumOff val="25000"/>
                  </a:schemeClr>
                </a:solidFill>
                <a:latin typeface="+mn-ea"/>
                <a:ea typeface="+mn-ea"/>
              </a:rPr>
              <a:t>대시보드에 보이기</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선택</a:t>
            </a:r>
            <a:r>
              <a:rPr lang="en-US" altLang="ko-KR" dirty="0">
                <a:solidFill>
                  <a:schemeClr val="tx1">
                    <a:lumMod val="75000"/>
                    <a:lumOff val="25000"/>
                  </a:schemeClr>
                </a:solidFill>
                <a:latin typeface="+mn-ea"/>
                <a:ea typeface="+mn-ea"/>
              </a:rPr>
              <a:t>(default) / </a:t>
            </a:r>
            <a:r>
              <a:rPr lang="ko-KR" altLang="en-US" dirty="0">
                <a:solidFill>
                  <a:schemeClr val="tx1">
                    <a:lumMod val="75000"/>
                    <a:lumOff val="25000"/>
                  </a:schemeClr>
                </a:solidFill>
                <a:latin typeface="+mn-ea"/>
                <a:ea typeface="+mn-ea"/>
              </a:rPr>
              <a:t>선택해제</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선택 시</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대시보드 열람뷰의 셀렉션 필터 영역에 항상 보임</a:t>
            </a:r>
            <a:endParaRPr lang="en-US" altLang="ko-KR" dirty="0">
              <a:solidFill>
                <a:schemeClr val="tx1">
                  <a:lumMod val="75000"/>
                  <a:lumOff val="25000"/>
                </a:schemeClr>
              </a:solidFill>
              <a:latin typeface="+mn-ea"/>
              <a:ea typeface="+mn-ea"/>
            </a:endParaRPr>
          </a:p>
          <a:p>
            <a:pPr lvl="1"/>
            <a:r>
              <a:rPr lang="ko-KR" altLang="en-US" dirty="0">
                <a:latin typeface="+mn-ea"/>
                <a:ea typeface="+mn-ea"/>
              </a:rPr>
              <a:t>타임스템프 설정</a:t>
            </a:r>
            <a:endParaRPr lang="en-US" altLang="ko-KR" dirty="0">
              <a:latin typeface="+mn-ea"/>
              <a:ea typeface="+mn-ea"/>
            </a:endParaRPr>
          </a:p>
          <a:p>
            <a:pPr lvl="2"/>
            <a:r>
              <a:rPr lang="ko-KR" altLang="en-US" dirty="0">
                <a:latin typeface="+mn-ea"/>
                <a:ea typeface="+mn-ea"/>
              </a:rPr>
              <a:t>컬럼명</a:t>
            </a:r>
            <a:endParaRPr lang="en-US" altLang="ko-KR" dirty="0">
              <a:latin typeface="+mn-ea"/>
              <a:ea typeface="+mn-ea"/>
            </a:endParaRPr>
          </a:p>
          <a:p>
            <a:pPr lvl="2"/>
            <a:r>
              <a:rPr lang="ko-KR" altLang="en-US" dirty="0">
                <a:latin typeface="+mn-ea"/>
                <a:ea typeface="+mn-ea"/>
              </a:rPr>
              <a:t>편집 클릭 </a:t>
            </a:r>
            <a:r>
              <a:rPr lang="en-US" altLang="ko-KR" dirty="0">
                <a:latin typeface="+mn-ea"/>
                <a:ea typeface="+mn-ea"/>
              </a:rPr>
              <a:t>&gt;</a:t>
            </a:r>
            <a:r>
              <a:rPr lang="ko-KR" altLang="en-US" dirty="0">
                <a:latin typeface="+mn-ea"/>
                <a:ea typeface="+mn-ea"/>
              </a:rPr>
              <a:t> 편집 팝업 출력</a:t>
            </a:r>
            <a:r>
              <a:rPr lang="ko-KR" altLang="en-US" dirty="0">
                <a:solidFill>
                  <a:srgbClr val="00B0F0"/>
                </a:solidFill>
                <a:latin typeface="+mn-ea"/>
                <a:ea typeface="+mn-ea"/>
              </a:rPr>
              <a:t> </a:t>
            </a:r>
            <a:r>
              <a:rPr lang="en-US" altLang="ko-KR" dirty="0">
                <a:solidFill>
                  <a:srgbClr val="00B0F0"/>
                </a:solidFill>
                <a:latin typeface="+mn-ea"/>
                <a:ea typeface="+mn-ea"/>
              </a:rPr>
              <a:t>(</a:t>
            </a:r>
            <a:r>
              <a:rPr lang="ko-KR" altLang="en-US" dirty="0">
                <a:solidFill>
                  <a:srgbClr val="00B0F0"/>
                </a:solidFill>
                <a:latin typeface="+mn-ea"/>
                <a:ea typeface="+mn-ea"/>
              </a:rPr>
              <a:t>타임 타입</a:t>
            </a:r>
            <a:r>
              <a:rPr lang="en-US" altLang="ko-KR" dirty="0">
                <a:solidFill>
                  <a:srgbClr val="00B0F0"/>
                </a:solidFill>
                <a:latin typeface="+mn-ea"/>
                <a:ea typeface="+mn-ea"/>
              </a:rPr>
              <a:t>)</a:t>
            </a:r>
          </a:p>
          <a:p>
            <a:pPr lvl="2"/>
            <a:r>
              <a:rPr lang="ko-KR" altLang="en-US" dirty="0">
                <a:solidFill>
                  <a:schemeClr val="tx1">
                    <a:lumMod val="75000"/>
                    <a:lumOff val="25000"/>
                  </a:schemeClr>
                </a:solidFill>
                <a:latin typeface="+mn-ea"/>
                <a:ea typeface="+mn-ea"/>
              </a:rPr>
              <a:t>기간 설정 </a:t>
            </a:r>
            <a:r>
              <a:rPr lang="en-US" altLang="ko-KR" dirty="0">
                <a:solidFill>
                  <a:schemeClr val="tx1">
                    <a:lumMod val="75000"/>
                    <a:lumOff val="25000"/>
                  </a:schemeClr>
                </a:solidFill>
                <a:latin typeface="+mn-ea"/>
                <a:ea typeface="+mn-ea"/>
              </a:rPr>
              <a:t>UI</a:t>
            </a:r>
          </a:p>
        </p:txBody>
      </p:sp>
      <p:sp>
        <p:nvSpPr>
          <p:cNvPr id="1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208"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Board settings</a:t>
            </a:r>
            <a:endParaRPr lang="en-US" altLang="ko-KR" sz="800" dirty="0">
              <a:solidFill>
                <a:schemeClr val="tx1">
                  <a:lumMod val="50000"/>
                  <a:lumOff val="50000"/>
                </a:schemeClr>
              </a:solidFill>
              <a:latin typeface="+mn-ea"/>
              <a:ea typeface="+mn-ea"/>
              <a:cs typeface="Nanum Gothic" charset="-127"/>
            </a:endParaRPr>
          </a:p>
        </p:txBody>
      </p:sp>
      <p:pic>
        <p:nvPicPr>
          <p:cNvPr id="247" name="그림 24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sp>
        <p:nvSpPr>
          <p:cNvPr id="373" name="직사각형 372"/>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grpSp>
        <p:nvGrpSpPr>
          <p:cNvPr id="53" name="그룹 52"/>
          <p:cNvGrpSpPr/>
          <p:nvPr/>
        </p:nvGrpSpPr>
        <p:grpSpPr>
          <a:xfrm>
            <a:off x="148816" y="3737642"/>
            <a:ext cx="1602521" cy="182758"/>
            <a:chOff x="792668" y="3126320"/>
            <a:chExt cx="1603906" cy="182758"/>
          </a:xfrm>
        </p:grpSpPr>
        <p:sp>
          <p:nvSpPr>
            <p:cNvPr id="54" name="제목 2"/>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55" name="제목 2"/>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Dashboard</a:t>
              </a:r>
            </a:p>
          </p:txBody>
        </p:sp>
        <p:sp>
          <p:nvSpPr>
            <p:cNvPr id="58" name="삼각형 57"/>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66" name="그룹 65"/>
          <p:cNvGrpSpPr/>
          <p:nvPr/>
        </p:nvGrpSpPr>
        <p:grpSpPr>
          <a:xfrm>
            <a:off x="148816" y="4903188"/>
            <a:ext cx="1602521" cy="182758"/>
            <a:chOff x="792668" y="3126320"/>
            <a:chExt cx="1603906" cy="182758"/>
          </a:xfrm>
        </p:grpSpPr>
        <p:sp>
          <p:nvSpPr>
            <p:cNvPr id="67" name="제목 2"/>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68" name="제목 2"/>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Widget</a:t>
              </a:r>
            </a:p>
          </p:txBody>
        </p:sp>
        <p:sp>
          <p:nvSpPr>
            <p:cNvPr id="69" name="삼각형 68"/>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70" name="모서리가 둥근 직사각형 58"/>
          <p:cNvSpPr/>
          <p:nvPr/>
        </p:nvSpPr>
        <p:spPr>
          <a:xfrm>
            <a:off x="226598" y="3935840"/>
            <a:ext cx="876602" cy="82137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Board</a:t>
            </a:r>
          </a:p>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Fit to screen</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Fix height </a:t>
            </a:r>
            <a:r>
              <a:rPr lang="en-US" altLang="ko-KR" sz="600" dirty="0">
                <a:solidFill>
                  <a:schemeClr val="tx1"/>
                </a:solidFill>
                <a:latin typeface="+mn-ea"/>
                <a:cs typeface="Nanum Gothic" charset="-127"/>
              </a:rPr>
              <a:t>size</a:t>
            </a:r>
          </a:p>
        </p:txBody>
      </p:sp>
      <p:sp>
        <p:nvSpPr>
          <p:cNvPr id="71" name="모서리가 둥근 직사각형 58"/>
          <p:cNvSpPr/>
          <p:nvPr/>
        </p:nvSpPr>
        <p:spPr>
          <a:xfrm>
            <a:off x="226597" y="4580803"/>
            <a:ext cx="1054827" cy="225651"/>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Margin between widgets</a:t>
            </a:r>
          </a:p>
        </p:txBody>
      </p:sp>
      <p:sp>
        <p:nvSpPr>
          <p:cNvPr id="72" name="직사각형 71"/>
          <p:cNvSpPr/>
          <p:nvPr/>
        </p:nvSpPr>
        <p:spPr>
          <a:xfrm>
            <a:off x="1314997" y="4636439"/>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5</a:t>
            </a:r>
            <a:endParaRPr lang="ko-KR" altLang="en-US" sz="600" dirty="0">
              <a:solidFill>
                <a:schemeClr val="tx1">
                  <a:lumMod val="50000"/>
                  <a:lumOff val="50000"/>
                </a:schemeClr>
              </a:solidFill>
              <a:latin typeface="+mn-ea"/>
            </a:endParaRPr>
          </a:p>
        </p:txBody>
      </p:sp>
      <p:sp>
        <p:nvSpPr>
          <p:cNvPr id="74" name="모서리가 둥근 직사각형 58"/>
          <p:cNvSpPr/>
          <p:nvPr/>
        </p:nvSpPr>
        <p:spPr>
          <a:xfrm>
            <a:off x="1572608" y="4677380"/>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77" name="직사각형 76"/>
          <p:cNvSpPr/>
          <p:nvPr/>
        </p:nvSpPr>
        <p:spPr>
          <a:xfrm>
            <a:off x="1314997" y="4363029"/>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900</a:t>
            </a:r>
            <a:endParaRPr lang="ko-KR" altLang="en-US" sz="600" dirty="0">
              <a:solidFill>
                <a:schemeClr val="tx1">
                  <a:lumMod val="50000"/>
                  <a:lumOff val="50000"/>
                </a:schemeClr>
              </a:solidFill>
              <a:latin typeface="+mn-ea"/>
            </a:endParaRPr>
          </a:p>
        </p:txBody>
      </p:sp>
      <p:sp>
        <p:nvSpPr>
          <p:cNvPr id="78" name="모서리가 둥근 직사각형 58"/>
          <p:cNvSpPr/>
          <p:nvPr/>
        </p:nvSpPr>
        <p:spPr>
          <a:xfrm>
            <a:off x="1572608" y="4403970"/>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79" name="Username Box"/>
          <p:cNvSpPr>
            <a:spLocks/>
          </p:cNvSpPr>
          <p:nvPr>
            <p:custDataLst>
              <p:tags r:id="rId1"/>
            </p:custDataLst>
          </p:nvPr>
        </p:nvSpPr>
        <p:spPr bwMode="auto">
          <a:xfrm>
            <a:off x="465875" y="4441557"/>
            <a:ext cx="893798"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tx1">
                    <a:lumMod val="50000"/>
                    <a:lumOff val="50000"/>
                  </a:schemeClr>
                </a:solidFill>
                <a:latin typeface="+mn-ea"/>
                <a:cs typeface="Nanum Gothic" charset="-127"/>
              </a:rPr>
              <a:t>Min : 900px / Max : 2400px</a:t>
            </a:r>
          </a:p>
        </p:txBody>
      </p:sp>
      <p:sp>
        <p:nvSpPr>
          <p:cNvPr id="82" name="모서리가 둥근 직사각형 58"/>
          <p:cNvSpPr/>
          <p:nvPr/>
        </p:nvSpPr>
        <p:spPr>
          <a:xfrm>
            <a:off x="134937" y="3961894"/>
            <a:ext cx="263226" cy="82137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endParaRPr lang="en-US" altLang="ko-KR" sz="500" dirty="0">
              <a:solidFill>
                <a:schemeClr val="tx1"/>
              </a:solidFill>
              <a:latin typeface="+mn-ea"/>
              <a:cs typeface="Nanum Gothic" charset="-127"/>
            </a:endParaRPr>
          </a:p>
        </p:txBody>
      </p:sp>
      <p:pic>
        <p:nvPicPr>
          <p:cNvPr id="83" name="그림 82"/>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376853" y="4512705"/>
            <a:ext cx="79911" cy="79911"/>
          </a:xfrm>
          <a:prstGeom prst="rect">
            <a:avLst/>
          </a:prstGeom>
        </p:spPr>
      </p:pic>
      <p:sp>
        <p:nvSpPr>
          <p:cNvPr id="87" name="제목 2"/>
          <p:cNvSpPr txBox="1">
            <a:spLocks/>
          </p:cNvSpPr>
          <p:nvPr/>
        </p:nvSpPr>
        <p:spPr bwMode="auto">
          <a:xfrm>
            <a:off x="157639" y="5079254"/>
            <a:ext cx="1593702" cy="703935"/>
          </a:xfrm>
          <a:prstGeom prst="rect">
            <a:avLst/>
          </a:prstGeom>
          <a:noFill/>
          <a:ln w="3175">
            <a:noFill/>
          </a:ln>
          <a:extLst/>
        </p:spPr>
        <p:txBody>
          <a:bodyPr lIns="216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Title</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Legend of chart</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Mini-map of chart</a:t>
            </a:r>
          </a:p>
        </p:txBody>
      </p:sp>
      <p:grpSp>
        <p:nvGrpSpPr>
          <p:cNvPr id="88" name="그룹 87"/>
          <p:cNvGrpSpPr/>
          <p:nvPr/>
        </p:nvGrpSpPr>
        <p:grpSpPr>
          <a:xfrm>
            <a:off x="1533729" y="5562025"/>
            <a:ext cx="127512" cy="67217"/>
            <a:chOff x="9166557" y="1940460"/>
            <a:chExt cx="256866" cy="135404"/>
          </a:xfrm>
        </p:grpSpPr>
        <p:sp>
          <p:nvSpPr>
            <p:cNvPr id="89"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90" name="타원 89"/>
            <p:cNvSpPr/>
            <p:nvPr/>
          </p:nvSpPr>
          <p:spPr>
            <a:xfrm>
              <a:off x="9288019" y="1940460"/>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91" name="그룹 90"/>
          <p:cNvGrpSpPr/>
          <p:nvPr/>
        </p:nvGrpSpPr>
        <p:grpSpPr>
          <a:xfrm>
            <a:off x="1533729" y="5188187"/>
            <a:ext cx="127512" cy="67217"/>
            <a:chOff x="9166557" y="1940456"/>
            <a:chExt cx="256866" cy="135404"/>
          </a:xfrm>
          <a:solidFill>
            <a:schemeClr val="bg1">
              <a:lumMod val="95000"/>
            </a:schemeClr>
          </a:solidFill>
        </p:grpSpPr>
        <p:sp>
          <p:nvSpPr>
            <p:cNvPr id="92" name="모서리가 둥근 직사각형 59"/>
            <p:cNvSpPr/>
            <p:nvPr/>
          </p:nvSpPr>
          <p:spPr>
            <a:xfrm>
              <a:off x="9166557" y="1951038"/>
              <a:ext cx="235088" cy="114249"/>
            </a:xfrm>
            <a:prstGeom prst="roundRect">
              <a:avLst>
                <a:gd name="adj" fmla="val 50000"/>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93" name="타원 92"/>
            <p:cNvSpPr/>
            <p:nvPr/>
          </p:nvSpPr>
          <p:spPr>
            <a:xfrm>
              <a:off x="9288018" y="1940456"/>
              <a:ext cx="135405" cy="135404"/>
            </a:xfrm>
            <a:prstGeom prst="ellips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94" name="그룹 93"/>
          <p:cNvGrpSpPr/>
          <p:nvPr/>
        </p:nvGrpSpPr>
        <p:grpSpPr>
          <a:xfrm>
            <a:off x="1533729" y="5363238"/>
            <a:ext cx="127512" cy="67217"/>
            <a:chOff x="9166557" y="1940456"/>
            <a:chExt cx="256866" cy="135404"/>
          </a:xfrm>
        </p:grpSpPr>
        <p:sp>
          <p:nvSpPr>
            <p:cNvPr id="95"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96" name="타원 95"/>
            <p:cNvSpPr/>
            <p:nvPr/>
          </p:nvSpPr>
          <p:spPr>
            <a:xfrm>
              <a:off x="9288018" y="1940456"/>
              <a:ext cx="135405"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sp>
        <p:nvSpPr>
          <p:cNvPr id="97" name="Username Box"/>
          <p:cNvSpPr>
            <a:spLocks/>
          </p:cNvSpPr>
          <p:nvPr>
            <p:custDataLst>
              <p:tags r:id="rId2"/>
            </p:custDataLst>
          </p:nvPr>
        </p:nvSpPr>
        <p:spPr bwMode="auto">
          <a:xfrm>
            <a:off x="325476" y="5998387"/>
            <a:ext cx="1208254"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prstClr val="black">
                    <a:lumMod val="50000"/>
                    <a:lumOff val="50000"/>
                  </a:prstClr>
                </a:solidFill>
                <a:latin typeface="+mn-ea"/>
                <a:cs typeface="Nanum Gothic" charset="-127"/>
              </a:rPr>
              <a:t>Settings are applied to all widgets</a:t>
            </a:r>
            <a:endParaRPr lang="en-US" sz="500" dirty="0">
              <a:solidFill>
                <a:prstClr val="black">
                  <a:lumMod val="50000"/>
                  <a:lumOff val="50000"/>
                </a:prstClr>
              </a:solidFill>
              <a:latin typeface="+mn-ea"/>
              <a:cs typeface="Nanum Gothic" charset="-127"/>
            </a:endParaRPr>
          </a:p>
        </p:txBody>
      </p:sp>
      <p:pic>
        <p:nvPicPr>
          <p:cNvPr id="103" name="그림 102"/>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226597" y="6066467"/>
            <a:ext cx="79911" cy="79911"/>
          </a:xfrm>
          <a:prstGeom prst="rect">
            <a:avLst/>
          </a:prstGeom>
        </p:spPr>
      </p:pic>
      <p:pic>
        <p:nvPicPr>
          <p:cNvPr id="140" name="그림 139"/>
          <p:cNvPicPr>
            <a:picLocks noChangeAspect="1"/>
          </p:cNvPicPr>
          <p:nvPr/>
        </p:nvPicPr>
        <p:blipFill rotWithShape="1">
          <a:blip r:embed="rId8">
            <a:extLst>
              <a:ext uri="{28A0092B-C50C-407E-A947-70E740481C1C}">
                <a14:useLocalDpi xmlns:a14="http://schemas.microsoft.com/office/drawing/2010/main" val="0"/>
              </a:ext>
            </a:extLst>
          </a:blip>
          <a:srcRect l="42256" t="20028" r="46704" b="68623"/>
          <a:stretch/>
        </p:blipFill>
        <p:spPr>
          <a:xfrm>
            <a:off x="189714" y="5333463"/>
            <a:ext cx="179468" cy="167036"/>
          </a:xfrm>
          <a:prstGeom prst="rect">
            <a:avLst/>
          </a:prstGeom>
        </p:spPr>
      </p:pic>
      <p:grpSp>
        <p:nvGrpSpPr>
          <p:cNvPr id="141" name="그룹 140"/>
          <p:cNvGrpSpPr/>
          <p:nvPr/>
        </p:nvGrpSpPr>
        <p:grpSpPr>
          <a:xfrm>
            <a:off x="234877" y="5568017"/>
            <a:ext cx="82484" cy="49548"/>
            <a:chOff x="7202806" y="3041605"/>
            <a:chExt cx="112845" cy="67786"/>
          </a:xfrm>
        </p:grpSpPr>
        <p:sp>
          <p:nvSpPr>
            <p:cNvPr id="142" name="직사각형 141"/>
            <p:cNvSpPr/>
            <p:nvPr/>
          </p:nvSpPr>
          <p:spPr>
            <a:xfrm>
              <a:off x="7208571" y="3051883"/>
              <a:ext cx="107080" cy="45719"/>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sp>
          <p:nvSpPr>
            <p:cNvPr id="143" name="직사각형 142"/>
            <p:cNvSpPr/>
            <p:nvPr/>
          </p:nvSpPr>
          <p:spPr>
            <a:xfrm>
              <a:off x="7202806" y="3041605"/>
              <a:ext cx="48894" cy="6778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pic>
        <p:nvPicPr>
          <p:cNvPr id="144" name="그림 143"/>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4363" y="5196591"/>
            <a:ext cx="69354" cy="69354"/>
          </a:xfrm>
          <a:prstGeom prst="rect">
            <a:avLst/>
          </a:prstGeom>
        </p:spPr>
      </p:pic>
      <p:grpSp>
        <p:nvGrpSpPr>
          <p:cNvPr id="13" name="그룹 12"/>
          <p:cNvGrpSpPr/>
          <p:nvPr/>
        </p:nvGrpSpPr>
        <p:grpSpPr>
          <a:xfrm>
            <a:off x="157986" y="6218205"/>
            <a:ext cx="1854108" cy="280058"/>
            <a:chOff x="157986" y="6218205"/>
            <a:chExt cx="1854108" cy="280058"/>
          </a:xfrm>
        </p:grpSpPr>
        <p:grpSp>
          <p:nvGrpSpPr>
            <p:cNvPr id="145" name="그룹 144"/>
            <p:cNvGrpSpPr/>
            <p:nvPr/>
          </p:nvGrpSpPr>
          <p:grpSpPr>
            <a:xfrm>
              <a:off x="157986" y="6218205"/>
              <a:ext cx="1854108" cy="280058"/>
              <a:chOff x="157986" y="6218205"/>
              <a:chExt cx="1854108" cy="280058"/>
            </a:xfrm>
          </p:grpSpPr>
          <p:sp>
            <p:nvSpPr>
              <p:cNvPr id="146"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147" name="그림 1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148" name="L 도형 147"/>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98" name="제목 2"/>
          <p:cNvSpPr txBox="1">
            <a:spLocks/>
          </p:cNvSpPr>
          <p:nvPr/>
        </p:nvSpPr>
        <p:spPr bwMode="auto">
          <a:xfrm>
            <a:off x="-2026335"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99" name="제목 2"/>
          <p:cNvSpPr txBox="1">
            <a:spLocks/>
          </p:cNvSpPr>
          <p:nvPr/>
        </p:nvSpPr>
        <p:spPr bwMode="auto">
          <a:xfrm>
            <a:off x="-424369"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100" name="제목 2"/>
          <p:cNvSpPr txBox="1">
            <a:spLocks/>
          </p:cNvSpPr>
          <p:nvPr/>
        </p:nvSpPr>
        <p:spPr bwMode="auto">
          <a:xfrm>
            <a:off x="-2026459"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Board settings</a:t>
            </a:r>
            <a:endParaRPr lang="en-US" altLang="ko-KR" sz="800" dirty="0">
              <a:solidFill>
                <a:schemeClr val="tx1">
                  <a:lumMod val="50000"/>
                  <a:lumOff val="50000"/>
                </a:schemeClr>
              </a:solidFill>
              <a:latin typeface="+mn-ea"/>
              <a:ea typeface="+mn-ea"/>
              <a:cs typeface="Nanum Gothic" charset="-127"/>
            </a:endParaRPr>
          </a:p>
        </p:txBody>
      </p:sp>
      <p:grpSp>
        <p:nvGrpSpPr>
          <p:cNvPr id="101" name="그룹 100"/>
          <p:cNvGrpSpPr/>
          <p:nvPr/>
        </p:nvGrpSpPr>
        <p:grpSpPr>
          <a:xfrm rot="10800000">
            <a:off x="-353469" y="1303632"/>
            <a:ext cx="121206" cy="99007"/>
            <a:chOff x="4612159" y="975341"/>
            <a:chExt cx="1016959" cy="830701"/>
          </a:xfrm>
          <a:solidFill>
            <a:schemeClr val="tx1"/>
          </a:solidFill>
        </p:grpSpPr>
        <p:sp>
          <p:nvSpPr>
            <p:cNvPr id="102" name="타원 10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104" name="그룹 103"/>
            <p:cNvGrpSpPr/>
            <p:nvPr/>
          </p:nvGrpSpPr>
          <p:grpSpPr>
            <a:xfrm>
              <a:off x="4832791" y="1289832"/>
              <a:ext cx="584906" cy="201719"/>
              <a:chOff x="4832791" y="1753520"/>
              <a:chExt cx="584906" cy="201719"/>
            </a:xfrm>
            <a:grpFill/>
          </p:grpSpPr>
          <p:sp>
            <p:nvSpPr>
              <p:cNvPr id="109" name="타원 108"/>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10" name="타원 109"/>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105" name="그룹 104"/>
            <p:cNvGrpSpPr/>
            <p:nvPr/>
          </p:nvGrpSpPr>
          <p:grpSpPr>
            <a:xfrm>
              <a:off x="4612159" y="1604323"/>
              <a:ext cx="1016959" cy="201719"/>
              <a:chOff x="4612159" y="2063335"/>
              <a:chExt cx="1016959" cy="201719"/>
            </a:xfrm>
            <a:grpFill/>
          </p:grpSpPr>
          <p:sp>
            <p:nvSpPr>
              <p:cNvPr id="106" name="타원 105"/>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07" name="타원 106"/>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108" name="타원 107"/>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111" name="그림 1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0948" y="788616"/>
            <a:ext cx="132619" cy="146336"/>
          </a:xfrm>
          <a:prstGeom prst="rect">
            <a:avLst/>
          </a:prstGeom>
        </p:spPr>
      </p:pic>
      <p:grpSp>
        <p:nvGrpSpPr>
          <p:cNvPr id="112" name="그룹 111"/>
          <p:cNvGrpSpPr/>
          <p:nvPr/>
        </p:nvGrpSpPr>
        <p:grpSpPr>
          <a:xfrm>
            <a:off x="-383498" y="1799137"/>
            <a:ext cx="169035" cy="169035"/>
            <a:chOff x="5486400" y="2819400"/>
            <a:chExt cx="1219200" cy="1219200"/>
          </a:xfrm>
        </p:grpSpPr>
        <p:pic>
          <p:nvPicPr>
            <p:cNvPr id="113" name="그림 1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114" name="그림 1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115" name="직사각형 114"/>
          <p:cNvSpPr/>
          <p:nvPr/>
        </p:nvSpPr>
        <p:spPr>
          <a:xfrm>
            <a:off x="-403102"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pic>
        <p:nvPicPr>
          <p:cNvPr id="116" name="그림 1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64561" y="1508777"/>
            <a:ext cx="126662" cy="112541"/>
          </a:xfrm>
          <a:prstGeom prst="rect">
            <a:avLst/>
          </a:prstGeom>
          <a:solidFill>
            <a:schemeClr val="bg1">
              <a:lumMod val="95000"/>
            </a:schemeClr>
          </a:solidFill>
        </p:spPr>
      </p:pic>
      <p:cxnSp>
        <p:nvCxnSpPr>
          <p:cNvPr id="117" name="직선 연결선[R] 116"/>
          <p:cNvCxnSpPr/>
          <p:nvPr/>
        </p:nvCxnSpPr>
        <p:spPr>
          <a:xfrm>
            <a:off x="-391378"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8" name="십자형[C] 117"/>
          <p:cNvSpPr/>
          <p:nvPr/>
        </p:nvSpPr>
        <p:spPr>
          <a:xfrm>
            <a:off x="-585631" y="809183"/>
            <a:ext cx="90303" cy="90303"/>
          </a:xfrm>
          <a:prstGeom prst="plus">
            <a:avLst>
              <a:gd name="adj" fmla="val 4376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9" name="직사각형 118"/>
          <p:cNvSpPr/>
          <p:nvPr/>
        </p:nvSpPr>
        <p:spPr>
          <a:xfrm>
            <a:off x="-403102" y="1780203"/>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20" name="그룹 119"/>
          <p:cNvGrpSpPr/>
          <p:nvPr/>
        </p:nvGrpSpPr>
        <p:grpSpPr>
          <a:xfrm>
            <a:off x="-2035629" y="992260"/>
            <a:ext cx="1602521" cy="182758"/>
            <a:chOff x="792668" y="3126320"/>
            <a:chExt cx="1603906" cy="182758"/>
          </a:xfrm>
        </p:grpSpPr>
        <p:sp>
          <p:nvSpPr>
            <p:cNvPr id="121" name="제목 2"/>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22" name="제목 2"/>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Dashboard</a:t>
              </a:r>
            </a:p>
          </p:txBody>
        </p:sp>
        <p:sp>
          <p:nvSpPr>
            <p:cNvPr id="123" name="삼각형 122"/>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124" name="그룹 123"/>
          <p:cNvGrpSpPr/>
          <p:nvPr/>
        </p:nvGrpSpPr>
        <p:grpSpPr>
          <a:xfrm>
            <a:off x="-2035629" y="2392212"/>
            <a:ext cx="1602521" cy="182758"/>
            <a:chOff x="792668" y="3126320"/>
            <a:chExt cx="1603906" cy="182758"/>
          </a:xfrm>
        </p:grpSpPr>
        <p:sp>
          <p:nvSpPr>
            <p:cNvPr id="125" name="제목 2"/>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26" name="제목 2"/>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Widget</a:t>
              </a:r>
            </a:p>
          </p:txBody>
        </p:sp>
        <p:sp>
          <p:nvSpPr>
            <p:cNvPr id="127" name="삼각형 126"/>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128" name="모서리가 둥근 직사각형 58"/>
          <p:cNvSpPr/>
          <p:nvPr/>
        </p:nvSpPr>
        <p:spPr>
          <a:xfrm>
            <a:off x="-1957847" y="1190458"/>
            <a:ext cx="876602" cy="82137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Board</a:t>
            </a:r>
          </a:p>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Fit to screen</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Fix height </a:t>
            </a:r>
            <a:r>
              <a:rPr lang="en-US" altLang="ko-KR" sz="600" dirty="0">
                <a:solidFill>
                  <a:schemeClr val="tx1"/>
                </a:solidFill>
                <a:latin typeface="+mn-ea"/>
                <a:cs typeface="Nanum Gothic" charset="-127"/>
              </a:rPr>
              <a:t>size</a:t>
            </a:r>
          </a:p>
        </p:txBody>
      </p:sp>
      <p:sp>
        <p:nvSpPr>
          <p:cNvPr id="129" name="모서리가 둥근 직사각형 58"/>
          <p:cNvSpPr/>
          <p:nvPr/>
        </p:nvSpPr>
        <p:spPr>
          <a:xfrm>
            <a:off x="-1957848" y="1835421"/>
            <a:ext cx="1054827" cy="225651"/>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Margin between widgets</a:t>
            </a:r>
          </a:p>
        </p:txBody>
      </p:sp>
      <p:sp>
        <p:nvSpPr>
          <p:cNvPr id="130" name="직사각형 129"/>
          <p:cNvSpPr/>
          <p:nvPr/>
        </p:nvSpPr>
        <p:spPr>
          <a:xfrm>
            <a:off x="-869448" y="1891057"/>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5</a:t>
            </a:r>
            <a:endParaRPr lang="ko-KR" altLang="en-US" sz="600" dirty="0">
              <a:solidFill>
                <a:schemeClr val="tx1">
                  <a:lumMod val="50000"/>
                  <a:lumOff val="50000"/>
                </a:schemeClr>
              </a:solidFill>
              <a:latin typeface="+mn-ea"/>
            </a:endParaRPr>
          </a:p>
        </p:txBody>
      </p:sp>
      <p:sp>
        <p:nvSpPr>
          <p:cNvPr id="131" name="모서리가 둥근 직사각형 58"/>
          <p:cNvSpPr/>
          <p:nvPr/>
        </p:nvSpPr>
        <p:spPr>
          <a:xfrm>
            <a:off x="-611837" y="1931998"/>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132" name="타원 131"/>
          <p:cNvSpPr/>
          <p:nvPr/>
        </p:nvSpPr>
        <p:spPr>
          <a:xfrm>
            <a:off x="-2115504" y="1246858"/>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1</a:t>
            </a:r>
            <a:endParaRPr lang="ko-KR" altLang="en-US" sz="600" dirty="0">
              <a:solidFill>
                <a:srgbClr val="FF0000"/>
              </a:solidFill>
              <a:latin typeface="+mn-ea"/>
              <a:cs typeface="Nanum Gothic" charset="-127"/>
            </a:endParaRPr>
          </a:p>
        </p:txBody>
      </p:sp>
      <p:sp>
        <p:nvSpPr>
          <p:cNvPr id="133" name="타원 132"/>
          <p:cNvSpPr/>
          <p:nvPr/>
        </p:nvSpPr>
        <p:spPr>
          <a:xfrm>
            <a:off x="-2115504" y="1907310"/>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2</a:t>
            </a:r>
            <a:endParaRPr lang="ko-KR" altLang="en-US" sz="600" dirty="0">
              <a:solidFill>
                <a:srgbClr val="FF0000"/>
              </a:solidFill>
              <a:latin typeface="+mn-ea"/>
              <a:cs typeface="Nanum Gothic" charset="-127"/>
            </a:endParaRPr>
          </a:p>
        </p:txBody>
      </p:sp>
      <p:sp>
        <p:nvSpPr>
          <p:cNvPr id="134" name="직사각형 133"/>
          <p:cNvSpPr/>
          <p:nvPr/>
        </p:nvSpPr>
        <p:spPr>
          <a:xfrm>
            <a:off x="-869448" y="1617647"/>
            <a:ext cx="24986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schemeClr val="tx1">
                    <a:lumMod val="50000"/>
                    <a:lumOff val="50000"/>
                  </a:schemeClr>
                </a:solidFill>
                <a:latin typeface="+mn-ea"/>
              </a:rPr>
              <a:t>900</a:t>
            </a:r>
            <a:endParaRPr lang="ko-KR" altLang="en-US" sz="600" dirty="0">
              <a:solidFill>
                <a:schemeClr val="tx1">
                  <a:lumMod val="50000"/>
                  <a:lumOff val="50000"/>
                </a:schemeClr>
              </a:solidFill>
              <a:latin typeface="+mn-ea"/>
            </a:endParaRPr>
          </a:p>
        </p:txBody>
      </p:sp>
      <p:sp>
        <p:nvSpPr>
          <p:cNvPr id="135" name="모서리가 둥근 직사각형 58"/>
          <p:cNvSpPr/>
          <p:nvPr/>
        </p:nvSpPr>
        <p:spPr>
          <a:xfrm>
            <a:off x="-611837" y="1658588"/>
            <a:ext cx="177330" cy="10873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r>
              <a:rPr lang="en-US" altLang="ko-KR" sz="500" dirty="0" err="1">
                <a:solidFill>
                  <a:schemeClr val="tx1">
                    <a:lumMod val="50000"/>
                    <a:lumOff val="50000"/>
                  </a:schemeClr>
                </a:solidFill>
                <a:latin typeface="+mn-ea"/>
                <a:cs typeface="Nanum Gothic" charset="-127"/>
              </a:rPr>
              <a:t>px</a:t>
            </a:r>
            <a:endParaRPr lang="en-US" altLang="ko-KR" sz="500" dirty="0">
              <a:solidFill>
                <a:schemeClr val="tx1">
                  <a:lumMod val="50000"/>
                  <a:lumOff val="50000"/>
                </a:schemeClr>
              </a:solidFill>
              <a:latin typeface="+mn-ea"/>
              <a:cs typeface="Nanum Gothic" charset="-127"/>
            </a:endParaRPr>
          </a:p>
        </p:txBody>
      </p:sp>
      <p:sp>
        <p:nvSpPr>
          <p:cNvPr id="136" name="Username Box"/>
          <p:cNvSpPr>
            <a:spLocks/>
          </p:cNvSpPr>
          <p:nvPr>
            <p:custDataLst>
              <p:tags r:id="rId3"/>
            </p:custDataLst>
          </p:nvPr>
        </p:nvSpPr>
        <p:spPr bwMode="auto">
          <a:xfrm>
            <a:off x="-1718570" y="1696175"/>
            <a:ext cx="893798"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schemeClr val="tx1">
                    <a:lumMod val="50000"/>
                    <a:lumOff val="50000"/>
                  </a:schemeClr>
                </a:solidFill>
                <a:latin typeface="+mn-ea"/>
                <a:cs typeface="Nanum Gothic" charset="-127"/>
              </a:rPr>
              <a:t>Min : 900px / Max : 2400px</a:t>
            </a:r>
          </a:p>
        </p:txBody>
      </p:sp>
      <p:sp>
        <p:nvSpPr>
          <p:cNvPr id="137" name="제목 2"/>
          <p:cNvSpPr txBox="1">
            <a:spLocks/>
          </p:cNvSpPr>
          <p:nvPr/>
        </p:nvSpPr>
        <p:spPr bwMode="auto">
          <a:xfrm>
            <a:off x="-2100323" y="2041758"/>
            <a:ext cx="1330489" cy="257378"/>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err="1">
                <a:solidFill>
                  <a:prstClr val="black">
                    <a:lumMod val="75000"/>
                    <a:lumOff val="25000"/>
                  </a:prstClr>
                </a:solidFill>
                <a:latin typeface="+mn-ea"/>
                <a:ea typeface="+mn-ea"/>
                <a:cs typeface="Nanum Gothic" charset="-127"/>
              </a:rPr>
              <a:t>Datasource</a:t>
            </a:r>
            <a:r>
              <a:rPr lang="en-US" altLang="ko-KR" sz="600" dirty="0">
                <a:solidFill>
                  <a:prstClr val="black">
                    <a:lumMod val="75000"/>
                    <a:lumOff val="25000"/>
                  </a:prstClr>
                </a:solidFill>
                <a:latin typeface="+mn-ea"/>
                <a:ea typeface="+mn-ea"/>
                <a:cs typeface="Nanum Gothic" charset="-127"/>
              </a:rPr>
              <a:t> sync. interval</a:t>
            </a:r>
          </a:p>
        </p:txBody>
      </p:sp>
      <p:pic>
        <p:nvPicPr>
          <p:cNvPr id="138" name="그림 137"/>
          <p:cNvPicPr>
            <a:picLocks noChangeAspect="1"/>
          </p:cNvPicPr>
          <p:nvPr/>
        </p:nvPicPr>
        <p:blipFill rotWithShape="1">
          <a:blip r:embed="rId8">
            <a:extLst>
              <a:ext uri="{28A0092B-C50C-407E-A947-70E740481C1C}">
                <a14:useLocalDpi xmlns:a14="http://schemas.microsoft.com/office/drawing/2010/main" val="0"/>
              </a:ext>
            </a:extLst>
          </a:blip>
          <a:srcRect l="37232" t="7299" r="54683" b="84694"/>
          <a:stretch/>
        </p:blipFill>
        <p:spPr>
          <a:xfrm>
            <a:off x="-1994731" y="2137595"/>
            <a:ext cx="104286" cy="93506"/>
          </a:xfrm>
          <a:prstGeom prst="rect">
            <a:avLst/>
          </a:prstGeom>
        </p:spPr>
      </p:pic>
      <p:sp>
        <p:nvSpPr>
          <p:cNvPr id="139" name="모서리가 둥근 직사각형 58"/>
          <p:cNvSpPr/>
          <p:nvPr/>
        </p:nvSpPr>
        <p:spPr>
          <a:xfrm>
            <a:off x="-2049508" y="1216512"/>
            <a:ext cx="263226" cy="82137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endParaRPr lang="en-US" altLang="ko-KR" sz="500" dirty="0">
              <a:solidFill>
                <a:schemeClr val="tx1">
                  <a:lumMod val="75000"/>
                  <a:lumOff val="25000"/>
                </a:schemeClr>
              </a:solidFill>
              <a:latin typeface="+mn-ea"/>
              <a:cs typeface="Nanum Gothic" charset="-127"/>
            </a:endParaRPr>
          </a:p>
          <a:p>
            <a:pPr>
              <a:lnSpc>
                <a:spcPct val="200000"/>
              </a:lnSpc>
            </a:pPr>
            <a:r>
              <a:rPr lang="en-US" altLang="ko-KR" sz="500" dirty="0">
                <a:solidFill>
                  <a:schemeClr val="tx1">
                    <a:lumMod val="75000"/>
                    <a:lumOff val="25000"/>
                  </a:schemeClr>
                </a:solidFill>
                <a:latin typeface="+mn-ea"/>
                <a:cs typeface="Nanum Gothic" charset="-127"/>
              </a:rPr>
              <a:t>(</a:t>
            </a:r>
            <a:r>
              <a:rPr lang="en-US" altLang="ko-KR" sz="500" dirty="0" err="1">
                <a:solidFill>
                  <a:schemeClr val="tx1">
                    <a:lumMod val="75000"/>
                    <a:lumOff val="25000"/>
                  </a:schemeClr>
                </a:solidFill>
                <a:latin typeface="+mn-ea"/>
                <a:cs typeface="Nanum Gothic" charset="-127"/>
              </a:rPr>
              <a:t>i</a:t>
            </a:r>
            <a:r>
              <a:rPr lang="en-US" altLang="ko-KR" sz="500" dirty="0">
                <a:solidFill>
                  <a:schemeClr val="tx1">
                    <a:lumMod val="75000"/>
                    <a:lumOff val="25000"/>
                  </a:schemeClr>
                </a:solidFill>
                <a:latin typeface="+mn-ea"/>
                <a:cs typeface="Nanum Gothic" charset="-127"/>
              </a:rPr>
              <a:t>)</a:t>
            </a:r>
            <a:endParaRPr lang="en-US" altLang="ko-KR" sz="500" dirty="0">
              <a:solidFill>
                <a:schemeClr val="tx1"/>
              </a:solidFill>
              <a:latin typeface="+mn-ea"/>
              <a:cs typeface="Nanum Gothic" charset="-127"/>
            </a:endParaRPr>
          </a:p>
        </p:txBody>
      </p:sp>
      <p:pic>
        <p:nvPicPr>
          <p:cNvPr id="149" name="그림 148"/>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1807592" y="1767323"/>
            <a:ext cx="79911" cy="79911"/>
          </a:xfrm>
          <a:prstGeom prst="rect">
            <a:avLst/>
          </a:prstGeom>
        </p:spPr>
      </p:pic>
      <p:sp>
        <p:nvSpPr>
          <p:cNvPr id="150" name="직사각형 149"/>
          <p:cNvSpPr/>
          <p:nvPr/>
        </p:nvSpPr>
        <p:spPr>
          <a:xfrm>
            <a:off x="-869448" y="2127202"/>
            <a:ext cx="402089"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b="1" dirty="0">
                <a:solidFill>
                  <a:prstClr val="black">
                    <a:lumMod val="75000"/>
                    <a:lumOff val="25000"/>
                  </a:prstClr>
                </a:solidFill>
                <a:latin typeface="+mn-ea"/>
                <a:cs typeface="Nanum Gothic" charset="-127"/>
              </a:rPr>
              <a:t>10 sec.</a:t>
            </a:r>
          </a:p>
        </p:txBody>
      </p:sp>
      <p:sp>
        <p:nvSpPr>
          <p:cNvPr id="153" name="삼각형 152"/>
          <p:cNvSpPr/>
          <p:nvPr/>
        </p:nvSpPr>
        <p:spPr>
          <a:xfrm rot="10800000">
            <a:off x="-556173" y="2174873"/>
            <a:ext cx="70415" cy="60702"/>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54" name="타원 153"/>
          <p:cNvSpPr/>
          <p:nvPr/>
        </p:nvSpPr>
        <p:spPr>
          <a:xfrm>
            <a:off x="-2115504" y="2135779"/>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3</a:t>
            </a:r>
            <a:endParaRPr lang="ko-KR" altLang="en-US" sz="600" dirty="0">
              <a:solidFill>
                <a:srgbClr val="FF0000"/>
              </a:solidFill>
              <a:latin typeface="+mn-ea"/>
              <a:cs typeface="Nanum Gothic" charset="-127"/>
            </a:endParaRPr>
          </a:p>
        </p:txBody>
      </p:sp>
      <p:sp>
        <p:nvSpPr>
          <p:cNvPr id="155" name="제목 2"/>
          <p:cNvSpPr txBox="1">
            <a:spLocks/>
          </p:cNvSpPr>
          <p:nvPr/>
        </p:nvSpPr>
        <p:spPr bwMode="auto">
          <a:xfrm>
            <a:off x="-2026806" y="2568278"/>
            <a:ext cx="1593702" cy="703935"/>
          </a:xfrm>
          <a:prstGeom prst="rect">
            <a:avLst/>
          </a:prstGeom>
          <a:noFill/>
          <a:ln w="3175">
            <a:noFill/>
          </a:ln>
          <a:extLst/>
        </p:spPr>
        <p:txBody>
          <a:bodyPr lIns="216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Title</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Legend of chart</a:t>
            </a:r>
          </a:p>
          <a:p>
            <a:pPr>
              <a:lnSpc>
                <a:spcPct val="200000"/>
              </a:lnSpc>
              <a:buClr>
                <a:srgbClr val="336699"/>
              </a:buClr>
            </a:pPr>
            <a:r>
              <a:rPr lang="en-US" altLang="ko-KR" sz="600" dirty="0">
                <a:solidFill>
                  <a:prstClr val="black">
                    <a:lumMod val="75000"/>
                    <a:lumOff val="25000"/>
                  </a:prstClr>
                </a:solidFill>
                <a:latin typeface="+mn-ea"/>
                <a:ea typeface="+mn-ea"/>
                <a:cs typeface="Nanum Gothic" charset="-127"/>
              </a:rPr>
              <a:t>Mini-map of chart</a:t>
            </a:r>
          </a:p>
        </p:txBody>
      </p:sp>
      <p:grpSp>
        <p:nvGrpSpPr>
          <p:cNvPr id="156" name="그룹 155"/>
          <p:cNvGrpSpPr/>
          <p:nvPr/>
        </p:nvGrpSpPr>
        <p:grpSpPr>
          <a:xfrm>
            <a:off x="-650716" y="3051049"/>
            <a:ext cx="127512" cy="67217"/>
            <a:chOff x="9166557" y="1940460"/>
            <a:chExt cx="256866" cy="135404"/>
          </a:xfrm>
        </p:grpSpPr>
        <p:sp>
          <p:nvSpPr>
            <p:cNvPr id="157"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58" name="타원 157"/>
            <p:cNvSpPr/>
            <p:nvPr/>
          </p:nvSpPr>
          <p:spPr>
            <a:xfrm>
              <a:off x="9288019" y="1940460"/>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159" name="그룹 158"/>
          <p:cNvGrpSpPr/>
          <p:nvPr/>
        </p:nvGrpSpPr>
        <p:grpSpPr>
          <a:xfrm>
            <a:off x="-650716" y="2677211"/>
            <a:ext cx="127512" cy="67217"/>
            <a:chOff x="9166557" y="1940456"/>
            <a:chExt cx="256866" cy="135404"/>
          </a:xfrm>
          <a:solidFill>
            <a:schemeClr val="bg1">
              <a:lumMod val="95000"/>
            </a:schemeClr>
          </a:solidFill>
        </p:grpSpPr>
        <p:sp>
          <p:nvSpPr>
            <p:cNvPr id="160" name="모서리가 둥근 직사각형 59"/>
            <p:cNvSpPr/>
            <p:nvPr/>
          </p:nvSpPr>
          <p:spPr>
            <a:xfrm>
              <a:off x="9166557" y="1951038"/>
              <a:ext cx="235088" cy="114249"/>
            </a:xfrm>
            <a:prstGeom prst="roundRect">
              <a:avLst>
                <a:gd name="adj" fmla="val 50000"/>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61" name="타원 160"/>
            <p:cNvSpPr/>
            <p:nvPr/>
          </p:nvSpPr>
          <p:spPr>
            <a:xfrm>
              <a:off x="9288018" y="1940456"/>
              <a:ext cx="135405" cy="135404"/>
            </a:xfrm>
            <a:prstGeom prst="ellips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grpSp>
        <p:nvGrpSpPr>
          <p:cNvPr id="162" name="그룹 161"/>
          <p:cNvGrpSpPr/>
          <p:nvPr/>
        </p:nvGrpSpPr>
        <p:grpSpPr>
          <a:xfrm>
            <a:off x="-650716" y="2852262"/>
            <a:ext cx="127512" cy="67217"/>
            <a:chOff x="9166557" y="1940456"/>
            <a:chExt cx="256866" cy="135404"/>
          </a:xfrm>
        </p:grpSpPr>
        <p:sp>
          <p:nvSpPr>
            <p:cNvPr id="163"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cs typeface="Nanum Gothic" charset="-127"/>
              </a:endParaRPr>
            </a:p>
          </p:txBody>
        </p:sp>
        <p:sp>
          <p:nvSpPr>
            <p:cNvPr id="164" name="타원 163"/>
            <p:cNvSpPr/>
            <p:nvPr/>
          </p:nvSpPr>
          <p:spPr>
            <a:xfrm>
              <a:off x="9288018" y="1940456"/>
              <a:ext cx="135405"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cs typeface="Nanum Gothic" charset="-127"/>
              </a:endParaRPr>
            </a:p>
          </p:txBody>
        </p:sp>
      </p:grpSp>
      <p:sp>
        <p:nvSpPr>
          <p:cNvPr id="165" name="Username Box"/>
          <p:cNvSpPr>
            <a:spLocks/>
          </p:cNvSpPr>
          <p:nvPr>
            <p:custDataLst>
              <p:tags r:id="rId4"/>
            </p:custDataLst>
          </p:nvPr>
        </p:nvSpPr>
        <p:spPr bwMode="auto">
          <a:xfrm>
            <a:off x="-1858970" y="3145409"/>
            <a:ext cx="1537567" cy="214443"/>
          </a:xfrm>
          <a:prstGeom prst="rect">
            <a:avLst/>
          </a:prstGeom>
          <a:no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500" dirty="0">
                <a:solidFill>
                  <a:prstClr val="black">
                    <a:lumMod val="50000"/>
                    <a:lumOff val="50000"/>
                  </a:prstClr>
                </a:solidFill>
                <a:latin typeface="+mn-ea"/>
                <a:cs typeface="Nanum Gothic" charset="-127"/>
              </a:rPr>
              <a:t>Settings are applied to all widgets</a:t>
            </a:r>
            <a:endParaRPr lang="en-US" sz="500" dirty="0">
              <a:solidFill>
                <a:prstClr val="black">
                  <a:lumMod val="50000"/>
                  <a:lumOff val="50000"/>
                </a:prstClr>
              </a:solidFill>
              <a:latin typeface="+mn-ea"/>
              <a:cs typeface="Nanum Gothic" charset="-127"/>
            </a:endParaRPr>
          </a:p>
        </p:txBody>
      </p:sp>
      <p:pic>
        <p:nvPicPr>
          <p:cNvPr id="166" name="그림 165"/>
          <p:cNvPicPr>
            <a:picLocks noChangeAspect="1"/>
          </p:cNvPicPr>
          <p:nvPr/>
        </p:nvPicPr>
        <p:blipFill rotWithShape="1">
          <a:blip r:embed="rId7">
            <a:grayscl/>
            <a:extLst>
              <a:ext uri="{28A0092B-C50C-407E-A947-70E740481C1C}">
                <a14:useLocalDpi xmlns:a14="http://schemas.microsoft.com/office/drawing/2010/main" val="0"/>
              </a:ext>
            </a:extLst>
          </a:blip>
          <a:srcRect l="757" t="6195" r="97195" b="91719"/>
          <a:stretch/>
        </p:blipFill>
        <p:spPr>
          <a:xfrm>
            <a:off x="-1957848" y="3213489"/>
            <a:ext cx="79911" cy="79911"/>
          </a:xfrm>
          <a:prstGeom prst="rect">
            <a:avLst/>
          </a:prstGeom>
        </p:spPr>
      </p:pic>
      <p:pic>
        <p:nvPicPr>
          <p:cNvPr id="167" name="그림 166"/>
          <p:cNvPicPr>
            <a:picLocks noChangeAspect="1"/>
          </p:cNvPicPr>
          <p:nvPr/>
        </p:nvPicPr>
        <p:blipFill rotWithShape="1">
          <a:blip r:embed="rId8">
            <a:extLst>
              <a:ext uri="{28A0092B-C50C-407E-A947-70E740481C1C}">
                <a14:useLocalDpi xmlns:a14="http://schemas.microsoft.com/office/drawing/2010/main" val="0"/>
              </a:ext>
            </a:extLst>
          </a:blip>
          <a:srcRect l="42256" t="20028" r="46704" b="68623"/>
          <a:stretch/>
        </p:blipFill>
        <p:spPr>
          <a:xfrm>
            <a:off x="-1994731" y="2822487"/>
            <a:ext cx="179468" cy="167036"/>
          </a:xfrm>
          <a:prstGeom prst="rect">
            <a:avLst/>
          </a:prstGeom>
        </p:spPr>
      </p:pic>
      <p:grpSp>
        <p:nvGrpSpPr>
          <p:cNvPr id="168" name="그룹 167"/>
          <p:cNvGrpSpPr/>
          <p:nvPr/>
        </p:nvGrpSpPr>
        <p:grpSpPr>
          <a:xfrm>
            <a:off x="-1949568" y="3057041"/>
            <a:ext cx="82484" cy="49548"/>
            <a:chOff x="7202806" y="3041605"/>
            <a:chExt cx="112845" cy="67786"/>
          </a:xfrm>
        </p:grpSpPr>
        <p:sp>
          <p:nvSpPr>
            <p:cNvPr id="169" name="직사각형 168"/>
            <p:cNvSpPr/>
            <p:nvPr/>
          </p:nvSpPr>
          <p:spPr>
            <a:xfrm>
              <a:off x="7208571" y="3051883"/>
              <a:ext cx="107080" cy="45719"/>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sp>
          <p:nvSpPr>
            <p:cNvPr id="170" name="직사각형 169"/>
            <p:cNvSpPr/>
            <p:nvPr/>
          </p:nvSpPr>
          <p:spPr>
            <a:xfrm>
              <a:off x="7202806" y="3041605"/>
              <a:ext cx="48894" cy="67786"/>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pic>
        <p:nvPicPr>
          <p:cNvPr id="171" name="그림 170"/>
          <p:cNvPicPr>
            <a:picLocks noChangeAspect="1"/>
          </p:cNvPicPr>
          <p:nvPr/>
        </p:nvPicPr>
        <p:blipFill>
          <a:blip r:embed="rId9">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950082" y="2685615"/>
            <a:ext cx="69354" cy="69354"/>
          </a:xfrm>
          <a:prstGeom prst="rect">
            <a:avLst/>
          </a:prstGeom>
        </p:spPr>
      </p:pic>
      <p:grpSp>
        <p:nvGrpSpPr>
          <p:cNvPr id="172" name="그룹 171"/>
          <p:cNvGrpSpPr/>
          <p:nvPr/>
        </p:nvGrpSpPr>
        <p:grpSpPr>
          <a:xfrm>
            <a:off x="-2026459" y="6218205"/>
            <a:ext cx="1854108" cy="280058"/>
            <a:chOff x="157986" y="6218205"/>
            <a:chExt cx="1854108" cy="280058"/>
          </a:xfrm>
        </p:grpSpPr>
        <p:grpSp>
          <p:nvGrpSpPr>
            <p:cNvPr id="173" name="그룹 172"/>
            <p:cNvGrpSpPr/>
            <p:nvPr/>
          </p:nvGrpSpPr>
          <p:grpSpPr>
            <a:xfrm>
              <a:off x="157986" y="6218205"/>
              <a:ext cx="1854108" cy="280058"/>
              <a:chOff x="157986" y="6218205"/>
              <a:chExt cx="1854108" cy="280058"/>
            </a:xfrm>
          </p:grpSpPr>
          <p:sp>
            <p:nvSpPr>
              <p:cNvPr id="175"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176" name="그림 17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174" name="L 도형 173"/>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177" name="그룹 176"/>
          <p:cNvGrpSpPr/>
          <p:nvPr/>
        </p:nvGrpSpPr>
        <p:grpSpPr>
          <a:xfrm>
            <a:off x="148816" y="994848"/>
            <a:ext cx="1602521" cy="182758"/>
            <a:chOff x="792668" y="3126320"/>
            <a:chExt cx="1603906" cy="182758"/>
          </a:xfrm>
        </p:grpSpPr>
        <p:sp>
          <p:nvSpPr>
            <p:cNvPr id="178" name="제목 2"/>
            <p:cNvSpPr txBox="1">
              <a:spLocks/>
            </p:cNvSpPr>
            <p:nvPr/>
          </p:nvSpPr>
          <p:spPr bwMode="auto">
            <a:xfrm>
              <a:off x="792668" y="3126320"/>
              <a:ext cx="45719" cy="182758"/>
            </a:xfrm>
            <a:prstGeom prst="rect">
              <a:avLst/>
            </a:prstGeom>
            <a:solidFill>
              <a:schemeClr val="bg1"/>
            </a:solidFill>
            <a:ln w="3175">
              <a:noFill/>
            </a:ln>
            <a:extLst/>
          </p:spPr>
          <p:txBody>
            <a:bodyPr lIns="144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cs typeface="Nanum Gothic" charset="-127"/>
              </a:endParaRPr>
            </a:p>
          </p:txBody>
        </p:sp>
        <p:sp>
          <p:nvSpPr>
            <p:cNvPr id="179" name="제목 2"/>
            <p:cNvSpPr txBox="1">
              <a:spLocks/>
            </p:cNvSpPr>
            <p:nvPr/>
          </p:nvSpPr>
          <p:spPr bwMode="auto">
            <a:xfrm>
              <a:off x="802872" y="3126320"/>
              <a:ext cx="1593702" cy="182758"/>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600" dirty="0">
                  <a:solidFill>
                    <a:prstClr val="black">
                      <a:lumMod val="75000"/>
                      <a:lumOff val="25000"/>
                    </a:prstClr>
                  </a:solidFill>
                  <a:latin typeface="+mn-ea"/>
                  <a:ea typeface="+mn-ea"/>
                  <a:cs typeface="Nanum Gothic" charset="-127"/>
                </a:rPr>
                <a:t>Data range</a:t>
              </a:r>
              <a:endParaRPr lang="en-US" altLang="ko-KR" sz="600" dirty="0">
                <a:solidFill>
                  <a:schemeClr val="tx1">
                    <a:lumMod val="50000"/>
                    <a:lumOff val="50000"/>
                  </a:schemeClr>
                </a:solidFill>
                <a:latin typeface="+mn-ea"/>
                <a:ea typeface="+mn-ea"/>
                <a:cs typeface="Nanum Gothic" charset="-127"/>
              </a:endParaRPr>
            </a:p>
          </p:txBody>
        </p:sp>
        <p:sp>
          <p:nvSpPr>
            <p:cNvPr id="180" name="삼각형 179"/>
            <p:cNvSpPr/>
            <p:nvPr/>
          </p:nvSpPr>
          <p:spPr>
            <a:xfrm>
              <a:off x="2261848" y="3193242"/>
              <a:ext cx="71966" cy="62040"/>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5" name="그룹 4"/>
          <p:cNvGrpSpPr/>
          <p:nvPr/>
        </p:nvGrpSpPr>
        <p:grpSpPr>
          <a:xfrm>
            <a:off x="8109855" y="3687002"/>
            <a:ext cx="138323" cy="940588"/>
            <a:chOff x="8120113" y="1039452"/>
            <a:chExt cx="138323" cy="940588"/>
          </a:xfrm>
        </p:grpSpPr>
        <p:grpSp>
          <p:nvGrpSpPr>
            <p:cNvPr id="183" name="그룹 182"/>
            <p:cNvGrpSpPr/>
            <p:nvPr/>
          </p:nvGrpSpPr>
          <p:grpSpPr>
            <a:xfrm>
              <a:off x="8130924" y="1039452"/>
              <a:ext cx="127512" cy="67217"/>
              <a:chOff x="9166557" y="1940456"/>
              <a:chExt cx="256866" cy="135404"/>
            </a:xfrm>
          </p:grpSpPr>
          <p:sp>
            <p:nvSpPr>
              <p:cNvPr id="184"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185" name="타원 184"/>
              <p:cNvSpPr/>
              <p:nvPr/>
            </p:nvSpPr>
            <p:spPr>
              <a:xfrm>
                <a:off x="9288018" y="1940456"/>
                <a:ext cx="135405"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ndParaRPr>
              </a:p>
            </p:txBody>
          </p:sp>
        </p:grpSp>
        <p:grpSp>
          <p:nvGrpSpPr>
            <p:cNvPr id="187" name="그룹 186"/>
            <p:cNvGrpSpPr/>
            <p:nvPr/>
          </p:nvGrpSpPr>
          <p:grpSpPr>
            <a:xfrm>
              <a:off x="8135913" y="1470887"/>
              <a:ext cx="116701" cy="67217"/>
              <a:chOff x="9166557" y="1940456"/>
              <a:chExt cx="235088" cy="135404"/>
            </a:xfrm>
          </p:grpSpPr>
          <p:sp>
            <p:nvSpPr>
              <p:cNvPr id="188" name="모서리가 둥근 직사각형 59"/>
              <p:cNvSpPr/>
              <p:nvPr/>
            </p:nvSpPr>
            <p:spPr>
              <a:xfrm>
                <a:off x="9166557" y="1951038"/>
                <a:ext cx="235088" cy="11424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189" name="타원 188"/>
              <p:cNvSpPr/>
              <p:nvPr/>
            </p:nvSpPr>
            <p:spPr>
              <a:xfrm>
                <a:off x="9166557" y="1940456"/>
                <a:ext cx="135405" cy="13540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ndParaRPr>
              </a:p>
            </p:txBody>
          </p:sp>
        </p:grpSp>
        <p:grpSp>
          <p:nvGrpSpPr>
            <p:cNvPr id="190" name="그룹 189"/>
            <p:cNvGrpSpPr/>
            <p:nvPr/>
          </p:nvGrpSpPr>
          <p:grpSpPr>
            <a:xfrm>
              <a:off x="8120113" y="1912823"/>
              <a:ext cx="127512" cy="67217"/>
              <a:chOff x="9166557" y="1940456"/>
              <a:chExt cx="256866" cy="135404"/>
            </a:xfrm>
            <a:solidFill>
              <a:schemeClr val="bg1">
                <a:lumMod val="95000"/>
              </a:schemeClr>
            </a:solidFill>
          </p:grpSpPr>
          <p:sp>
            <p:nvSpPr>
              <p:cNvPr id="191" name="모서리가 둥근 직사각형 190"/>
              <p:cNvSpPr/>
              <p:nvPr/>
            </p:nvSpPr>
            <p:spPr>
              <a:xfrm>
                <a:off x="9166557" y="1951038"/>
                <a:ext cx="235088" cy="114249"/>
              </a:xfrm>
              <a:prstGeom prst="roundRect">
                <a:avLst>
                  <a:gd name="adj" fmla="val 50000"/>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schemeClr val="bg1"/>
                  </a:solidFill>
                  <a:latin typeface="+mn-ea"/>
                </a:endParaRPr>
              </a:p>
            </p:txBody>
          </p:sp>
          <p:sp>
            <p:nvSpPr>
              <p:cNvPr id="192" name="타원 191"/>
              <p:cNvSpPr/>
              <p:nvPr/>
            </p:nvSpPr>
            <p:spPr>
              <a:xfrm>
                <a:off x="9288018" y="1940456"/>
                <a:ext cx="135405" cy="135404"/>
              </a:xfrm>
              <a:prstGeom prst="ellipse">
                <a:avLst/>
              </a:prstGeom>
              <a:grp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schemeClr val="bg1"/>
                  </a:solidFill>
                  <a:latin typeface="+mn-ea"/>
                </a:endParaRPr>
              </a:p>
            </p:txBody>
          </p:sp>
        </p:grpSp>
      </p:grpSp>
      <p:sp>
        <p:nvSpPr>
          <p:cNvPr id="193" name="타원 192"/>
          <p:cNvSpPr/>
          <p:nvPr/>
        </p:nvSpPr>
        <p:spPr>
          <a:xfrm>
            <a:off x="48464" y="10118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194" name="타원 193"/>
          <p:cNvSpPr/>
          <p:nvPr/>
        </p:nvSpPr>
        <p:spPr>
          <a:xfrm>
            <a:off x="38709" y="376401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195" name="타원 194"/>
          <p:cNvSpPr/>
          <p:nvPr/>
        </p:nvSpPr>
        <p:spPr>
          <a:xfrm>
            <a:off x="38709" y="493337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
        <p:nvSpPr>
          <p:cNvPr id="209" name="직사각형 208"/>
          <p:cNvSpPr/>
          <p:nvPr/>
        </p:nvSpPr>
        <p:spPr>
          <a:xfrm>
            <a:off x="4187371" y="536196"/>
            <a:ext cx="3819074" cy="5153404"/>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11" name="직사각형 210"/>
          <p:cNvSpPr/>
          <p:nvPr/>
        </p:nvSpPr>
        <p:spPr>
          <a:xfrm>
            <a:off x="8153235" y="5122890"/>
            <a:ext cx="519782" cy="237762"/>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216" name="그룹 215"/>
          <p:cNvGrpSpPr/>
          <p:nvPr/>
        </p:nvGrpSpPr>
        <p:grpSpPr>
          <a:xfrm>
            <a:off x="157639" y="5614092"/>
            <a:ext cx="1503602" cy="377375"/>
            <a:chOff x="84122" y="2902083"/>
            <a:chExt cx="1503602" cy="377375"/>
          </a:xfrm>
        </p:grpSpPr>
        <p:sp>
          <p:nvSpPr>
            <p:cNvPr id="217" name="제목 2"/>
            <p:cNvSpPr txBox="1">
              <a:spLocks/>
            </p:cNvSpPr>
            <p:nvPr/>
          </p:nvSpPr>
          <p:spPr bwMode="auto">
            <a:xfrm>
              <a:off x="84122" y="2902083"/>
              <a:ext cx="1330489" cy="257378"/>
            </a:xfrm>
            <a:prstGeom prst="rect">
              <a:avLst/>
            </a:prstGeom>
            <a:noFill/>
            <a:ln w="3175">
              <a:noFill/>
            </a:ln>
            <a:extLst/>
          </p:spPr>
          <p:txBody>
            <a:bodyPr lIns="21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err="1">
                  <a:solidFill>
                    <a:prstClr val="black">
                      <a:lumMod val="75000"/>
                      <a:lumOff val="25000"/>
                    </a:prstClr>
                  </a:solidFill>
                  <a:latin typeface="+mn-ea"/>
                  <a:ea typeface="+mn-ea"/>
                  <a:cs typeface="Nanum Gothic" charset="-127"/>
                </a:rPr>
                <a:t>Datasource</a:t>
              </a:r>
              <a:r>
                <a:rPr lang="en-US" altLang="ko-KR" sz="600" dirty="0">
                  <a:solidFill>
                    <a:prstClr val="black">
                      <a:lumMod val="75000"/>
                      <a:lumOff val="25000"/>
                    </a:prstClr>
                  </a:solidFill>
                  <a:latin typeface="+mn-ea"/>
                  <a:ea typeface="+mn-ea"/>
                  <a:cs typeface="Nanum Gothic" charset="-127"/>
                </a:rPr>
                <a:t> sync. interval</a:t>
              </a:r>
            </a:p>
          </p:txBody>
        </p:sp>
        <p:pic>
          <p:nvPicPr>
            <p:cNvPr id="218" name="그림 217"/>
            <p:cNvPicPr>
              <a:picLocks noChangeAspect="1"/>
            </p:cNvPicPr>
            <p:nvPr/>
          </p:nvPicPr>
          <p:blipFill rotWithShape="1">
            <a:blip r:embed="rId8">
              <a:extLst>
                <a:ext uri="{28A0092B-C50C-407E-A947-70E740481C1C}">
                  <a14:useLocalDpi xmlns:a14="http://schemas.microsoft.com/office/drawing/2010/main" val="0"/>
                </a:ext>
              </a:extLst>
            </a:blip>
            <a:srcRect l="37232" t="7299" r="54683" b="84694"/>
            <a:stretch/>
          </p:blipFill>
          <p:spPr>
            <a:xfrm>
              <a:off x="157549" y="3011880"/>
              <a:ext cx="104286" cy="93506"/>
            </a:xfrm>
            <a:prstGeom prst="rect">
              <a:avLst/>
            </a:prstGeom>
          </p:spPr>
        </p:pic>
        <p:sp>
          <p:nvSpPr>
            <p:cNvPr id="219" name="직사각형 218"/>
            <p:cNvSpPr/>
            <p:nvPr/>
          </p:nvSpPr>
          <p:spPr>
            <a:xfrm>
              <a:off x="292454" y="3137544"/>
              <a:ext cx="1295270" cy="14191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prstClr val="black">
                      <a:lumMod val="75000"/>
                      <a:lumOff val="25000"/>
                    </a:prstClr>
                  </a:solidFill>
                  <a:latin typeface="+mn-ea"/>
                  <a:cs typeface="Nanum Gothic" charset="-127"/>
                </a:rPr>
                <a:t>10 sec.</a:t>
              </a:r>
            </a:p>
          </p:txBody>
        </p:sp>
        <p:sp>
          <p:nvSpPr>
            <p:cNvPr id="221" name="삼각형 220"/>
            <p:cNvSpPr/>
            <p:nvPr/>
          </p:nvSpPr>
          <p:spPr>
            <a:xfrm rot="10800000">
              <a:off x="1483199" y="3185215"/>
              <a:ext cx="70415" cy="60702"/>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306" name="직사각형 305"/>
          <p:cNvSpPr/>
          <p:nvPr/>
        </p:nvSpPr>
        <p:spPr>
          <a:xfrm>
            <a:off x="4388522" y="1377891"/>
            <a:ext cx="1468191" cy="15484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(No time filtering)</a:t>
            </a:r>
          </a:p>
        </p:txBody>
      </p:sp>
      <p:sp>
        <p:nvSpPr>
          <p:cNvPr id="307" name="직사각형 306"/>
          <p:cNvSpPr/>
          <p:nvPr/>
        </p:nvSpPr>
        <p:spPr>
          <a:xfrm>
            <a:off x="4358424" y="2785386"/>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308" name="그룹 307"/>
          <p:cNvGrpSpPr/>
          <p:nvPr/>
        </p:nvGrpSpPr>
        <p:grpSpPr>
          <a:xfrm>
            <a:off x="4386525" y="2409577"/>
            <a:ext cx="1468071" cy="142123"/>
            <a:chOff x="3633165" y="1841556"/>
            <a:chExt cx="2685598" cy="182004"/>
          </a:xfrm>
        </p:grpSpPr>
        <p:sp>
          <p:nvSpPr>
            <p:cNvPr id="309" name="모서리가 둥근 직사각형 308"/>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310" name="모서리가 둥근 직사각형 309"/>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11" name="모서리가 둥근 직사각형 310"/>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12" name="모서리가 둥근 직사각형 311"/>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13" name="모서리가 둥근 직사각형 312"/>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314" name="직사각형 313"/>
          <p:cNvSpPr/>
          <p:nvPr/>
        </p:nvSpPr>
        <p:spPr>
          <a:xfrm>
            <a:off x="4358424" y="2266812"/>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315" name="모서리가 둥근 직사각형 314"/>
          <p:cNvSpPr/>
          <p:nvPr/>
        </p:nvSpPr>
        <p:spPr>
          <a:xfrm>
            <a:off x="4386525" y="2579085"/>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sp>
        <p:nvSpPr>
          <p:cNvPr id="316" name="직사각형 315"/>
          <p:cNvSpPr/>
          <p:nvPr/>
        </p:nvSpPr>
        <p:spPr>
          <a:xfrm>
            <a:off x="4358424" y="3125713"/>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317" name="그룹 316"/>
          <p:cNvGrpSpPr/>
          <p:nvPr/>
        </p:nvGrpSpPr>
        <p:grpSpPr>
          <a:xfrm>
            <a:off x="4668410" y="2596806"/>
            <a:ext cx="945672" cy="155242"/>
            <a:chOff x="2083358" y="3864181"/>
            <a:chExt cx="1163934" cy="155242"/>
          </a:xfrm>
          <a:solidFill>
            <a:schemeClr val="bg1">
              <a:lumMod val="95000"/>
            </a:schemeClr>
          </a:solidFill>
        </p:grpSpPr>
        <p:sp>
          <p:nvSpPr>
            <p:cNvPr id="318"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319"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320" name="모서리가 둥근 직사각형 319"/>
          <p:cNvSpPr/>
          <p:nvPr/>
        </p:nvSpPr>
        <p:spPr>
          <a:xfrm>
            <a:off x="4386525" y="3457637"/>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321" name="그룹 320"/>
          <p:cNvGrpSpPr/>
          <p:nvPr/>
        </p:nvGrpSpPr>
        <p:grpSpPr>
          <a:xfrm>
            <a:off x="4667867" y="3475358"/>
            <a:ext cx="946215" cy="155242"/>
            <a:chOff x="2083358" y="3864181"/>
            <a:chExt cx="1163934" cy="155242"/>
          </a:xfrm>
          <a:solidFill>
            <a:schemeClr val="bg1">
              <a:lumMod val="95000"/>
            </a:schemeClr>
          </a:solidFill>
        </p:grpSpPr>
        <p:sp>
          <p:nvSpPr>
            <p:cNvPr id="322"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323" name="모서리가 둥근 직사각형 322"/>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324" name="직사각형 323"/>
          <p:cNvSpPr/>
          <p:nvPr/>
        </p:nvSpPr>
        <p:spPr>
          <a:xfrm>
            <a:off x="4388522" y="2077926"/>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grpSp>
        <p:nvGrpSpPr>
          <p:cNvPr id="325" name="그룹 324"/>
          <p:cNvGrpSpPr/>
          <p:nvPr/>
        </p:nvGrpSpPr>
        <p:grpSpPr>
          <a:xfrm>
            <a:off x="4386525" y="1219453"/>
            <a:ext cx="1472031" cy="151261"/>
            <a:chOff x="4465184" y="1361650"/>
            <a:chExt cx="501426" cy="132138"/>
          </a:xfrm>
        </p:grpSpPr>
        <p:sp>
          <p:nvSpPr>
            <p:cNvPr id="326" name="직사각형 325"/>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a:t>
              </a:r>
            </a:p>
          </p:txBody>
        </p:sp>
        <p:sp>
          <p:nvSpPr>
            <p:cNvPr id="327" name="직사각형 326"/>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28" name="직사각형 327"/>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29" name="그룹 328"/>
          <p:cNvGrpSpPr/>
          <p:nvPr/>
        </p:nvGrpSpPr>
        <p:grpSpPr>
          <a:xfrm>
            <a:off x="4382565" y="1918515"/>
            <a:ext cx="1472031" cy="151261"/>
            <a:chOff x="4465184" y="1361650"/>
            <a:chExt cx="501426" cy="132138"/>
          </a:xfrm>
        </p:grpSpPr>
        <p:sp>
          <p:nvSpPr>
            <p:cNvPr id="330" name="직사각형 329"/>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31" name="직사각형 330"/>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332" name="직사각형 331"/>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33" name="그룹 332"/>
          <p:cNvGrpSpPr/>
          <p:nvPr/>
        </p:nvGrpSpPr>
        <p:grpSpPr>
          <a:xfrm>
            <a:off x="4386525" y="2943350"/>
            <a:ext cx="1468071" cy="142123"/>
            <a:chOff x="3633165" y="1841556"/>
            <a:chExt cx="2685598" cy="182004"/>
          </a:xfrm>
        </p:grpSpPr>
        <p:sp>
          <p:nvSpPr>
            <p:cNvPr id="334" name="모서리가 둥근 직사각형 333"/>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335" name="모서리가 둥근 직사각형 334"/>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36" name="모서리가 둥근 직사각형 335"/>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37" name="모서리가 둥근 직사각형 336"/>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38" name="모서리가 둥근 직사각형 337"/>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339" name="그룹 338"/>
          <p:cNvGrpSpPr/>
          <p:nvPr/>
        </p:nvGrpSpPr>
        <p:grpSpPr>
          <a:xfrm>
            <a:off x="4386525" y="3280273"/>
            <a:ext cx="1468071" cy="142123"/>
            <a:chOff x="3633165" y="1841556"/>
            <a:chExt cx="2685598" cy="182004"/>
          </a:xfrm>
        </p:grpSpPr>
        <p:sp>
          <p:nvSpPr>
            <p:cNvPr id="340" name="모서리가 둥근 직사각형 339"/>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341" name="모서리가 둥근 직사각형 340"/>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42" name="모서리가 둥근 직사각형 341"/>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43" name="모서리가 둥근 직사각형 342"/>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44" name="모서리가 둥근 직사각형 343"/>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345" name="그룹 344"/>
          <p:cNvGrpSpPr/>
          <p:nvPr/>
        </p:nvGrpSpPr>
        <p:grpSpPr>
          <a:xfrm>
            <a:off x="4382565" y="4048686"/>
            <a:ext cx="1529097" cy="916523"/>
            <a:chOff x="1525398" y="3793533"/>
            <a:chExt cx="1529097" cy="916523"/>
          </a:xfrm>
        </p:grpSpPr>
        <p:grpSp>
          <p:nvGrpSpPr>
            <p:cNvPr id="349" name="그룹 348"/>
            <p:cNvGrpSpPr/>
            <p:nvPr/>
          </p:nvGrpSpPr>
          <p:grpSpPr>
            <a:xfrm>
              <a:off x="1525398" y="3793533"/>
              <a:ext cx="1504647" cy="151261"/>
              <a:chOff x="4465184" y="1361650"/>
              <a:chExt cx="501426" cy="132138"/>
            </a:xfrm>
          </p:grpSpPr>
          <p:sp>
            <p:nvSpPr>
              <p:cNvPr id="360" name="직사각형 359"/>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61" name="직사각형 360"/>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62" name="직사각형 361"/>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350" name="제목 2"/>
            <p:cNvSpPr txBox="1">
              <a:spLocks/>
            </p:cNvSpPr>
            <p:nvPr/>
          </p:nvSpPr>
          <p:spPr bwMode="auto">
            <a:xfrm>
              <a:off x="1856723" y="414394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351" name="모서리가 둥근 직사각형 58"/>
            <p:cNvSpPr/>
            <p:nvPr/>
          </p:nvSpPr>
          <p:spPr>
            <a:xfrm>
              <a:off x="1857801"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2" name="모서리가 둥근 직사각형 58"/>
            <p:cNvSpPr/>
            <p:nvPr/>
          </p:nvSpPr>
          <p:spPr>
            <a:xfrm>
              <a:off x="2456148" y="402093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53" name="모서리가 둥근 직사각형 352"/>
            <p:cNvSpPr/>
            <p:nvPr/>
          </p:nvSpPr>
          <p:spPr>
            <a:xfrm>
              <a:off x="1573757" y="45262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354" name="직사각형 353"/>
            <p:cNvSpPr/>
            <p:nvPr/>
          </p:nvSpPr>
          <p:spPr>
            <a:xfrm>
              <a:off x="1582546" y="4026662"/>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355" name="제목 2"/>
            <p:cNvSpPr txBox="1">
              <a:spLocks/>
            </p:cNvSpPr>
            <p:nvPr/>
          </p:nvSpPr>
          <p:spPr bwMode="auto">
            <a:xfrm>
              <a:off x="1878826" y="4433339"/>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56" name="모서리가 둥근 직사각형 58"/>
            <p:cNvSpPr/>
            <p:nvPr/>
          </p:nvSpPr>
          <p:spPr>
            <a:xfrm>
              <a:off x="1866022"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357" name="모서리가 둥근 직사각형 58"/>
            <p:cNvSpPr/>
            <p:nvPr/>
          </p:nvSpPr>
          <p:spPr>
            <a:xfrm>
              <a:off x="2464369" y="4281534"/>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358" name="직사각형 357"/>
            <p:cNvSpPr/>
            <p:nvPr/>
          </p:nvSpPr>
          <p:spPr>
            <a:xfrm>
              <a:off x="1597674" y="4287261"/>
              <a:ext cx="228460" cy="1122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lgn="r"/>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359" name="모서리가 둥근 직사각형 58"/>
            <p:cNvSpPr/>
            <p:nvPr/>
          </p:nvSpPr>
          <p:spPr>
            <a:xfrm>
              <a:off x="2818911" y="4551014"/>
              <a:ext cx="211134" cy="128275"/>
            </a:xfrm>
            <a:prstGeom prst="roundRect">
              <a:avLst>
                <a:gd name="adj" fmla="val 187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chemeClr val="bg1"/>
                  </a:solidFill>
                  <a:latin typeface="+mn-ea"/>
                  <a:cs typeface="Nanum Gothic" charset="-127"/>
                </a:rPr>
                <a:t>Apply</a:t>
              </a:r>
              <a:endParaRPr lang="ko-KR" altLang="en-US" sz="500" b="1" dirty="0">
                <a:solidFill>
                  <a:schemeClr val="bg1"/>
                </a:solidFill>
                <a:latin typeface="+mn-ea"/>
                <a:cs typeface="Nanum Gothic" charset="-127"/>
              </a:endParaRPr>
            </a:p>
          </p:txBody>
        </p:sp>
      </p:grpSp>
      <p:sp>
        <p:nvSpPr>
          <p:cNvPr id="252" name="직사각형 251"/>
          <p:cNvSpPr/>
          <p:nvPr/>
        </p:nvSpPr>
        <p:spPr>
          <a:xfrm>
            <a:off x="155991" y="5662595"/>
            <a:ext cx="1593947" cy="360397"/>
          </a:xfrm>
          <a:prstGeom prst="rect">
            <a:avLst/>
          </a:prstGeom>
          <a:solidFill>
            <a:srgbClr val="000000">
              <a:alpha val="50196"/>
            </a:srgbClr>
          </a:solidFill>
          <a:ln w="635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rgbClr val="FF0000"/>
                </a:solidFill>
                <a:latin typeface="Nanum Gothic" charset="-127"/>
                <a:ea typeface="Nanum Gothic" charset="-127"/>
                <a:cs typeface="Nanum Gothic" charset="-127"/>
              </a:rPr>
              <a:t>대시보드 열람 화면으로 이동</a:t>
            </a:r>
          </a:p>
        </p:txBody>
      </p:sp>
      <p:grpSp>
        <p:nvGrpSpPr>
          <p:cNvPr id="253" name="그룹 252"/>
          <p:cNvGrpSpPr/>
          <p:nvPr/>
        </p:nvGrpSpPr>
        <p:grpSpPr>
          <a:xfrm rot="10800000">
            <a:off x="1830976" y="1323443"/>
            <a:ext cx="121206" cy="99007"/>
            <a:chOff x="4612159" y="975341"/>
            <a:chExt cx="1016959" cy="830701"/>
          </a:xfrm>
          <a:solidFill>
            <a:schemeClr val="tx1"/>
          </a:solidFill>
        </p:grpSpPr>
        <p:sp>
          <p:nvSpPr>
            <p:cNvPr id="254" name="타원 253"/>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255" name="그룹 254"/>
            <p:cNvGrpSpPr/>
            <p:nvPr/>
          </p:nvGrpSpPr>
          <p:grpSpPr>
            <a:xfrm>
              <a:off x="4832791" y="1289832"/>
              <a:ext cx="584906" cy="201719"/>
              <a:chOff x="4832791" y="1753520"/>
              <a:chExt cx="584906" cy="201719"/>
            </a:xfrm>
            <a:grpFill/>
          </p:grpSpPr>
          <p:sp>
            <p:nvSpPr>
              <p:cNvPr id="260" name="타원 259"/>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61" name="타원 260"/>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256" name="그룹 255"/>
            <p:cNvGrpSpPr/>
            <p:nvPr/>
          </p:nvGrpSpPr>
          <p:grpSpPr>
            <a:xfrm>
              <a:off x="4612159" y="1604323"/>
              <a:ext cx="1016959" cy="201719"/>
              <a:chOff x="4612159" y="2063335"/>
              <a:chExt cx="1016959" cy="201719"/>
            </a:xfrm>
            <a:grpFill/>
          </p:grpSpPr>
          <p:sp>
            <p:nvSpPr>
              <p:cNvPr id="257" name="타원 256"/>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58" name="타원 257"/>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259" name="타원 258"/>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grpSp>
        <p:nvGrpSpPr>
          <p:cNvPr id="262" name="그룹 261"/>
          <p:cNvGrpSpPr/>
          <p:nvPr/>
        </p:nvGrpSpPr>
        <p:grpSpPr>
          <a:xfrm>
            <a:off x="1800947" y="1818948"/>
            <a:ext cx="169035" cy="169035"/>
            <a:chOff x="5486400" y="2819400"/>
            <a:chExt cx="1219200" cy="1219200"/>
          </a:xfrm>
        </p:grpSpPr>
        <p:pic>
          <p:nvPicPr>
            <p:cNvPr id="263" name="그림 26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264" name="그림 26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cxnSp>
        <p:nvCxnSpPr>
          <p:cNvPr id="265" name="직선 연결선[R] 264"/>
          <p:cNvCxnSpPr/>
          <p:nvPr/>
        </p:nvCxnSpPr>
        <p:spPr>
          <a:xfrm>
            <a:off x="1793067" y="1742447"/>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6" name="직사각형 265"/>
          <p:cNvSpPr/>
          <p:nvPr/>
        </p:nvSpPr>
        <p:spPr>
          <a:xfrm>
            <a:off x="1781343" y="1800014"/>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267" name="그림 26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29261" y="1552548"/>
            <a:ext cx="119817" cy="119817"/>
          </a:xfrm>
          <a:prstGeom prst="rect">
            <a:avLst/>
          </a:prstGeom>
        </p:spPr>
      </p:pic>
      <p:sp>
        <p:nvSpPr>
          <p:cNvPr id="268" name="제목 2"/>
          <p:cNvSpPr txBox="1">
            <a:spLocks/>
          </p:cNvSpPr>
          <p:nvPr/>
        </p:nvSpPr>
        <p:spPr bwMode="auto">
          <a:xfrm>
            <a:off x="214676" y="1234713"/>
            <a:ext cx="814497"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Show on dashboard</a:t>
            </a:r>
            <a:endParaRPr lang="en-US" altLang="ko-KR" sz="400" dirty="0">
              <a:solidFill>
                <a:schemeClr val="tx1">
                  <a:lumMod val="75000"/>
                  <a:lumOff val="25000"/>
                </a:schemeClr>
              </a:solidFill>
              <a:latin typeface="+mn-ea"/>
              <a:ea typeface="+mn-ea"/>
              <a:cs typeface="Nanum Gothic" charset="-127"/>
            </a:endParaRPr>
          </a:p>
        </p:txBody>
      </p:sp>
      <p:sp>
        <p:nvSpPr>
          <p:cNvPr id="269" name="직사각형 268"/>
          <p:cNvSpPr/>
          <p:nvPr/>
        </p:nvSpPr>
        <p:spPr>
          <a:xfrm>
            <a:off x="216628" y="2416943"/>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270" name="그룹 269"/>
          <p:cNvGrpSpPr/>
          <p:nvPr/>
        </p:nvGrpSpPr>
        <p:grpSpPr>
          <a:xfrm>
            <a:off x="244729" y="2041134"/>
            <a:ext cx="1468071" cy="142123"/>
            <a:chOff x="3633165" y="1841556"/>
            <a:chExt cx="2685598" cy="182004"/>
          </a:xfrm>
        </p:grpSpPr>
        <p:sp>
          <p:nvSpPr>
            <p:cNvPr id="271" name="모서리가 둥근 직사각형 270"/>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72" name="모서리가 둥근 직사각형 271"/>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273" name="모서리가 둥근 직사각형 272"/>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274" name="모서리가 둥근 직사각형 273"/>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275" name="모서리가 둥근 직사각형 274"/>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276" name="직사각형 275"/>
          <p:cNvSpPr/>
          <p:nvPr/>
        </p:nvSpPr>
        <p:spPr>
          <a:xfrm>
            <a:off x="216628" y="1898369"/>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277" name="모서리가 둥근 직사각형 276"/>
          <p:cNvSpPr/>
          <p:nvPr/>
        </p:nvSpPr>
        <p:spPr>
          <a:xfrm>
            <a:off x="244729" y="2210642"/>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sp>
        <p:nvSpPr>
          <p:cNvPr id="278" name="직사각형 277"/>
          <p:cNvSpPr/>
          <p:nvPr/>
        </p:nvSpPr>
        <p:spPr>
          <a:xfrm>
            <a:off x="216628" y="2757270"/>
            <a:ext cx="1496172"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279" name="그룹 278"/>
          <p:cNvGrpSpPr/>
          <p:nvPr/>
        </p:nvGrpSpPr>
        <p:grpSpPr>
          <a:xfrm>
            <a:off x="526614" y="2228363"/>
            <a:ext cx="945672" cy="155242"/>
            <a:chOff x="2083358" y="3864181"/>
            <a:chExt cx="1163934" cy="155242"/>
          </a:xfrm>
          <a:solidFill>
            <a:schemeClr val="bg1">
              <a:lumMod val="95000"/>
            </a:schemeClr>
          </a:solidFill>
        </p:grpSpPr>
        <p:sp>
          <p:nvSpPr>
            <p:cNvPr id="280"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281"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282" name="모서리가 둥근 직사각형 281"/>
          <p:cNvSpPr/>
          <p:nvPr/>
        </p:nvSpPr>
        <p:spPr>
          <a:xfrm>
            <a:off x="244729" y="3089194"/>
            <a:ext cx="1256915"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283" name="그룹 282"/>
          <p:cNvGrpSpPr/>
          <p:nvPr/>
        </p:nvGrpSpPr>
        <p:grpSpPr>
          <a:xfrm>
            <a:off x="526071" y="3106915"/>
            <a:ext cx="946215" cy="155242"/>
            <a:chOff x="2083358" y="3864181"/>
            <a:chExt cx="1163934" cy="155242"/>
          </a:xfrm>
          <a:solidFill>
            <a:schemeClr val="bg1">
              <a:lumMod val="95000"/>
            </a:schemeClr>
          </a:solidFill>
        </p:grpSpPr>
        <p:sp>
          <p:nvSpPr>
            <p:cNvPr id="284"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285" name="모서리가 둥근 직사각형 284"/>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286" name="직사각형 285"/>
          <p:cNvSpPr/>
          <p:nvPr/>
        </p:nvSpPr>
        <p:spPr>
          <a:xfrm>
            <a:off x="246726" y="1709483"/>
            <a:ext cx="1468191" cy="152637"/>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grpSp>
        <p:nvGrpSpPr>
          <p:cNvPr id="287" name="그룹 286"/>
          <p:cNvGrpSpPr/>
          <p:nvPr/>
        </p:nvGrpSpPr>
        <p:grpSpPr>
          <a:xfrm>
            <a:off x="240769" y="1550072"/>
            <a:ext cx="1472031" cy="151261"/>
            <a:chOff x="4465184" y="1361650"/>
            <a:chExt cx="501426" cy="132138"/>
          </a:xfrm>
        </p:grpSpPr>
        <p:sp>
          <p:nvSpPr>
            <p:cNvPr id="288" name="직사각형 287"/>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289" name="직사각형 288"/>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290" name="직사각형 289"/>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291" name="그룹 290"/>
          <p:cNvGrpSpPr/>
          <p:nvPr/>
        </p:nvGrpSpPr>
        <p:grpSpPr>
          <a:xfrm>
            <a:off x="244729" y="2574907"/>
            <a:ext cx="1468071" cy="142123"/>
            <a:chOff x="3633165" y="1841556"/>
            <a:chExt cx="2685598" cy="182004"/>
          </a:xfrm>
        </p:grpSpPr>
        <p:sp>
          <p:nvSpPr>
            <p:cNvPr id="292" name="모서리가 둥근 직사각형 291"/>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93" name="모서리가 둥근 직사각형 292"/>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294" name="모서리가 둥근 직사각형 293"/>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295" name="모서리가 둥근 직사각형 294"/>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296" name="모서리가 둥근 직사각형 295"/>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grpSp>
        <p:nvGrpSpPr>
          <p:cNvPr id="297" name="그룹 296"/>
          <p:cNvGrpSpPr/>
          <p:nvPr/>
        </p:nvGrpSpPr>
        <p:grpSpPr>
          <a:xfrm>
            <a:off x="244729" y="2911830"/>
            <a:ext cx="1468071" cy="142123"/>
            <a:chOff x="3633165" y="1841556"/>
            <a:chExt cx="2685598" cy="182004"/>
          </a:xfrm>
        </p:grpSpPr>
        <p:sp>
          <p:nvSpPr>
            <p:cNvPr id="298" name="모서리가 둥근 직사각형 297"/>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kern="1200" dirty="0">
                  <a:solidFill>
                    <a:schemeClr val="tx1">
                      <a:lumMod val="75000"/>
                      <a:lumOff val="25000"/>
                    </a:schemeClr>
                  </a:solidFill>
                  <a:latin typeface="+mn-ea"/>
                  <a:cs typeface="Nanum Gothic" charset="-127"/>
                </a:rPr>
                <a:t>D</a:t>
              </a:r>
              <a:endParaRPr lang="ko-KR" altLang="en-US" sz="600" kern="1200" dirty="0">
                <a:solidFill>
                  <a:schemeClr val="tx1">
                    <a:lumMod val="75000"/>
                    <a:lumOff val="25000"/>
                  </a:schemeClr>
                </a:solidFill>
                <a:latin typeface="+mn-ea"/>
                <a:cs typeface="Nanum Gothic" charset="-127"/>
              </a:endParaRPr>
            </a:p>
          </p:txBody>
        </p:sp>
        <p:sp>
          <p:nvSpPr>
            <p:cNvPr id="299" name="모서리가 둥근 직사각형 298"/>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W</a:t>
              </a:r>
              <a:endParaRPr lang="ko-KR" altLang="en-US" sz="600" kern="1200" dirty="0">
                <a:solidFill>
                  <a:schemeClr val="tx1">
                    <a:lumMod val="75000"/>
                    <a:lumOff val="25000"/>
                  </a:schemeClr>
                </a:solidFill>
                <a:latin typeface="+mn-ea"/>
                <a:cs typeface="Nanum Gothic" charset="-127"/>
              </a:endParaRPr>
            </a:p>
          </p:txBody>
        </p:sp>
        <p:sp>
          <p:nvSpPr>
            <p:cNvPr id="300" name="모서리가 둥근 직사각형 299"/>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M</a:t>
              </a:r>
              <a:endParaRPr lang="ko-KR" altLang="en-US" sz="600" kern="1200" dirty="0">
                <a:solidFill>
                  <a:schemeClr val="tx1">
                    <a:lumMod val="75000"/>
                    <a:lumOff val="25000"/>
                  </a:schemeClr>
                </a:solidFill>
                <a:latin typeface="+mn-ea"/>
                <a:cs typeface="Nanum Gothic" charset="-127"/>
              </a:endParaRPr>
            </a:p>
          </p:txBody>
        </p:sp>
        <p:sp>
          <p:nvSpPr>
            <p:cNvPr id="301" name="모서리가 둥근 직사각형 300"/>
            <p:cNvSpPr/>
            <p:nvPr/>
          </p:nvSpPr>
          <p:spPr>
            <a:xfrm>
              <a:off x="5262042" y="1841556"/>
              <a:ext cx="513763" cy="182004"/>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Q</a:t>
              </a:r>
              <a:endParaRPr lang="ko-KR" altLang="en-US" sz="600" kern="1200" dirty="0">
                <a:solidFill>
                  <a:schemeClr val="tx1">
                    <a:lumMod val="75000"/>
                    <a:lumOff val="25000"/>
                  </a:schemeClr>
                </a:solidFill>
                <a:latin typeface="+mn-ea"/>
                <a:cs typeface="Nanum Gothic" charset="-127"/>
              </a:endParaRPr>
            </a:p>
          </p:txBody>
        </p:sp>
        <p:sp>
          <p:nvSpPr>
            <p:cNvPr id="302" name="모서리가 둥근 직사각형 301"/>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ltLang="ko-KR" sz="600" dirty="0">
                  <a:solidFill>
                    <a:schemeClr val="tx1"/>
                  </a:solidFill>
                  <a:latin typeface="+mn-ea"/>
                </a:rPr>
                <a:t>Y</a:t>
              </a:r>
              <a:endParaRPr lang="ko-KR" altLang="en-US" sz="600" kern="1200" dirty="0">
                <a:solidFill>
                  <a:schemeClr val="tx1">
                    <a:lumMod val="75000"/>
                    <a:lumOff val="25000"/>
                  </a:schemeClr>
                </a:solidFill>
                <a:latin typeface="+mn-ea"/>
                <a:cs typeface="Nanum Gothic" charset="-127"/>
              </a:endParaRPr>
            </a:p>
          </p:txBody>
        </p:sp>
      </p:grpSp>
      <p:sp>
        <p:nvSpPr>
          <p:cNvPr id="303" name="직사각형 302"/>
          <p:cNvSpPr/>
          <p:nvPr/>
        </p:nvSpPr>
        <p:spPr>
          <a:xfrm>
            <a:off x="114727" y="1366866"/>
            <a:ext cx="2969667" cy="2227492"/>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kumimoji="1" lang="ko-KR" altLang="en-US" sz="600" dirty="0">
                <a:solidFill>
                  <a:srgbClr val="00B050"/>
                </a:solidFill>
                <a:latin typeface="Nanum Gothic" charset="-127"/>
                <a:ea typeface="Nanum Gothic" charset="-127"/>
                <a:cs typeface="Nanum Gothic" charset="-127"/>
              </a:rPr>
              <a:t>데이터소스 별로 타임스탬프 설정</a:t>
            </a:r>
            <a:endParaRPr kumimoji="1" lang="en-US" altLang="ko-KR" sz="600" dirty="0">
              <a:solidFill>
                <a:srgbClr val="00B050"/>
              </a:solidFill>
              <a:latin typeface="Nanum Gothic" charset="-127"/>
              <a:ea typeface="Nanum Gothic" charset="-127"/>
              <a:cs typeface="Nanum Gothic" charset="-127"/>
            </a:endParaRPr>
          </a:p>
          <a:p>
            <a:pPr algn="r"/>
            <a:r>
              <a:rPr kumimoji="1" lang="en-US" altLang="ko-KR" sz="600" dirty="0">
                <a:solidFill>
                  <a:srgbClr val="00B050"/>
                </a:solidFill>
                <a:latin typeface="Nanum Gothic" charset="-127"/>
                <a:ea typeface="Nanum Gothic" charset="-127"/>
                <a:cs typeface="Nanum Gothic" charset="-127"/>
              </a:rPr>
              <a:t>Folding UI</a:t>
            </a:r>
            <a:endParaRPr kumimoji="1" lang="ko-KR" altLang="en-US" sz="600" dirty="0">
              <a:solidFill>
                <a:srgbClr val="00B050"/>
              </a:solidFill>
              <a:latin typeface="Nanum Gothic" charset="-127"/>
              <a:ea typeface="Nanum Gothic" charset="-127"/>
              <a:cs typeface="Nanum Gothic" charset="-127"/>
            </a:endParaRPr>
          </a:p>
        </p:txBody>
      </p:sp>
      <p:sp>
        <p:nvSpPr>
          <p:cNvPr id="304" name="모서리가 둥근 직사각형 58"/>
          <p:cNvSpPr/>
          <p:nvPr/>
        </p:nvSpPr>
        <p:spPr>
          <a:xfrm>
            <a:off x="159765" y="1405327"/>
            <a:ext cx="1588572" cy="111199"/>
          </a:xfrm>
          <a:prstGeom prst="roundRect">
            <a:avLst>
              <a:gd name="adj" fmla="val 0"/>
            </a:avLst>
          </a:prstGeom>
          <a:solidFill>
            <a:schemeClr val="bg1">
              <a:lumMod val="8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r>
              <a:rPr lang="en-US" altLang="ko-KR" sz="600" dirty="0" err="1">
                <a:solidFill>
                  <a:schemeClr val="tx1"/>
                </a:solidFill>
                <a:latin typeface="+mn-ea"/>
                <a:cs typeface="Nanum Gothic" charset="-127"/>
              </a:rPr>
              <a:t>orderdate</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Datasource</a:t>
            </a:r>
            <a:r>
              <a:rPr lang="en-US" altLang="ko-KR" sz="600" dirty="0">
                <a:solidFill>
                  <a:schemeClr val="tx1"/>
                </a:solidFill>
                <a:latin typeface="+mn-ea"/>
                <a:cs typeface="Nanum Gothic" charset="-127"/>
              </a:rPr>
              <a:t> A</a:t>
            </a:r>
          </a:p>
        </p:txBody>
      </p:sp>
      <p:sp>
        <p:nvSpPr>
          <p:cNvPr id="305" name="모서리가 둥근 직사각형 58"/>
          <p:cNvSpPr/>
          <p:nvPr/>
        </p:nvSpPr>
        <p:spPr>
          <a:xfrm>
            <a:off x="159765" y="3300084"/>
            <a:ext cx="1588572" cy="111199"/>
          </a:xfrm>
          <a:prstGeom prst="roundRect">
            <a:avLst>
              <a:gd name="adj" fmla="val 0"/>
            </a:avLst>
          </a:prstGeom>
          <a:solidFill>
            <a:schemeClr val="bg1">
              <a:lumMod val="8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r>
              <a:rPr lang="en-US" altLang="ko-KR" sz="600" dirty="0" err="1">
                <a:solidFill>
                  <a:schemeClr val="tx1"/>
                </a:solidFill>
                <a:latin typeface="+mn-ea"/>
                <a:cs typeface="Nanum Gothic" charset="-127"/>
              </a:rPr>
              <a:t>orderdate</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Datasource</a:t>
            </a:r>
            <a:r>
              <a:rPr lang="en-US" altLang="ko-KR" sz="600" dirty="0">
                <a:solidFill>
                  <a:schemeClr val="tx1"/>
                </a:solidFill>
                <a:latin typeface="+mn-ea"/>
                <a:cs typeface="Nanum Gothic" charset="-127"/>
              </a:rPr>
              <a:t> B</a:t>
            </a:r>
          </a:p>
        </p:txBody>
      </p:sp>
      <p:sp>
        <p:nvSpPr>
          <p:cNvPr id="346" name="모서리가 둥근 직사각형 58"/>
          <p:cNvSpPr/>
          <p:nvPr/>
        </p:nvSpPr>
        <p:spPr>
          <a:xfrm>
            <a:off x="159765" y="3421848"/>
            <a:ext cx="1588572" cy="111199"/>
          </a:xfrm>
          <a:prstGeom prst="roundRect">
            <a:avLst>
              <a:gd name="adj" fmla="val 0"/>
            </a:avLst>
          </a:prstGeom>
          <a:solidFill>
            <a:schemeClr val="bg1">
              <a:lumMod val="85000"/>
            </a:schemeClr>
          </a:solidFill>
          <a:ln w="635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r>
              <a:rPr lang="en-US" altLang="ko-KR" sz="600" dirty="0" err="1">
                <a:solidFill>
                  <a:schemeClr val="tx1"/>
                </a:solidFill>
                <a:latin typeface="+mn-ea"/>
                <a:cs typeface="Nanum Gothic" charset="-127"/>
              </a:rPr>
              <a:t>orderdate</a:t>
            </a:r>
            <a:r>
              <a:rPr lang="en-US" altLang="ko-KR" sz="600" dirty="0">
                <a:solidFill>
                  <a:schemeClr val="tx1"/>
                </a:solidFill>
                <a:latin typeface="+mn-ea"/>
                <a:cs typeface="Nanum Gothic" charset="-127"/>
              </a:rPr>
              <a:t>, </a:t>
            </a:r>
            <a:r>
              <a:rPr lang="en-US" altLang="ko-KR" sz="600" dirty="0" err="1">
                <a:solidFill>
                  <a:schemeClr val="tx1"/>
                </a:solidFill>
                <a:latin typeface="+mn-ea"/>
                <a:cs typeface="Nanum Gothic" charset="-127"/>
              </a:rPr>
              <a:t>Datasource</a:t>
            </a:r>
            <a:r>
              <a:rPr lang="en-US" altLang="ko-KR" sz="600" dirty="0">
                <a:solidFill>
                  <a:schemeClr val="tx1"/>
                </a:solidFill>
                <a:latin typeface="+mn-ea"/>
                <a:cs typeface="Nanum Gothic" charset="-127"/>
              </a:rPr>
              <a:t> C</a:t>
            </a:r>
          </a:p>
        </p:txBody>
      </p:sp>
      <p:pic>
        <p:nvPicPr>
          <p:cNvPr id="347" name="그림 34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656" y="1420097"/>
            <a:ext cx="95601" cy="95601"/>
          </a:xfrm>
          <a:prstGeom prst="rect">
            <a:avLst/>
          </a:prstGeom>
        </p:spPr>
      </p:pic>
      <p:pic>
        <p:nvPicPr>
          <p:cNvPr id="348" name="그림 34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656" y="3306439"/>
            <a:ext cx="95601" cy="95601"/>
          </a:xfrm>
          <a:prstGeom prst="rect">
            <a:avLst/>
          </a:prstGeom>
        </p:spPr>
      </p:pic>
      <p:pic>
        <p:nvPicPr>
          <p:cNvPr id="398" name="그림 397"/>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656" y="3429844"/>
            <a:ext cx="95601" cy="95601"/>
          </a:xfrm>
          <a:prstGeom prst="rect">
            <a:avLst/>
          </a:prstGeom>
        </p:spPr>
      </p:pic>
    </p:spTree>
    <p:extLst>
      <p:ext uri="{BB962C8B-B14F-4D97-AF65-F5344CB8AC3E}">
        <p14:creationId xmlns:p14="http://schemas.microsoft.com/office/powerpoint/2010/main" val="19519040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제목 2"/>
          <p:cNvSpPr txBox="1">
            <a:spLocks/>
          </p:cNvSpPr>
          <p:nvPr/>
        </p:nvSpPr>
        <p:spPr bwMode="auto">
          <a:xfrm>
            <a:off x="2188791" y="993630"/>
            <a:ext cx="1853984"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3" name="텍스트 개체 틀 2"/>
          <p:cNvSpPr>
            <a:spLocks noGrp="1"/>
          </p:cNvSpPr>
          <p:nvPr>
            <p:ph type="body" sz="quarter" idx="11"/>
          </p:nvPr>
        </p:nvSpPr>
        <p:spPr/>
        <p:txBody>
          <a:bodyPr/>
          <a:lstStyle/>
          <a:p>
            <a:r>
              <a:rPr lang="ko-KR" altLang="en-US">
                <a:latin typeface="+mn-ea"/>
                <a:ea typeface="+mn-ea"/>
              </a:rPr>
              <a:t>ㅁㄴㅇ</a:t>
            </a:r>
            <a:endParaRPr lang="en-US" altLang="ko-KR" dirty="0">
              <a:latin typeface="+mn-ea"/>
              <a:ea typeface="+mn-ea"/>
            </a:endParaRPr>
          </a:p>
        </p:txBody>
      </p:sp>
      <p:sp>
        <p:nvSpPr>
          <p:cNvPr id="2" name="제목 1"/>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a:t>
            </a:r>
            <a:endParaRPr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latin typeface="+mn-ea"/>
                <a:ea typeface="+mn-ea"/>
              </a:rPr>
              <a:pPr/>
              <a:t>49</a:t>
            </a:fld>
            <a:endParaRPr lang="ko-KR" altLang="en-US" dirty="0">
              <a:latin typeface="+mn-ea"/>
              <a:ea typeface="+mn-ea"/>
            </a:endParaRPr>
          </a:p>
        </p:txBody>
      </p:sp>
      <p:sp>
        <p:nvSpPr>
          <p:cNvPr id="11" name="텍스트 개체 틀 10"/>
          <p:cNvSpPr>
            <a:spLocks noGrp="1"/>
          </p:cNvSpPr>
          <p:nvPr>
            <p:ph type="body" sz="quarter" idx="13"/>
          </p:nvPr>
        </p:nvSpPr>
        <p:spPr>
          <a:xfrm>
            <a:off x="10080108" y="256488"/>
            <a:ext cx="1953784" cy="6206377"/>
          </a:xfrm>
        </p:spPr>
        <p:txBody>
          <a:bodyPr/>
          <a:lstStyle/>
          <a:p>
            <a:pPr marL="0" indent="0">
              <a:buNone/>
            </a:pPr>
            <a:r>
              <a:rPr lang="en-US" altLang="ko-KR" b="1" dirty="0">
                <a:latin typeface="+mn-ea"/>
                <a:ea typeface="+mn-ea"/>
              </a:rPr>
              <a:t>[</a:t>
            </a:r>
            <a:r>
              <a:rPr lang="ko-KR" altLang="en-US" b="1" dirty="0">
                <a:latin typeface="+mn-ea"/>
                <a:ea typeface="+mn-ea"/>
              </a:rPr>
              <a:t>측정값 리스트의 구성</a:t>
            </a:r>
            <a:r>
              <a:rPr lang="en-US" altLang="ko-KR" b="1" dirty="0">
                <a:latin typeface="+mn-ea"/>
                <a:ea typeface="+mn-ea"/>
              </a:rPr>
              <a:t>]</a:t>
            </a:r>
          </a:p>
          <a:p>
            <a:pPr marL="85727" lvl="1" indent="0">
              <a:buNone/>
            </a:pPr>
            <a:r>
              <a:rPr lang="ko-KR" altLang="en-US" dirty="0">
                <a:solidFill>
                  <a:srgbClr val="00B0F0"/>
                </a:solidFill>
                <a:latin typeface="+mn-ea"/>
                <a:ea typeface="+mn-ea"/>
              </a:rPr>
              <a:t>차원값 리스트와 동일</a:t>
            </a:r>
            <a:r>
              <a:rPr lang="en-US" altLang="ko-KR" dirty="0">
                <a:solidFill>
                  <a:srgbClr val="00B0F0"/>
                </a:solidFill>
                <a:latin typeface="+mn-ea"/>
                <a:ea typeface="+mn-ea"/>
              </a:rPr>
              <a:t>.</a:t>
            </a:r>
            <a:r>
              <a:rPr lang="ko-KR" altLang="en-US" dirty="0">
                <a:solidFill>
                  <a:srgbClr val="00B0F0"/>
                </a:solidFill>
                <a:latin typeface="+mn-ea"/>
                <a:ea typeface="+mn-ea"/>
              </a:rPr>
              <a:t> 단</a:t>
            </a:r>
            <a:r>
              <a:rPr lang="en-US" altLang="ko-KR" dirty="0">
                <a:solidFill>
                  <a:srgbClr val="00B0F0"/>
                </a:solidFill>
                <a:latin typeface="+mn-ea"/>
                <a:ea typeface="+mn-ea"/>
              </a:rPr>
              <a:t>,</a:t>
            </a:r>
            <a:r>
              <a:rPr lang="ko-KR" altLang="en-US" dirty="0">
                <a:solidFill>
                  <a:srgbClr val="00B0F0"/>
                </a:solidFill>
                <a:latin typeface="+mn-ea"/>
                <a:ea typeface="+mn-ea"/>
              </a:rPr>
              <a:t> </a:t>
            </a:r>
            <a:r>
              <a:rPr lang="en-US" altLang="ko-KR" dirty="0">
                <a:solidFill>
                  <a:srgbClr val="00B0F0"/>
                </a:solidFill>
                <a:latin typeface="+mn-ea"/>
                <a:ea typeface="+mn-ea"/>
              </a:rPr>
              <a:t>Alias for value</a:t>
            </a:r>
            <a:r>
              <a:rPr lang="ko-KR" altLang="en-US" dirty="0">
                <a:solidFill>
                  <a:srgbClr val="00B0F0"/>
                </a:solidFill>
                <a:latin typeface="+mn-ea"/>
                <a:ea typeface="+mn-ea"/>
              </a:rPr>
              <a:t> 메뉴 없음</a:t>
            </a:r>
            <a:endParaRPr lang="en-US" altLang="ko-KR" dirty="0">
              <a:solidFill>
                <a:srgbClr val="00B0F0"/>
              </a:solidFill>
              <a:latin typeface="+mn-ea"/>
              <a:ea typeface="+mn-ea"/>
            </a:endParaRPr>
          </a:p>
          <a:p>
            <a:pPr lvl="2"/>
            <a:r>
              <a:rPr lang="en-US" altLang="ko-KR" dirty="0">
                <a:latin typeface="+mn-ea"/>
                <a:ea typeface="+mn-ea"/>
              </a:rPr>
              <a:t>Column detail</a:t>
            </a:r>
            <a:r>
              <a:rPr lang="ko-KR" altLang="en-US" dirty="0">
                <a:latin typeface="+mn-ea"/>
                <a:ea typeface="+mn-ea"/>
              </a:rPr>
              <a:t> 팝업 </a:t>
            </a:r>
            <a:r>
              <a:rPr lang="ko-KR" altLang="en-US" dirty="0">
                <a:solidFill>
                  <a:srgbClr val="00B0F0"/>
                </a:solidFill>
                <a:latin typeface="+mn-ea"/>
                <a:ea typeface="+mn-ea"/>
              </a:rPr>
              <a:t>☞</a:t>
            </a:r>
            <a:r>
              <a:rPr lang="en-US" altLang="ko-KR" dirty="0">
                <a:solidFill>
                  <a:srgbClr val="00B0F0"/>
                </a:solidFill>
                <a:latin typeface="+mn-ea"/>
                <a:ea typeface="+mn-ea"/>
              </a:rPr>
              <a:t> [051.2]</a:t>
            </a:r>
          </a:p>
          <a:p>
            <a:pPr lvl="2"/>
            <a:r>
              <a:rPr lang="ko-KR" altLang="en-US" dirty="0">
                <a:latin typeface="+mn-ea"/>
                <a:ea typeface="+mn-ea"/>
              </a:rPr>
              <a:t>사용자 정의 수정 팝업 </a:t>
            </a:r>
            <a:r>
              <a:rPr lang="ko-KR" altLang="en-US" dirty="0">
                <a:solidFill>
                  <a:srgbClr val="00B0F0"/>
                </a:solidFill>
                <a:latin typeface="+mn-ea"/>
                <a:ea typeface="+mn-ea"/>
              </a:rPr>
              <a:t>☞</a:t>
            </a:r>
            <a:r>
              <a:rPr lang="en-US" altLang="ko-KR" dirty="0">
                <a:solidFill>
                  <a:srgbClr val="00B0F0"/>
                </a:solidFill>
                <a:latin typeface="+mn-ea"/>
                <a:ea typeface="+mn-ea"/>
              </a:rPr>
              <a:t> </a:t>
            </a:r>
            <a:r>
              <a:rPr lang="mr-IN" altLang="ko-KR" dirty="0">
                <a:solidFill>
                  <a:srgbClr val="00B0F0"/>
                </a:solidFill>
                <a:latin typeface="+mn-ea"/>
                <a:ea typeface="+mn-ea"/>
              </a:rPr>
              <a:t>[033.</a:t>
            </a:r>
            <a:r>
              <a:rPr lang="en-US" altLang="ko-KR" dirty="0">
                <a:solidFill>
                  <a:srgbClr val="00B0F0"/>
                </a:solidFill>
                <a:latin typeface="+mn-ea"/>
                <a:ea typeface="+mn-ea"/>
              </a:rPr>
              <a:t>2</a:t>
            </a:r>
            <a:r>
              <a:rPr lang="mr-IN" altLang="ko-KR" dirty="0">
                <a:solidFill>
                  <a:srgbClr val="00B0F0"/>
                </a:solidFill>
                <a:latin typeface="+mn-ea"/>
                <a:ea typeface="+mn-ea"/>
              </a:rPr>
              <a:t>]</a:t>
            </a:r>
            <a:endParaRPr lang="en-US" altLang="ko-KR" dirty="0">
              <a:solidFill>
                <a:srgbClr val="00B0F0"/>
              </a:solidFill>
              <a:latin typeface="+mn-ea"/>
              <a:ea typeface="+mn-ea"/>
            </a:endParaRPr>
          </a:p>
          <a:p>
            <a:endParaRPr lang="en-US" altLang="ko-KR" dirty="0">
              <a:latin typeface="+mn-ea"/>
              <a:ea typeface="+mn-ea"/>
            </a:endParaRPr>
          </a:p>
          <a:p>
            <a:pPr marL="0" indent="0">
              <a:buNone/>
            </a:pPr>
            <a:r>
              <a:rPr lang="en-US" altLang="ko-KR" b="1" dirty="0">
                <a:latin typeface="+mn-ea"/>
                <a:ea typeface="+mn-ea"/>
              </a:rPr>
              <a:t>[</a:t>
            </a:r>
            <a:r>
              <a:rPr lang="ko-KR" altLang="en-US" b="1" dirty="0">
                <a:latin typeface="+mn-ea"/>
                <a:ea typeface="+mn-ea"/>
              </a:rPr>
              <a:t>측정값 </a:t>
            </a:r>
            <a:r>
              <a:rPr lang="en-US" altLang="ko-KR" b="1" dirty="0">
                <a:latin typeface="+mn-ea"/>
                <a:ea typeface="+mn-ea"/>
              </a:rPr>
              <a:t>&gt;</a:t>
            </a:r>
            <a:r>
              <a:rPr lang="ko-KR" altLang="en-US" b="1" dirty="0">
                <a:latin typeface="+mn-ea"/>
                <a:ea typeface="+mn-ea"/>
              </a:rPr>
              <a:t> 매개변수 리스트의 구성</a:t>
            </a:r>
            <a:r>
              <a:rPr lang="en-US" altLang="ko-KR" b="1" dirty="0">
                <a:latin typeface="+mn-ea"/>
                <a:ea typeface="+mn-ea"/>
              </a:rPr>
              <a:t>]</a:t>
            </a:r>
          </a:p>
          <a:p>
            <a:pPr marL="85727" lvl="1" indent="0">
              <a:buNone/>
            </a:pPr>
            <a:r>
              <a:rPr lang="ko-KR" altLang="en-US" dirty="0">
                <a:solidFill>
                  <a:srgbClr val="00B0F0"/>
                </a:solidFill>
                <a:latin typeface="+mn-ea"/>
                <a:ea typeface="+mn-ea"/>
              </a:rPr>
              <a:t>차원값 리스트와 동일</a:t>
            </a:r>
            <a:r>
              <a:rPr lang="en-US" altLang="ko-KR" dirty="0">
                <a:solidFill>
                  <a:srgbClr val="00B0F0"/>
                </a:solidFill>
                <a:latin typeface="+mn-ea"/>
                <a:ea typeface="+mn-ea"/>
              </a:rPr>
              <a:t>.</a:t>
            </a:r>
            <a:r>
              <a:rPr lang="ko-KR" altLang="en-US" dirty="0">
                <a:solidFill>
                  <a:srgbClr val="00B0F0"/>
                </a:solidFill>
                <a:latin typeface="+mn-ea"/>
                <a:ea typeface="+mn-ea"/>
              </a:rPr>
              <a:t> 단</a:t>
            </a:r>
            <a:r>
              <a:rPr lang="en-US" altLang="ko-KR" dirty="0">
                <a:solidFill>
                  <a:srgbClr val="00B0F0"/>
                </a:solidFill>
                <a:latin typeface="+mn-ea"/>
                <a:ea typeface="+mn-ea"/>
              </a:rPr>
              <a:t>,</a:t>
            </a:r>
            <a:r>
              <a:rPr lang="ko-KR" altLang="en-US" dirty="0">
                <a:solidFill>
                  <a:srgbClr val="00B0F0"/>
                </a:solidFill>
                <a:latin typeface="+mn-ea"/>
                <a:ea typeface="+mn-ea"/>
              </a:rPr>
              <a:t> </a:t>
            </a:r>
            <a:r>
              <a:rPr lang="en-US" altLang="ko-KR" dirty="0">
                <a:solidFill>
                  <a:srgbClr val="00B0F0"/>
                </a:solidFill>
                <a:latin typeface="+mn-ea"/>
                <a:ea typeface="+mn-ea"/>
              </a:rPr>
              <a:t>Alias for value</a:t>
            </a:r>
            <a:r>
              <a:rPr lang="ko-KR" altLang="en-US" dirty="0">
                <a:solidFill>
                  <a:srgbClr val="00B0F0"/>
                </a:solidFill>
                <a:latin typeface="+mn-ea"/>
                <a:ea typeface="+mn-ea"/>
              </a:rPr>
              <a:t> 메뉴가 없음</a:t>
            </a:r>
            <a:r>
              <a:rPr lang="en-US" altLang="ko-KR" dirty="0">
                <a:solidFill>
                  <a:srgbClr val="00B0F0"/>
                </a:solidFill>
                <a:latin typeface="+mn-ea"/>
                <a:ea typeface="+mn-ea"/>
              </a:rPr>
              <a:t>.</a:t>
            </a:r>
            <a:r>
              <a:rPr lang="ko-KR" altLang="en-US" dirty="0">
                <a:solidFill>
                  <a:srgbClr val="00B0F0"/>
                </a:solidFill>
                <a:latin typeface="+mn-ea"/>
                <a:ea typeface="+mn-ea"/>
              </a:rPr>
              <a:t> 필터 아이콘 대신 매개변수 모양의 아이콘이 있음</a:t>
            </a:r>
            <a:endParaRPr lang="en-US" altLang="ko-KR" dirty="0">
              <a:solidFill>
                <a:srgbClr val="00B0F0"/>
              </a:solidFill>
              <a:latin typeface="+mn-ea"/>
              <a:ea typeface="+mn-ea"/>
            </a:endParaRPr>
          </a:p>
          <a:p>
            <a:pPr lvl="2"/>
            <a:r>
              <a:rPr lang="en-US" altLang="ko-KR" dirty="0">
                <a:latin typeface="+mn-ea"/>
                <a:ea typeface="+mn-ea"/>
              </a:rPr>
              <a:t>Column detail</a:t>
            </a:r>
            <a:r>
              <a:rPr lang="ko-KR" altLang="en-US" dirty="0">
                <a:latin typeface="+mn-ea"/>
                <a:ea typeface="+mn-ea"/>
              </a:rPr>
              <a:t> 팝업 </a:t>
            </a:r>
            <a:r>
              <a:rPr lang="ko-KR" altLang="en-US" dirty="0">
                <a:solidFill>
                  <a:srgbClr val="00B0F0"/>
                </a:solidFill>
                <a:latin typeface="+mn-ea"/>
                <a:ea typeface="+mn-ea"/>
              </a:rPr>
              <a:t>☞</a:t>
            </a:r>
            <a:r>
              <a:rPr lang="en-US" altLang="ko-KR" dirty="0">
                <a:solidFill>
                  <a:srgbClr val="00B0F0"/>
                </a:solidFill>
                <a:latin typeface="+mn-ea"/>
                <a:ea typeface="+mn-ea"/>
              </a:rPr>
              <a:t> [051.3]</a:t>
            </a:r>
          </a:p>
          <a:p>
            <a:pPr lvl="2"/>
            <a:r>
              <a:rPr lang="ko-KR" altLang="en-US" dirty="0">
                <a:latin typeface="+mn-ea"/>
                <a:ea typeface="+mn-ea"/>
              </a:rPr>
              <a:t>사용자 정의 수정 팝업 </a:t>
            </a:r>
            <a:r>
              <a:rPr lang="ko-KR" altLang="en-US" dirty="0">
                <a:solidFill>
                  <a:srgbClr val="00B0F0"/>
                </a:solidFill>
                <a:latin typeface="+mn-ea"/>
                <a:ea typeface="+mn-ea"/>
              </a:rPr>
              <a:t>☞</a:t>
            </a:r>
            <a:r>
              <a:rPr lang="en-US" altLang="ko-KR" dirty="0">
                <a:solidFill>
                  <a:srgbClr val="00B0F0"/>
                </a:solidFill>
                <a:latin typeface="+mn-ea"/>
                <a:ea typeface="+mn-ea"/>
              </a:rPr>
              <a:t> </a:t>
            </a:r>
            <a:r>
              <a:rPr lang="mr-IN" altLang="ko-KR" dirty="0">
                <a:solidFill>
                  <a:srgbClr val="00B0F0"/>
                </a:solidFill>
                <a:latin typeface="+mn-ea"/>
                <a:ea typeface="+mn-ea"/>
              </a:rPr>
              <a:t>[033.</a:t>
            </a:r>
            <a:r>
              <a:rPr lang="en-US" altLang="ko-KR" dirty="0">
                <a:solidFill>
                  <a:srgbClr val="00B0F0"/>
                </a:solidFill>
                <a:latin typeface="+mn-ea"/>
                <a:ea typeface="+mn-ea"/>
              </a:rPr>
              <a:t>3</a:t>
            </a:r>
            <a:r>
              <a:rPr lang="mr-IN" altLang="ko-KR" dirty="0">
                <a:solidFill>
                  <a:srgbClr val="00B0F0"/>
                </a:solidFill>
                <a:latin typeface="+mn-ea"/>
                <a:ea typeface="+mn-ea"/>
              </a:rPr>
              <a:t>]</a:t>
            </a:r>
            <a:endParaRPr lang="en-US" altLang="ko-KR" dirty="0">
              <a:solidFill>
                <a:srgbClr val="00B0F0"/>
              </a:solidFill>
              <a:latin typeface="+mn-ea"/>
              <a:ea typeface="+mn-ea"/>
            </a:endParaRPr>
          </a:p>
          <a:p>
            <a:pPr lvl="2"/>
            <a:endParaRPr lang="en-US" altLang="ko-KR" dirty="0">
              <a:solidFill>
                <a:srgbClr val="00B0F0"/>
              </a:solidFill>
              <a:latin typeface="+mn-ea"/>
              <a:ea typeface="+mn-ea"/>
            </a:endParaRPr>
          </a:p>
          <a:p>
            <a:pPr marL="0" indent="0">
              <a:buNone/>
            </a:pPr>
            <a:r>
              <a:rPr lang="en-US" altLang="ko-KR" b="1" dirty="0">
                <a:solidFill>
                  <a:prstClr val="black"/>
                </a:solidFill>
                <a:latin typeface="+mn-ea"/>
                <a:ea typeface="+mn-ea"/>
              </a:rPr>
              <a:t>[</a:t>
            </a:r>
            <a:r>
              <a:rPr lang="ko-KR" altLang="en-US" b="1" dirty="0">
                <a:solidFill>
                  <a:prstClr val="black"/>
                </a:solidFill>
                <a:latin typeface="+mn-ea"/>
                <a:ea typeface="+mn-ea"/>
              </a:rPr>
              <a:t>알리아스 설정</a:t>
            </a:r>
            <a:r>
              <a:rPr lang="en-US" altLang="ko-KR" b="1" dirty="0">
                <a:solidFill>
                  <a:prstClr val="black"/>
                </a:solidFill>
                <a:latin typeface="+mn-ea"/>
                <a:ea typeface="+mn-ea"/>
              </a:rPr>
              <a:t>]</a:t>
            </a:r>
          </a:p>
          <a:p>
            <a:pPr lvl="1"/>
            <a:r>
              <a:rPr lang="ko-KR" altLang="en-US" dirty="0">
                <a:solidFill>
                  <a:srgbClr val="FF0000"/>
                </a:solidFill>
                <a:latin typeface="+mn-ea"/>
                <a:ea typeface="+mn-ea"/>
              </a:rPr>
              <a:t>알리아스가 있는 경우</a:t>
            </a:r>
            <a:r>
              <a:rPr lang="en-US" altLang="ko-KR" dirty="0">
                <a:solidFill>
                  <a:srgbClr val="FF0000"/>
                </a:solidFill>
                <a:latin typeface="+mn-ea"/>
                <a:ea typeface="+mn-ea"/>
              </a:rPr>
              <a:t>,</a:t>
            </a:r>
            <a:r>
              <a:rPr lang="ko-KR" altLang="en-US" dirty="0">
                <a:solidFill>
                  <a:srgbClr val="FF0000"/>
                </a:solidFill>
                <a:latin typeface="+mn-ea"/>
                <a:ea typeface="+mn-ea"/>
              </a:rPr>
              <a:t> 차트선반에 컬럼을 올렸을 때 컬럼명 대신 알리아스명 표시</a:t>
            </a:r>
            <a:endParaRPr lang="en-US" altLang="ko-KR" dirty="0">
              <a:solidFill>
                <a:srgbClr val="FF0000"/>
              </a:solidFill>
              <a:latin typeface="+mn-ea"/>
              <a:ea typeface="+mn-ea"/>
            </a:endParaRPr>
          </a:p>
          <a:p>
            <a:pPr lvl="1"/>
            <a:r>
              <a:rPr lang="ko-KR" altLang="en-US" dirty="0">
                <a:solidFill>
                  <a:srgbClr val="FF0000"/>
                </a:solidFill>
                <a:latin typeface="+mn-ea"/>
                <a:ea typeface="+mn-ea"/>
              </a:rPr>
              <a:t>집계함수는 알리아스에 포함되지 않음</a:t>
            </a:r>
            <a:endParaRPr lang="en-US" altLang="ko-KR" dirty="0">
              <a:solidFill>
                <a:srgbClr val="FF0000"/>
              </a:solidFill>
              <a:latin typeface="+mn-ea"/>
              <a:ea typeface="+mn-ea"/>
            </a:endParaRPr>
          </a:p>
          <a:p>
            <a:pPr lvl="1"/>
            <a:r>
              <a:rPr lang="ko-KR" altLang="en-US" dirty="0">
                <a:solidFill>
                  <a:prstClr val="black"/>
                </a:solidFill>
                <a:latin typeface="+mn-ea"/>
                <a:ea typeface="+mn-ea"/>
              </a:rPr>
              <a:t>동일 대시보드 이하 글로벌로 적용됨</a:t>
            </a:r>
            <a:endParaRPr lang="en-US" altLang="ko-KR" dirty="0">
              <a:solidFill>
                <a:prstClr val="black"/>
              </a:solidFill>
              <a:latin typeface="+mn-ea"/>
              <a:ea typeface="+mn-ea"/>
            </a:endParaRPr>
          </a:p>
          <a:p>
            <a:pPr lvl="1"/>
            <a:r>
              <a:rPr lang="en-US" altLang="ko-KR" dirty="0">
                <a:solidFill>
                  <a:prstClr val="black"/>
                </a:solidFill>
                <a:latin typeface="+mn-ea"/>
                <a:ea typeface="+mn-ea"/>
              </a:rPr>
              <a:t>2</a:t>
            </a:r>
            <a:r>
              <a:rPr lang="en-US" altLang="ko-KR" baseline="30000" dirty="0">
                <a:solidFill>
                  <a:prstClr val="black"/>
                </a:solidFill>
                <a:latin typeface="+mn-ea"/>
                <a:ea typeface="+mn-ea"/>
              </a:rPr>
              <a:t>nd</a:t>
            </a:r>
            <a:r>
              <a:rPr lang="en-US" altLang="ko-KR" dirty="0">
                <a:solidFill>
                  <a:prstClr val="black"/>
                </a:solidFill>
                <a:latin typeface="+mn-ea"/>
                <a:ea typeface="+mn-ea"/>
              </a:rPr>
              <a:t> depth</a:t>
            </a:r>
          </a:p>
          <a:p>
            <a:pPr lvl="2"/>
            <a:r>
              <a:rPr lang="ko-KR" altLang="en-US" dirty="0">
                <a:solidFill>
                  <a:prstClr val="black"/>
                </a:solidFill>
                <a:latin typeface="+mn-ea"/>
                <a:ea typeface="+mn-ea"/>
              </a:rPr>
              <a:t>적용</a:t>
            </a:r>
            <a:endParaRPr lang="en-US" altLang="ko-KR" dirty="0">
              <a:solidFill>
                <a:prstClr val="black"/>
              </a:solidFill>
              <a:latin typeface="+mn-ea"/>
              <a:ea typeface="+mn-ea"/>
            </a:endParaRPr>
          </a:p>
          <a:p>
            <a:pPr lvl="3"/>
            <a:r>
              <a:rPr lang="ko-KR" altLang="en-US" dirty="0">
                <a:solidFill>
                  <a:prstClr val="black"/>
                </a:solidFill>
                <a:latin typeface="+mn-ea"/>
                <a:ea typeface="+mn-ea"/>
              </a:rPr>
              <a:t>저장할 입력값이 있을 경우</a:t>
            </a:r>
            <a:r>
              <a:rPr lang="en-US" altLang="ko-KR" dirty="0">
                <a:solidFill>
                  <a:prstClr val="black"/>
                </a:solidFill>
                <a:latin typeface="+mn-ea"/>
                <a:ea typeface="+mn-ea"/>
              </a:rPr>
              <a:t>,</a:t>
            </a:r>
            <a:r>
              <a:rPr lang="ko-KR" altLang="en-US" dirty="0">
                <a:solidFill>
                  <a:prstClr val="black"/>
                </a:solidFill>
                <a:latin typeface="+mn-ea"/>
                <a:ea typeface="+mn-ea"/>
              </a:rPr>
              <a:t> 활성</a:t>
            </a:r>
            <a:endParaRPr lang="en-US" altLang="ko-KR" dirty="0">
              <a:solidFill>
                <a:prstClr val="black"/>
              </a:solidFill>
              <a:latin typeface="+mn-ea"/>
              <a:ea typeface="+mn-ea"/>
            </a:endParaRPr>
          </a:p>
          <a:p>
            <a:pPr lvl="3"/>
            <a:r>
              <a:rPr lang="ko-KR" altLang="en-US" dirty="0">
                <a:solidFill>
                  <a:prstClr val="black"/>
                </a:solidFill>
                <a:latin typeface="+mn-ea"/>
                <a:ea typeface="+mn-ea"/>
              </a:rPr>
              <a:t>클릭 </a:t>
            </a:r>
            <a:r>
              <a:rPr lang="en-US" altLang="ko-KR" dirty="0">
                <a:solidFill>
                  <a:prstClr val="black"/>
                </a:solidFill>
                <a:latin typeface="+mn-ea"/>
                <a:ea typeface="+mn-ea"/>
              </a:rPr>
              <a:t>&gt;</a:t>
            </a:r>
            <a:r>
              <a:rPr lang="ko-KR" altLang="en-US" dirty="0">
                <a:solidFill>
                  <a:prstClr val="black"/>
                </a:solidFill>
                <a:latin typeface="+mn-ea"/>
                <a:ea typeface="+mn-ea"/>
              </a:rPr>
              <a:t> 입력된 알리아스 저장</a:t>
            </a:r>
            <a:endParaRPr lang="en-US" altLang="ko-KR" dirty="0">
              <a:solidFill>
                <a:prstClr val="black"/>
              </a:solidFill>
              <a:latin typeface="+mn-ea"/>
              <a:ea typeface="+mn-ea"/>
            </a:endParaRPr>
          </a:p>
          <a:p>
            <a:pPr lvl="2"/>
            <a:r>
              <a:rPr lang="ko-KR" altLang="en-US" dirty="0">
                <a:solidFill>
                  <a:prstClr val="black"/>
                </a:solidFill>
                <a:latin typeface="+mn-ea"/>
                <a:ea typeface="+mn-ea"/>
              </a:rPr>
              <a:t>초기화</a:t>
            </a:r>
            <a:endParaRPr lang="en-US" altLang="ko-KR" dirty="0">
              <a:solidFill>
                <a:prstClr val="black"/>
              </a:solidFill>
              <a:latin typeface="+mn-ea"/>
              <a:ea typeface="+mn-ea"/>
            </a:endParaRPr>
          </a:p>
          <a:p>
            <a:pPr lvl="3"/>
            <a:r>
              <a:rPr lang="ko-KR" altLang="en-US" dirty="0">
                <a:solidFill>
                  <a:prstClr val="black"/>
                </a:solidFill>
                <a:latin typeface="+mn-ea"/>
                <a:ea typeface="+mn-ea"/>
              </a:rPr>
              <a:t>적용된 입력값이 있을 경우 보임</a:t>
            </a:r>
            <a:endParaRPr lang="en-US" altLang="ko-KR" dirty="0">
              <a:solidFill>
                <a:prstClr val="black"/>
              </a:solidFill>
              <a:latin typeface="+mn-ea"/>
              <a:ea typeface="+mn-ea"/>
            </a:endParaRPr>
          </a:p>
          <a:p>
            <a:pPr lvl="3"/>
            <a:r>
              <a:rPr lang="ko-KR" altLang="en-US" dirty="0">
                <a:solidFill>
                  <a:prstClr val="black"/>
                </a:solidFill>
                <a:latin typeface="+mn-ea"/>
                <a:ea typeface="+mn-ea"/>
              </a:rPr>
              <a:t>클릭 </a:t>
            </a:r>
            <a:r>
              <a:rPr lang="en-US" altLang="ko-KR" dirty="0">
                <a:solidFill>
                  <a:prstClr val="black"/>
                </a:solidFill>
                <a:latin typeface="+mn-ea"/>
                <a:ea typeface="+mn-ea"/>
              </a:rPr>
              <a:t>&gt;</a:t>
            </a:r>
            <a:r>
              <a:rPr lang="ko-KR" altLang="en-US" dirty="0">
                <a:solidFill>
                  <a:prstClr val="black"/>
                </a:solidFill>
                <a:latin typeface="+mn-ea"/>
                <a:ea typeface="+mn-ea"/>
              </a:rPr>
              <a:t> 입력된 알리아스 삭제 </a:t>
            </a:r>
            <a:r>
              <a:rPr lang="en-US" altLang="ko-KR" dirty="0">
                <a:solidFill>
                  <a:prstClr val="black"/>
                </a:solidFill>
                <a:latin typeface="+mn-ea"/>
                <a:ea typeface="+mn-ea"/>
              </a:rPr>
              <a:t>/</a:t>
            </a:r>
            <a:r>
              <a:rPr lang="ko-KR" altLang="en-US" dirty="0">
                <a:solidFill>
                  <a:prstClr val="black"/>
                </a:solidFill>
                <a:latin typeface="+mn-ea"/>
                <a:ea typeface="+mn-ea"/>
              </a:rPr>
              <a:t> 컬럼명 입력</a:t>
            </a:r>
            <a:endParaRPr lang="en-US" altLang="ko-KR" dirty="0">
              <a:solidFill>
                <a:prstClr val="black"/>
              </a:solidFill>
              <a:latin typeface="+mn-ea"/>
              <a:ea typeface="+mn-ea"/>
            </a:endParaRPr>
          </a:p>
        </p:txBody>
      </p:sp>
      <p:sp>
        <p:nvSpPr>
          <p:cNvPr id="12" name="텍스트 개체 틀 11"/>
          <p:cNvSpPr>
            <a:spLocks noGrp="1"/>
          </p:cNvSpPr>
          <p:nvPr>
            <p:ph type="body" sz="quarter" idx="14"/>
          </p:nvPr>
        </p:nvSpPr>
        <p:spPr>
          <a:xfrm>
            <a:off x="8030522" y="256488"/>
            <a:ext cx="1953784" cy="6206377"/>
          </a:xfrm>
        </p:spPr>
        <p:txBody>
          <a:bodyPr/>
          <a:lstStyle/>
          <a:p>
            <a:pPr marL="0" indent="0">
              <a:buNone/>
            </a:pPr>
            <a:r>
              <a:rPr lang="en-US" altLang="ko-KR" b="1" dirty="0">
                <a:latin typeface="+mn-ea"/>
                <a:ea typeface="+mn-ea"/>
              </a:rPr>
              <a:t>[</a:t>
            </a:r>
            <a:r>
              <a:rPr lang="ko-KR" altLang="en-US" b="1" dirty="0">
                <a:latin typeface="+mn-ea"/>
                <a:ea typeface="+mn-ea"/>
              </a:rPr>
              <a:t>차원값 리스트의 구성</a:t>
            </a:r>
            <a:r>
              <a:rPr lang="en-US" altLang="ko-KR" b="1" dirty="0">
                <a:latin typeface="+mn-ea"/>
                <a:ea typeface="+mn-ea"/>
              </a:rPr>
              <a:t>]</a:t>
            </a:r>
          </a:p>
          <a:p>
            <a:r>
              <a:rPr lang="ko-KR" altLang="en-US" dirty="0">
                <a:latin typeface="+mn-ea"/>
                <a:ea typeface="+mn-ea"/>
              </a:rPr>
              <a:t>차트 선반에 사용 여부 표시 아이콘</a:t>
            </a:r>
            <a:endParaRPr lang="en-US" altLang="ko-KR" dirty="0">
              <a:latin typeface="+mn-ea"/>
              <a:ea typeface="+mn-ea"/>
            </a:endParaRPr>
          </a:p>
          <a:p>
            <a:r>
              <a:rPr lang="en-US" altLang="ko-KR" dirty="0">
                <a:latin typeface="+mn-ea"/>
                <a:ea typeface="+mn-ea"/>
              </a:rPr>
              <a:t>role</a:t>
            </a:r>
            <a:r>
              <a:rPr lang="ko-KR" altLang="en-US" dirty="0">
                <a:latin typeface="+mn-ea"/>
                <a:ea typeface="+mn-ea"/>
              </a:rPr>
              <a:t>타입</a:t>
            </a:r>
            <a:endParaRPr lang="en-US" altLang="ko-KR" dirty="0">
              <a:latin typeface="+mn-ea"/>
              <a:ea typeface="+mn-ea"/>
            </a:endParaRPr>
          </a:p>
          <a:p>
            <a:r>
              <a:rPr lang="ko-KR" altLang="en-US" dirty="0">
                <a:latin typeface="+mn-ea"/>
                <a:ea typeface="+mn-ea"/>
              </a:rPr>
              <a:t>컬럼명 </a:t>
            </a:r>
            <a:r>
              <a:rPr lang="en-US" altLang="ko-KR" dirty="0">
                <a:latin typeface="+mn-ea"/>
                <a:ea typeface="+mn-ea"/>
              </a:rPr>
              <a:t>(</a:t>
            </a:r>
            <a:r>
              <a:rPr lang="ko-KR" altLang="en-US" dirty="0">
                <a:latin typeface="+mn-ea"/>
                <a:ea typeface="+mn-ea"/>
              </a:rPr>
              <a:t>알리아스</a:t>
            </a:r>
            <a:r>
              <a:rPr lang="en-US" altLang="ko-KR" dirty="0">
                <a:latin typeface="+mn-ea"/>
                <a:ea typeface="+mn-ea"/>
              </a:rPr>
              <a:t>)</a:t>
            </a:r>
          </a:p>
          <a:p>
            <a:pPr lvl="1"/>
            <a:r>
              <a:rPr lang="ko-KR" altLang="en-US" dirty="0">
                <a:latin typeface="+mn-ea"/>
                <a:ea typeface="+mn-ea"/>
              </a:rPr>
              <a:t>알리아스는 있을 경우만 괄호속에 표시</a:t>
            </a:r>
            <a:endParaRPr lang="en-US" altLang="ko-KR" dirty="0">
              <a:latin typeface="+mn-ea"/>
              <a:ea typeface="+mn-ea"/>
            </a:endParaRPr>
          </a:p>
          <a:p>
            <a:r>
              <a:rPr lang="ko-KR" altLang="en-US" dirty="0">
                <a:latin typeface="+mn-ea"/>
                <a:ea typeface="+mn-ea"/>
              </a:rPr>
              <a:t>필터 사용 여부 표시 아이콘</a:t>
            </a:r>
            <a:endParaRPr lang="en-US" altLang="ko-KR" dirty="0">
              <a:latin typeface="+mn-ea"/>
              <a:ea typeface="+mn-ea"/>
            </a:endParaRPr>
          </a:p>
          <a:p>
            <a:pPr lvl="1"/>
            <a:r>
              <a:rPr lang="ko-KR" altLang="en-US" dirty="0">
                <a:latin typeface="+mn-ea"/>
                <a:ea typeface="+mn-ea"/>
              </a:rPr>
              <a:t>필터 아이콘</a:t>
            </a:r>
            <a:r>
              <a:rPr lang="en-US" altLang="ko-KR" dirty="0">
                <a:latin typeface="+mn-ea"/>
                <a:ea typeface="+mn-ea"/>
              </a:rPr>
              <a:t> (On/Off </a:t>
            </a:r>
            <a:r>
              <a:rPr lang="ko-KR" altLang="en-US" dirty="0">
                <a:latin typeface="+mn-ea"/>
                <a:ea typeface="+mn-ea"/>
              </a:rPr>
              <a:t>토글</a:t>
            </a:r>
            <a:r>
              <a:rPr lang="en-US" altLang="ko-KR" dirty="0">
                <a:latin typeface="+mn-ea"/>
                <a:ea typeface="+mn-ea"/>
              </a:rPr>
              <a:t>)</a:t>
            </a:r>
          </a:p>
          <a:p>
            <a:pPr lvl="2"/>
            <a:r>
              <a:rPr lang="en-US" altLang="ko-KR" dirty="0">
                <a:latin typeface="+mn-ea"/>
                <a:ea typeface="+mn-ea"/>
              </a:rPr>
              <a:t>On</a:t>
            </a:r>
            <a:r>
              <a:rPr lang="ko-KR" altLang="en-US" dirty="0">
                <a:latin typeface="+mn-ea"/>
                <a:ea typeface="+mn-ea"/>
              </a:rPr>
              <a:t> </a:t>
            </a:r>
            <a:r>
              <a:rPr lang="en-US" altLang="ko-KR" dirty="0">
                <a:latin typeface="+mn-ea"/>
                <a:ea typeface="+mn-ea"/>
              </a:rPr>
              <a:t>&gt;</a:t>
            </a:r>
            <a:r>
              <a:rPr lang="ko-KR" altLang="en-US" dirty="0">
                <a:latin typeface="+mn-ea"/>
                <a:ea typeface="+mn-ea"/>
              </a:rPr>
              <a:t> 우측 필터 패널에 추가 됨</a:t>
            </a:r>
            <a:r>
              <a:rPr lang="en-US" altLang="ko-KR" dirty="0">
                <a:latin typeface="+mn-ea"/>
                <a:ea typeface="+mn-ea"/>
              </a:rPr>
              <a:t>.</a:t>
            </a:r>
            <a:r>
              <a:rPr lang="ko-KR" altLang="en-US" dirty="0">
                <a:latin typeface="+mn-ea"/>
                <a:ea typeface="+mn-ea"/>
              </a:rPr>
              <a:t> 우측 필터 패널 오픈 </a:t>
            </a:r>
            <a:r>
              <a:rPr lang="en-US" altLang="ko-KR" dirty="0">
                <a:latin typeface="+mn-ea"/>
                <a:ea typeface="+mn-ea"/>
              </a:rPr>
              <a:t>&amp;</a:t>
            </a:r>
            <a:r>
              <a:rPr lang="ko-KR" altLang="en-US" dirty="0">
                <a:latin typeface="+mn-ea"/>
                <a:ea typeface="+mn-ea"/>
              </a:rPr>
              <a:t> </a:t>
            </a:r>
            <a:r>
              <a:rPr lang="en-US" altLang="ko-KR" dirty="0">
                <a:latin typeface="+mn-ea"/>
                <a:ea typeface="+mn-ea"/>
              </a:rPr>
              <a:t>1.5</a:t>
            </a:r>
            <a:r>
              <a:rPr lang="ko-KR" altLang="en-US" dirty="0">
                <a:latin typeface="+mn-ea"/>
                <a:ea typeface="+mn-ea"/>
              </a:rPr>
              <a:t>초간 해당 필터의 인덱스 부분 하이라이트</a:t>
            </a:r>
            <a:endParaRPr lang="en-US" altLang="ko-KR" dirty="0">
              <a:latin typeface="+mn-ea"/>
              <a:ea typeface="+mn-ea"/>
            </a:endParaRPr>
          </a:p>
          <a:p>
            <a:pPr lvl="2"/>
            <a:r>
              <a:rPr lang="en-US" altLang="ko-KR" dirty="0">
                <a:latin typeface="+mn-ea"/>
                <a:ea typeface="+mn-ea"/>
              </a:rPr>
              <a:t>Off &gt;</a:t>
            </a:r>
            <a:r>
              <a:rPr lang="ko-KR" altLang="en-US" dirty="0">
                <a:latin typeface="+mn-ea"/>
                <a:ea typeface="+mn-ea"/>
              </a:rPr>
              <a:t> 우측 필터 패널에서 해당 필터 삭제됨</a:t>
            </a:r>
            <a:endParaRPr lang="en-US" altLang="ko-KR" dirty="0">
              <a:latin typeface="+mn-ea"/>
              <a:ea typeface="+mn-ea"/>
            </a:endParaRPr>
          </a:p>
          <a:p>
            <a:pPr lvl="2"/>
            <a:r>
              <a:rPr lang="ko-KR" altLang="en-US" dirty="0">
                <a:latin typeface="+mn-ea"/>
                <a:ea typeface="+mn-ea"/>
              </a:rPr>
              <a:t>단</a:t>
            </a:r>
            <a:r>
              <a:rPr lang="en-US" altLang="ko-KR" dirty="0">
                <a:latin typeface="+mn-ea"/>
                <a:ea typeface="+mn-ea"/>
              </a:rPr>
              <a:t>,</a:t>
            </a:r>
            <a:r>
              <a:rPr lang="ko-KR" altLang="en-US" dirty="0">
                <a:latin typeface="+mn-ea"/>
                <a:ea typeface="+mn-ea"/>
              </a:rPr>
              <a:t> 계산식에 집계함수가 포함된 컬럼은 필터로등록할 수 없음</a:t>
            </a:r>
            <a:r>
              <a:rPr lang="en-US" altLang="ko-KR" dirty="0">
                <a:latin typeface="+mn-ea"/>
                <a:ea typeface="+mn-ea"/>
              </a:rPr>
              <a:t>. </a:t>
            </a:r>
            <a:r>
              <a:rPr lang="ko-KR" altLang="en-US" dirty="0">
                <a:latin typeface="+mn-ea"/>
                <a:ea typeface="+mn-ea"/>
              </a:rPr>
              <a:t>이때 필터 설정 아이콘을 비활성하고</a:t>
            </a:r>
            <a:r>
              <a:rPr lang="en-US" altLang="ko-KR" dirty="0">
                <a:latin typeface="+mn-ea"/>
                <a:ea typeface="+mn-ea"/>
              </a:rPr>
              <a:t>, </a:t>
            </a:r>
            <a:r>
              <a:rPr lang="ko-KR" altLang="en-US" dirty="0">
                <a:latin typeface="+mn-ea"/>
                <a:ea typeface="+mn-ea"/>
              </a:rPr>
              <a:t>클릭 시 토스트 출럭 </a:t>
            </a:r>
            <a:r>
              <a:rPr lang="ko-KR" altLang="en-US" dirty="0">
                <a:solidFill>
                  <a:srgbClr val="00B0F0"/>
                </a:solidFill>
                <a:latin typeface="+mn-ea"/>
                <a:ea typeface="+mn-ea"/>
              </a:rPr>
              <a:t>☞ </a:t>
            </a:r>
            <a:r>
              <a:rPr lang="en-US" altLang="ko-KR" dirty="0">
                <a:solidFill>
                  <a:srgbClr val="00B0F0"/>
                </a:solidFill>
                <a:latin typeface="+mn-ea"/>
                <a:ea typeface="+mn-ea"/>
              </a:rPr>
              <a:t>[030.0]</a:t>
            </a:r>
          </a:p>
          <a:p>
            <a:r>
              <a:rPr lang="ko-KR" altLang="en-US" dirty="0">
                <a:latin typeface="+mn-ea"/>
                <a:ea typeface="+mn-ea"/>
              </a:rPr>
              <a:t>사용자 정의 컬럼인 경우</a:t>
            </a:r>
            <a:r>
              <a:rPr lang="en-US" altLang="ko-KR" dirty="0">
                <a:latin typeface="+mn-ea"/>
                <a:ea typeface="+mn-ea"/>
              </a:rPr>
              <a:t>,</a:t>
            </a:r>
          </a:p>
          <a:p>
            <a:pPr lvl="1"/>
            <a:r>
              <a:rPr lang="ko-KR" altLang="en-US" dirty="0">
                <a:latin typeface="+mn-ea"/>
                <a:ea typeface="+mn-ea"/>
              </a:rPr>
              <a:t>사용자 정의 필드로 만들어진 필드는 필드 리스트의 제일 하단에 위치함</a:t>
            </a:r>
            <a:r>
              <a:rPr lang="en-US" altLang="ko-KR" dirty="0">
                <a:latin typeface="+mn-ea"/>
                <a:ea typeface="+mn-ea"/>
              </a:rPr>
              <a:t>.</a:t>
            </a:r>
            <a:r>
              <a:rPr lang="ko-KR" altLang="en-US" dirty="0">
                <a:latin typeface="+mn-ea"/>
                <a:ea typeface="+mn-ea"/>
              </a:rPr>
              <a:t> 이때 사용자 정의 필드라는 아이콘 표시됨</a:t>
            </a:r>
            <a:endParaRPr lang="en-US" altLang="ko-KR" dirty="0">
              <a:latin typeface="+mn-ea"/>
              <a:ea typeface="+mn-ea"/>
            </a:endParaRPr>
          </a:p>
          <a:p>
            <a:pPr lvl="1"/>
            <a:r>
              <a:rPr lang="ko-KR" altLang="en-US" dirty="0">
                <a:latin typeface="+mn-ea"/>
                <a:ea typeface="+mn-ea"/>
              </a:rPr>
              <a:t>사용자 정의 필드일 경우 아이콘 표시</a:t>
            </a:r>
            <a:endParaRPr lang="en-US" altLang="ko-KR" dirty="0">
              <a:latin typeface="+mn-ea"/>
              <a:ea typeface="+mn-ea"/>
            </a:endParaRPr>
          </a:p>
          <a:p>
            <a:pPr lvl="2"/>
            <a:r>
              <a:rPr lang="ko-KR" altLang="en-US" dirty="0">
                <a:latin typeface="+mn-ea"/>
                <a:ea typeface="+mn-ea"/>
              </a:rPr>
              <a:t>호버 </a:t>
            </a:r>
            <a:r>
              <a:rPr lang="en-US" altLang="ko-KR" dirty="0">
                <a:latin typeface="+mn-ea"/>
                <a:ea typeface="+mn-ea"/>
              </a:rPr>
              <a:t>&gt;</a:t>
            </a:r>
            <a:r>
              <a:rPr lang="ko-KR" altLang="en-US" dirty="0">
                <a:latin typeface="+mn-ea"/>
                <a:ea typeface="+mn-ea"/>
              </a:rPr>
              <a:t> 좌측에 사용자 정의 미리보기 툴팁 출력</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사용자 정의 수정 팝업 출력 </a:t>
            </a:r>
            <a:r>
              <a:rPr lang="ko-KR" altLang="en-US" dirty="0">
                <a:solidFill>
                  <a:srgbClr val="00B0F0"/>
                </a:solidFill>
                <a:latin typeface="+mn-ea"/>
                <a:ea typeface="+mn-ea"/>
              </a:rPr>
              <a:t>☞</a:t>
            </a:r>
            <a:r>
              <a:rPr lang="en-US" altLang="ko-KR" dirty="0">
                <a:solidFill>
                  <a:srgbClr val="00B0F0"/>
                </a:solidFill>
                <a:latin typeface="+mn-ea"/>
                <a:ea typeface="+mn-ea"/>
              </a:rPr>
              <a:t> </a:t>
            </a:r>
            <a:r>
              <a:rPr lang="mr-IN" altLang="ko-KR" dirty="0">
                <a:solidFill>
                  <a:srgbClr val="00B0F0"/>
                </a:solidFill>
                <a:latin typeface="+mn-ea"/>
                <a:ea typeface="+mn-ea"/>
              </a:rPr>
              <a:t>[033.1]</a:t>
            </a:r>
            <a:endParaRPr lang="en-US" altLang="ko-KR" dirty="0">
              <a:solidFill>
                <a:srgbClr val="00B0F0"/>
              </a:solidFill>
              <a:latin typeface="+mn-ea"/>
              <a:ea typeface="+mn-ea"/>
            </a:endParaRPr>
          </a:p>
          <a:p>
            <a:r>
              <a:rPr lang="en-US" altLang="ko-KR" dirty="0">
                <a:latin typeface="+mn-ea"/>
                <a:ea typeface="+mn-ea"/>
              </a:rPr>
              <a:t>(</a:t>
            </a:r>
            <a:r>
              <a:rPr lang="ko-KR" altLang="en-US" dirty="0">
                <a:latin typeface="+mn-ea"/>
                <a:ea typeface="+mn-ea"/>
              </a:rPr>
              <a:t>호버</a:t>
            </a:r>
            <a:r>
              <a:rPr lang="en-US" altLang="ko-KR" dirty="0">
                <a:latin typeface="+mn-ea"/>
                <a:ea typeface="+mn-ea"/>
              </a:rPr>
              <a:t>)</a:t>
            </a:r>
            <a:r>
              <a:rPr lang="ko-KR" altLang="en-US" dirty="0">
                <a:latin typeface="+mn-ea"/>
                <a:ea typeface="+mn-ea"/>
              </a:rPr>
              <a:t> </a:t>
            </a:r>
            <a:r>
              <a:rPr lang="en-US" altLang="ko-KR" dirty="0">
                <a:latin typeface="+mn-ea"/>
                <a:ea typeface="+mn-ea"/>
              </a:rPr>
              <a:t>contextual </a:t>
            </a:r>
            <a:r>
              <a:rPr lang="ko-KR" altLang="en-US" dirty="0">
                <a:latin typeface="+mn-ea"/>
                <a:ea typeface="+mn-ea"/>
              </a:rPr>
              <a:t>메뉴 아이콘</a:t>
            </a:r>
            <a:r>
              <a:rPr lang="en-US" altLang="ko-KR" dirty="0">
                <a:latin typeface="+mn-ea"/>
                <a:ea typeface="+mn-ea"/>
              </a:rPr>
              <a:t> </a:t>
            </a:r>
            <a:r>
              <a:rPr lang="ko-KR" altLang="en-US" dirty="0">
                <a:latin typeface="+mn-ea"/>
                <a:ea typeface="+mn-ea"/>
              </a:rPr>
              <a:t>클릭 </a:t>
            </a:r>
            <a:r>
              <a:rPr lang="en-US" altLang="ko-KR" dirty="0">
                <a:latin typeface="+mn-ea"/>
                <a:ea typeface="+mn-ea"/>
              </a:rPr>
              <a:t>&gt;</a:t>
            </a:r>
            <a:r>
              <a:rPr lang="ko-KR" altLang="en-US" dirty="0">
                <a:latin typeface="+mn-ea"/>
                <a:ea typeface="+mn-ea"/>
              </a:rPr>
              <a:t> 메뉴 목록이 팝업으로 출력</a:t>
            </a:r>
            <a:endParaRPr lang="en-US" altLang="ko-KR" dirty="0">
              <a:latin typeface="+mn-ea"/>
              <a:ea typeface="+mn-ea"/>
            </a:endParaRPr>
          </a:p>
          <a:p>
            <a:pPr lvl="1"/>
            <a:r>
              <a:rPr lang="en-US" altLang="ko-KR" dirty="0">
                <a:latin typeface="+mn-ea"/>
                <a:ea typeface="+mn-ea"/>
              </a:rPr>
              <a:t>Column detail</a:t>
            </a:r>
            <a:r>
              <a:rPr lang="ko-KR" altLang="en-US" dirty="0">
                <a:latin typeface="+mn-ea"/>
                <a:ea typeface="+mn-ea"/>
              </a:rPr>
              <a:t> 클릭 </a:t>
            </a:r>
            <a:r>
              <a:rPr lang="en-US" altLang="ko-KR" dirty="0">
                <a:latin typeface="+mn-ea"/>
                <a:ea typeface="+mn-ea"/>
              </a:rPr>
              <a:t>&gt;</a:t>
            </a:r>
            <a:r>
              <a:rPr lang="ko-KR" altLang="en-US" dirty="0">
                <a:latin typeface="+mn-ea"/>
                <a:ea typeface="+mn-ea"/>
              </a:rPr>
              <a:t> 컬럼 상세 팝업 출력</a:t>
            </a:r>
            <a:r>
              <a:rPr lang="en-US" altLang="ko-KR" dirty="0">
                <a:latin typeface="+mn-ea"/>
                <a:ea typeface="+mn-ea"/>
              </a:rPr>
              <a:t> </a:t>
            </a:r>
            <a:r>
              <a:rPr lang="ko-KR" altLang="en-US" dirty="0">
                <a:solidFill>
                  <a:srgbClr val="00B0F0"/>
                </a:solidFill>
                <a:latin typeface="+mn-ea"/>
                <a:ea typeface="+mn-ea"/>
              </a:rPr>
              <a:t>☞</a:t>
            </a:r>
            <a:r>
              <a:rPr lang="en-US" altLang="ko-KR" dirty="0">
                <a:solidFill>
                  <a:srgbClr val="00B0F0"/>
                </a:solidFill>
                <a:latin typeface="+mn-ea"/>
                <a:ea typeface="+mn-ea"/>
              </a:rPr>
              <a:t>[051.1] </a:t>
            </a:r>
          </a:p>
          <a:p>
            <a:pPr lvl="1"/>
            <a:r>
              <a:rPr lang="en-US" altLang="ko-KR" dirty="0">
                <a:latin typeface="+mn-ea"/>
                <a:ea typeface="+mn-ea"/>
              </a:rPr>
              <a:t>Alias</a:t>
            </a:r>
            <a:r>
              <a:rPr lang="ko-KR" altLang="en-US" dirty="0">
                <a:latin typeface="+mn-ea"/>
                <a:ea typeface="+mn-ea"/>
              </a:rPr>
              <a:t> 호버 </a:t>
            </a:r>
            <a:r>
              <a:rPr lang="en-US" altLang="ko-KR" dirty="0">
                <a:latin typeface="+mn-ea"/>
                <a:ea typeface="+mn-ea"/>
              </a:rPr>
              <a:t>&gt;</a:t>
            </a:r>
            <a:r>
              <a:rPr lang="ko-KR" altLang="en-US" dirty="0">
                <a:latin typeface="+mn-ea"/>
                <a:ea typeface="+mn-ea"/>
              </a:rPr>
              <a:t> 알리아스 입력 창 열림</a:t>
            </a:r>
            <a:endParaRPr lang="en-US" altLang="ko-KR" dirty="0">
              <a:latin typeface="+mn-ea"/>
              <a:ea typeface="+mn-ea"/>
            </a:endParaRPr>
          </a:p>
          <a:p>
            <a:pPr lvl="1"/>
            <a:r>
              <a:rPr lang="en-US" altLang="ko-KR" dirty="0">
                <a:latin typeface="+mn-ea"/>
                <a:ea typeface="+mn-ea"/>
              </a:rPr>
              <a:t>Alias for value</a:t>
            </a:r>
            <a:r>
              <a:rPr lang="ko-KR" altLang="en-US" dirty="0">
                <a:latin typeface="+mn-ea"/>
                <a:ea typeface="+mn-ea"/>
              </a:rPr>
              <a:t> 클릭 </a:t>
            </a:r>
            <a:r>
              <a:rPr lang="en-US" altLang="ko-KR" dirty="0">
                <a:latin typeface="+mn-ea"/>
                <a:ea typeface="+mn-ea"/>
              </a:rPr>
              <a:t>&gt;</a:t>
            </a:r>
            <a:r>
              <a:rPr lang="ko-KR" altLang="en-US" dirty="0">
                <a:latin typeface="+mn-ea"/>
                <a:ea typeface="+mn-ea"/>
              </a:rPr>
              <a:t> 벨류 알리아스 편집 팝업 출력 </a:t>
            </a:r>
            <a:r>
              <a:rPr lang="ko-KR" altLang="en-US" dirty="0">
                <a:solidFill>
                  <a:srgbClr val="00B0F0"/>
                </a:solidFill>
                <a:latin typeface="+mn-ea"/>
                <a:ea typeface="+mn-ea"/>
              </a:rPr>
              <a:t>☞</a:t>
            </a:r>
            <a:r>
              <a:rPr lang="en-US" altLang="ko-KR" dirty="0">
                <a:solidFill>
                  <a:srgbClr val="00B0F0"/>
                </a:solidFill>
                <a:latin typeface="+mn-ea"/>
                <a:ea typeface="+mn-ea"/>
              </a:rPr>
              <a:t>[052.0]</a:t>
            </a:r>
          </a:p>
          <a:p>
            <a:pPr lvl="1"/>
            <a:r>
              <a:rPr lang="en-US" altLang="ko-KR" dirty="0">
                <a:solidFill>
                  <a:srgbClr val="00B0F0"/>
                </a:solidFill>
                <a:latin typeface="+mn-ea"/>
                <a:ea typeface="+mn-ea"/>
              </a:rPr>
              <a:t>(</a:t>
            </a:r>
            <a:r>
              <a:rPr lang="ko-KR" altLang="en-US" dirty="0">
                <a:solidFill>
                  <a:srgbClr val="00B0F0"/>
                </a:solidFill>
                <a:latin typeface="+mn-ea"/>
                <a:ea typeface="+mn-ea"/>
              </a:rPr>
              <a:t>사용자 정의 컬럼만</a:t>
            </a:r>
            <a:r>
              <a:rPr lang="en-US" altLang="ko-KR" dirty="0">
                <a:solidFill>
                  <a:srgbClr val="00B0F0"/>
                </a:solidFill>
                <a:latin typeface="+mn-ea"/>
                <a:ea typeface="+mn-ea"/>
              </a:rPr>
              <a:t>)</a:t>
            </a:r>
            <a:r>
              <a:rPr lang="ko-KR" altLang="en-US" dirty="0">
                <a:solidFill>
                  <a:srgbClr val="00B0F0"/>
                </a:solidFill>
                <a:latin typeface="+mn-ea"/>
                <a:ea typeface="+mn-ea"/>
              </a:rPr>
              <a:t> </a:t>
            </a:r>
            <a:r>
              <a:rPr lang="ko-KR" altLang="en-US" dirty="0">
                <a:latin typeface="+mn-ea"/>
                <a:ea typeface="+mn-ea"/>
              </a:rPr>
              <a:t>조건식 수정 클릭 </a:t>
            </a:r>
            <a:r>
              <a:rPr lang="en-US" altLang="ko-KR" dirty="0">
                <a:latin typeface="+mn-ea"/>
                <a:ea typeface="+mn-ea"/>
              </a:rPr>
              <a:t>&gt;</a:t>
            </a:r>
            <a:r>
              <a:rPr lang="ko-KR" altLang="en-US" dirty="0">
                <a:latin typeface="+mn-ea"/>
                <a:ea typeface="+mn-ea"/>
              </a:rPr>
              <a:t> 조건식 편집 팝업 출력 </a:t>
            </a:r>
            <a:r>
              <a:rPr lang="ko-KR" altLang="en-US" dirty="0">
                <a:solidFill>
                  <a:srgbClr val="00B0F0"/>
                </a:solidFill>
                <a:latin typeface="+mn-ea"/>
                <a:ea typeface="+mn-ea"/>
              </a:rPr>
              <a:t>☞ </a:t>
            </a:r>
            <a:r>
              <a:rPr lang="mr-IN" altLang="ko-KR" dirty="0">
                <a:solidFill>
                  <a:srgbClr val="00B0F0"/>
                </a:solidFill>
                <a:latin typeface="+mn-ea"/>
                <a:ea typeface="+mn-ea"/>
              </a:rPr>
              <a:t>[033.1]</a:t>
            </a:r>
            <a:endParaRPr lang="en-US" altLang="ko-KR" dirty="0">
              <a:solidFill>
                <a:srgbClr val="00B0F0"/>
              </a:solidFill>
              <a:latin typeface="+mn-ea"/>
              <a:ea typeface="+mn-ea"/>
            </a:endParaRPr>
          </a:p>
          <a:p>
            <a:pPr lvl="1"/>
            <a:r>
              <a:rPr lang="en-US" altLang="ko-KR" dirty="0">
                <a:solidFill>
                  <a:srgbClr val="00B0F0"/>
                </a:solidFill>
                <a:latin typeface="+mn-ea"/>
                <a:ea typeface="+mn-ea"/>
              </a:rPr>
              <a:t>(</a:t>
            </a:r>
            <a:r>
              <a:rPr lang="ko-KR" altLang="en-US" dirty="0">
                <a:solidFill>
                  <a:srgbClr val="00B0F0"/>
                </a:solidFill>
                <a:latin typeface="+mn-ea"/>
                <a:ea typeface="+mn-ea"/>
              </a:rPr>
              <a:t>사용자 정의 컬럼만</a:t>
            </a:r>
            <a:r>
              <a:rPr lang="en-US" altLang="ko-KR" dirty="0">
                <a:solidFill>
                  <a:srgbClr val="00B0F0"/>
                </a:solidFill>
                <a:latin typeface="+mn-ea"/>
                <a:ea typeface="+mn-ea"/>
              </a:rPr>
              <a:t>) </a:t>
            </a:r>
            <a:r>
              <a:rPr lang="ko-KR" altLang="en-US" dirty="0">
                <a:latin typeface="+mn-ea"/>
                <a:ea typeface="+mn-ea"/>
              </a:rPr>
              <a:t>삭제 클릭 </a:t>
            </a:r>
            <a:r>
              <a:rPr lang="en-US" altLang="ko-KR" dirty="0">
                <a:latin typeface="+mn-ea"/>
                <a:ea typeface="+mn-ea"/>
              </a:rPr>
              <a:t>&gt;</a:t>
            </a:r>
            <a:r>
              <a:rPr lang="ko-KR" altLang="en-US" dirty="0">
                <a:latin typeface="+mn-ea"/>
                <a:ea typeface="+mn-ea"/>
              </a:rPr>
              <a:t> 필터 또는 차트에서 사용중인지 체크</a:t>
            </a:r>
            <a:endParaRPr lang="en-US" altLang="ko-KR" dirty="0">
              <a:latin typeface="+mn-ea"/>
              <a:ea typeface="+mn-ea"/>
            </a:endParaRPr>
          </a:p>
          <a:p>
            <a:pPr lvl="2"/>
            <a:r>
              <a:rPr lang="ko-KR" altLang="en-US" dirty="0">
                <a:latin typeface="+mn-ea"/>
                <a:ea typeface="+mn-ea"/>
              </a:rPr>
              <a:t>사용중인 경우 </a:t>
            </a:r>
            <a:r>
              <a:rPr lang="en-US" altLang="ko-KR" dirty="0">
                <a:latin typeface="+mn-ea"/>
                <a:ea typeface="+mn-ea"/>
              </a:rPr>
              <a:t>&gt;</a:t>
            </a:r>
            <a:r>
              <a:rPr lang="ko-KR" altLang="en-US" dirty="0">
                <a:latin typeface="+mn-ea"/>
                <a:ea typeface="+mn-ea"/>
              </a:rPr>
              <a:t> 삭제 확인 팝업 출력 </a:t>
            </a:r>
            <a:r>
              <a:rPr lang="ko-KR" altLang="en-US" dirty="0">
                <a:solidFill>
                  <a:srgbClr val="00B0F0"/>
                </a:solidFill>
                <a:latin typeface="+mn-ea"/>
                <a:ea typeface="+mn-ea"/>
              </a:rPr>
              <a:t>☞</a:t>
            </a:r>
            <a:r>
              <a:rPr lang="en-US" altLang="ko-KR" dirty="0">
                <a:solidFill>
                  <a:srgbClr val="00B0F0"/>
                </a:solidFill>
                <a:latin typeface="+mn-ea"/>
                <a:ea typeface="+mn-ea"/>
              </a:rPr>
              <a:t> </a:t>
            </a:r>
            <a:r>
              <a:rPr lang="mr-IN" altLang="ko-KR" dirty="0">
                <a:solidFill>
                  <a:srgbClr val="00B0F0"/>
                </a:solidFill>
                <a:latin typeface="+mn-ea"/>
                <a:ea typeface="+mn-ea"/>
              </a:rPr>
              <a:t>[</a:t>
            </a:r>
            <a:r>
              <a:rPr lang="en-US" altLang="ko-KR" dirty="0">
                <a:solidFill>
                  <a:srgbClr val="00B0F0"/>
                </a:solidFill>
                <a:latin typeface="+mn-ea"/>
                <a:ea typeface="+mn-ea"/>
              </a:rPr>
              <a:t>022.0</a:t>
            </a:r>
            <a:r>
              <a:rPr lang="mr-IN" altLang="ko-KR" dirty="0">
                <a:solidFill>
                  <a:srgbClr val="00B0F0"/>
                </a:solidFill>
                <a:latin typeface="+mn-ea"/>
                <a:ea typeface="+mn-ea"/>
              </a:rPr>
              <a:t>]</a:t>
            </a:r>
            <a:endParaRPr lang="en-US" altLang="ko-KR" dirty="0">
              <a:solidFill>
                <a:srgbClr val="00B0F0"/>
              </a:solidFill>
              <a:latin typeface="+mn-ea"/>
              <a:ea typeface="+mn-ea"/>
            </a:endParaRPr>
          </a:p>
          <a:p>
            <a:pPr lvl="2"/>
            <a:r>
              <a:rPr lang="ko-KR" altLang="en-US" dirty="0">
                <a:latin typeface="+mn-ea"/>
                <a:ea typeface="+mn-ea"/>
              </a:rPr>
              <a:t>사용중이 아닌 경우 </a:t>
            </a:r>
            <a:r>
              <a:rPr lang="en-US" altLang="ko-KR" dirty="0">
                <a:latin typeface="+mn-ea"/>
                <a:ea typeface="+mn-ea"/>
              </a:rPr>
              <a:t>&gt;</a:t>
            </a:r>
            <a:r>
              <a:rPr lang="ko-KR" altLang="en-US" dirty="0">
                <a:latin typeface="+mn-ea"/>
                <a:ea typeface="+mn-ea"/>
              </a:rPr>
              <a:t> 즉시 삭제</a:t>
            </a:r>
            <a:endParaRPr lang="en-US" altLang="ko-KR" dirty="0">
              <a:latin typeface="+mn-ea"/>
              <a:ea typeface="+mn-ea"/>
            </a:endParaRPr>
          </a:p>
        </p:txBody>
      </p:sp>
      <p:sp>
        <p:nvSpPr>
          <p:cNvPr id="7" name="텍스트 개체 틀 6"/>
          <p:cNvSpPr>
            <a:spLocks noGrp="1"/>
          </p:cNvSpPr>
          <p:nvPr>
            <p:ph type="body" sz="quarter" idx="15"/>
          </p:nvPr>
        </p:nvSpPr>
        <p:spPr>
          <a:xfrm>
            <a:off x="5988591" y="256488"/>
            <a:ext cx="1953784" cy="6601512"/>
          </a:xfrm>
        </p:spPr>
        <p:txBody>
          <a:bodyPr>
            <a:normAutofit lnSpcReduction="10000"/>
          </a:bodyPr>
          <a:lstStyle/>
          <a:p>
            <a:r>
              <a:rPr lang="en-US" altLang="ko-KR" dirty="0">
                <a:latin typeface="+mn-ea"/>
                <a:ea typeface="+mn-ea"/>
              </a:rPr>
              <a:t>‘</a:t>
            </a:r>
            <a:r>
              <a:rPr lang="ko-KR" altLang="en-US" dirty="0">
                <a:latin typeface="+mn-ea"/>
                <a:ea typeface="+mn-ea"/>
              </a:rPr>
              <a:t>데이터 소스</a:t>
            </a:r>
            <a:r>
              <a:rPr lang="en-US" altLang="ko-KR" dirty="0">
                <a:latin typeface="+mn-ea"/>
                <a:ea typeface="+mn-ea"/>
              </a:rPr>
              <a:t>’</a:t>
            </a:r>
          </a:p>
          <a:p>
            <a:r>
              <a:rPr lang="ko-KR" altLang="en-US" dirty="0">
                <a:latin typeface="+mn-ea"/>
                <a:ea typeface="+mn-ea"/>
              </a:rPr>
              <a:t>닫기 클릭 </a:t>
            </a:r>
            <a:r>
              <a:rPr lang="en-US" altLang="ko-KR" dirty="0">
                <a:latin typeface="+mn-ea"/>
                <a:ea typeface="+mn-ea"/>
              </a:rPr>
              <a:t>&gt;</a:t>
            </a:r>
            <a:r>
              <a:rPr lang="ko-KR" altLang="en-US" dirty="0">
                <a:latin typeface="+mn-ea"/>
                <a:ea typeface="+mn-ea"/>
              </a:rPr>
              <a:t> 컬럼 리스트 닫힘</a:t>
            </a:r>
            <a:endParaRPr lang="en-US" altLang="ko-KR" dirty="0">
              <a:latin typeface="+mn-ea"/>
              <a:ea typeface="+mn-ea"/>
            </a:endParaRPr>
          </a:p>
          <a:p>
            <a:r>
              <a:rPr lang="ko-KR" altLang="en-US" dirty="0">
                <a:latin typeface="+mn-ea"/>
                <a:ea typeface="+mn-ea"/>
              </a:rPr>
              <a:t>컬럼 검색</a:t>
            </a:r>
            <a:endParaRPr lang="en-US" altLang="ko-KR" dirty="0">
              <a:latin typeface="+mn-ea"/>
              <a:ea typeface="+mn-ea"/>
            </a:endParaRPr>
          </a:p>
          <a:p>
            <a:pPr lvl="1"/>
            <a:r>
              <a:rPr lang="ko-KR" altLang="en-US" dirty="0">
                <a:latin typeface="+mn-ea"/>
                <a:ea typeface="+mn-ea"/>
              </a:rPr>
              <a:t>컬럼 명 검색</a:t>
            </a:r>
            <a:endParaRPr lang="en-US" altLang="ko-KR" dirty="0">
              <a:latin typeface="+mn-ea"/>
              <a:ea typeface="+mn-ea"/>
            </a:endParaRPr>
          </a:p>
          <a:p>
            <a:pPr lvl="1"/>
            <a:r>
              <a:rPr lang="ko-KR" altLang="en-US" dirty="0">
                <a:latin typeface="+mn-ea"/>
                <a:ea typeface="+mn-ea"/>
              </a:rPr>
              <a:t>검색 키워드 입력에 따라 실시간으로 필터링 결과가 표시 됨</a:t>
            </a:r>
            <a:endParaRPr lang="en-US" altLang="ko-KR" dirty="0">
              <a:latin typeface="+mn-ea"/>
              <a:ea typeface="+mn-ea"/>
            </a:endParaRPr>
          </a:p>
          <a:p>
            <a:r>
              <a:rPr lang="ko-KR" altLang="en-US" dirty="0">
                <a:latin typeface="+mn-ea"/>
                <a:ea typeface="+mn-ea"/>
              </a:rPr>
              <a:t>컬럼 리스트</a:t>
            </a:r>
            <a:endParaRPr lang="en-US" altLang="ko-KR" dirty="0">
              <a:latin typeface="+mn-ea"/>
              <a:ea typeface="+mn-ea"/>
            </a:endParaRPr>
          </a:p>
          <a:p>
            <a:pPr lvl="1"/>
            <a:r>
              <a:rPr lang="ko-KR" altLang="en-US" dirty="0">
                <a:latin typeface="+mn-ea"/>
                <a:ea typeface="+mn-ea"/>
              </a:rPr>
              <a:t>리스트가 차원값</a:t>
            </a:r>
            <a:r>
              <a:rPr lang="en-US" altLang="ko-KR" dirty="0">
                <a:latin typeface="+mn-ea"/>
                <a:ea typeface="+mn-ea"/>
              </a:rPr>
              <a:t>,</a:t>
            </a:r>
            <a:r>
              <a:rPr lang="ko-KR" altLang="en-US" dirty="0">
                <a:latin typeface="+mn-ea"/>
                <a:ea typeface="+mn-ea"/>
              </a:rPr>
              <a:t> 측정값으로 구분되어 보여짐</a:t>
            </a:r>
            <a:endParaRPr lang="en-US" altLang="ko-KR" dirty="0">
              <a:latin typeface="+mn-ea"/>
              <a:ea typeface="+mn-ea"/>
            </a:endParaRPr>
          </a:p>
          <a:p>
            <a:pPr lvl="1"/>
            <a:r>
              <a:rPr lang="ko-KR" altLang="en-US" dirty="0">
                <a:latin typeface="+mn-ea"/>
                <a:ea typeface="+mn-ea"/>
              </a:rPr>
              <a:t>각 카테고리의 인덱스 바를 클릭하여 목록을 접었다 폈다 할 수 있음</a:t>
            </a:r>
            <a:r>
              <a:rPr lang="en-US" altLang="ko-KR" dirty="0">
                <a:latin typeface="+mn-ea"/>
                <a:ea typeface="+mn-ea"/>
              </a:rPr>
              <a:t>.</a:t>
            </a:r>
            <a:r>
              <a:rPr lang="ko-KR" altLang="en-US" dirty="0">
                <a:latin typeface="+mn-ea"/>
                <a:ea typeface="+mn-ea"/>
              </a:rPr>
              <a:t> 모두 열린 상태가 초기상태 임</a:t>
            </a:r>
            <a:endParaRPr lang="en-US" altLang="ko-KR" dirty="0">
              <a:latin typeface="+mn-ea"/>
              <a:ea typeface="+mn-ea"/>
            </a:endParaRPr>
          </a:p>
          <a:p>
            <a:pPr lvl="1"/>
            <a:r>
              <a:rPr lang="ko-KR" altLang="en-US" dirty="0">
                <a:latin typeface="+mn-ea"/>
                <a:ea typeface="+mn-ea"/>
              </a:rPr>
              <a:t>각 카테고리의 목록은 </a:t>
            </a:r>
            <a:r>
              <a:rPr lang="en-US" altLang="ko-KR" dirty="0">
                <a:latin typeface="+mn-ea"/>
                <a:ea typeface="+mn-ea"/>
              </a:rPr>
              <a:t>15</a:t>
            </a:r>
            <a:r>
              <a:rPr lang="ko-KR" altLang="en-US" dirty="0">
                <a:latin typeface="+mn-ea"/>
                <a:ea typeface="+mn-ea"/>
              </a:rPr>
              <a:t>개씩 확인 가능함</a:t>
            </a:r>
            <a:r>
              <a:rPr lang="en-US" altLang="ko-KR" dirty="0">
                <a:latin typeface="+mn-ea"/>
                <a:ea typeface="+mn-ea"/>
              </a:rPr>
              <a:t>.</a:t>
            </a:r>
            <a:r>
              <a:rPr lang="ko-KR" altLang="en-US" dirty="0">
                <a:latin typeface="+mn-ea"/>
                <a:ea typeface="+mn-ea"/>
              </a:rPr>
              <a:t> </a:t>
            </a:r>
            <a:r>
              <a:rPr lang="en-US" altLang="ko-KR" dirty="0">
                <a:latin typeface="+mn-ea"/>
                <a:ea typeface="+mn-ea"/>
              </a:rPr>
              <a:t>10</a:t>
            </a:r>
            <a:r>
              <a:rPr lang="ko-KR" altLang="en-US" dirty="0">
                <a:latin typeface="+mn-ea"/>
                <a:ea typeface="+mn-ea"/>
              </a:rPr>
              <a:t>개 이상일 경우</a:t>
            </a:r>
            <a:r>
              <a:rPr lang="en-US" altLang="ko-KR" dirty="0">
                <a:latin typeface="+mn-ea"/>
                <a:ea typeface="+mn-ea"/>
              </a:rPr>
              <a:t>,</a:t>
            </a:r>
            <a:r>
              <a:rPr lang="ko-KR" altLang="en-US" dirty="0">
                <a:latin typeface="+mn-ea"/>
                <a:ea typeface="+mn-ea"/>
              </a:rPr>
              <a:t> </a:t>
            </a:r>
            <a:r>
              <a:rPr lang="en-US" altLang="ko-KR" dirty="0">
                <a:latin typeface="+mn-ea"/>
                <a:ea typeface="+mn-ea"/>
              </a:rPr>
              <a:t>‘</a:t>
            </a:r>
            <a:r>
              <a:rPr lang="ko-KR" altLang="en-US" dirty="0">
                <a:latin typeface="+mn-ea"/>
                <a:ea typeface="+mn-ea"/>
              </a:rPr>
              <a:t>이전</a:t>
            </a:r>
            <a:r>
              <a:rPr lang="en-US" altLang="ko-KR" dirty="0">
                <a:latin typeface="+mn-ea"/>
                <a:ea typeface="+mn-ea"/>
              </a:rPr>
              <a:t>’’</a:t>
            </a:r>
            <a:r>
              <a:rPr lang="ko-KR" altLang="en-US" dirty="0">
                <a:latin typeface="+mn-ea"/>
                <a:ea typeface="+mn-ea"/>
              </a:rPr>
              <a:t>다음</a:t>
            </a:r>
            <a:r>
              <a:rPr lang="en-US" altLang="ko-KR" dirty="0">
                <a:latin typeface="+mn-ea"/>
                <a:ea typeface="+mn-ea"/>
              </a:rPr>
              <a:t>’</a:t>
            </a:r>
            <a:r>
              <a:rPr lang="ko-KR" altLang="en-US" dirty="0">
                <a:latin typeface="+mn-ea"/>
                <a:ea typeface="+mn-ea"/>
              </a:rPr>
              <a:t> 버튼을 통해 리스트 브라우징이 가능함</a:t>
            </a:r>
            <a:r>
              <a:rPr lang="en-US" altLang="ko-KR" dirty="0">
                <a:latin typeface="+mn-ea"/>
                <a:ea typeface="+mn-ea"/>
              </a:rPr>
              <a:t>.</a:t>
            </a:r>
          </a:p>
          <a:p>
            <a:pPr lvl="2"/>
            <a:r>
              <a:rPr lang="ko-KR" altLang="en-US" dirty="0">
                <a:latin typeface="+mn-ea"/>
                <a:ea typeface="+mn-ea"/>
              </a:rPr>
              <a:t>이전</a:t>
            </a:r>
            <a:r>
              <a:rPr lang="en-US" altLang="ko-KR" dirty="0">
                <a:latin typeface="+mn-ea"/>
                <a:ea typeface="+mn-ea"/>
              </a:rPr>
              <a:t>,</a:t>
            </a:r>
            <a:r>
              <a:rPr lang="ko-KR" altLang="en-US" dirty="0">
                <a:latin typeface="+mn-ea"/>
                <a:ea typeface="+mn-ea"/>
              </a:rPr>
              <a:t> 다음 목록이 없는 경우</a:t>
            </a:r>
            <a:r>
              <a:rPr lang="en-US" altLang="ko-KR" dirty="0">
                <a:latin typeface="+mn-ea"/>
                <a:ea typeface="+mn-ea"/>
              </a:rPr>
              <a:t>,</a:t>
            </a:r>
            <a:r>
              <a:rPr lang="ko-KR" altLang="en-US" dirty="0">
                <a:latin typeface="+mn-ea"/>
                <a:ea typeface="+mn-ea"/>
              </a:rPr>
              <a:t> 버튼 비활성</a:t>
            </a:r>
            <a:endParaRPr lang="en-US" altLang="ko-KR" dirty="0">
              <a:latin typeface="+mn-ea"/>
              <a:ea typeface="+mn-ea"/>
            </a:endParaRPr>
          </a:p>
          <a:p>
            <a:pPr lvl="2"/>
            <a:r>
              <a:rPr lang="ko-KR" altLang="en-US" dirty="0">
                <a:latin typeface="+mn-ea"/>
                <a:ea typeface="+mn-ea"/>
              </a:rPr>
              <a:t>목록이 </a:t>
            </a:r>
            <a:r>
              <a:rPr lang="en-US" altLang="ko-KR" dirty="0">
                <a:latin typeface="+mn-ea"/>
                <a:ea typeface="+mn-ea"/>
              </a:rPr>
              <a:t>15</a:t>
            </a:r>
            <a:r>
              <a:rPr lang="ko-KR" altLang="en-US" dirty="0">
                <a:latin typeface="+mn-ea"/>
                <a:ea typeface="+mn-ea"/>
              </a:rPr>
              <a:t>개 이하인 경우</a:t>
            </a:r>
            <a:r>
              <a:rPr lang="en-US" altLang="ko-KR" dirty="0">
                <a:latin typeface="+mn-ea"/>
                <a:ea typeface="+mn-ea"/>
              </a:rPr>
              <a:t>,</a:t>
            </a:r>
            <a:r>
              <a:rPr lang="ko-KR" altLang="en-US" dirty="0">
                <a:latin typeface="+mn-ea"/>
                <a:ea typeface="+mn-ea"/>
              </a:rPr>
              <a:t> 버튼이 나타나지 않음 </a:t>
            </a:r>
            <a:endParaRPr lang="en-US" altLang="ko-KR" dirty="0">
              <a:latin typeface="+mn-ea"/>
              <a:ea typeface="+mn-ea"/>
            </a:endParaRPr>
          </a:p>
          <a:p>
            <a:pPr lvl="1"/>
            <a:r>
              <a:rPr lang="ko-KR" altLang="en-US" dirty="0">
                <a:latin typeface="+mn-ea"/>
                <a:ea typeface="+mn-ea"/>
              </a:rPr>
              <a:t>카테고리에 목록이 없는 경우</a:t>
            </a:r>
            <a:r>
              <a:rPr lang="en-US" altLang="ko-KR" dirty="0">
                <a:latin typeface="+mn-ea"/>
                <a:ea typeface="+mn-ea"/>
              </a:rPr>
              <a:t>,</a:t>
            </a:r>
            <a:r>
              <a:rPr lang="ko-KR" altLang="en-US" dirty="0">
                <a:latin typeface="+mn-ea"/>
                <a:ea typeface="+mn-ea"/>
              </a:rPr>
              <a:t> 문구 표시</a:t>
            </a:r>
            <a:endParaRPr lang="en-US" altLang="ko-KR" dirty="0">
              <a:latin typeface="+mn-ea"/>
              <a:ea typeface="+mn-ea"/>
            </a:endParaRPr>
          </a:p>
          <a:p>
            <a:pPr lvl="2"/>
            <a:r>
              <a:rPr lang="ko-KR" altLang="en-US" dirty="0">
                <a:latin typeface="+mn-ea"/>
                <a:ea typeface="+mn-ea"/>
              </a:rPr>
              <a:t>차원값이 없습니다</a:t>
            </a:r>
            <a:endParaRPr lang="en-US" altLang="ko-KR" dirty="0">
              <a:latin typeface="+mn-ea"/>
              <a:ea typeface="+mn-ea"/>
            </a:endParaRPr>
          </a:p>
          <a:p>
            <a:pPr lvl="2"/>
            <a:r>
              <a:rPr lang="ko-KR" altLang="en-US" dirty="0">
                <a:latin typeface="+mn-ea"/>
                <a:ea typeface="+mn-ea"/>
              </a:rPr>
              <a:t>측정값이 없습니다</a:t>
            </a:r>
            <a:endParaRPr lang="en-US" altLang="ko-KR" dirty="0">
              <a:latin typeface="+mn-ea"/>
              <a:ea typeface="+mn-ea"/>
            </a:endParaRPr>
          </a:p>
          <a:p>
            <a:pPr lvl="1"/>
            <a:r>
              <a:rPr lang="ko-KR" altLang="en-US" dirty="0">
                <a:latin typeface="+mn-ea"/>
                <a:ea typeface="+mn-ea"/>
              </a:rPr>
              <a:t>선반에 올라간 컬럼인 경우</a:t>
            </a:r>
            <a:r>
              <a:rPr lang="en-US" altLang="ko-KR" dirty="0">
                <a:latin typeface="+mn-ea"/>
                <a:ea typeface="+mn-ea"/>
              </a:rPr>
              <a:t>,</a:t>
            </a:r>
            <a:r>
              <a:rPr lang="ko-KR" altLang="en-US" dirty="0">
                <a:latin typeface="+mn-ea"/>
                <a:ea typeface="+mn-ea"/>
              </a:rPr>
              <a:t> 아이콘 표시</a:t>
            </a:r>
            <a:endParaRPr lang="en-US" altLang="ko-KR" dirty="0">
              <a:latin typeface="+mn-ea"/>
              <a:ea typeface="+mn-ea"/>
            </a:endParaRPr>
          </a:p>
          <a:p>
            <a:r>
              <a:rPr lang="ko-KR" altLang="en-US" dirty="0">
                <a:latin typeface="+mn-ea"/>
                <a:ea typeface="+mn-ea"/>
              </a:rPr>
              <a:t>사용자 정의 컬럼 추가</a:t>
            </a:r>
            <a:endParaRPr lang="en-US" altLang="ko-KR" dirty="0">
              <a:latin typeface="+mn-ea"/>
              <a:ea typeface="+mn-ea"/>
            </a:endParaRPr>
          </a:p>
          <a:p>
            <a:pPr lvl="1"/>
            <a:r>
              <a:rPr lang="ko-KR" altLang="en-US" dirty="0">
                <a:latin typeface="+mn-ea"/>
                <a:ea typeface="+mn-ea"/>
              </a:rPr>
              <a:t>각 카테고리별로 사용자 정의 컬럼을 추가할 수 있음</a:t>
            </a:r>
            <a:endParaRPr lang="en-US" altLang="ko-KR" dirty="0">
              <a:latin typeface="+mn-ea"/>
              <a:ea typeface="+mn-ea"/>
            </a:endParaRPr>
          </a:p>
          <a:p>
            <a:pPr lvl="1"/>
            <a:r>
              <a:rPr lang="ko-KR" altLang="en-US" dirty="0">
                <a:latin typeface="+mn-ea"/>
                <a:ea typeface="+mn-ea"/>
              </a:rPr>
              <a:t>추가 버튼 클릭 </a:t>
            </a:r>
            <a:r>
              <a:rPr lang="en-US" altLang="ko-KR" dirty="0">
                <a:latin typeface="+mn-ea"/>
                <a:ea typeface="+mn-ea"/>
              </a:rPr>
              <a:t>&gt;</a:t>
            </a:r>
            <a:r>
              <a:rPr lang="ko-KR" altLang="en-US" dirty="0">
                <a:latin typeface="+mn-ea"/>
                <a:ea typeface="+mn-ea"/>
              </a:rPr>
              <a:t> 사용자 정의 컬럼 만들기 팝업 출력</a:t>
            </a:r>
            <a:endParaRPr lang="en-US" altLang="ko-KR" dirty="0">
              <a:latin typeface="+mn-ea"/>
              <a:ea typeface="+mn-ea"/>
            </a:endParaRPr>
          </a:p>
          <a:p>
            <a:pPr lvl="2"/>
            <a:r>
              <a:rPr lang="ko-KR" altLang="en-US" dirty="0">
                <a:latin typeface="+mn-ea"/>
                <a:ea typeface="+mn-ea"/>
              </a:rPr>
              <a:t>차원값 </a:t>
            </a:r>
            <a:r>
              <a:rPr lang="ko-KR" altLang="en-US" dirty="0">
                <a:solidFill>
                  <a:srgbClr val="00B0F0"/>
                </a:solidFill>
                <a:latin typeface="+mn-ea"/>
                <a:ea typeface="+mn-ea"/>
              </a:rPr>
              <a:t>☞ </a:t>
            </a:r>
            <a:r>
              <a:rPr lang="mr-IN" altLang="ko-KR" dirty="0">
                <a:solidFill>
                  <a:srgbClr val="00B0F0"/>
                </a:solidFill>
                <a:latin typeface="+mn-ea"/>
                <a:ea typeface="+mn-ea"/>
              </a:rPr>
              <a:t>[033.1]</a:t>
            </a:r>
            <a:r>
              <a:rPr lang="ko-KR" altLang="en-US" dirty="0">
                <a:solidFill>
                  <a:srgbClr val="00B0F0"/>
                </a:solidFill>
                <a:latin typeface="+mn-ea"/>
                <a:ea typeface="+mn-ea"/>
              </a:rPr>
              <a:t> </a:t>
            </a:r>
            <a:endParaRPr lang="en-US" altLang="ko-KR" dirty="0">
              <a:solidFill>
                <a:srgbClr val="00B0F0"/>
              </a:solidFill>
              <a:latin typeface="+mn-ea"/>
              <a:ea typeface="+mn-ea"/>
            </a:endParaRPr>
          </a:p>
          <a:p>
            <a:pPr lvl="2"/>
            <a:r>
              <a:rPr lang="ko-KR" altLang="en-US" dirty="0">
                <a:latin typeface="+mn-ea"/>
                <a:ea typeface="+mn-ea"/>
              </a:rPr>
              <a:t>측정값 </a:t>
            </a:r>
            <a:r>
              <a:rPr lang="ko-KR" altLang="en-US" dirty="0">
                <a:solidFill>
                  <a:srgbClr val="00B0F0"/>
                </a:solidFill>
                <a:latin typeface="+mn-ea"/>
                <a:ea typeface="+mn-ea"/>
              </a:rPr>
              <a:t>☞ </a:t>
            </a:r>
            <a:r>
              <a:rPr lang="mr-IN" altLang="ko-KR" dirty="0">
                <a:solidFill>
                  <a:srgbClr val="00B0F0"/>
                </a:solidFill>
                <a:latin typeface="+mn-ea"/>
                <a:ea typeface="+mn-ea"/>
              </a:rPr>
              <a:t>[033.</a:t>
            </a:r>
            <a:r>
              <a:rPr lang="en-US" altLang="ko-KR" dirty="0">
                <a:solidFill>
                  <a:srgbClr val="00B0F0"/>
                </a:solidFill>
                <a:latin typeface="+mn-ea"/>
                <a:ea typeface="+mn-ea"/>
              </a:rPr>
              <a:t>2</a:t>
            </a:r>
            <a:r>
              <a:rPr lang="mr-IN" altLang="ko-KR" dirty="0">
                <a:solidFill>
                  <a:srgbClr val="00B0F0"/>
                </a:solidFill>
                <a:latin typeface="+mn-ea"/>
                <a:ea typeface="+mn-ea"/>
              </a:rPr>
              <a:t>]</a:t>
            </a:r>
            <a:r>
              <a:rPr lang="ko-KR" altLang="en-US" dirty="0">
                <a:solidFill>
                  <a:srgbClr val="00B0F0"/>
                </a:solidFill>
                <a:latin typeface="+mn-ea"/>
                <a:ea typeface="+mn-ea"/>
              </a:rPr>
              <a:t> </a:t>
            </a:r>
            <a:r>
              <a:rPr lang="en-US" altLang="ko-KR" dirty="0">
                <a:latin typeface="+mn-ea"/>
                <a:ea typeface="+mn-ea"/>
              </a:rPr>
              <a:t>/</a:t>
            </a:r>
            <a:r>
              <a:rPr lang="ko-KR" altLang="en-US" dirty="0">
                <a:latin typeface="+mn-ea"/>
                <a:ea typeface="+mn-ea"/>
              </a:rPr>
              <a:t> 매개변수 </a:t>
            </a:r>
            <a:r>
              <a:rPr lang="ko-KR" altLang="en-US" dirty="0">
                <a:solidFill>
                  <a:srgbClr val="00B0F0"/>
                </a:solidFill>
                <a:latin typeface="+mn-ea"/>
              </a:rPr>
              <a:t>☞ </a:t>
            </a:r>
            <a:r>
              <a:rPr lang="mr-IN" altLang="ko-KR" dirty="0">
                <a:solidFill>
                  <a:srgbClr val="00B0F0"/>
                </a:solidFill>
                <a:latin typeface="+mn-ea"/>
                <a:ea typeface="+mn-ea"/>
              </a:rPr>
              <a:t>[033.</a:t>
            </a:r>
            <a:r>
              <a:rPr lang="en-US" altLang="ko-KR" dirty="0">
                <a:solidFill>
                  <a:srgbClr val="00B0F0"/>
                </a:solidFill>
                <a:latin typeface="+mn-ea"/>
                <a:ea typeface="+mn-ea"/>
              </a:rPr>
              <a:t>3</a:t>
            </a:r>
            <a:r>
              <a:rPr lang="mr-IN" altLang="ko-KR" dirty="0">
                <a:solidFill>
                  <a:srgbClr val="00B0F0"/>
                </a:solidFill>
                <a:latin typeface="+mn-ea"/>
                <a:ea typeface="+mn-ea"/>
              </a:rPr>
              <a:t>]</a:t>
            </a:r>
            <a:endParaRPr lang="en-US" altLang="ko-KR" dirty="0">
              <a:solidFill>
                <a:srgbClr val="00B0F0"/>
              </a:solidFill>
              <a:latin typeface="+mn-ea"/>
              <a:ea typeface="+mn-ea"/>
            </a:endParaRPr>
          </a:p>
          <a:p>
            <a:r>
              <a:rPr kumimoji="1" lang="ko-KR" altLang="en-US" dirty="0"/>
              <a:t>선택된 데이터소스 이름</a:t>
            </a:r>
            <a:endParaRPr kumimoji="1" lang="en-US" altLang="ko-KR" dirty="0"/>
          </a:p>
          <a:p>
            <a:pPr lvl="1"/>
            <a:r>
              <a:rPr kumimoji="1" lang="ko-KR" altLang="en-US" dirty="0"/>
              <a:t>대시보드에 등록된 데이터소스 목록 중 한개 선택 가능</a:t>
            </a:r>
            <a:endParaRPr kumimoji="1" lang="en-US" altLang="ko-KR" dirty="0"/>
          </a:p>
          <a:p>
            <a:pPr lvl="1"/>
            <a:r>
              <a:rPr kumimoji="1" lang="ko-KR" altLang="en-US" dirty="0"/>
              <a:t>선택된 데이터소스의 컬럼이 하단 영역에 노출됨</a:t>
            </a:r>
            <a:endParaRPr kumimoji="1" lang="en-US" altLang="ko-KR" dirty="0"/>
          </a:p>
          <a:p>
            <a:r>
              <a:rPr kumimoji="1" lang="ko-KR" altLang="en-US" dirty="0"/>
              <a:t>데이터소스 편집</a:t>
            </a:r>
            <a:endParaRPr kumimoji="1" lang="en-US" altLang="ko-KR" dirty="0"/>
          </a:p>
          <a:p>
            <a:pPr lvl="1"/>
            <a:r>
              <a:rPr kumimoji="1" lang="ko-KR" altLang="en-US" dirty="0"/>
              <a:t>클릭 </a:t>
            </a:r>
            <a:r>
              <a:rPr kumimoji="1" lang="en-US" altLang="ko-KR" dirty="0"/>
              <a:t>&gt;</a:t>
            </a:r>
            <a:r>
              <a:rPr kumimoji="1" lang="ko-KR" altLang="en-US" dirty="0"/>
              <a:t> 데이터소스 편집 팝업 출력 </a:t>
            </a:r>
            <a:r>
              <a:rPr kumimoji="1" lang="mr-IN" altLang="ko-KR" dirty="0">
                <a:solidFill>
                  <a:srgbClr val="00B0F0"/>
                </a:solidFill>
              </a:rPr>
              <a:t>☞[0</a:t>
            </a:r>
            <a:r>
              <a:rPr kumimoji="1" lang="en-US" altLang="ko-KR" dirty="0">
                <a:solidFill>
                  <a:srgbClr val="00B0F0"/>
                </a:solidFill>
              </a:rPr>
              <a:t>70</a:t>
            </a:r>
            <a:r>
              <a:rPr kumimoji="1" lang="mr-IN" altLang="ko-KR" dirty="0">
                <a:solidFill>
                  <a:srgbClr val="00B0F0"/>
                </a:solidFill>
              </a:rPr>
              <a:t>.0]</a:t>
            </a:r>
            <a:endParaRPr kumimoji="1" lang="en-US" altLang="ko-KR" dirty="0">
              <a:solidFill>
                <a:srgbClr val="00B0F0"/>
              </a:solidFill>
            </a:endParaRPr>
          </a:p>
          <a:p>
            <a:r>
              <a:rPr kumimoji="1" lang="ko-KR" altLang="en-US" dirty="0"/>
              <a:t>데이터소스의 연결키 아이콘</a:t>
            </a:r>
            <a:endParaRPr kumimoji="1" lang="en-US" altLang="ko-KR" dirty="0"/>
          </a:p>
          <a:p>
            <a:pPr lvl="1"/>
            <a:r>
              <a:rPr kumimoji="1" lang="ko-KR" altLang="en-US" dirty="0"/>
              <a:t>호버 </a:t>
            </a:r>
            <a:r>
              <a:rPr kumimoji="1" lang="en-US" altLang="ko-KR" dirty="0"/>
              <a:t>&gt;</a:t>
            </a:r>
            <a:r>
              <a:rPr kumimoji="1" lang="ko-KR" altLang="en-US" dirty="0"/>
              <a:t> 툴팁으로 데이터소스이름과 컬럼명 확인 가능</a:t>
            </a:r>
            <a:endParaRPr lang="en-US" altLang="ko-KR" dirty="0"/>
          </a:p>
          <a:p>
            <a:r>
              <a:rPr lang="ko-KR" altLang="en-US" dirty="0"/>
              <a:t>데이터소스 정보 보기</a:t>
            </a:r>
            <a:endParaRPr lang="en-US" altLang="ko-KR" dirty="0"/>
          </a:p>
          <a:p>
            <a:pPr lvl="1"/>
            <a:r>
              <a:rPr lang="ko-KR" altLang="en-US" dirty="0"/>
              <a:t>클릭 </a:t>
            </a:r>
            <a:r>
              <a:rPr lang="en-US" altLang="ko-KR" dirty="0"/>
              <a:t>&gt;</a:t>
            </a:r>
            <a:r>
              <a:rPr lang="ko-KR" altLang="en-US" dirty="0">
                <a:solidFill>
                  <a:srgbClr val="FF0000"/>
                </a:solidFill>
              </a:rPr>
              <a:t> </a:t>
            </a:r>
            <a:r>
              <a:rPr lang="ko-KR" altLang="en-US" dirty="0"/>
              <a:t>데이터 소스 미리보기 팝업 출력</a:t>
            </a:r>
            <a:r>
              <a:rPr lang="ko-KR" altLang="en-US" dirty="0">
                <a:solidFill>
                  <a:srgbClr val="00B0F0"/>
                </a:solidFill>
              </a:rPr>
              <a:t> ☞</a:t>
            </a:r>
            <a:r>
              <a:rPr lang="mr-IN" altLang="ko-KR" dirty="0">
                <a:solidFill>
                  <a:srgbClr val="00B0F0"/>
                </a:solidFill>
              </a:rPr>
              <a:t>  [064.1]</a:t>
            </a:r>
            <a:r>
              <a:rPr lang="ko-KR" altLang="en-US" dirty="0">
                <a:solidFill>
                  <a:srgbClr val="00B0F0"/>
                </a:solidFill>
                <a:latin typeface="+mn-ea"/>
                <a:ea typeface="+mn-ea"/>
              </a:rPr>
              <a:t> </a:t>
            </a:r>
            <a:endParaRPr lang="en-US" altLang="ko-KR" dirty="0">
              <a:solidFill>
                <a:srgbClr val="00B0F0"/>
              </a:solidFill>
              <a:latin typeface="+mn-ea"/>
              <a:ea typeface="+mn-ea"/>
            </a:endParaRPr>
          </a:p>
        </p:txBody>
      </p:sp>
      <p:pic>
        <p:nvPicPr>
          <p:cNvPr id="14" name="그림 13"/>
          <p:cNvPicPr>
            <a:picLocks noChangeAspect="1"/>
          </p:cNvPicPr>
          <p:nvPr/>
        </p:nvPicPr>
        <p:blipFill rotWithShape="1">
          <a:blip r:embed="rId3">
            <a:extLst>
              <a:ext uri="{28A0092B-C50C-407E-A947-70E740481C1C}">
                <a14:useLocalDpi xmlns:a14="http://schemas.microsoft.com/office/drawing/2010/main" val="0"/>
              </a:ext>
            </a:extLst>
          </a:blip>
          <a:srcRect b="29179"/>
          <a:stretch/>
        </p:blipFill>
        <p:spPr>
          <a:xfrm>
            <a:off x="2188667" y="993629"/>
            <a:ext cx="1854108" cy="5509995"/>
          </a:xfrm>
          <a:prstGeom prst="rect">
            <a:avLst/>
          </a:prstGeom>
        </p:spPr>
      </p:pic>
      <p:grpSp>
        <p:nvGrpSpPr>
          <p:cNvPr id="101" name="그룹 100"/>
          <p:cNvGrpSpPr/>
          <p:nvPr/>
        </p:nvGrpSpPr>
        <p:grpSpPr>
          <a:xfrm>
            <a:off x="2188667" y="713572"/>
            <a:ext cx="1854108" cy="280058"/>
            <a:chOff x="157986" y="6218205"/>
            <a:chExt cx="1854108" cy="280058"/>
          </a:xfrm>
        </p:grpSpPr>
        <p:grpSp>
          <p:nvGrpSpPr>
            <p:cNvPr id="102" name="그룹 101"/>
            <p:cNvGrpSpPr/>
            <p:nvPr/>
          </p:nvGrpSpPr>
          <p:grpSpPr>
            <a:xfrm>
              <a:off x="157986" y="6218205"/>
              <a:ext cx="1854108" cy="280058"/>
              <a:chOff x="157986" y="6218205"/>
              <a:chExt cx="1854108" cy="280058"/>
            </a:xfrm>
          </p:grpSpPr>
          <p:sp>
            <p:nvSpPr>
              <p:cNvPr id="105"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106" name="그림 10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104" name="L 도형 103"/>
            <p:cNvSpPr/>
            <p:nvPr/>
          </p:nvSpPr>
          <p:spPr>
            <a:xfrm rot="18900000">
              <a:off x="1837197" y="63094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26" name="그룹 25"/>
          <p:cNvGrpSpPr/>
          <p:nvPr/>
        </p:nvGrpSpPr>
        <p:grpSpPr>
          <a:xfrm rot="5400000">
            <a:off x="3038835" y="5380060"/>
            <a:ext cx="114244" cy="1749287"/>
            <a:chOff x="4636660" y="2001078"/>
            <a:chExt cx="259406" cy="1749287"/>
          </a:xfrm>
        </p:grpSpPr>
        <p:sp>
          <p:nvSpPr>
            <p:cNvPr id="27" name="자유형 26"/>
            <p:cNvSpPr/>
            <p:nvPr/>
          </p:nvSpPr>
          <p:spPr>
            <a:xfrm>
              <a:off x="4636660"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28" name="자유형 27"/>
            <p:cNvSpPr/>
            <p:nvPr/>
          </p:nvSpPr>
          <p:spPr>
            <a:xfrm>
              <a:off x="4714237"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sp>
        <p:nvSpPr>
          <p:cNvPr id="32" name="제목 2"/>
          <p:cNvSpPr txBox="1">
            <a:spLocks/>
          </p:cNvSpPr>
          <p:nvPr/>
        </p:nvSpPr>
        <p:spPr bwMode="auto">
          <a:xfrm>
            <a:off x="2621306" y="5267913"/>
            <a:ext cx="1330489" cy="218486"/>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solidFill>
                <a:latin typeface="+mn-ea"/>
                <a:ea typeface="+mn-ea"/>
                <a:cs typeface="Nanum Gothic" charset="-127"/>
              </a:rPr>
              <a:t>Parameter name</a:t>
            </a:r>
          </a:p>
          <a:p>
            <a:pPr>
              <a:buClr>
                <a:srgbClr val="336699"/>
              </a:buClr>
            </a:pPr>
            <a:endParaRPr lang="en-US" altLang="ko-KR" sz="600" dirty="0">
              <a:solidFill>
                <a:schemeClr val="bg1"/>
              </a:solidFill>
              <a:latin typeface="+mn-ea"/>
              <a:ea typeface="+mn-ea"/>
              <a:cs typeface="Nanum Gothic" charset="-127"/>
            </a:endParaRPr>
          </a:p>
        </p:txBody>
      </p:sp>
      <p:sp>
        <p:nvSpPr>
          <p:cNvPr id="33" name="타원 32"/>
          <p:cNvSpPr/>
          <p:nvPr/>
        </p:nvSpPr>
        <p:spPr>
          <a:xfrm>
            <a:off x="2437688" y="6612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34" name="타원 33"/>
          <p:cNvSpPr/>
          <p:nvPr/>
        </p:nvSpPr>
        <p:spPr>
          <a:xfrm>
            <a:off x="2146844" y="12872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
        <p:nvSpPr>
          <p:cNvPr id="47" name="타원 46"/>
          <p:cNvSpPr/>
          <p:nvPr/>
        </p:nvSpPr>
        <p:spPr>
          <a:xfrm>
            <a:off x="3850295" y="6612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48" name="타원 47"/>
          <p:cNvSpPr/>
          <p:nvPr/>
        </p:nvSpPr>
        <p:spPr>
          <a:xfrm>
            <a:off x="2146844" y="164767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4</a:t>
            </a:r>
            <a:endParaRPr lang="ko-KR" altLang="en-US" sz="700" dirty="0">
              <a:solidFill>
                <a:schemeClr val="bg1"/>
              </a:solidFill>
              <a:latin typeface="+mn-ea"/>
            </a:endParaRPr>
          </a:p>
        </p:txBody>
      </p:sp>
      <p:sp>
        <p:nvSpPr>
          <p:cNvPr id="51" name="제목 2"/>
          <p:cNvSpPr txBox="1">
            <a:spLocks/>
          </p:cNvSpPr>
          <p:nvPr/>
        </p:nvSpPr>
        <p:spPr bwMode="auto">
          <a:xfrm>
            <a:off x="158110" y="993630"/>
            <a:ext cx="1593702" cy="5509994"/>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cs typeface="Nanum Gothic" charset="-127"/>
            </a:endParaRPr>
          </a:p>
        </p:txBody>
      </p:sp>
      <p:sp>
        <p:nvSpPr>
          <p:cNvPr id="52" name="제목 2"/>
          <p:cNvSpPr txBox="1">
            <a:spLocks/>
          </p:cNvSpPr>
          <p:nvPr/>
        </p:nvSpPr>
        <p:spPr bwMode="auto">
          <a:xfrm>
            <a:off x="1760076" y="713572"/>
            <a:ext cx="252018" cy="5790052"/>
          </a:xfrm>
          <a:prstGeom prst="rect">
            <a:avLst/>
          </a:prstGeom>
          <a:solidFill>
            <a:schemeClr val="bg1">
              <a:lumMod val="85000"/>
            </a:schemeClr>
          </a:solidFill>
          <a:ln>
            <a:solidFill>
              <a:schemeClr val="bg1">
                <a:lumMod val="85000"/>
              </a:schemeClr>
            </a:solidFill>
          </a:ln>
          <a:extLst/>
        </p:spPr>
        <p:txBody>
          <a:bodyPr lIns="7200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endParaRPr lang="en-US" altLang="ko-KR" sz="800" dirty="0">
              <a:solidFill>
                <a:prstClr val="white"/>
              </a:solidFill>
              <a:latin typeface="+mn-ea"/>
              <a:ea typeface="+mn-ea"/>
              <a:cs typeface="Nanum Gothic" charset="-127"/>
            </a:endParaRPr>
          </a:p>
        </p:txBody>
      </p:sp>
      <p:sp>
        <p:nvSpPr>
          <p:cNvPr id="53" name="제목 2"/>
          <p:cNvSpPr txBox="1">
            <a:spLocks/>
          </p:cNvSpPr>
          <p:nvPr/>
        </p:nvSpPr>
        <p:spPr bwMode="auto">
          <a:xfrm>
            <a:off x="157986" y="713572"/>
            <a:ext cx="1593351"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Panel name</a:t>
            </a:r>
            <a:endParaRPr lang="en-US" altLang="ko-KR" sz="800" dirty="0">
              <a:solidFill>
                <a:schemeClr val="tx1">
                  <a:lumMod val="50000"/>
                  <a:lumOff val="50000"/>
                </a:schemeClr>
              </a:solidFill>
              <a:latin typeface="+mn-ea"/>
              <a:ea typeface="+mn-ea"/>
              <a:cs typeface="Nanum Gothic" charset="-127"/>
            </a:endParaRPr>
          </a:p>
        </p:txBody>
      </p:sp>
      <p:grpSp>
        <p:nvGrpSpPr>
          <p:cNvPr id="54" name="그룹 53"/>
          <p:cNvGrpSpPr/>
          <p:nvPr/>
        </p:nvGrpSpPr>
        <p:grpSpPr>
          <a:xfrm rot="10800000">
            <a:off x="1830976" y="1303632"/>
            <a:ext cx="121206" cy="99007"/>
            <a:chOff x="4612159" y="975341"/>
            <a:chExt cx="1016959" cy="830701"/>
          </a:xfrm>
          <a:solidFill>
            <a:schemeClr val="tx1"/>
          </a:solidFill>
        </p:grpSpPr>
        <p:sp>
          <p:nvSpPr>
            <p:cNvPr id="55" name="타원 54"/>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nvGrpSpPr>
            <p:cNvPr id="56" name="그룹 55"/>
            <p:cNvGrpSpPr/>
            <p:nvPr/>
          </p:nvGrpSpPr>
          <p:grpSpPr>
            <a:xfrm>
              <a:off x="4832791" y="1289832"/>
              <a:ext cx="584906" cy="201719"/>
              <a:chOff x="4832791" y="1753520"/>
              <a:chExt cx="584906" cy="201719"/>
            </a:xfrm>
            <a:grpFill/>
          </p:grpSpPr>
          <p:sp>
            <p:nvSpPr>
              <p:cNvPr id="61" name="타원 6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62" name="타원 6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nvGrpSpPr>
            <p:cNvPr id="57" name="그룹 56"/>
            <p:cNvGrpSpPr/>
            <p:nvPr/>
          </p:nvGrpSpPr>
          <p:grpSpPr>
            <a:xfrm>
              <a:off x="4612159" y="1604323"/>
              <a:ext cx="1016959" cy="201719"/>
              <a:chOff x="4612159" y="2063335"/>
              <a:chExt cx="1016959" cy="201719"/>
            </a:xfrm>
            <a:grpFill/>
          </p:grpSpPr>
          <p:sp>
            <p:nvSpPr>
              <p:cNvPr id="58" name="타원 57"/>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59" name="타원 5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sp>
            <p:nvSpPr>
              <p:cNvPr id="60" name="타원 5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cs typeface="Nanum Gothic" charset="-127"/>
                </a:endParaRPr>
              </a:p>
            </p:txBody>
          </p:sp>
        </p:grpSp>
      </p:grpSp>
      <p:pic>
        <p:nvPicPr>
          <p:cNvPr id="63" name="그림 6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23497" y="788616"/>
            <a:ext cx="132619" cy="146336"/>
          </a:xfrm>
          <a:prstGeom prst="rect">
            <a:avLst/>
          </a:prstGeom>
        </p:spPr>
      </p:pic>
      <p:grpSp>
        <p:nvGrpSpPr>
          <p:cNvPr id="64" name="그룹 63"/>
          <p:cNvGrpSpPr/>
          <p:nvPr/>
        </p:nvGrpSpPr>
        <p:grpSpPr>
          <a:xfrm>
            <a:off x="1800947" y="1799137"/>
            <a:ext cx="169035" cy="169035"/>
            <a:chOff x="5486400" y="2819400"/>
            <a:chExt cx="1219200" cy="1219200"/>
          </a:xfrm>
        </p:grpSpPr>
        <p:pic>
          <p:nvPicPr>
            <p:cNvPr id="65" name="그림 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2819400"/>
              <a:ext cx="1219200" cy="1219200"/>
            </a:xfrm>
            <a:prstGeom prst="rect">
              <a:avLst/>
            </a:prstGeom>
          </p:spPr>
        </p:pic>
        <p:pic>
          <p:nvPicPr>
            <p:cNvPr id="66" name="그림 6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9621" y="3305594"/>
              <a:ext cx="552030" cy="552030"/>
            </a:xfrm>
            <a:prstGeom prst="rect">
              <a:avLst/>
            </a:prstGeom>
          </p:spPr>
        </p:pic>
      </p:grpSp>
      <p:sp>
        <p:nvSpPr>
          <p:cNvPr id="67" name="직사각형 66"/>
          <p:cNvSpPr/>
          <p:nvPr/>
        </p:nvSpPr>
        <p:spPr>
          <a:xfrm>
            <a:off x="1781343" y="1021903"/>
            <a:ext cx="206902" cy="176793"/>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900" b="1">
                <a:solidFill>
                  <a:schemeClr val="tx1">
                    <a:lumMod val="75000"/>
                    <a:lumOff val="25000"/>
                  </a:schemeClr>
                </a:solidFill>
                <a:latin typeface="+mn-ea"/>
              </a:rPr>
              <a:t>T</a:t>
            </a:r>
            <a:endParaRPr lang="ko-KR" altLang="en-US" sz="900" b="1" dirty="0">
              <a:solidFill>
                <a:schemeClr val="tx1">
                  <a:lumMod val="75000"/>
                  <a:lumOff val="25000"/>
                </a:schemeClr>
              </a:solidFill>
              <a:latin typeface="+mn-ea"/>
            </a:endParaRPr>
          </a:p>
        </p:txBody>
      </p:sp>
      <p:cxnSp>
        <p:nvCxnSpPr>
          <p:cNvPr id="69" name="직선 연결선[R] 68"/>
          <p:cNvCxnSpPr/>
          <p:nvPr/>
        </p:nvCxnSpPr>
        <p:spPr>
          <a:xfrm>
            <a:off x="1793067" y="1722636"/>
            <a:ext cx="18488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1" name="직사각형 70"/>
          <p:cNvSpPr/>
          <p:nvPr/>
        </p:nvSpPr>
        <p:spPr>
          <a:xfrm>
            <a:off x="1781343" y="1780203"/>
            <a:ext cx="206902" cy="206902"/>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19" name="그룹 118"/>
          <p:cNvGrpSpPr/>
          <p:nvPr/>
        </p:nvGrpSpPr>
        <p:grpSpPr>
          <a:xfrm>
            <a:off x="157986" y="6218205"/>
            <a:ext cx="1854108" cy="280058"/>
            <a:chOff x="157986" y="6218205"/>
            <a:chExt cx="1854108" cy="280058"/>
          </a:xfrm>
        </p:grpSpPr>
        <p:grpSp>
          <p:nvGrpSpPr>
            <p:cNvPr id="120" name="그룹 119"/>
            <p:cNvGrpSpPr/>
            <p:nvPr/>
          </p:nvGrpSpPr>
          <p:grpSpPr>
            <a:xfrm>
              <a:off x="157986" y="6218205"/>
              <a:ext cx="1854108" cy="280058"/>
              <a:chOff x="157986" y="6218205"/>
              <a:chExt cx="1854108" cy="280058"/>
            </a:xfrm>
          </p:grpSpPr>
          <p:sp>
            <p:nvSpPr>
              <p:cNvPr id="122" name="제목 2"/>
              <p:cNvSpPr txBox="1">
                <a:spLocks/>
              </p:cNvSpPr>
              <p:nvPr/>
            </p:nvSpPr>
            <p:spPr bwMode="auto">
              <a:xfrm>
                <a:off x="157986" y="6218205"/>
                <a:ext cx="1854108" cy="280058"/>
              </a:xfrm>
              <a:prstGeom prst="rect">
                <a:avLst/>
              </a:prstGeom>
              <a:solidFill>
                <a:schemeClr val="bg1">
                  <a:lumMod val="75000"/>
                </a:schemeClr>
              </a:solidFill>
              <a:ln w="3175">
                <a:solidFill>
                  <a:schemeClr val="bg1">
                    <a:lumMod val="7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solidFill>
                    <a:latin typeface="+mn-ea"/>
                    <a:ea typeface="+mn-ea"/>
                    <a:cs typeface="Nanum Gothic" charset="-127"/>
                  </a:rPr>
                  <a:t>       </a:t>
                </a:r>
                <a:r>
                  <a:rPr lang="en-US" altLang="ko-KR" sz="800" dirty="0" err="1">
                    <a:solidFill>
                      <a:prstClr val="black"/>
                    </a:solidFill>
                    <a:latin typeface="+mn-ea"/>
                    <a:ea typeface="+mn-ea"/>
                    <a:cs typeface="Nanum Gothic" charset="-127"/>
                  </a:rPr>
                  <a:t>Datasource</a:t>
                </a:r>
                <a:endParaRPr lang="en-US" altLang="ko-KR" sz="800" dirty="0">
                  <a:solidFill>
                    <a:schemeClr val="tx1">
                      <a:lumMod val="50000"/>
                      <a:lumOff val="50000"/>
                    </a:schemeClr>
                  </a:solidFill>
                  <a:latin typeface="+mn-ea"/>
                  <a:ea typeface="+mn-ea"/>
                  <a:cs typeface="Nanum Gothic" charset="-127"/>
                </a:endParaRPr>
              </a:p>
            </p:txBody>
          </p:sp>
          <p:pic>
            <p:nvPicPr>
              <p:cNvPr id="123" name="그림 1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4363" y="6313922"/>
                <a:ext cx="131608" cy="108372"/>
              </a:xfrm>
              <a:prstGeom prst="rect">
                <a:avLst/>
              </a:prstGeom>
            </p:spPr>
          </p:pic>
        </p:grpSp>
        <p:sp>
          <p:nvSpPr>
            <p:cNvPr id="121" name="L 도형 120"/>
            <p:cNvSpPr/>
            <p:nvPr/>
          </p:nvSpPr>
          <p:spPr>
            <a:xfrm rot="8100000">
              <a:off x="1837197" y="6347501"/>
              <a:ext cx="95570" cy="95570"/>
            </a:xfrm>
            <a:prstGeom prst="corner">
              <a:avLst>
                <a:gd name="adj1" fmla="val 11956"/>
                <a:gd name="adj2" fmla="val 1304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cxnSp>
        <p:nvCxnSpPr>
          <p:cNvPr id="137" name="직선 화살표 연결선 136"/>
          <p:cNvCxnSpPr>
            <a:stCxn id="105" idx="1"/>
          </p:cNvCxnSpPr>
          <p:nvPr/>
        </p:nvCxnSpPr>
        <p:spPr>
          <a:xfrm flipH="1">
            <a:off x="2008685" y="853601"/>
            <a:ext cx="179982" cy="2549"/>
          </a:xfrm>
          <a:prstGeom prst="straightConnector1">
            <a:avLst/>
          </a:prstGeom>
          <a:ln w="12700">
            <a:solidFill>
              <a:srgbClr val="ED1B24"/>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138" name="직선 화살표 연결선 137"/>
          <p:cNvCxnSpPr>
            <a:stCxn id="122" idx="3"/>
          </p:cNvCxnSpPr>
          <p:nvPr/>
        </p:nvCxnSpPr>
        <p:spPr>
          <a:xfrm flipV="1">
            <a:off x="2012094" y="6327707"/>
            <a:ext cx="176573" cy="30527"/>
          </a:xfrm>
          <a:prstGeom prst="straightConnector1">
            <a:avLst/>
          </a:prstGeom>
          <a:ln w="12700">
            <a:solidFill>
              <a:srgbClr val="ED1B24"/>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139" name="제목 2"/>
          <p:cNvSpPr txBox="1">
            <a:spLocks/>
          </p:cNvSpPr>
          <p:nvPr/>
        </p:nvSpPr>
        <p:spPr bwMode="auto">
          <a:xfrm>
            <a:off x="3012380" y="2079891"/>
            <a:ext cx="594303" cy="142370"/>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(Alias name)</a:t>
            </a:r>
          </a:p>
        </p:txBody>
      </p:sp>
      <p:grpSp>
        <p:nvGrpSpPr>
          <p:cNvPr id="140" name="그룹 139"/>
          <p:cNvGrpSpPr/>
          <p:nvPr/>
        </p:nvGrpSpPr>
        <p:grpSpPr>
          <a:xfrm>
            <a:off x="4151276" y="2195340"/>
            <a:ext cx="1438354" cy="1002738"/>
            <a:chOff x="1967832" y="3238973"/>
            <a:chExt cx="1438354" cy="1002738"/>
          </a:xfrm>
        </p:grpSpPr>
        <p:sp>
          <p:nvSpPr>
            <p:cNvPr id="141" name="직사각형 140"/>
            <p:cNvSpPr/>
            <p:nvPr/>
          </p:nvSpPr>
          <p:spPr>
            <a:xfrm>
              <a:off x="2038034" y="3238973"/>
              <a:ext cx="1368152" cy="1002738"/>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cs typeface="Nanum Gothic" charset="-127"/>
                </a:rPr>
                <a:t>Column detail</a:t>
              </a:r>
            </a:p>
            <a:p>
              <a:pPr>
                <a:lnSpc>
                  <a:spcPct val="200000"/>
                </a:lnSpc>
                <a:buClr>
                  <a:srgbClr val="336699"/>
                </a:buClr>
              </a:pPr>
              <a:r>
                <a:rPr lang="en-US" altLang="ko-KR" sz="600" dirty="0">
                  <a:solidFill>
                    <a:srgbClr val="000000"/>
                  </a:solidFill>
                  <a:latin typeface="+mn-ea"/>
                  <a:cs typeface="Nanum Gothic" charset="-127"/>
                </a:rPr>
                <a:t>Alias</a:t>
              </a:r>
            </a:p>
            <a:p>
              <a:pPr>
                <a:lnSpc>
                  <a:spcPct val="200000"/>
                </a:lnSpc>
                <a:buClr>
                  <a:srgbClr val="336699"/>
                </a:buClr>
              </a:pPr>
              <a:r>
                <a:rPr lang="en-US" altLang="ko-KR" sz="600" dirty="0">
                  <a:solidFill>
                    <a:srgbClr val="000000"/>
                  </a:solidFill>
                  <a:latin typeface="+mn-ea"/>
                  <a:cs typeface="Nanum Gothic" charset="-127"/>
                </a:rPr>
                <a:t>Alias for value</a:t>
              </a:r>
            </a:p>
            <a:p>
              <a:pPr>
                <a:lnSpc>
                  <a:spcPct val="200000"/>
                </a:lnSpc>
                <a:buClr>
                  <a:srgbClr val="336699"/>
                </a:buClr>
              </a:pPr>
              <a:r>
                <a:rPr lang="en-US" altLang="ko-KR" sz="600" dirty="0">
                  <a:solidFill>
                    <a:srgbClr val="000000"/>
                  </a:solidFill>
                  <a:latin typeface="+mn-ea"/>
                  <a:cs typeface="Nanum Gothic" charset="-127"/>
                </a:rPr>
                <a:t>Edit condition</a:t>
              </a:r>
            </a:p>
            <a:p>
              <a:pPr>
                <a:lnSpc>
                  <a:spcPct val="200000"/>
                </a:lnSpc>
                <a:buClr>
                  <a:srgbClr val="336699"/>
                </a:buClr>
              </a:pPr>
              <a:r>
                <a:rPr lang="en-US" altLang="ko-KR" sz="600" dirty="0">
                  <a:solidFill>
                    <a:srgbClr val="000000"/>
                  </a:solidFill>
                  <a:latin typeface="+mn-ea"/>
                  <a:cs typeface="Nanum Gothic" charset="-127"/>
                </a:rPr>
                <a:t>Delete</a:t>
              </a:r>
            </a:p>
          </p:txBody>
        </p:sp>
        <p:sp>
          <p:nvSpPr>
            <p:cNvPr id="142" name="삼각형 141"/>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sp>
          <p:nvSpPr>
            <p:cNvPr id="143" name="직사각형 142"/>
            <p:cNvSpPr/>
            <p:nvPr/>
          </p:nvSpPr>
          <p:spPr>
            <a:xfrm>
              <a:off x="2642642" y="3238974"/>
              <a:ext cx="745473" cy="639461"/>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r>
                <a:rPr lang="en-US" altLang="ko-KR" sz="600" dirty="0">
                  <a:solidFill>
                    <a:schemeClr val="bg1">
                      <a:lumMod val="75000"/>
                    </a:schemeClr>
                  </a:solidFill>
                  <a:latin typeface="+mn-ea"/>
                  <a:cs typeface="Nanum Gothic" charset="-127"/>
                </a:rPr>
                <a:t>None</a:t>
              </a:r>
            </a:p>
            <a:p>
              <a:pPr algn="r">
                <a:lnSpc>
                  <a:spcPct val="200000"/>
                </a:lnSpc>
                <a:buClr>
                  <a:srgbClr val="336699"/>
                </a:buClr>
              </a:pPr>
              <a:endParaRPr lang="en-US" altLang="ko-KR" sz="600" dirty="0">
                <a:solidFill>
                  <a:schemeClr val="bg1">
                    <a:lumMod val="75000"/>
                  </a:schemeClr>
                </a:solidFill>
                <a:latin typeface="+mn-ea"/>
                <a:cs typeface="Nanum Gothic" charset="-127"/>
              </a:endParaRPr>
            </a:p>
            <a:p>
              <a:pPr algn="r">
                <a:lnSpc>
                  <a:spcPct val="200000"/>
                </a:lnSpc>
                <a:buClr>
                  <a:srgbClr val="336699"/>
                </a:buClr>
              </a:pPr>
              <a:r>
                <a:rPr lang="ko-KR" altLang="en-US" sz="600" dirty="0">
                  <a:solidFill>
                    <a:schemeClr val="tx1">
                      <a:lumMod val="50000"/>
                      <a:lumOff val="50000"/>
                    </a:schemeClr>
                  </a:solidFill>
                  <a:latin typeface="+mn-ea"/>
                  <a:cs typeface="Nanum Gothic" charset="-127"/>
                </a:rPr>
                <a:t>조건식일부</a:t>
              </a:r>
              <a:r>
                <a:rPr lang="en-US" altLang="ko-KR" sz="600" dirty="0">
                  <a:solidFill>
                    <a:schemeClr val="tx1">
                      <a:lumMod val="50000"/>
                      <a:lumOff val="50000"/>
                    </a:schemeClr>
                  </a:solidFill>
                  <a:latin typeface="+mn-ea"/>
                  <a:cs typeface="Nanum Gothic" charset="-127"/>
                </a:rPr>
                <a:t>...</a:t>
              </a:r>
            </a:p>
          </p:txBody>
        </p:sp>
      </p:grpSp>
      <p:sp>
        <p:nvSpPr>
          <p:cNvPr id="144" name="삼각형 143"/>
          <p:cNvSpPr/>
          <p:nvPr/>
        </p:nvSpPr>
        <p:spPr>
          <a:xfrm rot="5400000">
            <a:off x="5510790" y="2514419"/>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pic>
        <p:nvPicPr>
          <p:cNvPr id="145" name="그림 14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19" y="2304403"/>
            <a:ext cx="107225" cy="107225"/>
          </a:xfrm>
          <a:prstGeom prst="rect">
            <a:avLst/>
          </a:prstGeom>
        </p:spPr>
      </p:pic>
      <p:pic>
        <p:nvPicPr>
          <p:cNvPr id="146" name="그림 1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3175" y="2490620"/>
            <a:ext cx="94869" cy="94869"/>
          </a:xfrm>
          <a:prstGeom prst="rect">
            <a:avLst/>
          </a:prstGeom>
        </p:spPr>
      </p:pic>
      <p:sp>
        <p:nvSpPr>
          <p:cNvPr id="147" name="제목 2"/>
          <p:cNvSpPr txBox="1">
            <a:spLocks/>
          </p:cNvSpPr>
          <p:nvPr/>
        </p:nvSpPr>
        <p:spPr bwMode="auto">
          <a:xfrm>
            <a:off x="4213811" y="2070537"/>
            <a:ext cx="1266038" cy="113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rgbClr val="FF0000"/>
                </a:solidFill>
                <a:latin typeface="+mn-ea"/>
                <a:ea typeface="+mn-ea"/>
                <a:cs typeface="Nanum Gothic" charset="-127"/>
              </a:rPr>
              <a:t>Dimension &gt; Contextual menu</a:t>
            </a:r>
          </a:p>
        </p:txBody>
      </p:sp>
      <p:grpSp>
        <p:nvGrpSpPr>
          <p:cNvPr id="149" name="그룹 148"/>
          <p:cNvGrpSpPr/>
          <p:nvPr/>
        </p:nvGrpSpPr>
        <p:grpSpPr>
          <a:xfrm>
            <a:off x="4151276" y="3432640"/>
            <a:ext cx="1438354" cy="816949"/>
            <a:chOff x="1967832" y="3238972"/>
            <a:chExt cx="1438354" cy="816949"/>
          </a:xfrm>
        </p:grpSpPr>
        <p:sp>
          <p:nvSpPr>
            <p:cNvPr id="150" name="직사각형 149"/>
            <p:cNvSpPr/>
            <p:nvPr/>
          </p:nvSpPr>
          <p:spPr>
            <a:xfrm>
              <a:off x="2038034" y="3238972"/>
              <a:ext cx="1368152" cy="816949"/>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cs typeface="Nanum Gothic" charset="-127"/>
                </a:rPr>
                <a:t>Column detail</a:t>
              </a:r>
            </a:p>
            <a:p>
              <a:pPr>
                <a:lnSpc>
                  <a:spcPct val="200000"/>
                </a:lnSpc>
                <a:buClr>
                  <a:srgbClr val="336699"/>
                </a:buClr>
              </a:pPr>
              <a:r>
                <a:rPr lang="en-US" altLang="ko-KR" sz="600" dirty="0">
                  <a:solidFill>
                    <a:srgbClr val="000000"/>
                  </a:solidFill>
                  <a:latin typeface="+mn-ea"/>
                  <a:cs typeface="Nanum Gothic" charset="-127"/>
                </a:rPr>
                <a:t>Alias</a:t>
              </a:r>
            </a:p>
            <a:p>
              <a:pPr>
                <a:lnSpc>
                  <a:spcPct val="200000"/>
                </a:lnSpc>
                <a:buClr>
                  <a:srgbClr val="336699"/>
                </a:buClr>
              </a:pPr>
              <a:r>
                <a:rPr lang="en-US" altLang="ko-KR" sz="600" dirty="0">
                  <a:solidFill>
                    <a:srgbClr val="000000"/>
                  </a:solidFill>
                  <a:latin typeface="+mn-ea"/>
                  <a:cs typeface="Nanum Gothic" charset="-127"/>
                </a:rPr>
                <a:t>Edit condition</a:t>
              </a:r>
            </a:p>
            <a:p>
              <a:pPr>
                <a:lnSpc>
                  <a:spcPct val="200000"/>
                </a:lnSpc>
                <a:buClr>
                  <a:srgbClr val="336699"/>
                </a:buClr>
              </a:pPr>
              <a:r>
                <a:rPr lang="en-US" altLang="ko-KR" sz="600" dirty="0">
                  <a:solidFill>
                    <a:srgbClr val="000000"/>
                  </a:solidFill>
                  <a:latin typeface="+mn-ea"/>
                  <a:cs typeface="Nanum Gothic" charset="-127"/>
                </a:rPr>
                <a:t>Delete</a:t>
              </a:r>
            </a:p>
          </p:txBody>
        </p:sp>
        <p:sp>
          <p:nvSpPr>
            <p:cNvPr id="152" name="삼각형 151"/>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sp>
          <p:nvSpPr>
            <p:cNvPr id="153" name="직사각형 152"/>
            <p:cNvSpPr/>
            <p:nvPr/>
          </p:nvSpPr>
          <p:spPr>
            <a:xfrm>
              <a:off x="2646751" y="3238974"/>
              <a:ext cx="745473" cy="639461"/>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r>
                <a:rPr lang="en-US" altLang="ko-KR" sz="600" dirty="0">
                  <a:solidFill>
                    <a:schemeClr val="bg1">
                      <a:lumMod val="75000"/>
                    </a:schemeClr>
                  </a:solidFill>
                  <a:latin typeface="+mn-ea"/>
                  <a:cs typeface="Nanum Gothic" charset="-127"/>
                </a:rPr>
                <a:t>None</a:t>
              </a:r>
            </a:p>
            <a:p>
              <a:pPr algn="r">
                <a:lnSpc>
                  <a:spcPct val="200000"/>
                </a:lnSpc>
                <a:buClr>
                  <a:srgbClr val="336699"/>
                </a:buClr>
              </a:pPr>
              <a:r>
                <a:rPr lang="ko-KR" altLang="en-US" sz="600" dirty="0">
                  <a:solidFill>
                    <a:schemeClr val="tx1">
                      <a:lumMod val="50000"/>
                      <a:lumOff val="50000"/>
                    </a:schemeClr>
                  </a:solidFill>
                  <a:latin typeface="+mn-ea"/>
                  <a:cs typeface="Nanum Gothic" charset="-127"/>
                </a:rPr>
                <a:t>조건식일부</a:t>
              </a:r>
              <a:r>
                <a:rPr lang="en-US" altLang="ko-KR" sz="600" dirty="0">
                  <a:solidFill>
                    <a:schemeClr val="tx1">
                      <a:lumMod val="50000"/>
                      <a:lumOff val="50000"/>
                    </a:schemeClr>
                  </a:solidFill>
                  <a:latin typeface="+mn-ea"/>
                  <a:cs typeface="Nanum Gothic" charset="-127"/>
                </a:rPr>
                <a:t>...</a:t>
              </a:r>
            </a:p>
          </p:txBody>
        </p:sp>
      </p:grpSp>
      <p:sp>
        <p:nvSpPr>
          <p:cNvPr id="154" name="삼각형 153"/>
          <p:cNvSpPr/>
          <p:nvPr/>
        </p:nvSpPr>
        <p:spPr>
          <a:xfrm rot="5400000">
            <a:off x="5510790" y="3751720"/>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pic>
        <p:nvPicPr>
          <p:cNvPr id="155" name="그림 1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19" y="3541704"/>
            <a:ext cx="107225" cy="107225"/>
          </a:xfrm>
          <a:prstGeom prst="rect">
            <a:avLst/>
          </a:prstGeom>
        </p:spPr>
      </p:pic>
      <p:pic>
        <p:nvPicPr>
          <p:cNvPr id="156" name="그림 1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3175" y="3727921"/>
            <a:ext cx="94869" cy="94869"/>
          </a:xfrm>
          <a:prstGeom prst="rect">
            <a:avLst/>
          </a:prstGeom>
        </p:spPr>
      </p:pic>
      <p:cxnSp>
        <p:nvCxnSpPr>
          <p:cNvPr id="157" name="직선 연결선[R] 156"/>
          <p:cNvCxnSpPr/>
          <p:nvPr/>
        </p:nvCxnSpPr>
        <p:spPr>
          <a:xfrm>
            <a:off x="4217182" y="2451626"/>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직선 연결선[R] 157"/>
          <p:cNvCxnSpPr/>
          <p:nvPr/>
        </p:nvCxnSpPr>
        <p:spPr>
          <a:xfrm>
            <a:off x="4217182" y="3697903"/>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1" name="제목 2"/>
          <p:cNvSpPr txBox="1">
            <a:spLocks/>
          </p:cNvSpPr>
          <p:nvPr/>
        </p:nvSpPr>
        <p:spPr bwMode="auto">
          <a:xfrm>
            <a:off x="4213811" y="3295154"/>
            <a:ext cx="1375820" cy="10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rgbClr val="FF0000"/>
                </a:solidFill>
                <a:latin typeface="+mn-ea"/>
                <a:ea typeface="+mn-ea"/>
                <a:cs typeface="Nanum Gothic" charset="-127"/>
              </a:rPr>
              <a:t>Measure &gt; Contextual menu</a:t>
            </a:r>
          </a:p>
        </p:txBody>
      </p:sp>
      <p:grpSp>
        <p:nvGrpSpPr>
          <p:cNvPr id="173" name="그룹 172"/>
          <p:cNvGrpSpPr/>
          <p:nvPr/>
        </p:nvGrpSpPr>
        <p:grpSpPr>
          <a:xfrm>
            <a:off x="4151276" y="4490999"/>
            <a:ext cx="1438354" cy="823576"/>
            <a:chOff x="1967832" y="3238973"/>
            <a:chExt cx="1438354" cy="823576"/>
          </a:xfrm>
        </p:grpSpPr>
        <p:sp>
          <p:nvSpPr>
            <p:cNvPr id="174" name="직사각형 173"/>
            <p:cNvSpPr/>
            <p:nvPr/>
          </p:nvSpPr>
          <p:spPr>
            <a:xfrm>
              <a:off x="2038034" y="3238973"/>
              <a:ext cx="1368152" cy="82357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cs typeface="Nanum Gothic" charset="-127"/>
                </a:rPr>
                <a:t>Column detail</a:t>
              </a:r>
            </a:p>
            <a:p>
              <a:pPr>
                <a:lnSpc>
                  <a:spcPct val="200000"/>
                </a:lnSpc>
                <a:buClr>
                  <a:srgbClr val="336699"/>
                </a:buClr>
              </a:pPr>
              <a:r>
                <a:rPr lang="en-US" altLang="ko-KR" sz="600" dirty="0">
                  <a:solidFill>
                    <a:srgbClr val="000000"/>
                  </a:solidFill>
                  <a:latin typeface="+mn-ea"/>
                  <a:cs typeface="Nanum Gothic" charset="-127"/>
                </a:rPr>
                <a:t>Alias</a:t>
              </a:r>
            </a:p>
            <a:p>
              <a:pPr>
                <a:lnSpc>
                  <a:spcPct val="200000"/>
                </a:lnSpc>
                <a:buClr>
                  <a:srgbClr val="336699"/>
                </a:buClr>
              </a:pPr>
              <a:r>
                <a:rPr lang="en-US" altLang="ko-KR" sz="600" dirty="0">
                  <a:solidFill>
                    <a:srgbClr val="000000"/>
                  </a:solidFill>
                  <a:latin typeface="+mn-ea"/>
                  <a:cs typeface="Nanum Gothic" charset="-127"/>
                </a:rPr>
                <a:t>Edit condition</a:t>
              </a:r>
            </a:p>
            <a:p>
              <a:pPr>
                <a:lnSpc>
                  <a:spcPct val="200000"/>
                </a:lnSpc>
                <a:buClr>
                  <a:srgbClr val="336699"/>
                </a:buClr>
              </a:pPr>
              <a:r>
                <a:rPr lang="en-US" altLang="ko-KR" sz="600" dirty="0">
                  <a:solidFill>
                    <a:srgbClr val="000000"/>
                  </a:solidFill>
                  <a:latin typeface="+mn-ea"/>
                  <a:cs typeface="Nanum Gothic" charset="-127"/>
                </a:rPr>
                <a:t>Delete</a:t>
              </a:r>
            </a:p>
          </p:txBody>
        </p:sp>
        <p:sp>
          <p:nvSpPr>
            <p:cNvPr id="175" name="삼각형 174"/>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sp>
          <p:nvSpPr>
            <p:cNvPr id="176" name="직사각형 175"/>
            <p:cNvSpPr/>
            <p:nvPr/>
          </p:nvSpPr>
          <p:spPr>
            <a:xfrm>
              <a:off x="2646751" y="3238974"/>
              <a:ext cx="745473" cy="639461"/>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r>
                <a:rPr lang="en-US" altLang="ko-KR" sz="600" dirty="0">
                  <a:solidFill>
                    <a:schemeClr val="bg1">
                      <a:lumMod val="75000"/>
                    </a:schemeClr>
                  </a:solidFill>
                  <a:latin typeface="+mn-ea"/>
                  <a:cs typeface="Nanum Gothic" charset="-127"/>
                </a:rPr>
                <a:t>None</a:t>
              </a:r>
            </a:p>
            <a:p>
              <a:pPr algn="r">
                <a:lnSpc>
                  <a:spcPct val="200000"/>
                </a:lnSpc>
                <a:buClr>
                  <a:srgbClr val="336699"/>
                </a:buClr>
              </a:pPr>
              <a:r>
                <a:rPr lang="mr-IN" altLang="ko-KR" sz="600" dirty="0" err="1">
                  <a:solidFill>
                    <a:schemeClr val="tx1">
                      <a:lumMod val="50000"/>
                      <a:lumOff val="50000"/>
                    </a:schemeClr>
                  </a:solidFill>
                  <a:latin typeface="+mn-ea"/>
                  <a:cs typeface="Nanum Gothic" charset="-127"/>
                </a:rPr>
                <a:t>n</a:t>
              </a:r>
              <a:r>
                <a:rPr lang="mr-IN" altLang="ko-KR" sz="600" dirty="0">
                  <a:solidFill>
                    <a:schemeClr val="tx1">
                      <a:lumMod val="50000"/>
                      <a:lumOff val="50000"/>
                    </a:schemeClr>
                  </a:solidFill>
                  <a:latin typeface="+mn-ea"/>
                  <a:cs typeface="Nanum Gothic" charset="-127"/>
                </a:rPr>
                <a:t>=100</a:t>
              </a:r>
            </a:p>
          </p:txBody>
        </p:sp>
      </p:grpSp>
      <p:sp>
        <p:nvSpPr>
          <p:cNvPr id="177" name="삼각형 176"/>
          <p:cNvSpPr/>
          <p:nvPr/>
        </p:nvSpPr>
        <p:spPr>
          <a:xfrm rot="5400000">
            <a:off x="5510790" y="4810078"/>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pic>
        <p:nvPicPr>
          <p:cNvPr id="178" name="그림 17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50819" y="4600062"/>
            <a:ext cx="107225" cy="107225"/>
          </a:xfrm>
          <a:prstGeom prst="rect">
            <a:avLst/>
          </a:prstGeom>
        </p:spPr>
      </p:pic>
      <p:pic>
        <p:nvPicPr>
          <p:cNvPr id="179" name="그림 17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63175" y="4786279"/>
            <a:ext cx="94869" cy="94869"/>
          </a:xfrm>
          <a:prstGeom prst="rect">
            <a:avLst/>
          </a:prstGeom>
        </p:spPr>
      </p:pic>
      <p:cxnSp>
        <p:nvCxnSpPr>
          <p:cNvPr id="180" name="직선 연결선[R] 179"/>
          <p:cNvCxnSpPr/>
          <p:nvPr/>
        </p:nvCxnSpPr>
        <p:spPr>
          <a:xfrm>
            <a:off x="4217182" y="4756261"/>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2" name="제목 2"/>
          <p:cNvSpPr txBox="1">
            <a:spLocks/>
          </p:cNvSpPr>
          <p:nvPr/>
        </p:nvSpPr>
        <p:spPr bwMode="auto">
          <a:xfrm>
            <a:off x="4213811" y="4353512"/>
            <a:ext cx="1375820" cy="107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rgbClr val="FF0000"/>
                </a:solidFill>
                <a:latin typeface="+mn-ea"/>
                <a:ea typeface="+mn-ea"/>
                <a:cs typeface="Nanum Gothic" charset="-127"/>
              </a:rPr>
              <a:t>Parameter &gt; Contextual menu</a:t>
            </a:r>
          </a:p>
        </p:txBody>
      </p:sp>
      <p:pic>
        <p:nvPicPr>
          <p:cNvPr id="183" name="그림 18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261698" y="4972104"/>
            <a:ext cx="81440" cy="81440"/>
          </a:xfrm>
          <a:prstGeom prst="rect">
            <a:avLst/>
          </a:prstGeom>
        </p:spPr>
      </p:pic>
      <p:grpSp>
        <p:nvGrpSpPr>
          <p:cNvPr id="191" name="그룹 190"/>
          <p:cNvGrpSpPr/>
          <p:nvPr/>
        </p:nvGrpSpPr>
        <p:grpSpPr>
          <a:xfrm>
            <a:off x="4253513" y="5162923"/>
            <a:ext cx="86115" cy="86115"/>
            <a:chOff x="2840966" y="2007781"/>
            <a:chExt cx="129589" cy="129589"/>
          </a:xfrm>
        </p:grpSpPr>
        <p:sp>
          <p:nvSpPr>
            <p:cNvPr id="192" name="타원 191"/>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93" name="십자형[C] 192"/>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197" name="그룹 196"/>
          <p:cNvGrpSpPr/>
          <p:nvPr/>
        </p:nvGrpSpPr>
        <p:grpSpPr>
          <a:xfrm>
            <a:off x="4253513" y="4092948"/>
            <a:ext cx="86115" cy="86115"/>
            <a:chOff x="2840966" y="2007781"/>
            <a:chExt cx="129589" cy="129589"/>
          </a:xfrm>
        </p:grpSpPr>
        <p:sp>
          <p:nvSpPr>
            <p:cNvPr id="198" name="타원 197"/>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99" name="십자형[C] 198"/>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201" name="그림 20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254480" y="2678833"/>
            <a:ext cx="109571" cy="109571"/>
          </a:xfrm>
          <a:prstGeom prst="rect">
            <a:avLst/>
          </a:prstGeom>
        </p:spPr>
      </p:pic>
      <p:pic>
        <p:nvPicPr>
          <p:cNvPr id="202" name="그림 20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263175" y="2857442"/>
            <a:ext cx="100876" cy="100876"/>
          </a:xfrm>
          <a:prstGeom prst="rect">
            <a:avLst/>
          </a:prstGeom>
        </p:spPr>
      </p:pic>
      <p:pic>
        <p:nvPicPr>
          <p:cNvPr id="203" name="그림 202"/>
          <p:cNvPicPr>
            <a:picLocks noChangeAspect="1"/>
          </p:cNvPicPr>
          <p:nvPr/>
        </p:nvPicPr>
        <p:blipFill>
          <a:blip r:embed="rId13"/>
          <a:stretch>
            <a:fillRect/>
          </a:stretch>
        </p:blipFill>
        <p:spPr>
          <a:xfrm>
            <a:off x="4261698" y="3914190"/>
            <a:ext cx="79943" cy="77592"/>
          </a:xfrm>
          <a:prstGeom prst="rect">
            <a:avLst/>
          </a:prstGeom>
        </p:spPr>
      </p:pic>
      <p:grpSp>
        <p:nvGrpSpPr>
          <p:cNvPr id="204" name="그룹 203"/>
          <p:cNvGrpSpPr/>
          <p:nvPr/>
        </p:nvGrpSpPr>
        <p:grpSpPr>
          <a:xfrm>
            <a:off x="4253513" y="3044496"/>
            <a:ext cx="86115" cy="86115"/>
            <a:chOff x="2840966" y="2007781"/>
            <a:chExt cx="129589" cy="129589"/>
          </a:xfrm>
        </p:grpSpPr>
        <p:sp>
          <p:nvSpPr>
            <p:cNvPr id="205" name="타원 204"/>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06" name="십자형[C] 205"/>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cxnSp>
        <p:nvCxnSpPr>
          <p:cNvPr id="207" name="직선 연결선[R] 206"/>
          <p:cNvCxnSpPr/>
          <p:nvPr/>
        </p:nvCxnSpPr>
        <p:spPr>
          <a:xfrm>
            <a:off x="4217182" y="2823492"/>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직선 연결선[R] 207"/>
          <p:cNvCxnSpPr/>
          <p:nvPr/>
        </p:nvCxnSpPr>
        <p:spPr>
          <a:xfrm>
            <a:off x="4217182" y="3862495"/>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10" name="그룹 209"/>
          <p:cNvGrpSpPr/>
          <p:nvPr/>
        </p:nvGrpSpPr>
        <p:grpSpPr>
          <a:xfrm>
            <a:off x="5019218" y="1722087"/>
            <a:ext cx="382993" cy="128978"/>
            <a:chOff x="1111477" y="5886605"/>
            <a:chExt cx="382993" cy="128978"/>
          </a:xfrm>
        </p:grpSpPr>
        <p:sp>
          <p:nvSpPr>
            <p:cNvPr id="211" name="모서리가 둥근 직사각형 210"/>
            <p:cNvSpPr/>
            <p:nvPr/>
          </p:nvSpPr>
          <p:spPr>
            <a:xfrm>
              <a:off x="1111477" y="5886605"/>
              <a:ext cx="334251"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en-US" altLang="ko-KR" sz="500" dirty="0">
                  <a:solidFill>
                    <a:schemeClr val="tx1"/>
                  </a:solidFill>
                  <a:latin typeface="+mn-ea"/>
                  <a:cs typeface="Nanum Gothic" charset="-127"/>
                </a:rPr>
                <a:t>n=100</a:t>
              </a:r>
              <a:endParaRPr kumimoji="1" lang="ko-KR" altLang="en-US" sz="500" dirty="0">
                <a:solidFill>
                  <a:schemeClr val="tx1"/>
                </a:solidFill>
                <a:latin typeface="+mn-ea"/>
                <a:cs typeface="Nanum Gothic" charset="-127"/>
              </a:endParaRPr>
            </a:p>
          </p:txBody>
        </p:sp>
        <p:sp>
          <p:nvSpPr>
            <p:cNvPr id="212" name="삼각형 211"/>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grpSp>
      <p:sp>
        <p:nvSpPr>
          <p:cNvPr id="213" name="제목 2"/>
          <p:cNvSpPr txBox="1">
            <a:spLocks/>
          </p:cNvSpPr>
          <p:nvPr/>
        </p:nvSpPr>
        <p:spPr bwMode="auto">
          <a:xfrm>
            <a:off x="4183462" y="707743"/>
            <a:ext cx="1406168"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rgbClr val="FF0000"/>
                </a:solidFill>
                <a:latin typeface="+mn-ea"/>
                <a:ea typeface="+mn-ea"/>
                <a:cs typeface="Nanum Gothic" charset="-127"/>
              </a:rPr>
              <a:t>Dimension &gt; </a:t>
            </a:r>
            <a:r>
              <a:rPr lang="ko-KR" altLang="en-US" sz="600" dirty="0">
                <a:solidFill>
                  <a:srgbClr val="FF0000"/>
                </a:solidFill>
                <a:latin typeface="+mn-ea"/>
                <a:ea typeface="+mn-ea"/>
                <a:cs typeface="Nanum Gothic" charset="-127"/>
              </a:rPr>
              <a:t>사용자 정의 컬럼 호버</a:t>
            </a:r>
            <a:endParaRPr lang="en-US" altLang="ko-KR" sz="600" dirty="0">
              <a:solidFill>
                <a:srgbClr val="FF0000"/>
              </a:solidFill>
              <a:latin typeface="+mn-ea"/>
              <a:ea typeface="+mn-ea"/>
              <a:cs typeface="Nanum Gothic" charset="-127"/>
            </a:endParaRPr>
          </a:p>
        </p:txBody>
      </p:sp>
      <p:pic>
        <p:nvPicPr>
          <p:cNvPr id="214" name="그림 2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1766" y="1745036"/>
            <a:ext cx="81440" cy="81440"/>
          </a:xfrm>
          <a:prstGeom prst="rect">
            <a:avLst/>
          </a:prstGeom>
        </p:spPr>
      </p:pic>
      <p:pic>
        <p:nvPicPr>
          <p:cNvPr id="215" name="그림 2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43654" y="874486"/>
            <a:ext cx="100876" cy="100876"/>
          </a:xfrm>
          <a:prstGeom prst="rect">
            <a:avLst/>
          </a:prstGeom>
        </p:spPr>
      </p:pic>
      <p:pic>
        <p:nvPicPr>
          <p:cNvPr id="216" name="그림 215"/>
          <p:cNvPicPr>
            <a:picLocks noChangeAspect="1"/>
          </p:cNvPicPr>
          <p:nvPr/>
        </p:nvPicPr>
        <p:blipFill>
          <a:blip r:embed="rId13"/>
          <a:stretch>
            <a:fillRect/>
          </a:stretch>
        </p:blipFill>
        <p:spPr>
          <a:xfrm>
            <a:off x="5443654" y="1314085"/>
            <a:ext cx="79943" cy="77592"/>
          </a:xfrm>
          <a:prstGeom prst="rect">
            <a:avLst/>
          </a:prstGeom>
        </p:spPr>
      </p:pic>
      <p:grpSp>
        <p:nvGrpSpPr>
          <p:cNvPr id="217" name="그룹 216"/>
          <p:cNvGrpSpPr/>
          <p:nvPr/>
        </p:nvGrpSpPr>
        <p:grpSpPr>
          <a:xfrm>
            <a:off x="4744143" y="1300080"/>
            <a:ext cx="658068" cy="128978"/>
            <a:chOff x="836402" y="5886605"/>
            <a:chExt cx="658068" cy="128978"/>
          </a:xfrm>
        </p:grpSpPr>
        <p:sp>
          <p:nvSpPr>
            <p:cNvPr id="218" name="모서리가 둥근 직사각형 217"/>
            <p:cNvSpPr/>
            <p:nvPr/>
          </p:nvSpPr>
          <p:spPr>
            <a:xfrm>
              <a:off x="836402" y="5886605"/>
              <a:ext cx="609326"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en-US" altLang="ko-KR" sz="500" dirty="0">
                  <a:solidFill>
                    <a:schemeClr val="tx1"/>
                  </a:solidFill>
                  <a:latin typeface="+mn-ea"/>
                  <a:cs typeface="Nanum Gothic" charset="-127"/>
                </a:rPr>
                <a:t>[Sales</a:t>
              </a:r>
              <a:r>
                <a:rPr kumimoji="1" lang="en-US" altLang="ko-KR" sz="500">
                  <a:solidFill>
                    <a:schemeClr val="tx1"/>
                  </a:solidFill>
                  <a:latin typeface="+mn-ea"/>
                  <a:cs typeface="Nanum Gothic" charset="-127"/>
                </a:rPr>
                <a:t>]-[Discount]</a:t>
              </a:r>
              <a:endParaRPr kumimoji="1" lang="ko-KR" altLang="en-US" sz="500" dirty="0">
                <a:solidFill>
                  <a:schemeClr val="tx1"/>
                </a:solidFill>
                <a:latin typeface="+mn-ea"/>
                <a:cs typeface="Nanum Gothic" charset="-127"/>
              </a:endParaRPr>
            </a:p>
          </p:txBody>
        </p:sp>
        <p:sp>
          <p:nvSpPr>
            <p:cNvPr id="219" name="삼각형 218"/>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grpSp>
      <p:grpSp>
        <p:nvGrpSpPr>
          <p:cNvPr id="220" name="그룹 219"/>
          <p:cNvGrpSpPr/>
          <p:nvPr/>
        </p:nvGrpSpPr>
        <p:grpSpPr>
          <a:xfrm>
            <a:off x="4151276" y="857660"/>
            <a:ext cx="1250935" cy="128978"/>
            <a:chOff x="243535" y="5886605"/>
            <a:chExt cx="1250935" cy="128978"/>
          </a:xfrm>
        </p:grpSpPr>
        <p:sp>
          <p:nvSpPr>
            <p:cNvPr id="221" name="모서리가 둥근 직사각형 220"/>
            <p:cNvSpPr/>
            <p:nvPr/>
          </p:nvSpPr>
          <p:spPr>
            <a:xfrm>
              <a:off x="243535" y="5886605"/>
              <a:ext cx="1202193"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ko-KR" altLang="en-US" sz="500" dirty="0">
                  <a:solidFill>
                    <a:schemeClr val="tx1"/>
                  </a:solidFill>
                  <a:latin typeface="+mn-ea"/>
                  <a:cs typeface="Nanum Gothic" charset="-127"/>
                </a:rPr>
                <a:t>사용자 정의 미리보기 말줄임 표시</a:t>
              </a:r>
              <a:r>
                <a:rPr kumimoji="1" lang="mr-IN" altLang="ko-KR" sz="500" dirty="0">
                  <a:solidFill>
                    <a:schemeClr val="tx1"/>
                  </a:solidFill>
                  <a:latin typeface="+mn-ea"/>
                  <a:cs typeface="Nanum Gothic" charset="-127"/>
                </a:rPr>
                <a:t>…</a:t>
              </a:r>
              <a:endParaRPr kumimoji="1" lang="ko-KR" altLang="en-US" sz="500" dirty="0">
                <a:solidFill>
                  <a:schemeClr val="tx1"/>
                </a:solidFill>
                <a:latin typeface="+mn-ea"/>
                <a:cs typeface="Nanum Gothic" charset="-127"/>
              </a:endParaRPr>
            </a:p>
          </p:txBody>
        </p:sp>
        <p:sp>
          <p:nvSpPr>
            <p:cNvPr id="222" name="삼각형 221"/>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grpSp>
      <p:sp>
        <p:nvSpPr>
          <p:cNvPr id="224" name="제목 2"/>
          <p:cNvSpPr txBox="1">
            <a:spLocks/>
          </p:cNvSpPr>
          <p:nvPr/>
        </p:nvSpPr>
        <p:spPr bwMode="auto">
          <a:xfrm>
            <a:off x="4183462" y="1147529"/>
            <a:ext cx="1397569"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rgbClr val="FF0000"/>
                </a:solidFill>
                <a:latin typeface="+mn-ea"/>
                <a:ea typeface="+mn-ea"/>
                <a:cs typeface="Nanum Gothic" charset="-127"/>
              </a:rPr>
              <a:t>Measure &gt; </a:t>
            </a:r>
            <a:r>
              <a:rPr lang="ko-KR" altLang="en-US" sz="600" dirty="0">
                <a:solidFill>
                  <a:srgbClr val="FF0000"/>
                </a:solidFill>
                <a:latin typeface="+mn-ea"/>
                <a:ea typeface="+mn-ea"/>
                <a:cs typeface="Nanum Gothic" charset="-127"/>
              </a:rPr>
              <a:t>사용자 정의 컬럼 호버</a:t>
            </a:r>
            <a:endParaRPr lang="en-US" altLang="ko-KR" sz="600" dirty="0">
              <a:solidFill>
                <a:srgbClr val="FF0000"/>
              </a:solidFill>
              <a:latin typeface="+mn-ea"/>
              <a:ea typeface="+mn-ea"/>
              <a:cs typeface="Nanum Gothic" charset="-127"/>
            </a:endParaRPr>
          </a:p>
        </p:txBody>
      </p:sp>
      <p:sp>
        <p:nvSpPr>
          <p:cNvPr id="226" name="제목 2"/>
          <p:cNvSpPr txBox="1">
            <a:spLocks/>
          </p:cNvSpPr>
          <p:nvPr/>
        </p:nvSpPr>
        <p:spPr bwMode="auto">
          <a:xfrm>
            <a:off x="4183462" y="1569536"/>
            <a:ext cx="1397569"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rgbClr val="FF0000"/>
                </a:solidFill>
                <a:latin typeface="+mn-ea"/>
                <a:ea typeface="+mn-ea"/>
                <a:cs typeface="Nanum Gothic" charset="-127"/>
              </a:rPr>
              <a:t>Parameter &gt; </a:t>
            </a:r>
            <a:r>
              <a:rPr lang="ko-KR" altLang="en-US" sz="600" dirty="0">
                <a:solidFill>
                  <a:srgbClr val="FF0000"/>
                </a:solidFill>
                <a:latin typeface="+mn-ea"/>
                <a:ea typeface="+mn-ea"/>
                <a:cs typeface="Nanum Gothic" charset="-127"/>
              </a:rPr>
              <a:t>사용자 정의 컬럼 호버</a:t>
            </a:r>
            <a:endParaRPr lang="en-US" altLang="ko-KR" sz="600" dirty="0">
              <a:solidFill>
                <a:srgbClr val="FF0000"/>
              </a:solidFill>
              <a:latin typeface="+mn-ea"/>
              <a:ea typeface="+mn-ea"/>
              <a:cs typeface="Nanum Gothic" charset="-127"/>
            </a:endParaRPr>
          </a:p>
        </p:txBody>
      </p:sp>
      <p:pic>
        <p:nvPicPr>
          <p:cNvPr id="229" name="그림 228"/>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736582" y="3556621"/>
            <a:ext cx="100876" cy="100876"/>
          </a:xfrm>
          <a:prstGeom prst="rect">
            <a:avLst/>
          </a:prstGeom>
        </p:spPr>
      </p:pic>
      <p:sp>
        <p:nvSpPr>
          <p:cNvPr id="232" name="직사각형 231"/>
          <p:cNvSpPr/>
          <p:nvPr/>
        </p:nvSpPr>
        <p:spPr>
          <a:xfrm>
            <a:off x="10100361" y="4741120"/>
            <a:ext cx="1987731" cy="1976852"/>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mn-ea"/>
                <a:cs typeface="Nanum Gothic" charset="-127"/>
              </a:rPr>
              <a:t>NOTE. </a:t>
            </a:r>
          </a:p>
          <a:p>
            <a:r>
              <a:rPr kumimoji="1" lang="ko-KR" altLang="en-US" sz="600" b="1" dirty="0">
                <a:solidFill>
                  <a:schemeClr val="tx1"/>
                </a:solidFill>
                <a:latin typeface="+mn-ea"/>
                <a:cs typeface="Nanum Gothic" charset="-127"/>
              </a:rPr>
              <a:t>사용자 정의 컬럼에 대한 추가 설명</a:t>
            </a:r>
            <a:endParaRPr kumimoji="1" lang="en-US" altLang="ko-KR" sz="600" b="1" dirty="0">
              <a:solidFill>
                <a:schemeClr val="tx1"/>
              </a:solidFill>
              <a:latin typeface="+mn-ea"/>
              <a:cs typeface="Nanum Gothic" charset="-127"/>
            </a:endParaRPr>
          </a:p>
          <a:p>
            <a:pPr marL="90488" indent="-90488">
              <a:buFont typeface="+mj-lt"/>
              <a:buAutoNum type="arabicPeriod"/>
            </a:pPr>
            <a:r>
              <a:rPr kumimoji="1" lang="ko-KR" altLang="en-US" sz="600" dirty="0">
                <a:solidFill>
                  <a:schemeClr val="tx1"/>
                </a:solidFill>
                <a:latin typeface="+mn-ea"/>
                <a:cs typeface="Nanum Gothic" charset="-127"/>
              </a:rPr>
              <a:t>사용자는 사용자 정의 컬럼</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구</a:t>
            </a:r>
            <a:r>
              <a:rPr kumimoji="1" lang="en-US" altLang="ko-KR" sz="600" dirty="0">
                <a:solidFill>
                  <a:schemeClr val="tx1"/>
                </a:solidFill>
                <a:latin typeface="+mn-ea"/>
                <a:cs typeface="Nanum Gothic" charset="-127"/>
              </a:rPr>
              <a:t>. Custom field)</a:t>
            </a:r>
            <a:r>
              <a:rPr kumimoji="1" lang="ko-KR" altLang="en-US" sz="600" dirty="0">
                <a:solidFill>
                  <a:schemeClr val="tx1"/>
                </a:solidFill>
                <a:latin typeface="+mn-ea"/>
                <a:cs typeface="Nanum Gothic" charset="-127"/>
              </a:rPr>
              <a:t>을 만들어서 사용할 수 있습니다</a:t>
            </a:r>
          </a:p>
          <a:p>
            <a:pPr marL="90488" indent="-90488">
              <a:buFont typeface="+mj-lt"/>
              <a:buAutoNum type="arabicPeriod"/>
            </a:pPr>
            <a:r>
              <a:rPr kumimoji="1" lang="ko-KR" altLang="en-US" sz="600" dirty="0">
                <a:solidFill>
                  <a:schemeClr val="tx1"/>
                </a:solidFill>
                <a:latin typeface="+mn-ea"/>
                <a:cs typeface="Nanum Gothic" charset="-127"/>
              </a:rPr>
              <a:t>사용자 정의 컬럼에는 </a:t>
            </a:r>
            <a:r>
              <a:rPr kumimoji="1" lang="en-US" altLang="ko-KR" sz="600" dirty="0">
                <a:solidFill>
                  <a:schemeClr val="tx1"/>
                </a:solidFill>
                <a:latin typeface="+mn-ea"/>
                <a:cs typeface="Nanum Gothic" charset="-127"/>
              </a:rPr>
              <a:t>Dimension / Measure / Parameter 3</a:t>
            </a:r>
            <a:r>
              <a:rPr kumimoji="1" lang="ko-KR" altLang="en-US" sz="600" dirty="0">
                <a:solidFill>
                  <a:schemeClr val="tx1"/>
                </a:solidFill>
                <a:latin typeface="+mn-ea"/>
                <a:cs typeface="Nanum Gothic" charset="-127"/>
              </a:rPr>
              <a:t>가지 종류가 있습니다</a:t>
            </a:r>
            <a:r>
              <a:rPr kumimoji="1" lang="en-US" altLang="ko-KR" sz="600" dirty="0">
                <a:solidFill>
                  <a:schemeClr val="tx1"/>
                </a:solidFill>
                <a:latin typeface="+mn-ea"/>
                <a:cs typeface="Nanum Gothic" charset="-127"/>
              </a:rPr>
              <a:t>.</a:t>
            </a:r>
          </a:p>
          <a:p>
            <a:pPr marL="90488" indent="-90488">
              <a:buFont typeface="+mj-lt"/>
              <a:buAutoNum type="arabicPeriod"/>
            </a:pPr>
            <a:r>
              <a:rPr kumimoji="1" lang="ko-KR" altLang="en-US" sz="600" dirty="0">
                <a:solidFill>
                  <a:schemeClr val="tx1"/>
                </a:solidFill>
                <a:latin typeface="+mn-ea"/>
                <a:cs typeface="Nanum Gothic" charset="-127"/>
              </a:rPr>
              <a:t>모든 사용자 정의 컬럼은 일반 컬럼과 동일하게 차트 선반에 올릴 수 있습니다</a:t>
            </a:r>
          </a:p>
          <a:p>
            <a:pPr marL="90488" indent="-90488">
              <a:buFont typeface="+mj-lt"/>
              <a:buAutoNum type="arabicPeriod"/>
            </a:pPr>
            <a:r>
              <a:rPr kumimoji="1" lang="en-US" altLang="ko-KR" sz="600" dirty="0">
                <a:solidFill>
                  <a:schemeClr val="tx1"/>
                </a:solidFill>
                <a:latin typeface="+mn-ea"/>
                <a:cs typeface="Nanum Gothic" charset="-127"/>
              </a:rPr>
              <a:t>Dimension / Measure </a:t>
            </a:r>
            <a:r>
              <a:rPr kumimoji="1" lang="ko-KR" altLang="en-US" sz="600" dirty="0">
                <a:solidFill>
                  <a:schemeClr val="tx1"/>
                </a:solidFill>
                <a:latin typeface="+mn-ea"/>
                <a:cs typeface="Nanum Gothic" charset="-127"/>
              </a:rPr>
              <a:t>는 일반 컬럼과 동일하게 사용자가 직접 필터로 등록할 수 있습니다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필터 </a:t>
            </a:r>
            <a:r>
              <a:rPr kumimoji="1" lang="en-US" altLang="ko-KR" sz="600" dirty="0">
                <a:solidFill>
                  <a:schemeClr val="tx1"/>
                </a:solidFill>
                <a:latin typeface="+mn-ea"/>
                <a:cs typeface="Nanum Gothic" charset="-127"/>
              </a:rPr>
              <a:t>on/off </a:t>
            </a:r>
            <a:r>
              <a:rPr kumimoji="1" lang="ko-KR" altLang="en-US" sz="600" dirty="0">
                <a:solidFill>
                  <a:schemeClr val="tx1"/>
                </a:solidFill>
                <a:latin typeface="+mn-ea"/>
                <a:cs typeface="Nanum Gothic" charset="-127"/>
              </a:rPr>
              <a:t>버튼 사용</a:t>
            </a:r>
            <a:r>
              <a:rPr kumimoji="1" lang="en-US" altLang="ko-KR" sz="600" dirty="0">
                <a:solidFill>
                  <a:schemeClr val="tx1"/>
                </a:solidFill>
                <a:latin typeface="+mn-ea"/>
                <a:cs typeface="Nanum Gothic" charset="-127"/>
              </a:rPr>
              <a:t>)</a:t>
            </a:r>
          </a:p>
          <a:p>
            <a:pPr marL="90488" indent="-90488">
              <a:buFont typeface="+mj-lt"/>
              <a:buAutoNum type="arabicPeriod"/>
            </a:pPr>
            <a:r>
              <a:rPr kumimoji="1" lang="ko-KR" altLang="en-US" sz="600" dirty="0">
                <a:solidFill>
                  <a:schemeClr val="tx1"/>
                </a:solidFill>
                <a:latin typeface="+mn-ea"/>
                <a:cs typeface="Nanum Gothic" charset="-127"/>
              </a:rPr>
              <a:t>사용자정의 컬럼은 편집</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삭제할 수 있습니다</a:t>
            </a:r>
            <a:endParaRPr kumimoji="1" lang="en-US" altLang="ko-KR" sz="600" dirty="0">
              <a:solidFill>
                <a:schemeClr val="tx1"/>
              </a:solidFill>
              <a:latin typeface="+mn-ea"/>
              <a:cs typeface="Nanum Gothic" charset="-127"/>
            </a:endParaRPr>
          </a:p>
          <a:p>
            <a:pPr marL="90488" indent="-90488">
              <a:buFont typeface="+mj-lt"/>
              <a:buAutoNum type="arabicPeriod"/>
            </a:pPr>
            <a:r>
              <a:rPr kumimoji="1" lang="en-US" altLang="ko-KR" sz="600" dirty="0">
                <a:solidFill>
                  <a:schemeClr val="tx1"/>
                </a:solidFill>
                <a:latin typeface="+mn-ea"/>
                <a:cs typeface="Nanum Gothic" charset="-127"/>
              </a:rPr>
              <a:t>Parameter</a:t>
            </a:r>
            <a:r>
              <a:rPr kumimoji="1" lang="ko-KR" altLang="en-US" sz="600" dirty="0">
                <a:solidFill>
                  <a:schemeClr val="tx1"/>
                </a:solidFill>
                <a:latin typeface="+mn-ea"/>
                <a:cs typeface="Nanum Gothic" charset="-127"/>
              </a:rPr>
              <a:t>는 </a:t>
            </a:r>
            <a:r>
              <a:rPr kumimoji="1" lang="en-US" altLang="ko-KR" sz="600" dirty="0">
                <a:solidFill>
                  <a:schemeClr val="tx1"/>
                </a:solidFill>
                <a:latin typeface="+mn-ea"/>
                <a:cs typeface="Nanum Gothic" charset="-127"/>
              </a:rPr>
              <a:t>Measure</a:t>
            </a:r>
            <a:r>
              <a:rPr kumimoji="1" lang="ko-KR" altLang="en-US" sz="600" dirty="0">
                <a:solidFill>
                  <a:schemeClr val="tx1"/>
                </a:solidFill>
                <a:latin typeface="+mn-ea"/>
                <a:cs typeface="Nanum Gothic" charset="-127"/>
              </a:rPr>
              <a:t> 사용자 정의 컬럼 생성을 통해 생성할 수 있습니다</a:t>
            </a:r>
            <a:endParaRPr kumimoji="1" lang="en-US" altLang="ko-KR" sz="600" dirty="0">
              <a:solidFill>
                <a:schemeClr val="tx1"/>
              </a:solidFill>
              <a:latin typeface="+mn-ea"/>
              <a:cs typeface="Nanum Gothic" charset="-127"/>
            </a:endParaRPr>
          </a:p>
          <a:p>
            <a:pPr marL="90488" indent="-90488">
              <a:buFont typeface="+mj-lt"/>
              <a:buAutoNum type="arabicPeriod"/>
            </a:pPr>
            <a:r>
              <a:rPr kumimoji="1" lang="en-US" altLang="ko-KR" sz="600" dirty="0">
                <a:solidFill>
                  <a:schemeClr val="tx1"/>
                </a:solidFill>
                <a:latin typeface="+mn-ea"/>
                <a:cs typeface="Nanum Gothic" charset="-127"/>
              </a:rPr>
              <a:t>Parameter </a:t>
            </a:r>
            <a:r>
              <a:rPr kumimoji="1" lang="ko-KR" altLang="en-US" sz="600" dirty="0">
                <a:solidFill>
                  <a:schemeClr val="tx1"/>
                </a:solidFill>
                <a:latin typeface="+mn-ea"/>
                <a:cs typeface="Nanum Gothic" charset="-127"/>
              </a:rPr>
              <a:t>삭제 시</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우측 </a:t>
            </a:r>
            <a:r>
              <a:rPr kumimoji="1" lang="en-US" altLang="ko-KR" sz="600" dirty="0">
                <a:solidFill>
                  <a:schemeClr val="tx1"/>
                </a:solidFill>
                <a:latin typeface="+mn-ea"/>
                <a:cs typeface="Nanum Gothic" charset="-127"/>
              </a:rPr>
              <a:t>Parameter </a:t>
            </a:r>
            <a:r>
              <a:rPr kumimoji="1" lang="ko-KR" altLang="en-US" sz="600" dirty="0">
                <a:solidFill>
                  <a:schemeClr val="tx1"/>
                </a:solidFill>
                <a:latin typeface="+mn-ea"/>
                <a:cs typeface="Nanum Gothic" charset="-127"/>
              </a:rPr>
              <a:t>패널에서도 해당 </a:t>
            </a:r>
            <a:r>
              <a:rPr kumimoji="1" lang="en-US" altLang="ko-KR" sz="600" dirty="0">
                <a:solidFill>
                  <a:schemeClr val="tx1"/>
                </a:solidFill>
                <a:latin typeface="+mn-ea"/>
                <a:cs typeface="Nanum Gothic" charset="-127"/>
              </a:rPr>
              <a:t>parameter</a:t>
            </a:r>
            <a:r>
              <a:rPr kumimoji="1" lang="ko-KR" altLang="en-US" sz="600" dirty="0">
                <a:solidFill>
                  <a:schemeClr val="tx1"/>
                </a:solidFill>
                <a:latin typeface="+mn-ea"/>
                <a:cs typeface="Nanum Gothic" charset="-127"/>
              </a:rPr>
              <a:t>가 제거됩니다</a:t>
            </a:r>
            <a:endParaRPr kumimoji="1" lang="en-US" altLang="ko-KR" sz="600" dirty="0">
              <a:solidFill>
                <a:schemeClr val="tx1"/>
              </a:solidFill>
              <a:latin typeface="+mn-ea"/>
              <a:cs typeface="Nanum Gothic" charset="-127"/>
            </a:endParaRPr>
          </a:p>
          <a:p>
            <a:pPr marL="90488" indent="-90488">
              <a:buFont typeface="+mj-lt"/>
              <a:buAutoNum type="arabicPeriod"/>
            </a:pPr>
            <a:r>
              <a:rPr kumimoji="1" lang="en-US" altLang="ko-KR" sz="600" dirty="0">
                <a:solidFill>
                  <a:schemeClr val="tx1"/>
                </a:solidFill>
                <a:latin typeface="+mn-ea"/>
                <a:cs typeface="Nanum Gothic" charset="-127"/>
              </a:rPr>
              <a:t>Parameter(</a:t>
            </a:r>
            <a:r>
              <a:rPr kumimoji="1" lang="ko-KR" altLang="en-US" sz="600" dirty="0">
                <a:solidFill>
                  <a:schemeClr val="tx1"/>
                </a:solidFill>
                <a:latin typeface="+mn-ea"/>
                <a:cs typeface="Nanum Gothic" charset="-127"/>
              </a:rPr>
              <a:t>매개변수</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는 생성 즉시 우측의 </a:t>
            </a:r>
            <a:r>
              <a:rPr kumimoji="1" lang="en-US" altLang="ko-KR" sz="600" dirty="0">
                <a:solidFill>
                  <a:schemeClr val="tx1"/>
                </a:solidFill>
                <a:latin typeface="+mn-ea"/>
                <a:cs typeface="Nanum Gothic" charset="-127"/>
              </a:rPr>
              <a:t>Parameter </a:t>
            </a:r>
            <a:r>
              <a:rPr kumimoji="1" lang="ko-KR" altLang="en-US" sz="600" dirty="0">
                <a:solidFill>
                  <a:schemeClr val="tx1"/>
                </a:solidFill>
                <a:latin typeface="+mn-ea"/>
                <a:cs typeface="Nanum Gothic" charset="-127"/>
              </a:rPr>
              <a:t>패널에 등록됩니다</a:t>
            </a:r>
            <a:endParaRPr kumimoji="1" lang="en-US" altLang="ko-KR" sz="600" dirty="0">
              <a:solidFill>
                <a:schemeClr val="tx1"/>
              </a:solidFill>
              <a:latin typeface="+mn-ea"/>
              <a:cs typeface="Nanum Gothic" charset="-127"/>
            </a:endParaRPr>
          </a:p>
          <a:p>
            <a:pPr marL="90488" indent="-90488">
              <a:buFont typeface="+mj-lt"/>
              <a:buAutoNum type="arabicPeriod"/>
            </a:pPr>
            <a:r>
              <a:rPr kumimoji="1" lang="ko-KR" altLang="en-US" sz="600" dirty="0">
                <a:solidFill>
                  <a:schemeClr val="tx1"/>
                </a:solidFill>
                <a:latin typeface="+mn-ea"/>
                <a:cs typeface="Nanum Gothic" charset="-127"/>
              </a:rPr>
              <a:t>원본 데이터에 </a:t>
            </a:r>
            <a:r>
              <a:rPr kumimoji="1" lang="en-US" altLang="ko-KR" sz="600" dirty="0">
                <a:solidFill>
                  <a:schemeClr val="tx1"/>
                </a:solidFill>
                <a:latin typeface="+mn-ea"/>
                <a:cs typeface="Nanum Gothic" charset="-127"/>
              </a:rPr>
              <a:t>Measure</a:t>
            </a:r>
            <a:r>
              <a:rPr kumimoji="1" lang="ko-KR" altLang="en-US" sz="600" dirty="0">
                <a:solidFill>
                  <a:schemeClr val="tx1"/>
                </a:solidFill>
                <a:latin typeface="+mn-ea"/>
                <a:cs typeface="Nanum Gothic" charset="-127"/>
              </a:rPr>
              <a:t>가 없을 경우</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자동을 </a:t>
            </a:r>
            <a:r>
              <a:rPr kumimoji="1" lang="en-US" altLang="ko-KR" sz="600" dirty="0">
                <a:solidFill>
                  <a:schemeClr val="tx1"/>
                </a:solidFill>
                <a:latin typeface="+mn-ea"/>
                <a:cs typeface="Nanum Gothic" charset="-127"/>
              </a:rPr>
              <a:t>Count </a:t>
            </a:r>
            <a:r>
              <a:rPr kumimoji="1" lang="ko-KR" altLang="en-US" sz="600" dirty="0">
                <a:solidFill>
                  <a:schemeClr val="tx1"/>
                </a:solidFill>
                <a:latin typeface="+mn-ea"/>
                <a:cs typeface="Nanum Gothic" charset="-127"/>
              </a:rPr>
              <a:t>컬럼</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측정값 사용자 정의 컬럼</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이 생성됩니다</a:t>
            </a:r>
            <a:r>
              <a:rPr kumimoji="1" lang="en-US" altLang="ko-KR" sz="600" dirty="0">
                <a:solidFill>
                  <a:schemeClr val="tx1"/>
                </a:solidFill>
                <a:latin typeface="+mn-ea"/>
                <a:cs typeface="Nanum Gothic" charset="-127"/>
              </a:rPr>
              <a:t>.</a:t>
            </a:r>
            <a:endParaRPr kumimoji="1" lang="ko-KR" altLang="en-US" sz="600" dirty="0">
              <a:solidFill>
                <a:schemeClr val="tx1"/>
              </a:solidFill>
              <a:latin typeface="+mn-ea"/>
              <a:cs typeface="Nanum Gothic" charset="-127"/>
            </a:endParaRPr>
          </a:p>
          <a:p>
            <a:endParaRPr kumimoji="1" lang="ko-KR" altLang="en-US" sz="600" dirty="0">
              <a:solidFill>
                <a:schemeClr val="tx1"/>
              </a:solidFill>
              <a:latin typeface="+mn-ea"/>
              <a:cs typeface="Nanum Gothic" charset="-127"/>
            </a:endParaRPr>
          </a:p>
          <a:p>
            <a:endParaRPr kumimoji="1" lang="ko-KR" altLang="en-US" sz="600" dirty="0">
              <a:solidFill>
                <a:schemeClr val="tx1"/>
              </a:solidFill>
              <a:latin typeface="+mn-ea"/>
              <a:cs typeface="Nanum Gothic" charset="-127"/>
            </a:endParaRPr>
          </a:p>
        </p:txBody>
      </p:sp>
      <p:pic>
        <p:nvPicPr>
          <p:cNvPr id="233" name="그림 23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829261" y="1532737"/>
            <a:ext cx="119817" cy="119817"/>
          </a:xfrm>
          <a:prstGeom prst="rect">
            <a:avLst/>
          </a:prstGeom>
        </p:spPr>
      </p:pic>
      <p:grpSp>
        <p:nvGrpSpPr>
          <p:cNvPr id="10" name="그룹 9"/>
          <p:cNvGrpSpPr/>
          <p:nvPr/>
        </p:nvGrpSpPr>
        <p:grpSpPr>
          <a:xfrm>
            <a:off x="157986" y="1021903"/>
            <a:ext cx="1593351" cy="5196302"/>
            <a:chOff x="157986" y="1021903"/>
            <a:chExt cx="1593351" cy="5196302"/>
          </a:xfrm>
        </p:grpSpPr>
        <p:cxnSp>
          <p:nvCxnSpPr>
            <p:cNvPr id="6" name="직선 연결선[R] 5"/>
            <p:cNvCxnSpPr/>
            <p:nvPr/>
          </p:nvCxnSpPr>
          <p:spPr>
            <a:xfrm flipH="1">
              <a:off x="157986" y="1021903"/>
              <a:ext cx="1593351" cy="51963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직선 연결선[R] 169"/>
            <p:cNvCxnSpPr/>
            <p:nvPr/>
          </p:nvCxnSpPr>
          <p:spPr>
            <a:xfrm>
              <a:off x="157987" y="1021903"/>
              <a:ext cx="1593350" cy="51963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125" name="그림 124"/>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a:off x="3779523" y="5331832"/>
            <a:ext cx="81440" cy="81440"/>
          </a:xfrm>
          <a:prstGeom prst="rect">
            <a:avLst/>
          </a:prstGeom>
        </p:spPr>
      </p:pic>
      <p:sp>
        <p:nvSpPr>
          <p:cNvPr id="117" name="직사각형 116"/>
          <p:cNvSpPr/>
          <p:nvPr/>
        </p:nvSpPr>
        <p:spPr>
          <a:xfrm>
            <a:off x="2084057" y="5233747"/>
            <a:ext cx="2011258" cy="25055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24" name="직사각형 123"/>
          <p:cNvSpPr/>
          <p:nvPr/>
        </p:nvSpPr>
        <p:spPr>
          <a:xfrm>
            <a:off x="8028786" y="5486553"/>
            <a:ext cx="2011258" cy="81589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26" name="그림 125"/>
          <p:cNvPicPr>
            <a:picLocks noChangeAspect="1"/>
          </p:cNvPicPr>
          <p:nvPr/>
        </p:nvPicPr>
        <p:blipFill>
          <a:blip r:embed="rId13">
            <a:lum bright="70000" contrast="-70000"/>
          </a:blip>
          <a:stretch>
            <a:fillRect/>
          </a:stretch>
        </p:blipFill>
        <p:spPr>
          <a:xfrm>
            <a:off x="3781020" y="5101091"/>
            <a:ext cx="79943" cy="77592"/>
          </a:xfrm>
          <a:prstGeom prst="rect">
            <a:avLst/>
          </a:prstGeom>
        </p:spPr>
      </p:pic>
      <p:pic>
        <p:nvPicPr>
          <p:cNvPr id="128" name="그림 127"/>
          <p:cNvPicPr>
            <a:picLocks noChangeAspect="1"/>
          </p:cNvPicPr>
          <p:nvPr/>
        </p:nvPicPr>
        <p:blipFill rotWithShape="1">
          <a:blip r:embed="rId14">
            <a:extLst>
              <a:ext uri="{28A0092B-C50C-407E-A947-70E740481C1C}">
                <a14:useLocalDpi xmlns:a14="http://schemas.microsoft.com/office/drawing/2010/main" val="0"/>
              </a:ext>
            </a:extLst>
          </a:blip>
          <a:srcRect l="91398" t="9827" r="902" b="9671"/>
          <a:stretch/>
        </p:blipFill>
        <p:spPr>
          <a:xfrm>
            <a:off x="3824365" y="1660213"/>
            <a:ext cx="119877" cy="119990"/>
          </a:xfrm>
          <a:prstGeom prst="rect">
            <a:avLst/>
          </a:prstGeom>
        </p:spPr>
      </p:pic>
      <p:sp>
        <p:nvSpPr>
          <p:cNvPr id="49" name="타원 48"/>
          <p:cNvSpPr/>
          <p:nvPr/>
        </p:nvSpPr>
        <p:spPr>
          <a:xfrm>
            <a:off x="3800397" y="15372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5</a:t>
            </a:r>
            <a:endParaRPr lang="ko-KR" altLang="en-US" sz="700" dirty="0">
              <a:solidFill>
                <a:schemeClr val="bg1"/>
              </a:solidFill>
              <a:latin typeface="+mn-ea"/>
            </a:endParaRPr>
          </a:p>
        </p:txBody>
      </p:sp>
      <p:pic>
        <p:nvPicPr>
          <p:cNvPr id="129" name="그림 128"/>
          <p:cNvPicPr>
            <a:picLocks noChangeAspect="1"/>
          </p:cNvPicPr>
          <p:nvPr/>
        </p:nvPicPr>
        <p:blipFill rotWithShape="1">
          <a:blip r:embed="rId14">
            <a:extLst>
              <a:ext uri="{28A0092B-C50C-407E-A947-70E740481C1C}">
                <a14:useLocalDpi xmlns:a14="http://schemas.microsoft.com/office/drawing/2010/main" val="0"/>
              </a:ext>
            </a:extLst>
          </a:blip>
          <a:srcRect l="91398" t="9827" r="902" b="9671"/>
          <a:stretch/>
        </p:blipFill>
        <p:spPr>
          <a:xfrm>
            <a:off x="3824365" y="4081764"/>
            <a:ext cx="119877" cy="119990"/>
          </a:xfrm>
          <a:prstGeom prst="rect">
            <a:avLst/>
          </a:prstGeom>
        </p:spPr>
      </p:pic>
      <p:grpSp>
        <p:nvGrpSpPr>
          <p:cNvPr id="8" name="그룹 7"/>
          <p:cNvGrpSpPr/>
          <p:nvPr/>
        </p:nvGrpSpPr>
        <p:grpSpPr>
          <a:xfrm>
            <a:off x="2903656" y="4079164"/>
            <a:ext cx="914287" cy="122590"/>
            <a:chOff x="2903934" y="4079165"/>
            <a:chExt cx="914287" cy="122590"/>
          </a:xfrm>
        </p:grpSpPr>
        <p:sp>
          <p:nvSpPr>
            <p:cNvPr id="132" name="직사각형 131"/>
            <p:cNvSpPr/>
            <p:nvPr/>
          </p:nvSpPr>
          <p:spPr>
            <a:xfrm>
              <a:off x="2903934" y="4079165"/>
              <a:ext cx="914287" cy="122590"/>
            </a:xfrm>
            <a:prstGeom prst="rect">
              <a:avLst/>
            </a:prstGeom>
            <a:solidFill>
              <a:schemeClr val="bg1">
                <a:lumMod val="95000"/>
              </a:schemeClr>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buClr>
                  <a:srgbClr val="336699"/>
                </a:buClr>
              </a:pPr>
              <a:r>
                <a:rPr lang="en-US" altLang="ko-KR" sz="500" dirty="0">
                  <a:solidFill>
                    <a:srgbClr val="000000"/>
                  </a:solidFill>
                  <a:latin typeface="+mn-ea"/>
                  <a:cs typeface="Nanum Gothic" charset="-127"/>
                </a:rPr>
                <a:t> Measure         Parameter</a:t>
              </a:r>
            </a:p>
          </p:txBody>
        </p:sp>
        <p:pic>
          <p:nvPicPr>
            <p:cNvPr id="135" name="그림 134"/>
            <p:cNvPicPr>
              <a:picLocks noChangeAspect="1"/>
            </p:cNvPicPr>
            <p:nvPr/>
          </p:nvPicPr>
          <p:blipFill>
            <a:blip r:embed="rId13"/>
            <a:stretch>
              <a:fillRect/>
            </a:stretch>
          </p:blipFill>
          <p:spPr>
            <a:xfrm>
              <a:off x="2932437" y="4108140"/>
              <a:ext cx="79943" cy="77592"/>
            </a:xfrm>
            <a:prstGeom prst="rect">
              <a:avLst/>
            </a:prstGeom>
          </p:spPr>
        </p:pic>
        <p:pic>
          <p:nvPicPr>
            <p:cNvPr id="136" name="그림 1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72330" y="4104292"/>
              <a:ext cx="81440" cy="81440"/>
            </a:xfrm>
            <a:prstGeom prst="rect">
              <a:avLst/>
            </a:prstGeom>
          </p:spPr>
        </p:pic>
      </p:grpSp>
      <p:sp>
        <p:nvSpPr>
          <p:cNvPr id="127" name="직사각형 126"/>
          <p:cNvSpPr/>
          <p:nvPr/>
        </p:nvSpPr>
        <p:spPr>
          <a:xfrm>
            <a:off x="2810933" y="4018222"/>
            <a:ext cx="1284382" cy="25055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31" name="직사각형 130"/>
          <p:cNvSpPr/>
          <p:nvPr/>
        </p:nvSpPr>
        <p:spPr>
          <a:xfrm>
            <a:off x="3644613" y="1575332"/>
            <a:ext cx="450702" cy="25055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30" name="타원 129"/>
          <p:cNvSpPr/>
          <p:nvPr/>
        </p:nvSpPr>
        <p:spPr>
          <a:xfrm>
            <a:off x="2122193" y="10219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6</a:t>
            </a:r>
            <a:endParaRPr lang="ko-KR" altLang="en-US" sz="700" dirty="0">
              <a:solidFill>
                <a:schemeClr val="bg1"/>
              </a:solidFill>
              <a:latin typeface="+mn-ea"/>
            </a:endParaRPr>
          </a:p>
        </p:txBody>
      </p:sp>
      <p:pic>
        <p:nvPicPr>
          <p:cNvPr id="134" name="그림 13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34735" y="2873466"/>
            <a:ext cx="161047" cy="161047"/>
          </a:xfrm>
          <a:prstGeom prst="rect">
            <a:avLst/>
          </a:prstGeom>
        </p:spPr>
      </p:pic>
      <p:pic>
        <p:nvPicPr>
          <p:cNvPr id="160" name="그림 159"/>
          <p:cNvPicPr>
            <a:picLocks noChangeAspect="1"/>
          </p:cNvPicPr>
          <p:nvPr/>
        </p:nvPicPr>
        <p:blipFill>
          <a:blip r:embed="rId13"/>
          <a:stretch>
            <a:fillRect/>
          </a:stretch>
        </p:blipFill>
        <p:spPr>
          <a:xfrm>
            <a:off x="11658923" y="858081"/>
            <a:ext cx="153430" cy="148918"/>
          </a:xfrm>
          <a:prstGeom prst="rect">
            <a:avLst/>
          </a:prstGeom>
        </p:spPr>
      </p:pic>
      <p:pic>
        <p:nvPicPr>
          <p:cNvPr id="162" name="그림 16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56050" y="2028143"/>
            <a:ext cx="156303" cy="156303"/>
          </a:xfrm>
          <a:prstGeom prst="rect">
            <a:avLst/>
          </a:prstGeom>
        </p:spPr>
      </p:pic>
      <p:grpSp>
        <p:nvGrpSpPr>
          <p:cNvPr id="163" name="그룹 162"/>
          <p:cNvGrpSpPr/>
          <p:nvPr/>
        </p:nvGrpSpPr>
        <p:grpSpPr>
          <a:xfrm>
            <a:off x="4194016" y="5876021"/>
            <a:ext cx="1360413" cy="343896"/>
            <a:chOff x="1610643" y="2112687"/>
            <a:chExt cx="1360413" cy="343896"/>
          </a:xfrm>
        </p:grpSpPr>
        <p:grpSp>
          <p:nvGrpSpPr>
            <p:cNvPr id="164" name="그룹 163"/>
            <p:cNvGrpSpPr/>
            <p:nvPr/>
          </p:nvGrpSpPr>
          <p:grpSpPr>
            <a:xfrm>
              <a:off x="1610643" y="2112687"/>
              <a:ext cx="1360413" cy="343896"/>
              <a:chOff x="1814587" y="1664040"/>
              <a:chExt cx="1360413" cy="343896"/>
            </a:xfrm>
          </p:grpSpPr>
          <p:sp>
            <p:nvSpPr>
              <p:cNvPr id="166" name="직사각형 165"/>
              <p:cNvSpPr/>
              <p:nvPr/>
            </p:nvSpPr>
            <p:spPr>
              <a:xfrm>
                <a:off x="1814587" y="1664040"/>
                <a:ext cx="1360413" cy="34389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p:txBody>
          </p:sp>
          <p:sp>
            <p:nvSpPr>
              <p:cNvPr id="167" name="직사각형 166"/>
              <p:cNvSpPr/>
              <p:nvPr/>
            </p:nvSpPr>
            <p:spPr>
              <a:xfrm>
                <a:off x="1836098" y="1693395"/>
                <a:ext cx="1305701" cy="14981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a:solidFill>
                      <a:prstClr val="white">
                        <a:lumMod val="50000"/>
                      </a:prstClr>
                    </a:solidFill>
                    <a:latin typeface="+mn-ea"/>
                    <a:cs typeface="Nanum Gothic" charset="-127"/>
                  </a:rPr>
                  <a:t>Category</a:t>
                </a:r>
                <a:endParaRPr lang="ko-KR" altLang="en-US" sz="700" dirty="0">
                  <a:solidFill>
                    <a:prstClr val="white">
                      <a:lumMod val="50000"/>
                    </a:prstClr>
                  </a:solidFill>
                  <a:latin typeface="+mn-ea"/>
                  <a:cs typeface="Nanum Gothic" charset="-127"/>
                </a:endParaRPr>
              </a:p>
            </p:txBody>
          </p:sp>
        </p:grpSp>
        <p:sp>
          <p:nvSpPr>
            <p:cNvPr id="165" name="모서리가 둥근 직사각형 164"/>
            <p:cNvSpPr/>
            <p:nvPr/>
          </p:nvSpPr>
          <p:spPr>
            <a:xfrm>
              <a:off x="1992405"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Apply</a:t>
              </a:r>
              <a:endParaRPr kumimoji="1" lang="ko-KR" altLang="en-US" sz="600" dirty="0">
                <a:solidFill>
                  <a:prstClr val="white"/>
                </a:solidFill>
                <a:latin typeface="+mn-ea"/>
                <a:cs typeface="Nanum Gothic" charset="-127"/>
              </a:endParaRPr>
            </a:p>
          </p:txBody>
        </p:sp>
      </p:grpSp>
      <p:grpSp>
        <p:nvGrpSpPr>
          <p:cNvPr id="168" name="그룹 167"/>
          <p:cNvGrpSpPr/>
          <p:nvPr/>
        </p:nvGrpSpPr>
        <p:grpSpPr>
          <a:xfrm>
            <a:off x="4183462" y="6443718"/>
            <a:ext cx="1360413" cy="343896"/>
            <a:chOff x="1610643" y="2112687"/>
            <a:chExt cx="1360413" cy="343896"/>
          </a:xfrm>
        </p:grpSpPr>
        <p:grpSp>
          <p:nvGrpSpPr>
            <p:cNvPr id="169" name="그룹 168"/>
            <p:cNvGrpSpPr/>
            <p:nvPr/>
          </p:nvGrpSpPr>
          <p:grpSpPr>
            <a:xfrm>
              <a:off x="1610643" y="2112687"/>
              <a:ext cx="1360413" cy="343896"/>
              <a:chOff x="1814587" y="1664040"/>
              <a:chExt cx="1360413" cy="343896"/>
            </a:xfrm>
          </p:grpSpPr>
          <p:sp>
            <p:nvSpPr>
              <p:cNvPr id="181" name="직사각형 180"/>
              <p:cNvSpPr/>
              <p:nvPr/>
            </p:nvSpPr>
            <p:spPr>
              <a:xfrm>
                <a:off x="1814587" y="1664040"/>
                <a:ext cx="1360413" cy="34389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p:txBody>
          </p:sp>
          <p:sp>
            <p:nvSpPr>
              <p:cNvPr id="184" name="직사각형 183"/>
              <p:cNvSpPr/>
              <p:nvPr/>
            </p:nvSpPr>
            <p:spPr>
              <a:xfrm>
                <a:off x="1836098" y="1693395"/>
                <a:ext cx="1305701" cy="14981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ko-KR" altLang="en-US" sz="700" dirty="0">
                    <a:solidFill>
                      <a:prstClr val="black">
                        <a:lumMod val="50000"/>
                        <a:lumOff val="50000"/>
                      </a:prstClr>
                    </a:solidFill>
                    <a:latin typeface="+mn-ea"/>
                    <a:cs typeface="Nanum Gothic" charset="-127"/>
                  </a:rPr>
                  <a:t>구분</a:t>
                </a:r>
                <a:r>
                  <a:rPr lang="en-US" altLang="ko-KR" sz="700" dirty="0">
                    <a:solidFill>
                      <a:prstClr val="black">
                        <a:lumMod val="50000"/>
                        <a:lumOff val="50000"/>
                      </a:prstClr>
                    </a:solidFill>
                    <a:latin typeface="+mn-ea"/>
                    <a:cs typeface="Nanum Gothic" charset="-127"/>
                  </a:rPr>
                  <a:t>1</a:t>
                </a:r>
                <a:endParaRPr lang="ko-KR" altLang="en-US" sz="700" dirty="0">
                  <a:solidFill>
                    <a:prstClr val="black">
                      <a:lumMod val="50000"/>
                      <a:lumOff val="50000"/>
                    </a:prstClr>
                  </a:solidFill>
                  <a:latin typeface="+mn-ea"/>
                  <a:cs typeface="Nanum Gothic" charset="-127"/>
                </a:endParaRPr>
              </a:p>
            </p:txBody>
          </p:sp>
        </p:grpSp>
        <p:sp>
          <p:nvSpPr>
            <p:cNvPr id="171" name="모서리가 둥근 직사각형 170"/>
            <p:cNvSpPr/>
            <p:nvPr/>
          </p:nvSpPr>
          <p:spPr>
            <a:xfrm>
              <a:off x="2294365"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Apply</a:t>
              </a:r>
              <a:endParaRPr kumimoji="1" lang="ko-KR" altLang="en-US" sz="600" dirty="0">
                <a:solidFill>
                  <a:prstClr val="white"/>
                </a:solidFill>
                <a:latin typeface="+mn-ea"/>
                <a:cs typeface="Nanum Gothic" charset="-127"/>
              </a:endParaRPr>
            </a:p>
          </p:txBody>
        </p:sp>
        <p:sp>
          <p:nvSpPr>
            <p:cNvPr id="172" name="모서리가 둥근 직사각형 171"/>
            <p:cNvSpPr/>
            <p:nvPr/>
          </p:nvSpPr>
          <p:spPr>
            <a:xfrm>
              <a:off x="1701286"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Reset</a:t>
              </a:r>
              <a:endParaRPr kumimoji="1" lang="ko-KR" altLang="en-US" sz="600" dirty="0">
                <a:solidFill>
                  <a:prstClr val="white"/>
                </a:solidFill>
                <a:latin typeface="+mn-ea"/>
                <a:cs typeface="Nanum Gothic" charset="-127"/>
              </a:endParaRPr>
            </a:p>
          </p:txBody>
        </p:sp>
      </p:grpSp>
      <p:sp>
        <p:nvSpPr>
          <p:cNvPr id="186" name="제목 2"/>
          <p:cNvSpPr txBox="1">
            <a:spLocks/>
          </p:cNvSpPr>
          <p:nvPr/>
        </p:nvSpPr>
        <p:spPr bwMode="auto">
          <a:xfrm>
            <a:off x="4197523" y="5717162"/>
            <a:ext cx="1262202" cy="15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mn-ea"/>
                <a:ea typeface="+mn-ea"/>
                <a:cs typeface="Nanum Gothic" charset="-127"/>
              </a:rPr>
              <a:t>알리아스가 컬럼명과 같은 경우</a:t>
            </a:r>
            <a:endParaRPr lang="en-US" altLang="ko-KR" sz="600" dirty="0">
              <a:solidFill>
                <a:srgbClr val="FF0000"/>
              </a:solidFill>
              <a:latin typeface="+mn-ea"/>
              <a:ea typeface="+mn-ea"/>
              <a:cs typeface="Nanum Gothic" charset="-127"/>
            </a:endParaRPr>
          </a:p>
        </p:txBody>
      </p:sp>
      <p:sp>
        <p:nvSpPr>
          <p:cNvPr id="187" name="제목 2"/>
          <p:cNvSpPr txBox="1">
            <a:spLocks/>
          </p:cNvSpPr>
          <p:nvPr/>
        </p:nvSpPr>
        <p:spPr bwMode="auto">
          <a:xfrm>
            <a:off x="4183462" y="6284859"/>
            <a:ext cx="1327212" cy="1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mn-ea"/>
                <a:ea typeface="+mn-ea"/>
                <a:cs typeface="Nanum Gothic" charset="-127"/>
              </a:rPr>
              <a:t>알리아스가 컬럼명과 </a:t>
            </a:r>
            <a:r>
              <a:rPr lang="ko-KR" altLang="en-US" sz="600" u="sng" dirty="0">
                <a:solidFill>
                  <a:srgbClr val="FF0000"/>
                </a:solidFill>
                <a:latin typeface="+mn-ea"/>
                <a:ea typeface="+mn-ea"/>
                <a:cs typeface="Nanum Gothic" charset="-127"/>
              </a:rPr>
              <a:t>다른</a:t>
            </a:r>
            <a:r>
              <a:rPr lang="ko-KR" altLang="en-US" sz="600" dirty="0">
                <a:solidFill>
                  <a:srgbClr val="FF0000"/>
                </a:solidFill>
                <a:latin typeface="+mn-ea"/>
                <a:ea typeface="+mn-ea"/>
                <a:cs typeface="Nanum Gothic" charset="-127"/>
              </a:rPr>
              <a:t> 경우</a:t>
            </a:r>
            <a:endParaRPr lang="en-US" altLang="ko-KR" sz="600" dirty="0">
              <a:solidFill>
                <a:srgbClr val="FF0000"/>
              </a:solidFill>
              <a:latin typeface="+mn-ea"/>
              <a:ea typeface="+mn-ea"/>
              <a:cs typeface="Nanum Gothic" charset="-127"/>
            </a:endParaRPr>
          </a:p>
        </p:txBody>
      </p:sp>
      <p:cxnSp>
        <p:nvCxnSpPr>
          <p:cNvPr id="9" name="꺾인 연결선[E] 8"/>
          <p:cNvCxnSpPr>
            <a:stCxn id="177" idx="0"/>
            <a:endCxn id="166" idx="3"/>
          </p:cNvCxnSpPr>
          <p:nvPr/>
        </p:nvCxnSpPr>
        <p:spPr>
          <a:xfrm flipH="1">
            <a:off x="5554429" y="4834190"/>
            <a:ext cx="8441" cy="1213779"/>
          </a:xfrm>
          <a:prstGeom prst="bentConnector3">
            <a:avLst>
              <a:gd name="adj1" fmla="val -2753904"/>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8" name="직사각형 147"/>
          <p:cNvSpPr/>
          <p:nvPr/>
        </p:nvSpPr>
        <p:spPr>
          <a:xfrm>
            <a:off x="10100361" y="6358234"/>
            <a:ext cx="2011258" cy="351725"/>
          </a:xfrm>
          <a:prstGeom prst="rect">
            <a:avLst/>
          </a:prstGeom>
          <a:noFill/>
          <a:ln w="63500">
            <a:solidFill>
              <a:srgbClr val="FF000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59" name="모서리가 둥근 직사각형 58"/>
          <p:cNvSpPr/>
          <p:nvPr/>
        </p:nvSpPr>
        <p:spPr>
          <a:xfrm>
            <a:off x="2279791" y="1049944"/>
            <a:ext cx="1672003"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    ▼</a:t>
            </a:r>
          </a:p>
        </p:txBody>
      </p:sp>
      <p:sp>
        <p:nvSpPr>
          <p:cNvPr id="185" name="직사각형 184"/>
          <p:cNvSpPr/>
          <p:nvPr/>
        </p:nvSpPr>
        <p:spPr>
          <a:xfrm>
            <a:off x="2236623" y="991158"/>
            <a:ext cx="1806152" cy="315791"/>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cxnSp>
        <p:nvCxnSpPr>
          <p:cNvPr id="188" name="직선 연결선[R] 187"/>
          <p:cNvCxnSpPr/>
          <p:nvPr/>
        </p:nvCxnSpPr>
        <p:spPr>
          <a:xfrm flipV="1">
            <a:off x="3628103" y="2141327"/>
            <a:ext cx="108479" cy="63590"/>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9" name="직선 연결선[R] 188"/>
          <p:cNvCxnSpPr/>
          <p:nvPr/>
        </p:nvCxnSpPr>
        <p:spPr>
          <a:xfrm flipV="1">
            <a:off x="3628103" y="2337972"/>
            <a:ext cx="108479" cy="63590"/>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190" name="그룹 189"/>
          <p:cNvGrpSpPr/>
          <p:nvPr/>
        </p:nvGrpSpPr>
        <p:grpSpPr>
          <a:xfrm>
            <a:off x="2925819" y="1869569"/>
            <a:ext cx="997946" cy="255707"/>
            <a:chOff x="2925819" y="1719942"/>
            <a:chExt cx="997946" cy="255707"/>
          </a:xfrm>
        </p:grpSpPr>
        <p:sp>
          <p:nvSpPr>
            <p:cNvPr id="194" name="모서리가 둥근 직사각형 58"/>
            <p:cNvSpPr/>
            <p:nvPr/>
          </p:nvSpPr>
          <p:spPr>
            <a:xfrm>
              <a:off x="2925819" y="1719942"/>
              <a:ext cx="997946" cy="195041"/>
            </a:xfrm>
            <a:prstGeom prst="roundRect">
              <a:avLst>
                <a:gd name="adj" fmla="val 18736"/>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B : </a:t>
              </a:r>
              <a:r>
                <a:rPr lang="en-US" altLang="ko-KR" sz="600" dirty="0" err="1">
                  <a:solidFill>
                    <a:schemeClr val="tx1">
                      <a:lumMod val="75000"/>
                      <a:lumOff val="25000"/>
                    </a:schemeClr>
                  </a:solidFill>
                  <a:latin typeface="+mn-ea"/>
                  <a:cs typeface="Nanum Gothic" charset="-127"/>
                </a:rPr>
                <a:t>orderdate</a:t>
              </a:r>
              <a:endParaRPr lang="en-US" altLang="ko-KR" sz="600" dirty="0">
                <a:solidFill>
                  <a:schemeClr val="tx1">
                    <a:lumMod val="75000"/>
                    <a:lumOff val="25000"/>
                  </a:schemeClr>
                </a:solidFill>
                <a:latin typeface="+mn-ea"/>
                <a:cs typeface="Nanum Gothic" charset="-127"/>
              </a:endParaRPr>
            </a:p>
          </p:txBody>
        </p:sp>
        <p:sp>
          <p:nvSpPr>
            <p:cNvPr id="195" name="삼각형 194"/>
            <p:cNvSpPr/>
            <p:nvPr/>
          </p:nvSpPr>
          <p:spPr>
            <a:xfrm rot="10800000">
              <a:off x="3611636" y="1914129"/>
              <a:ext cx="71363" cy="61520"/>
            </a:xfrm>
            <a:prstGeom prst="triangle">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pic>
        <p:nvPicPr>
          <p:cNvPr id="196" name="그림 19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97330" y="1082860"/>
            <a:ext cx="114109" cy="114109"/>
          </a:xfrm>
          <a:prstGeom prst="rect">
            <a:avLst/>
          </a:prstGeom>
        </p:spPr>
      </p:pic>
      <p:sp>
        <p:nvSpPr>
          <p:cNvPr id="200" name="모서리가 둥근 직사각형 58"/>
          <p:cNvSpPr/>
          <p:nvPr/>
        </p:nvSpPr>
        <p:spPr>
          <a:xfrm>
            <a:off x="36669" y="1451700"/>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grpSp>
        <p:nvGrpSpPr>
          <p:cNvPr id="209" name="그룹 208"/>
          <p:cNvGrpSpPr/>
          <p:nvPr/>
        </p:nvGrpSpPr>
        <p:grpSpPr>
          <a:xfrm>
            <a:off x="36669" y="1647675"/>
            <a:ext cx="1625579" cy="697161"/>
            <a:chOff x="2279791" y="1245919"/>
            <a:chExt cx="1625579" cy="697161"/>
          </a:xfrm>
        </p:grpSpPr>
        <p:sp>
          <p:nvSpPr>
            <p:cNvPr id="223" name="모서리가 둥근 직사각형 58"/>
            <p:cNvSpPr/>
            <p:nvPr/>
          </p:nvSpPr>
          <p:spPr>
            <a:xfrm>
              <a:off x="2279791" y="1245919"/>
              <a:ext cx="1625579" cy="697161"/>
            </a:xfrm>
            <a:prstGeom prst="roundRect">
              <a:avLst>
                <a:gd name="adj" fmla="val 5419"/>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B </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C</a:t>
              </a:r>
            </a:p>
            <a:p>
              <a:pPr>
                <a:lnSpc>
                  <a:spcPct val="150000"/>
                </a:lnSpc>
              </a:pPr>
              <a:endParaRPr lang="ko-KR" altLang="en-US" sz="600" dirty="0">
                <a:solidFill>
                  <a:schemeClr val="tx1">
                    <a:lumMod val="75000"/>
                    <a:lumOff val="25000"/>
                  </a:schemeClr>
                </a:solidFill>
                <a:latin typeface="+mn-ea"/>
                <a:cs typeface="Nanum Gothic" charset="-127"/>
              </a:endParaRPr>
            </a:p>
          </p:txBody>
        </p:sp>
        <p:sp>
          <p:nvSpPr>
            <p:cNvPr id="225" name="L 도형 224"/>
            <p:cNvSpPr/>
            <p:nvPr/>
          </p:nvSpPr>
          <p:spPr>
            <a:xfrm rot="18900000">
              <a:off x="3755209" y="1302303"/>
              <a:ext cx="95925"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227" name="타원 226"/>
          <p:cNvSpPr/>
          <p:nvPr/>
        </p:nvSpPr>
        <p:spPr>
          <a:xfrm>
            <a:off x="285091" y="219646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7</a:t>
            </a:r>
            <a:endParaRPr lang="ko-KR" altLang="en-US" sz="700" dirty="0">
              <a:solidFill>
                <a:schemeClr val="bg1"/>
              </a:solidFill>
              <a:latin typeface="+mn-ea"/>
            </a:endParaRPr>
          </a:p>
        </p:txBody>
      </p:sp>
      <p:sp>
        <p:nvSpPr>
          <p:cNvPr id="228" name="모서리가 둥근 직사각형 58"/>
          <p:cNvSpPr/>
          <p:nvPr/>
        </p:nvSpPr>
        <p:spPr>
          <a:xfrm>
            <a:off x="410540" y="2146285"/>
            <a:ext cx="907924" cy="183138"/>
          </a:xfrm>
          <a:prstGeom prst="roundRect">
            <a:avLst>
              <a:gd name="adj" fmla="val 187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Associatoins</a:t>
            </a:r>
            <a:r>
              <a:rPr lang="en-US" altLang="ko-KR" sz="600" dirty="0">
                <a:solidFill>
                  <a:schemeClr val="tx1">
                    <a:lumMod val="75000"/>
                    <a:lumOff val="25000"/>
                  </a:schemeClr>
                </a:solidFill>
                <a:latin typeface="+mn-ea"/>
                <a:cs typeface="Nanum Gothic" charset="-127"/>
              </a:rPr>
              <a:t> &amp; Join</a:t>
            </a:r>
            <a:endParaRPr lang="ko-KR" altLang="en-US" sz="600" dirty="0">
              <a:solidFill>
                <a:schemeClr val="tx1">
                  <a:lumMod val="75000"/>
                  <a:lumOff val="25000"/>
                </a:schemeClr>
              </a:solidFill>
              <a:latin typeface="+mn-ea"/>
              <a:cs typeface="Nanum Gothic" charset="-127"/>
            </a:endParaRPr>
          </a:p>
        </p:txBody>
      </p:sp>
      <p:cxnSp>
        <p:nvCxnSpPr>
          <p:cNvPr id="230" name="직선 연결선[R] 229"/>
          <p:cNvCxnSpPr/>
          <p:nvPr/>
        </p:nvCxnSpPr>
        <p:spPr>
          <a:xfrm>
            <a:off x="36669" y="2165137"/>
            <a:ext cx="16255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1" name="직사각형 230"/>
          <p:cNvSpPr/>
          <p:nvPr/>
        </p:nvSpPr>
        <p:spPr>
          <a:xfrm>
            <a:off x="32073" y="2121698"/>
            <a:ext cx="1690352" cy="267163"/>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sp>
        <p:nvSpPr>
          <p:cNvPr id="242" name="직사각형 241"/>
          <p:cNvSpPr/>
          <p:nvPr/>
        </p:nvSpPr>
        <p:spPr>
          <a:xfrm>
            <a:off x="-68371" y="1402416"/>
            <a:ext cx="1806152" cy="1108145"/>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cxnSp>
        <p:nvCxnSpPr>
          <p:cNvPr id="243" name="직선 화살표 연결선 242"/>
          <p:cNvCxnSpPr>
            <a:endCxn id="200" idx="3"/>
          </p:cNvCxnSpPr>
          <p:nvPr/>
        </p:nvCxnSpPr>
        <p:spPr>
          <a:xfrm flipH="1">
            <a:off x="1662248" y="1154866"/>
            <a:ext cx="592784" cy="388403"/>
          </a:xfrm>
          <a:prstGeom prst="straightConnector1">
            <a:avLst/>
          </a:prstGeom>
          <a:ln w="12700">
            <a:solidFill>
              <a:srgbClr val="ED1B24"/>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44" name="타원 243"/>
          <p:cNvSpPr/>
          <p:nvPr/>
        </p:nvSpPr>
        <p:spPr>
          <a:xfrm>
            <a:off x="3453492" y="21169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8</a:t>
            </a:r>
            <a:endParaRPr lang="ko-KR" altLang="en-US" sz="700" dirty="0">
              <a:solidFill>
                <a:schemeClr val="bg1"/>
              </a:solidFill>
              <a:latin typeface="+mn-ea"/>
            </a:endParaRPr>
          </a:p>
        </p:txBody>
      </p:sp>
      <p:sp>
        <p:nvSpPr>
          <p:cNvPr id="245" name="타원 244"/>
          <p:cNvSpPr/>
          <p:nvPr/>
        </p:nvSpPr>
        <p:spPr>
          <a:xfrm>
            <a:off x="3464383" y="10674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9</a:t>
            </a:r>
            <a:endParaRPr lang="ko-KR" altLang="en-US" sz="700" dirty="0">
              <a:solidFill>
                <a:schemeClr val="bg1"/>
              </a:solidFill>
              <a:latin typeface="+mn-ea"/>
            </a:endParaRPr>
          </a:p>
        </p:txBody>
      </p:sp>
      <p:sp>
        <p:nvSpPr>
          <p:cNvPr id="246" name="직사각형 245"/>
          <p:cNvSpPr/>
          <p:nvPr/>
        </p:nvSpPr>
        <p:spPr>
          <a:xfrm>
            <a:off x="5931117" y="4564154"/>
            <a:ext cx="2011258" cy="2076984"/>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47" name="직사각형 246"/>
          <p:cNvSpPr/>
          <p:nvPr/>
        </p:nvSpPr>
        <p:spPr>
          <a:xfrm>
            <a:off x="2810932" y="1823327"/>
            <a:ext cx="1172309" cy="687234"/>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pic>
        <p:nvPicPr>
          <p:cNvPr id="248" name="그림 24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381098" y="1475682"/>
            <a:ext cx="114109" cy="114109"/>
          </a:xfrm>
          <a:prstGeom prst="rect">
            <a:avLst/>
          </a:prstGeom>
        </p:spPr>
      </p:pic>
    </p:spTree>
    <p:extLst>
      <p:ext uri="{BB962C8B-B14F-4D97-AF65-F5344CB8AC3E}">
        <p14:creationId xmlns:p14="http://schemas.microsoft.com/office/powerpoint/2010/main" val="984738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직선 화살표 연결선 40"/>
          <p:cNvCxnSpPr>
            <a:endCxn id="38" idx="0"/>
          </p:cNvCxnSpPr>
          <p:nvPr/>
        </p:nvCxnSpPr>
        <p:spPr>
          <a:xfrm flipH="1">
            <a:off x="1221578" y="3909604"/>
            <a:ext cx="2" cy="1882300"/>
          </a:xfrm>
          <a:prstGeom prst="straightConnector1">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텍스트 개체 틀 1"/>
          <p:cNvSpPr>
            <a:spLocks noGrp="1"/>
          </p:cNvSpPr>
          <p:nvPr>
            <p:ph type="body" sz="quarter" idx="11"/>
          </p:nvPr>
        </p:nvSpPr>
        <p:spPr/>
        <p:txBody>
          <a:bodyPr/>
          <a:lstStyle/>
          <a:p>
            <a:r>
              <a:rPr kumimoji="1" lang="ko-KR" altLang="en-US" dirty="0">
                <a:latin typeface="+mn-ea"/>
                <a:ea typeface="+mn-ea"/>
              </a:rPr>
              <a:t>콘텐츠 생성 흐름 및 구조</a:t>
            </a:r>
          </a:p>
        </p:txBody>
      </p:sp>
      <p:sp>
        <p:nvSpPr>
          <p:cNvPr id="3" name="제목 2"/>
          <p:cNvSpPr>
            <a:spLocks noGrp="1"/>
          </p:cNvSpPr>
          <p:nvPr>
            <p:ph type="title"/>
          </p:nvPr>
        </p:nvSpPr>
        <p:spPr/>
        <p:txBody>
          <a:bodyPr/>
          <a:lstStyle/>
          <a:p>
            <a:r>
              <a:rPr kumimoji="1" lang="en-US" altLang="ko-KR" dirty="0">
                <a:latin typeface="+mn-ea"/>
                <a:ea typeface="+mn-ea"/>
                <a:cs typeface="Malgun Gothic" charset="-127"/>
              </a:rPr>
              <a:t>1.1 </a:t>
            </a:r>
            <a:r>
              <a:rPr kumimoji="1" lang="ko-KR" altLang="en-US" dirty="0">
                <a:latin typeface="+mn-ea"/>
                <a:ea typeface="+mn-ea"/>
              </a:rPr>
              <a:t>워크북 </a:t>
            </a:r>
            <a:r>
              <a:rPr kumimoji="1" lang="en-US" altLang="ko-KR" dirty="0">
                <a:latin typeface="+mn-ea"/>
                <a:ea typeface="+mn-ea"/>
              </a:rPr>
              <a:t>&amp; </a:t>
            </a:r>
            <a:r>
              <a:rPr kumimoji="1" lang="ko-KR" altLang="en-US" dirty="0">
                <a:latin typeface="+mn-ea"/>
                <a:ea typeface="+mn-ea"/>
              </a:rPr>
              <a:t>대시보드 생성 </a:t>
            </a:r>
            <a:r>
              <a:rPr kumimoji="1" lang="en-US" altLang="ko-KR" b="1" dirty="0">
                <a:latin typeface="+mn-ea"/>
                <a:ea typeface="+mn-ea"/>
              </a:rPr>
              <a:t>&gt;</a:t>
            </a:r>
            <a:r>
              <a:rPr kumimoji="1" lang="ko-KR" altLang="en-US" b="1" dirty="0">
                <a:latin typeface="+mn-ea"/>
                <a:ea typeface="+mn-ea"/>
              </a:rPr>
              <a:t> 시나리오 및 기본 정책</a:t>
            </a:r>
            <a:r>
              <a:rPr kumimoji="1" lang="en-US" altLang="ko-KR" b="1" dirty="0">
                <a:latin typeface="+mn-ea"/>
                <a:ea typeface="+mn-ea"/>
              </a:rPr>
              <a:t>(1)</a:t>
            </a:r>
            <a:endParaRPr kumimoji="1" lang="ko-KR" altLang="en-US" b="1" dirty="0">
              <a:latin typeface="+mn-ea"/>
              <a:ea typeface="+mn-ea"/>
            </a:endParaRPr>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5</a:t>
            </a:fld>
            <a:endParaRPr lang="ko-KR" altLang="en-US" dirty="0">
              <a:solidFill>
                <a:prstClr val="white">
                  <a:lumMod val="50000"/>
                </a:prstClr>
              </a:solidFill>
              <a:latin typeface="+mn-ea"/>
              <a:ea typeface="+mn-ea"/>
            </a:endParaRPr>
          </a:p>
        </p:txBody>
      </p:sp>
      <p:cxnSp>
        <p:nvCxnSpPr>
          <p:cNvPr id="39" name="직선 화살표 연결선 38"/>
          <p:cNvCxnSpPr>
            <a:endCxn id="78" idx="1"/>
          </p:cNvCxnSpPr>
          <p:nvPr/>
        </p:nvCxnSpPr>
        <p:spPr>
          <a:xfrm>
            <a:off x="1721641" y="1496880"/>
            <a:ext cx="2238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직사각형 75"/>
          <p:cNvSpPr/>
          <p:nvPr/>
        </p:nvSpPr>
        <p:spPr>
          <a:xfrm>
            <a:off x="721516" y="1336146"/>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워크북 기본정보 등록</a:t>
            </a:r>
            <a:endParaRPr kumimoji="1" lang="en-US" altLang="ko-KR" sz="600" dirty="0">
              <a:solidFill>
                <a:schemeClr val="tx1"/>
              </a:solidFill>
              <a:latin typeface="+mn-ea"/>
              <a:cs typeface="Nanum Gothic" charset="-127"/>
            </a:endParaRPr>
          </a:p>
        </p:txBody>
      </p:sp>
      <p:sp>
        <p:nvSpPr>
          <p:cNvPr id="78" name="직사각형 77"/>
          <p:cNvSpPr/>
          <p:nvPr/>
        </p:nvSpPr>
        <p:spPr>
          <a:xfrm>
            <a:off x="1945523" y="1336146"/>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워크북 생성</a:t>
            </a:r>
            <a:endParaRPr kumimoji="1" lang="en-US" altLang="ko-KR" sz="600" dirty="0">
              <a:solidFill>
                <a:schemeClr val="bg1"/>
              </a:solidFill>
              <a:latin typeface="+mn-ea"/>
              <a:cs typeface="Nanum Gothic" charset="-127"/>
            </a:endParaRPr>
          </a:p>
        </p:txBody>
      </p:sp>
      <p:sp>
        <p:nvSpPr>
          <p:cNvPr id="79" name="직사각형 78"/>
          <p:cNvSpPr/>
          <p:nvPr/>
        </p:nvSpPr>
        <p:spPr>
          <a:xfrm>
            <a:off x="7741439" y="1325431"/>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구성</a:t>
            </a:r>
            <a:endParaRPr kumimoji="1" lang="en-US" altLang="ko-KR" sz="600" dirty="0">
              <a:solidFill>
                <a:schemeClr val="tx1"/>
              </a:solidFill>
              <a:latin typeface="+mn-ea"/>
              <a:cs typeface="Nanum Gothic" charset="-127"/>
            </a:endParaRPr>
          </a:p>
          <a:p>
            <a:pPr algn="ct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위젯추가</a:t>
            </a:r>
            <a:r>
              <a:rPr kumimoji="1" lang="en-US" altLang="ko-KR" sz="600" dirty="0">
                <a:solidFill>
                  <a:schemeClr val="tx1"/>
                </a:solidFill>
                <a:latin typeface="+mn-ea"/>
                <a:cs typeface="Nanum Gothic" charset="-127"/>
              </a:rPr>
              <a:t>)</a:t>
            </a:r>
          </a:p>
        </p:txBody>
      </p:sp>
      <p:sp>
        <p:nvSpPr>
          <p:cNvPr id="84" name="직사각형 83"/>
          <p:cNvSpPr/>
          <p:nvPr/>
        </p:nvSpPr>
        <p:spPr>
          <a:xfrm>
            <a:off x="5906419" y="1325702"/>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대시보드 생성</a:t>
            </a:r>
            <a:endParaRPr kumimoji="1" lang="en-US" altLang="ko-KR" sz="600" dirty="0">
              <a:solidFill>
                <a:schemeClr val="bg1"/>
              </a:solidFill>
              <a:latin typeface="+mn-ea"/>
              <a:cs typeface="Nanum Gothic" charset="-127"/>
            </a:endParaRPr>
          </a:p>
        </p:txBody>
      </p:sp>
      <p:cxnSp>
        <p:nvCxnSpPr>
          <p:cNvPr id="103" name="직선 화살표 연결선 102"/>
          <p:cNvCxnSpPr/>
          <p:nvPr/>
        </p:nvCxnSpPr>
        <p:spPr>
          <a:xfrm>
            <a:off x="5688848" y="1486164"/>
            <a:ext cx="223882" cy="272"/>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직선 화살표 연결선 103"/>
          <p:cNvCxnSpPr>
            <a:endCxn id="79" idx="1"/>
          </p:cNvCxnSpPr>
          <p:nvPr/>
        </p:nvCxnSpPr>
        <p:spPr>
          <a:xfrm>
            <a:off x="6925279" y="1486164"/>
            <a:ext cx="816160" cy="1"/>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꺾인 연결선[E] 104"/>
          <p:cNvCxnSpPr>
            <a:stCxn id="79" idx="3"/>
            <a:endCxn id="82" idx="1"/>
          </p:cNvCxnSpPr>
          <p:nvPr/>
        </p:nvCxnSpPr>
        <p:spPr>
          <a:xfrm flipV="1">
            <a:off x="8741564" y="1485892"/>
            <a:ext cx="242617" cy="273"/>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p:cNvCxnSpPr/>
          <p:nvPr/>
        </p:nvCxnSpPr>
        <p:spPr>
          <a:xfrm>
            <a:off x="4464841" y="1485892"/>
            <a:ext cx="22388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직사각형 48"/>
          <p:cNvSpPr/>
          <p:nvPr/>
        </p:nvSpPr>
        <p:spPr>
          <a:xfrm>
            <a:off x="3464716" y="132515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선택</a:t>
            </a:r>
            <a:endParaRPr kumimoji="1" lang="en-US" altLang="ko-KR" sz="600" dirty="0">
              <a:solidFill>
                <a:schemeClr val="tx1"/>
              </a:solidFill>
              <a:latin typeface="+mn-ea"/>
              <a:cs typeface="Nanum Gothic" charset="-127"/>
            </a:endParaRPr>
          </a:p>
        </p:txBody>
      </p:sp>
      <p:sp>
        <p:nvSpPr>
          <p:cNvPr id="57" name="직사각형 56"/>
          <p:cNvSpPr/>
          <p:nvPr/>
        </p:nvSpPr>
        <p:spPr>
          <a:xfrm>
            <a:off x="4688723" y="132515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기본정보 등록</a:t>
            </a:r>
            <a:endParaRPr kumimoji="1" lang="en-US" altLang="ko-KR" sz="600" dirty="0">
              <a:solidFill>
                <a:schemeClr val="tx1"/>
              </a:solidFill>
              <a:latin typeface="+mn-ea"/>
              <a:cs typeface="Nanum Gothic" charset="-127"/>
            </a:endParaRPr>
          </a:p>
        </p:txBody>
      </p:sp>
      <p:cxnSp>
        <p:nvCxnSpPr>
          <p:cNvPr id="71" name="꺾인 연결선[E] 70"/>
          <p:cNvCxnSpPr>
            <a:stCxn id="78" idx="3"/>
            <a:endCxn id="49" idx="1"/>
          </p:cNvCxnSpPr>
          <p:nvPr/>
        </p:nvCxnSpPr>
        <p:spPr>
          <a:xfrm flipV="1">
            <a:off x="2945648" y="1485892"/>
            <a:ext cx="519068" cy="10988"/>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직사각형 81"/>
          <p:cNvSpPr/>
          <p:nvPr/>
        </p:nvSpPr>
        <p:spPr>
          <a:xfrm>
            <a:off x="8984181" y="1325158"/>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차트</a:t>
            </a:r>
            <a:endParaRPr kumimoji="1" lang="en-US" altLang="ko-KR" sz="600" dirty="0">
              <a:solidFill>
                <a:schemeClr val="bg1"/>
              </a:solidFill>
              <a:latin typeface="+mn-ea"/>
              <a:cs typeface="Nanum Gothic" charset="-127"/>
            </a:endParaRPr>
          </a:p>
        </p:txBody>
      </p:sp>
      <p:sp>
        <p:nvSpPr>
          <p:cNvPr id="87" name="직사각형 86"/>
          <p:cNvSpPr/>
          <p:nvPr/>
        </p:nvSpPr>
        <p:spPr>
          <a:xfrm>
            <a:off x="8984181" y="1706607"/>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텍스트</a:t>
            </a:r>
            <a:endParaRPr kumimoji="1" lang="en-US" altLang="ko-KR" sz="600" dirty="0">
              <a:solidFill>
                <a:schemeClr val="bg1"/>
              </a:solidFill>
              <a:latin typeface="+mn-ea"/>
              <a:cs typeface="Nanum Gothic" charset="-127"/>
            </a:endParaRPr>
          </a:p>
        </p:txBody>
      </p:sp>
      <p:sp>
        <p:nvSpPr>
          <p:cNvPr id="88" name="직사각형 87"/>
          <p:cNvSpPr/>
          <p:nvPr/>
        </p:nvSpPr>
        <p:spPr>
          <a:xfrm>
            <a:off x="8984181" y="2088056"/>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필터</a:t>
            </a:r>
            <a:endParaRPr kumimoji="1" lang="en-US" altLang="ko-KR" sz="600" dirty="0">
              <a:solidFill>
                <a:schemeClr val="bg1"/>
              </a:solidFill>
              <a:latin typeface="+mn-ea"/>
              <a:cs typeface="Nanum Gothic" charset="-127"/>
            </a:endParaRPr>
          </a:p>
        </p:txBody>
      </p:sp>
      <p:sp>
        <p:nvSpPr>
          <p:cNvPr id="95" name="직사각형 94"/>
          <p:cNvSpPr/>
          <p:nvPr/>
        </p:nvSpPr>
        <p:spPr>
          <a:xfrm>
            <a:off x="8984181" y="2469505"/>
            <a:ext cx="1000125"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매개변수</a:t>
            </a:r>
            <a:endParaRPr kumimoji="1" lang="en-US" altLang="ko-KR" sz="600" dirty="0">
              <a:solidFill>
                <a:schemeClr val="bg1"/>
              </a:solidFill>
              <a:latin typeface="+mn-ea"/>
              <a:cs typeface="Nanum Gothic" charset="-127"/>
            </a:endParaRPr>
          </a:p>
        </p:txBody>
      </p:sp>
      <p:cxnSp>
        <p:nvCxnSpPr>
          <p:cNvPr id="102" name="직선 연결선[R] 101"/>
          <p:cNvCxnSpPr/>
          <p:nvPr/>
        </p:nvCxnSpPr>
        <p:spPr>
          <a:xfrm>
            <a:off x="3184415" y="980011"/>
            <a:ext cx="0" cy="2066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6" name="직사각형 105"/>
          <p:cNvSpPr/>
          <p:nvPr/>
        </p:nvSpPr>
        <p:spPr>
          <a:xfrm>
            <a:off x="990657" y="987096"/>
            <a:ext cx="172378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1 : Workbook</a:t>
            </a:r>
            <a:endParaRPr kumimoji="1" lang="ko-KR" altLang="en-US" sz="700" dirty="0">
              <a:solidFill>
                <a:schemeClr val="tx1">
                  <a:lumMod val="75000"/>
                  <a:lumOff val="25000"/>
                </a:schemeClr>
              </a:solidFill>
              <a:latin typeface="+mn-ea"/>
              <a:cs typeface="Nanum Gothic" charset="-127"/>
            </a:endParaRPr>
          </a:p>
        </p:txBody>
      </p:sp>
      <p:sp>
        <p:nvSpPr>
          <p:cNvPr id="110" name="직사각형 109"/>
          <p:cNvSpPr/>
          <p:nvPr/>
        </p:nvSpPr>
        <p:spPr>
          <a:xfrm>
            <a:off x="4285947" y="987096"/>
            <a:ext cx="172378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2 : Dashboard</a:t>
            </a:r>
            <a:endParaRPr kumimoji="1" lang="ko-KR" altLang="en-US" sz="700" dirty="0">
              <a:solidFill>
                <a:schemeClr val="tx1">
                  <a:lumMod val="75000"/>
                  <a:lumOff val="25000"/>
                </a:schemeClr>
              </a:solidFill>
              <a:latin typeface="+mn-ea"/>
              <a:cs typeface="Nanum Gothic" charset="-127"/>
            </a:endParaRPr>
          </a:p>
        </p:txBody>
      </p:sp>
      <p:sp>
        <p:nvSpPr>
          <p:cNvPr id="111" name="직사각형 110"/>
          <p:cNvSpPr/>
          <p:nvPr/>
        </p:nvSpPr>
        <p:spPr>
          <a:xfrm>
            <a:off x="7741439" y="987096"/>
            <a:ext cx="2063728" cy="23010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ko-KR" sz="700" dirty="0">
                <a:solidFill>
                  <a:schemeClr val="tx1">
                    <a:lumMod val="75000"/>
                    <a:lumOff val="25000"/>
                  </a:schemeClr>
                </a:solidFill>
                <a:latin typeface="+mn-ea"/>
                <a:cs typeface="Nanum Gothic" charset="-127"/>
              </a:rPr>
              <a:t>Depth 3 : Widget (</a:t>
            </a:r>
            <a:r>
              <a:rPr kumimoji="1" lang="en-US" altLang="ko-KR" sz="700">
                <a:solidFill>
                  <a:schemeClr val="tx1">
                    <a:lumMod val="75000"/>
                    <a:lumOff val="25000"/>
                  </a:schemeClr>
                </a:solidFill>
                <a:latin typeface="+mn-ea"/>
                <a:cs typeface="Nanum Gothic" charset="-127"/>
              </a:rPr>
              <a:t>on editing </a:t>
            </a:r>
            <a:r>
              <a:rPr kumimoji="1" lang="en-US" altLang="ko-KR" sz="700" dirty="0">
                <a:solidFill>
                  <a:schemeClr val="tx1">
                    <a:lumMod val="75000"/>
                    <a:lumOff val="25000"/>
                  </a:schemeClr>
                </a:solidFill>
                <a:latin typeface="+mn-ea"/>
                <a:cs typeface="Nanum Gothic" charset="-127"/>
              </a:rPr>
              <a:t>dashboard)</a:t>
            </a:r>
            <a:endParaRPr kumimoji="1" lang="ko-KR" altLang="en-US" sz="700" dirty="0">
              <a:solidFill>
                <a:schemeClr val="tx1">
                  <a:lumMod val="75000"/>
                  <a:lumOff val="25000"/>
                </a:schemeClr>
              </a:solidFill>
              <a:latin typeface="+mn-ea"/>
              <a:cs typeface="Nanum Gothic" charset="-127"/>
            </a:endParaRPr>
          </a:p>
        </p:txBody>
      </p:sp>
      <p:cxnSp>
        <p:nvCxnSpPr>
          <p:cNvPr id="112" name="직선 연결선[R] 111"/>
          <p:cNvCxnSpPr/>
          <p:nvPr/>
        </p:nvCxnSpPr>
        <p:spPr>
          <a:xfrm>
            <a:off x="7376852" y="980011"/>
            <a:ext cx="0" cy="206612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3" name="꺾인 연결선[E] 112"/>
          <p:cNvCxnSpPr>
            <a:stCxn id="79" idx="3"/>
            <a:endCxn id="87" idx="1"/>
          </p:cNvCxnSpPr>
          <p:nvPr/>
        </p:nvCxnSpPr>
        <p:spPr>
          <a:xfrm>
            <a:off x="8741564" y="1486165"/>
            <a:ext cx="242617" cy="381176"/>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꺾인 연결선[E] 113"/>
          <p:cNvCxnSpPr>
            <a:stCxn id="79" idx="3"/>
            <a:endCxn id="88" idx="1"/>
          </p:cNvCxnSpPr>
          <p:nvPr/>
        </p:nvCxnSpPr>
        <p:spPr>
          <a:xfrm>
            <a:off x="8741564" y="1486165"/>
            <a:ext cx="242617" cy="762625"/>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꺾인 연결선[E] 114"/>
          <p:cNvCxnSpPr>
            <a:stCxn id="79" idx="3"/>
            <a:endCxn id="95" idx="1"/>
          </p:cNvCxnSpPr>
          <p:nvPr/>
        </p:nvCxnSpPr>
        <p:spPr>
          <a:xfrm>
            <a:off x="8741564" y="1486165"/>
            <a:ext cx="242617" cy="1144074"/>
          </a:xfrm>
          <a:prstGeom prst="bentConnector3">
            <a:avLst>
              <a:gd name="adj1" fmla="val 50000"/>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직사각형 29"/>
          <p:cNvSpPr/>
          <p:nvPr/>
        </p:nvSpPr>
        <p:spPr>
          <a:xfrm>
            <a:off x="10418694" y="5739389"/>
            <a:ext cx="1615198" cy="96112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1" name="직사각형 30"/>
          <p:cNvSpPr/>
          <p:nvPr/>
        </p:nvSpPr>
        <p:spPr>
          <a:xfrm>
            <a:off x="10612285" y="6124347"/>
            <a:ext cx="1421607" cy="67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en-US" altLang="ko-KR" sz="600" dirty="0">
                <a:solidFill>
                  <a:schemeClr val="tx1"/>
                </a:solidFill>
                <a:latin typeface="+mn-ea"/>
                <a:cs typeface="Nanum Gothic" charset="-127"/>
              </a:rPr>
              <a:t>Administrator</a:t>
            </a:r>
          </a:p>
          <a:p>
            <a:pPr marL="92075" indent="-92075">
              <a:lnSpc>
                <a:spcPct val="150000"/>
              </a:lnSpc>
              <a:buFont typeface="Arial" charset="0"/>
              <a:buChar char="•"/>
            </a:pPr>
            <a:r>
              <a:rPr kumimoji="1" lang="en-US" altLang="ko-KR" sz="600" dirty="0">
                <a:solidFill>
                  <a:schemeClr val="tx1"/>
                </a:solidFill>
                <a:latin typeface="+mn-ea"/>
                <a:cs typeface="Nanum Gothic" charset="-127"/>
              </a:rPr>
              <a:t>Manager</a:t>
            </a:r>
            <a:endParaRPr kumimoji="1" lang="ko-KR" altLang="en-US" sz="600" dirty="0">
              <a:solidFill>
                <a:schemeClr val="tx1"/>
              </a:solidFill>
              <a:latin typeface="+mn-ea"/>
              <a:cs typeface="Nanum Gothic" charset="-127"/>
            </a:endParaRPr>
          </a:p>
        </p:txBody>
      </p:sp>
      <p:sp>
        <p:nvSpPr>
          <p:cNvPr id="32" name="직사각형 31"/>
          <p:cNvSpPr/>
          <p:nvPr/>
        </p:nvSpPr>
        <p:spPr>
          <a:xfrm>
            <a:off x="10654958" y="5949417"/>
            <a:ext cx="423229" cy="165724"/>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페이지</a:t>
            </a:r>
            <a:endParaRPr kumimoji="1" lang="ko-KR" altLang="en-US" sz="600" dirty="0">
              <a:solidFill>
                <a:schemeClr val="tx1"/>
              </a:solidFill>
              <a:latin typeface="+mn-ea"/>
              <a:cs typeface="Nanum Gothic" charset="-127"/>
            </a:endParaRPr>
          </a:p>
        </p:txBody>
      </p:sp>
      <p:pic>
        <p:nvPicPr>
          <p:cNvPr id="33" name="그림 3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9839" y="6190589"/>
            <a:ext cx="99875" cy="114143"/>
          </a:xfrm>
          <a:prstGeom prst="rect">
            <a:avLst/>
          </a:prstGeom>
        </p:spPr>
      </p:pic>
      <p:pic>
        <p:nvPicPr>
          <p:cNvPr id="34" name="그림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2481" y="6328629"/>
            <a:ext cx="113921" cy="113921"/>
          </a:xfrm>
          <a:prstGeom prst="rect">
            <a:avLst/>
          </a:prstGeom>
        </p:spPr>
      </p:pic>
      <p:sp>
        <p:nvSpPr>
          <p:cNvPr id="35" name="직사각형 34"/>
          <p:cNvSpPr/>
          <p:nvPr/>
        </p:nvSpPr>
        <p:spPr>
          <a:xfrm>
            <a:off x="721515" y="520807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대시보드 편집</a:t>
            </a:r>
          </a:p>
        </p:txBody>
      </p:sp>
      <p:grpSp>
        <p:nvGrpSpPr>
          <p:cNvPr id="36" name="그룹 35"/>
          <p:cNvGrpSpPr/>
          <p:nvPr/>
        </p:nvGrpSpPr>
        <p:grpSpPr>
          <a:xfrm>
            <a:off x="721515" y="5791904"/>
            <a:ext cx="1064419" cy="364330"/>
            <a:chOff x="4221956" y="3031687"/>
            <a:chExt cx="1064419" cy="364330"/>
          </a:xfrm>
        </p:grpSpPr>
        <p:sp>
          <p:nvSpPr>
            <p:cNvPr id="37" name="직사각형 36"/>
            <p:cNvSpPr/>
            <p:nvPr/>
          </p:nvSpPr>
          <p:spPr>
            <a:xfrm>
              <a:off x="4286250" y="307454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차트</a:t>
              </a:r>
              <a:endParaRPr kumimoji="1" lang="ko-KR" altLang="en-US" sz="600" dirty="0">
                <a:solidFill>
                  <a:schemeClr val="tx1"/>
                </a:solidFill>
                <a:latin typeface="+mn-ea"/>
                <a:cs typeface="Nanum Gothic" charset="-127"/>
              </a:endParaRPr>
            </a:p>
          </p:txBody>
        </p:sp>
        <p:sp>
          <p:nvSpPr>
            <p:cNvPr id="38" name="직사각형 37"/>
            <p:cNvSpPr/>
            <p:nvPr/>
          </p:nvSpPr>
          <p:spPr>
            <a:xfrm>
              <a:off x="4221956" y="3031687"/>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위젯</a:t>
              </a:r>
            </a:p>
          </p:txBody>
        </p:sp>
      </p:grpSp>
      <p:sp>
        <p:nvSpPr>
          <p:cNvPr id="40" name="직사각형 39"/>
          <p:cNvSpPr/>
          <p:nvPr/>
        </p:nvSpPr>
        <p:spPr>
          <a:xfrm>
            <a:off x="2098096" y="5208079"/>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미리보기</a:t>
            </a:r>
            <a:endParaRPr kumimoji="1" lang="en-US" altLang="ko-KR" sz="600" dirty="0">
              <a:solidFill>
                <a:schemeClr val="tx1"/>
              </a:solidFill>
              <a:latin typeface="+mn-ea"/>
              <a:cs typeface="Nanum Gothic" charset="-127"/>
            </a:endParaRPr>
          </a:p>
        </p:txBody>
      </p:sp>
      <p:cxnSp>
        <p:nvCxnSpPr>
          <p:cNvPr id="43" name="꺾인 연결선[E] 42"/>
          <p:cNvCxnSpPr>
            <a:stCxn id="56" idx="2"/>
            <a:endCxn id="40" idx="0"/>
          </p:cNvCxnSpPr>
          <p:nvPr/>
        </p:nvCxnSpPr>
        <p:spPr>
          <a:xfrm rot="16200000" flipH="1">
            <a:off x="1658941" y="4268861"/>
            <a:ext cx="501856" cy="1376580"/>
          </a:xfrm>
          <a:prstGeom prst="bentConnector3">
            <a:avLst>
              <a:gd name="adj1" fmla="val 50000"/>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직사각형 43"/>
          <p:cNvSpPr/>
          <p:nvPr/>
        </p:nvSpPr>
        <p:spPr>
          <a:xfrm>
            <a:off x="3079019" y="5147253"/>
            <a:ext cx="1655143" cy="38229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ko-KR" altLang="en-US" sz="600" dirty="0">
                <a:solidFill>
                  <a:schemeClr val="tx1"/>
                </a:solidFill>
                <a:latin typeface="+mn-ea"/>
                <a:cs typeface="Nanum Gothic" charset="-127"/>
              </a:rPr>
              <a:t>데이터 상세 정보 열람</a:t>
            </a:r>
            <a:endParaRPr kumimoji="1" lang="en-US" altLang="ko-KR" sz="600" dirty="0">
              <a:solidFill>
                <a:schemeClr val="tx1"/>
              </a:solidFill>
              <a:latin typeface="+mn-ea"/>
              <a:cs typeface="Nanum Gothic" charset="-127"/>
            </a:endParaRPr>
          </a:p>
          <a:p>
            <a:pPr marL="179388" lvl="1" indent="-93663">
              <a:lnSpc>
                <a:spcPct val="150000"/>
              </a:lnSpc>
              <a:buFont typeface="Arial" charset="0"/>
              <a:buChar char="•"/>
            </a:pPr>
            <a:r>
              <a:rPr kumimoji="1" lang="ko-KR" altLang="en-US" sz="600" dirty="0">
                <a:solidFill>
                  <a:schemeClr val="tx1"/>
                </a:solidFill>
                <a:latin typeface="+mn-ea"/>
                <a:cs typeface="Nanum Gothic" charset="-127"/>
              </a:rPr>
              <a:t>그리드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통계 </a:t>
            </a:r>
            <a:r>
              <a:rPr kumimoji="1" lang="en-US" altLang="ko-KR" sz="600" dirty="0">
                <a:solidFill>
                  <a:schemeClr val="tx1"/>
                </a:solidFill>
                <a:latin typeface="+mn-ea"/>
                <a:cs typeface="Nanum Gothic" charset="-127"/>
              </a:rPr>
              <a:t>&amp;</a:t>
            </a:r>
            <a:r>
              <a:rPr kumimoji="1" lang="ko-KR" altLang="en-US" sz="600" dirty="0">
                <a:solidFill>
                  <a:schemeClr val="tx1"/>
                </a:solidFill>
                <a:latin typeface="+mn-ea"/>
                <a:cs typeface="Nanum Gothic" charset="-127"/>
              </a:rPr>
              <a:t> 스키마</a:t>
            </a:r>
            <a:endParaRPr kumimoji="1" lang="en-US" altLang="ko-KR" sz="600" dirty="0">
              <a:solidFill>
                <a:schemeClr val="tx1"/>
              </a:solidFill>
              <a:latin typeface="+mn-ea"/>
              <a:cs typeface="Nanum Gothic" charset="-127"/>
            </a:endParaRPr>
          </a:p>
        </p:txBody>
      </p:sp>
      <p:pic>
        <p:nvPicPr>
          <p:cNvPr id="46" name="그림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72" y="5739909"/>
            <a:ext cx="113921" cy="113921"/>
          </a:xfrm>
          <a:prstGeom prst="rect">
            <a:avLst/>
          </a:prstGeom>
        </p:spPr>
      </p:pic>
      <p:pic>
        <p:nvPicPr>
          <p:cNvPr id="47" name="그림 4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206" y="5151119"/>
            <a:ext cx="113921" cy="113921"/>
          </a:xfrm>
          <a:prstGeom prst="rect">
            <a:avLst/>
          </a:prstGeom>
        </p:spPr>
      </p:pic>
      <p:sp>
        <p:nvSpPr>
          <p:cNvPr id="51" name="직사각형 50"/>
          <p:cNvSpPr/>
          <p:nvPr/>
        </p:nvSpPr>
        <p:spPr>
          <a:xfrm>
            <a:off x="1707263" y="3500185"/>
            <a:ext cx="1872124" cy="8098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ko-KR" altLang="en-US" sz="600" dirty="0">
                <a:solidFill>
                  <a:schemeClr val="tx1"/>
                </a:solidFill>
                <a:latin typeface="+mn-ea"/>
                <a:cs typeface="Nanum Gothic" charset="-127"/>
              </a:rPr>
              <a:t>대시보드 열람</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워크북</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대시보드 기본 정보 열람</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댓글</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ko-KR" altLang="en-US" sz="600" dirty="0">
                <a:solidFill>
                  <a:schemeClr val="tx1"/>
                </a:solidFill>
                <a:latin typeface="+mn-ea"/>
                <a:cs typeface="Nanum Gothic" charset="-127"/>
              </a:rPr>
              <a:t>워크북</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대시보드 기본정보 수정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삭제</a:t>
            </a:r>
          </a:p>
        </p:txBody>
      </p:sp>
      <p:pic>
        <p:nvPicPr>
          <p:cNvPr id="52" name="그림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31" y="3999829"/>
            <a:ext cx="113921" cy="113921"/>
          </a:xfrm>
          <a:prstGeom prst="rect">
            <a:avLst/>
          </a:prstGeom>
        </p:spPr>
      </p:pic>
      <p:sp>
        <p:nvSpPr>
          <p:cNvPr id="53" name="직사각형 52"/>
          <p:cNvSpPr/>
          <p:nvPr/>
        </p:nvSpPr>
        <p:spPr>
          <a:xfrm>
            <a:off x="651206" y="3252759"/>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a:solidFill>
                  <a:schemeClr val="tx1"/>
                </a:solidFill>
                <a:latin typeface="+mn-ea"/>
                <a:cs typeface="Nanum Gothic" charset="-127"/>
              </a:rPr>
              <a:t>워크북 </a:t>
            </a:r>
            <a:r>
              <a:rPr kumimoji="1" lang="ko-KR" altLang="en-US" sz="700" b="1" dirty="0">
                <a:solidFill>
                  <a:schemeClr val="tx1"/>
                </a:solidFill>
                <a:latin typeface="+mn-ea"/>
                <a:cs typeface="Nanum Gothic" charset="-127"/>
              </a:rPr>
              <a:t>이하 뎁스 구조</a:t>
            </a:r>
          </a:p>
        </p:txBody>
      </p:sp>
      <p:sp>
        <p:nvSpPr>
          <p:cNvPr id="54" name="직사각형 53"/>
          <p:cNvSpPr/>
          <p:nvPr/>
        </p:nvSpPr>
        <p:spPr>
          <a:xfrm>
            <a:off x="721516" y="3588136"/>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워크북</a:t>
            </a:r>
          </a:p>
        </p:txBody>
      </p:sp>
      <p:sp>
        <p:nvSpPr>
          <p:cNvPr id="55" name="직사각형 54"/>
          <p:cNvSpPr/>
          <p:nvPr/>
        </p:nvSpPr>
        <p:spPr>
          <a:xfrm>
            <a:off x="1835479" y="4385702"/>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대시보드</a:t>
            </a:r>
          </a:p>
        </p:txBody>
      </p:sp>
      <p:sp>
        <p:nvSpPr>
          <p:cNvPr id="56" name="직사각형 55"/>
          <p:cNvSpPr/>
          <p:nvPr/>
        </p:nvSpPr>
        <p:spPr>
          <a:xfrm>
            <a:off x="721516" y="4384755"/>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schemeClr val="tx1"/>
                </a:solidFill>
                <a:latin typeface="+mn-ea"/>
                <a:cs typeface="Nanum Gothic" charset="-127"/>
              </a:rPr>
              <a:t>대시보드</a:t>
            </a:r>
          </a:p>
        </p:txBody>
      </p:sp>
      <p:sp>
        <p:nvSpPr>
          <p:cNvPr id="58" name="직사각형 57"/>
          <p:cNvSpPr/>
          <p:nvPr/>
        </p:nvSpPr>
        <p:spPr>
          <a:xfrm>
            <a:off x="2949443" y="4385702"/>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a:t>
            </a:r>
            <a:endParaRPr kumimoji="1" lang="ko-KR" altLang="en-US" sz="600" dirty="0">
              <a:solidFill>
                <a:schemeClr val="tx1"/>
              </a:solidFill>
              <a:latin typeface="+mn-ea"/>
              <a:cs typeface="Nanum Gothic" charset="-127"/>
            </a:endParaRPr>
          </a:p>
        </p:txBody>
      </p:sp>
      <p:sp>
        <p:nvSpPr>
          <p:cNvPr id="59" name="직사각형 58"/>
          <p:cNvSpPr/>
          <p:nvPr/>
        </p:nvSpPr>
        <p:spPr>
          <a:xfrm>
            <a:off x="651206" y="719386"/>
            <a:ext cx="142160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mn-ea"/>
                <a:cs typeface="Nanum Gothic" charset="-127"/>
              </a:rPr>
              <a:t>콘텐츠 생성 흐름</a:t>
            </a:r>
          </a:p>
        </p:txBody>
      </p:sp>
      <p:sp>
        <p:nvSpPr>
          <p:cNvPr id="64" name="직사각형 63"/>
          <p:cNvSpPr/>
          <p:nvPr/>
        </p:nvSpPr>
        <p:spPr>
          <a:xfrm>
            <a:off x="2098096" y="5791904"/>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사용자정의 컬럼 추가</a:t>
            </a:r>
            <a:endParaRPr kumimoji="1" lang="en-US" altLang="ko-KR" sz="600" dirty="0">
              <a:solidFill>
                <a:schemeClr val="tx1"/>
              </a:solidFill>
              <a:latin typeface="+mn-ea"/>
              <a:cs typeface="Nanum Gothic" charset="-127"/>
            </a:endParaRPr>
          </a:p>
        </p:txBody>
      </p:sp>
      <p:cxnSp>
        <p:nvCxnSpPr>
          <p:cNvPr id="65" name="꺾인 연결선[E] 64"/>
          <p:cNvCxnSpPr>
            <a:stCxn id="35" idx="2"/>
            <a:endCxn id="64" idx="0"/>
          </p:cNvCxnSpPr>
          <p:nvPr/>
        </p:nvCxnSpPr>
        <p:spPr>
          <a:xfrm rot="16200000" flipH="1">
            <a:off x="1778690" y="4972434"/>
            <a:ext cx="262357" cy="1376581"/>
          </a:xfrm>
          <a:prstGeom prst="bentConnector3">
            <a:avLst>
              <a:gd name="adj1" fmla="val 50000"/>
            </a:avLst>
          </a:prstGeom>
          <a:ln>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68" name="그림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1135" y="5739909"/>
            <a:ext cx="113921" cy="113921"/>
          </a:xfrm>
          <a:prstGeom prst="rect">
            <a:avLst/>
          </a:prstGeom>
        </p:spPr>
      </p:pic>
    </p:spTree>
    <p:extLst>
      <p:ext uri="{BB962C8B-B14F-4D97-AF65-F5344CB8AC3E}">
        <p14:creationId xmlns:p14="http://schemas.microsoft.com/office/powerpoint/2010/main" val="1623975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직사각형 206"/>
          <p:cNvSpPr/>
          <p:nvPr/>
        </p:nvSpPr>
        <p:spPr>
          <a:xfrm>
            <a:off x="2298810" y="4316949"/>
            <a:ext cx="5542793" cy="53065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32" name="모서리가 둥근 직사각형 58"/>
          <p:cNvSpPr/>
          <p:nvPr/>
        </p:nvSpPr>
        <p:spPr>
          <a:xfrm>
            <a:off x="2253063" y="2831069"/>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Condition</a:t>
            </a:r>
            <a:endParaRPr lang="en-US" altLang="ko-KR" sz="700" b="1" dirty="0">
              <a:solidFill>
                <a:schemeClr val="bg1">
                  <a:lumMod val="75000"/>
                </a:schemeClr>
              </a:solidFill>
              <a:latin typeface="+mn-ea"/>
              <a:cs typeface="Nanum Gothic" charset="-127"/>
            </a:endParaRPr>
          </a:p>
        </p:txBody>
      </p:sp>
      <p:sp>
        <p:nvSpPr>
          <p:cNvPr id="34" name="모서리가 둥근 직사각형 58"/>
          <p:cNvSpPr/>
          <p:nvPr/>
        </p:nvSpPr>
        <p:spPr>
          <a:xfrm>
            <a:off x="2298811" y="3061276"/>
            <a:ext cx="5542794" cy="1217477"/>
          </a:xfrm>
          <a:prstGeom prst="roundRect">
            <a:avLst>
              <a:gd name="adj" fmla="val 268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endParaRPr kumimoji="1" lang="en-US" altLang="ko-KR" sz="700" dirty="0">
              <a:solidFill>
                <a:schemeClr val="tx1">
                  <a:lumMod val="75000"/>
                  <a:lumOff val="25000"/>
                </a:schemeClr>
              </a:solidFill>
              <a:latin typeface="+mn-ea"/>
              <a:cs typeface="Nanum Gothic" charset="-127"/>
            </a:endParaRPr>
          </a:p>
          <a:p>
            <a:r>
              <a:rPr kumimoji="1" lang="en-US" altLang="ko-KR" sz="700" dirty="0">
                <a:solidFill>
                  <a:schemeClr val="tx1">
                    <a:lumMod val="75000"/>
                    <a:lumOff val="25000"/>
                  </a:schemeClr>
                </a:solidFill>
                <a:latin typeface="+mn-ea"/>
                <a:cs typeface="Nanum Gothic" charset="-127"/>
              </a:rPr>
              <a:t>ca</a:t>
            </a:r>
          </a:p>
        </p:txBody>
      </p:sp>
      <p:sp>
        <p:nvSpPr>
          <p:cNvPr id="2" name="텍스트 개체 틀 1"/>
          <p:cNvSpPr>
            <a:spLocks noGrp="1"/>
          </p:cNvSpPr>
          <p:nvPr>
            <p:ph type="body" sz="quarter" idx="11"/>
          </p:nvPr>
        </p:nvSpPr>
        <p:spPr/>
        <p:txBody>
          <a:bodyPr/>
          <a:lstStyle/>
          <a:p>
            <a:r>
              <a:rPr lang="ko-KR" altLang="en-US" dirty="0">
                <a:latin typeface="+mn-ea"/>
                <a:ea typeface="+mn-ea"/>
              </a:rPr>
              <a:t>차원값 사용자 정의 필드</a:t>
            </a:r>
          </a:p>
        </p:txBody>
      </p:sp>
      <p:sp>
        <p:nvSpPr>
          <p:cNvPr id="9" name="제목 8"/>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a:t>
            </a:r>
            <a:r>
              <a:rPr lang="ko-KR" altLang="en-US" dirty="0">
                <a:latin typeface="+mn-ea"/>
                <a:ea typeface="+mn-ea"/>
              </a:rPr>
              <a:t>사용자 정의 필드 </a:t>
            </a:r>
            <a:r>
              <a:rPr lang="en-US" altLang="ko-KR" dirty="0">
                <a:latin typeface="+mn-ea"/>
                <a:ea typeface="+mn-ea"/>
              </a:rPr>
              <a:t>(1)</a:t>
            </a:r>
            <a:endParaRPr kumimoji="1" lang="ko-KR" altLang="en-US" dirty="0">
              <a:latin typeface="+mn-ea"/>
              <a:ea typeface="+mn-ea"/>
            </a:endParaRPr>
          </a:p>
        </p:txBody>
      </p:sp>
      <p:sp>
        <p:nvSpPr>
          <p:cNvPr id="52"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50</a:t>
            </a:fld>
            <a:endParaRPr lang="ko-KR" altLang="en-US" dirty="0">
              <a:solidFill>
                <a:schemeClr val="accent4">
                  <a:lumMod val="75000"/>
                </a:schemeClr>
              </a:solidFill>
              <a:latin typeface="+mn-ea"/>
              <a:ea typeface="+mn-ea"/>
            </a:endParaRPr>
          </a:p>
        </p:txBody>
      </p:sp>
      <p:sp>
        <p:nvSpPr>
          <p:cNvPr id="3" name="텍스트 개체 틀 2"/>
          <p:cNvSpPr>
            <a:spLocks noGrp="1"/>
          </p:cNvSpPr>
          <p:nvPr>
            <p:ph type="body" sz="quarter" idx="13"/>
          </p:nvPr>
        </p:nvSpPr>
        <p:spPr/>
        <p:txBody>
          <a:bodyPr>
            <a:normAutofit fontScale="92500"/>
          </a:bodyPr>
          <a:lstStyle/>
          <a:p>
            <a:r>
              <a:rPr lang="ko-KR" altLang="en-US" dirty="0">
                <a:latin typeface="+mn-ea"/>
                <a:ea typeface="+mn-ea"/>
              </a:rPr>
              <a:t>컬럼 이름</a:t>
            </a:r>
            <a:endParaRPr lang="en-US" altLang="ko-KR" dirty="0">
              <a:latin typeface="+mn-ea"/>
              <a:ea typeface="+mn-ea"/>
            </a:endParaRPr>
          </a:p>
          <a:p>
            <a:pPr lvl="1"/>
            <a:r>
              <a:rPr lang="ko-KR" altLang="en-US" dirty="0">
                <a:latin typeface="+mn-ea"/>
                <a:ea typeface="+mn-ea"/>
              </a:rPr>
              <a:t>초기값으로 각 속성명에 숫자 순차적으로 부여됨 </a:t>
            </a:r>
            <a:r>
              <a:rPr lang="en-US" altLang="ko-KR" dirty="0">
                <a:latin typeface="+mn-ea"/>
                <a:ea typeface="+mn-ea"/>
              </a:rPr>
              <a:t>/</a:t>
            </a:r>
            <a:r>
              <a:rPr lang="ko-KR" altLang="en-US" dirty="0">
                <a:latin typeface="+mn-ea"/>
                <a:ea typeface="+mn-ea"/>
              </a:rPr>
              <a:t> </a:t>
            </a:r>
            <a:r>
              <a:rPr lang="en-US" altLang="ko-KR" dirty="0">
                <a:latin typeface="+mn-ea"/>
                <a:ea typeface="+mn-ea"/>
              </a:rPr>
              <a:t>Dimension</a:t>
            </a:r>
            <a:r>
              <a:rPr lang="ko-KR" altLang="en-US" dirty="0">
                <a:latin typeface="+mn-ea"/>
                <a:ea typeface="+mn-ea"/>
              </a:rPr>
              <a:t> </a:t>
            </a:r>
            <a:r>
              <a:rPr lang="en-US" altLang="ko-KR" dirty="0">
                <a:latin typeface="+mn-ea"/>
                <a:ea typeface="+mn-ea"/>
              </a:rPr>
              <a:t>(n)</a:t>
            </a:r>
          </a:p>
          <a:p>
            <a:r>
              <a:rPr lang="ko-KR" altLang="en-US" dirty="0">
                <a:latin typeface="+mn-ea"/>
                <a:ea typeface="+mn-ea"/>
              </a:rPr>
              <a:t>조건식</a:t>
            </a:r>
            <a:endParaRPr lang="en-US" altLang="ko-KR" dirty="0">
              <a:latin typeface="+mn-ea"/>
              <a:ea typeface="+mn-ea"/>
            </a:endParaRPr>
          </a:p>
          <a:p>
            <a:pPr lvl="1"/>
            <a:r>
              <a:rPr lang="ko-KR" altLang="en-US" dirty="0">
                <a:latin typeface="+mn-ea"/>
                <a:ea typeface="+mn-ea"/>
              </a:rPr>
              <a:t>입력 필드</a:t>
            </a:r>
            <a:endParaRPr lang="en-US" altLang="ko-KR" dirty="0">
              <a:latin typeface="+mn-ea"/>
              <a:ea typeface="+mn-ea"/>
            </a:endParaRPr>
          </a:p>
          <a:p>
            <a:pPr lvl="2"/>
            <a:r>
              <a:rPr lang="en-US" altLang="ko-KR" dirty="0">
                <a:latin typeface="+mn-ea"/>
                <a:ea typeface="+mn-ea"/>
              </a:rPr>
              <a:t>P.H : </a:t>
            </a:r>
            <a:r>
              <a:rPr lang="ko-KR" altLang="en-US" dirty="0">
                <a:latin typeface="+mn-ea"/>
                <a:ea typeface="+mn-ea"/>
              </a:rPr>
              <a:t>컬럼 이름 또는 수식을 입력하세요</a:t>
            </a:r>
            <a:endParaRPr lang="en-US" altLang="ko-KR" dirty="0">
              <a:latin typeface="+mn-ea"/>
              <a:ea typeface="+mn-ea"/>
            </a:endParaRPr>
          </a:p>
          <a:p>
            <a:pPr lvl="2"/>
            <a:r>
              <a:rPr lang="ko-KR" altLang="en-US" dirty="0">
                <a:latin typeface="+mn-ea"/>
                <a:ea typeface="+mn-ea"/>
              </a:rPr>
              <a:t>문자 입력 시</a:t>
            </a:r>
            <a:r>
              <a:rPr lang="en-US" altLang="ko-KR" dirty="0">
                <a:latin typeface="+mn-ea"/>
                <a:ea typeface="+mn-ea"/>
              </a:rPr>
              <a:t>,</a:t>
            </a:r>
            <a:r>
              <a:rPr lang="ko-KR" altLang="en-US" dirty="0">
                <a:latin typeface="+mn-ea"/>
                <a:ea typeface="+mn-ea"/>
              </a:rPr>
              <a:t> 컬럼 및 수식 검색 결과 확인 가능</a:t>
            </a:r>
            <a:endParaRPr lang="en-US" altLang="ko-KR" dirty="0">
              <a:latin typeface="+mn-ea"/>
              <a:ea typeface="+mn-ea"/>
            </a:endParaRPr>
          </a:p>
          <a:p>
            <a:pPr lvl="1"/>
            <a:r>
              <a:rPr lang="ko-KR" altLang="en-US" dirty="0">
                <a:latin typeface="+mn-ea"/>
                <a:ea typeface="+mn-ea"/>
              </a:rPr>
              <a:t>검증 버튼</a:t>
            </a:r>
            <a:endParaRPr lang="en-US" altLang="ko-KR" dirty="0">
              <a:latin typeface="+mn-ea"/>
              <a:ea typeface="+mn-ea"/>
            </a:endParaRPr>
          </a:p>
          <a:p>
            <a:pPr lvl="2"/>
            <a:r>
              <a:rPr lang="ko-KR" altLang="en-US" dirty="0">
                <a:latin typeface="+mn-ea"/>
                <a:ea typeface="+mn-ea"/>
              </a:rPr>
              <a:t>문자 입력 시 활성</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검증 후 검증 결과 메시지 출력</a:t>
            </a:r>
            <a:endParaRPr lang="en-US" altLang="ko-KR" dirty="0">
              <a:latin typeface="+mn-ea"/>
              <a:ea typeface="+mn-ea"/>
            </a:endParaRPr>
          </a:p>
          <a:p>
            <a:pPr lvl="1"/>
            <a:r>
              <a:rPr lang="ko-KR" altLang="en-US" dirty="0">
                <a:latin typeface="+mn-ea"/>
                <a:ea typeface="+mn-ea"/>
              </a:rPr>
              <a:t>검증 결과 메시지</a:t>
            </a:r>
            <a:endParaRPr lang="en-US" altLang="ko-KR" dirty="0">
              <a:latin typeface="+mn-ea"/>
              <a:ea typeface="+mn-ea"/>
            </a:endParaRPr>
          </a:p>
          <a:p>
            <a:r>
              <a:rPr lang="ko-KR" altLang="en-US" dirty="0">
                <a:latin typeface="+mn-ea"/>
                <a:ea typeface="+mn-ea"/>
              </a:rPr>
              <a:t>조건식 상세 정보 및 입력 </a:t>
            </a:r>
            <a:r>
              <a:rPr lang="en-US" altLang="ko-KR" dirty="0">
                <a:latin typeface="+mn-ea"/>
                <a:ea typeface="+mn-ea"/>
              </a:rPr>
              <a:t>UI</a:t>
            </a:r>
          </a:p>
          <a:p>
            <a:pPr lvl="1"/>
            <a:r>
              <a:rPr lang="ko-KR" altLang="en-US" dirty="0">
                <a:latin typeface="+mn-ea"/>
                <a:ea typeface="+mn-ea"/>
              </a:rPr>
              <a:t>컬럼 추가</a:t>
            </a:r>
            <a:endParaRPr lang="en-US" altLang="ko-KR" dirty="0">
              <a:latin typeface="+mn-ea"/>
              <a:ea typeface="+mn-ea"/>
            </a:endParaRPr>
          </a:p>
          <a:p>
            <a:pPr lvl="2"/>
            <a:r>
              <a:rPr lang="ko-KR" altLang="en-US" dirty="0">
                <a:solidFill>
                  <a:srgbClr val="FF0000"/>
                </a:solidFill>
                <a:latin typeface="+mn-ea"/>
                <a:ea typeface="+mn-ea"/>
              </a:rPr>
              <a:t>커스텀 필드</a:t>
            </a:r>
            <a:r>
              <a:rPr lang="en-US" altLang="ko-KR" dirty="0">
                <a:solidFill>
                  <a:srgbClr val="FF0000"/>
                </a:solidFill>
                <a:latin typeface="+mn-ea"/>
                <a:ea typeface="+mn-ea"/>
              </a:rPr>
              <a:t>, </a:t>
            </a:r>
            <a:r>
              <a:rPr lang="ko-KR" altLang="en-US" dirty="0">
                <a:solidFill>
                  <a:srgbClr val="FF0000"/>
                </a:solidFill>
                <a:latin typeface="+mn-ea"/>
                <a:ea typeface="+mn-ea"/>
              </a:rPr>
              <a:t>매개변수 포함 모든 컬럼 리스트</a:t>
            </a:r>
            <a:endParaRPr lang="en-US" altLang="ko-KR" dirty="0">
              <a:latin typeface="+mn-ea"/>
              <a:ea typeface="+mn-ea"/>
            </a:endParaRPr>
          </a:p>
          <a:p>
            <a:pPr lvl="2"/>
            <a:r>
              <a:rPr lang="ko-KR" altLang="en-US" dirty="0">
                <a:latin typeface="+mn-ea"/>
                <a:ea typeface="+mn-ea"/>
              </a:rPr>
              <a:t>컬럼 목록 구성</a:t>
            </a:r>
            <a:endParaRPr lang="en-US" altLang="ko-KR" dirty="0">
              <a:latin typeface="+mn-ea"/>
              <a:ea typeface="+mn-ea"/>
            </a:endParaRPr>
          </a:p>
          <a:p>
            <a:pPr lvl="3"/>
            <a:r>
              <a:rPr lang="ko-KR" altLang="en-US" dirty="0">
                <a:latin typeface="+mn-ea"/>
                <a:ea typeface="+mn-ea"/>
              </a:rPr>
              <a:t>속성아이콘 </a:t>
            </a:r>
            <a:r>
              <a:rPr lang="en-US" altLang="ko-KR" dirty="0">
                <a:latin typeface="+mn-ea"/>
                <a:ea typeface="+mn-ea"/>
              </a:rPr>
              <a:t>+</a:t>
            </a:r>
            <a:r>
              <a:rPr lang="ko-KR" altLang="en-US" dirty="0">
                <a:latin typeface="+mn-ea"/>
                <a:ea typeface="+mn-ea"/>
              </a:rPr>
              <a:t> 컬럼명</a:t>
            </a:r>
            <a:endParaRPr lang="en-US" altLang="ko-KR" dirty="0">
              <a:latin typeface="+mn-ea"/>
              <a:ea typeface="+mn-ea"/>
            </a:endParaRPr>
          </a:p>
          <a:p>
            <a:pPr lvl="3"/>
            <a:r>
              <a:rPr lang="ko-KR" altLang="en-US" dirty="0"/>
              <a:t>페이징 </a:t>
            </a:r>
            <a:r>
              <a:rPr lang="en-US" altLang="ko-KR" dirty="0"/>
              <a:t>:</a:t>
            </a:r>
            <a:r>
              <a:rPr lang="ko-KR" altLang="en-US" dirty="0"/>
              <a:t> </a:t>
            </a:r>
            <a:r>
              <a:rPr lang="en-US" altLang="ko-KR" dirty="0"/>
              <a:t>15</a:t>
            </a:r>
            <a:r>
              <a:rPr lang="ko-KR" altLang="en-US" dirty="0"/>
              <a:t>개씩</a:t>
            </a:r>
            <a:endParaRPr lang="en-US" altLang="ko-KR" dirty="0">
              <a:latin typeface="+mn-ea"/>
              <a:ea typeface="+mn-ea"/>
            </a:endParaRPr>
          </a:p>
          <a:p>
            <a:pPr lvl="3"/>
            <a:r>
              <a:rPr lang="ko-KR" altLang="en-US" dirty="0">
                <a:latin typeface="+mn-ea"/>
                <a:ea typeface="+mn-ea"/>
              </a:rPr>
              <a:t>목록 클릭 시</a:t>
            </a:r>
            <a:r>
              <a:rPr lang="en-US" altLang="ko-KR" dirty="0">
                <a:latin typeface="+mn-ea"/>
                <a:ea typeface="+mn-ea"/>
              </a:rPr>
              <a:t>,</a:t>
            </a:r>
            <a:r>
              <a:rPr lang="ko-KR" altLang="en-US" dirty="0">
                <a:latin typeface="+mn-ea"/>
                <a:ea typeface="+mn-ea"/>
              </a:rPr>
              <a:t> 조건식 입력창에 추가됨</a:t>
            </a:r>
            <a:endParaRPr lang="en-US" altLang="ko-KR" dirty="0">
              <a:latin typeface="+mn-ea"/>
              <a:ea typeface="+mn-ea"/>
            </a:endParaRPr>
          </a:p>
          <a:p>
            <a:pPr lvl="1"/>
            <a:r>
              <a:rPr lang="ko-KR" altLang="en-US" dirty="0">
                <a:latin typeface="+mn-ea"/>
                <a:ea typeface="+mn-ea"/>
              </a:rPr>
              <a:t>수식 추가</a:t>
            </a:r>
            <a:endParaRPr lang="en-US" altLang="ko-KR" dirty="0">
              <a:latin typeface="+mn-ea"/>
              <a:ea typeface="+mn-ea"/>
            </a:endParaRPr>
          </a:p>
          <a:p>
            <a:pPr lvl="2"/>
            <a:r>
              <a:rPr lang="ko-KR" altLang="en-US" dirty="0">
                <a:latin typeface="+mn-ea"/>
                <a:ea typeface="+mn-ea"/>
              </a:rPr>
              <a:t>펑션 카테고리</a:t>
            </a:r>
            <a:endParaRPr lang="en-US" altLang="ko-KR" dirty="0">
              <a:latin typeface="+mn-ea"/>
              <a:ea typeface="+mn-ea"/>
            </a:endParaRPr>
          </a:p>
          <a:p>
            <a:pPr lvl="3"/>
            <a:r>
              <a:rPr lang="ko-KR" altLang="en-US" dirty="0">
                <a:latin typeface="+mn-ea"/>
                <a:ea typeface="+mn-ea"/>
              </a:rPr>
              <a:t>펑션 목록 중 선택 가능 </a:t>
            </a:r>
            <a:endParaRPr lang="en-US" altLang="ko-KR" dirty="0">
              <a:latin typeface="+mn-ea"/>
              <a:ea typeface="+mn-ea"/>
            </a:endParaRPr>
          </a:p>
          <a:p>
            <a:pPr lvl="2"/>
            <a:r>
              <a:rPr lang="ko-KR" altLang="en-US" dirty="0">
                <a:latin typeface="+mn-ea"/>
                <a:ea typeface="+mn-ea"/>
              </a:rPr>
              <a:t>수식</a:t>
            </a:r>
            <a:endParaRPr lang="en-US" altLang="ko-KR" dirty="0">
              <a:latin typeface="+mn-ea"/>
              <a:ea typeface="+mn-ea"/>
            </a:endParaRPr>
          </a:p>
          <a:p>
            <a:pPr lvl="3"/>
            <a:r>
              <a:rPr lang="ko-KR" altLang="en-US" dirty="0">
                <a:latin typeface="+mn-ea"/>
                <a:ea typeface="+mn-ea"/>
              </a:rPr>
              <a:t>수식 목록 및 검색이 가능한 </a:t>
            </a:r>
            <a:r>
              <a:rPr lang="en-US" altLang="ko-KR" dirty="0">
                <a:latin typeface="+mn-ea"/>
                <a:ea typeface="+mn-ea"/>
              </a:rPr>
              <a:t>UI</a:t>
            </a:r>
            <a:r>
              <a:rPr lang="ko-KR" altLang="en-US" dirty="0">
                <a:latin typeface="+mn-ea"/>
                <a:ea typeface="+mn-ea"/>
              </a:rPr>
              <a:t> 사용</a:t>
            </a:r>
            <a:endParaRPr lang="en-US" altLang="ko-KR" dirty="0">
              <a:latin typeface="+mn-ea"/>
              <a:ea typeface="+mn-ea"/>
            </a:endParaRPr>
          </a:p>
          <a:p>
            <a:pPr lvl="3"/>
            <a:r>
              <a:rPr lang="ko-KR" altLang="en-US" dirty="0">
                <a:latin typeface="+mn-ea"/>
                <a:ea typeface="+mn-ea"/>
              </a:rPr>
              <a:t>카테고리가 선택된 상태에서는 해당 카테고리 내에서만 검색 가능</a:t>
            </a:r>
            <a:endParaRPr lang="en-US" altLang="ko-KR" dirty="0">
              <a:latin typeface="+mn-ea"/>
              <a:ea typeface="+mn-ea"/>
            </a:endParaRPr>
          </a:p>
          <a:p>
            <a:pPr lvl="3"/>
            <a:r>
              <a:rPr lang="ko-KR" altLang="en-US" dirty="0">
                <a:latin typeface="+mn-ea"/>
                <a:ea typeface="+mn-ea"/>
              </a:rPr>
              <a:t>수식 목록 구성</a:t>
            </a:r>
            <a:endParaRPr lang="en-US" altLang="ko-KR" dirty="0">
              <a:latin typeface="+mn-ea"/>
              <a:ea typeface="+mn-ea"/>
            </a:endParaRPr>
          </a:p>
          <a:p>
            <a:pPr lvl="4"/>
            <a:r>
              <a:rPr lang="ko-KR" altLang="en-US" dirty="0">
                <a:latin typeface="+mn-ea"/>
                <a:ea typeface="+mn-ea"/>
              </a:rPr>
              <a:t>목록은 카테고리 인덱스로 그루핑됨</a:t>
            </a:r>
            <a:endParaRPr lang="en-US" altLang="ko-KR" dirty="0">
              <a:latin typeface="+mn-ea"/>
              <a:ea typeface="+mn-ea"/>
            </a:endParaRPr>
          </a:p>
          <a:p>
            <a:pPr lvl="4"/>
            <a:r>
              <a:rPr lang="ko-KR" altLang="en-US" dirty="0">
                <a:latin typeface="+mn-ea"/>
                <a:ea typeface="+mn-ea"/>
              </a:rPr>
              <a:t>수식 제목 및 도움말</a:t>
            </a:r>
            <a:endParaRPr lang="en-US" altLang="ko-KR" dirty="0">
              <a:latin typeface="+mn-ea"/>
              <a:ea typeface="+mn-ea"/>
            </a:endParaRPr>
          </a:p>
          <a:p>
            <a:pPr lvl="3"/>
            <a:r>
              <a:rPr lang="ko-KR" altLang="en-US" dirty="0">
                <a:latin typeface="+mn-ea"/>
                <a:ea typeface="+mn-ea"/>
              </a:rPr>
              <a:t>목록 클릭 시</a:t>
            </a:r>
            <a:r>
              <a:rPr lang="en-US" altLang="ko-KR" dirty="0">
                <a:latin typeface="+mn-ea"/>
                <a:ea typeface="+mn-ea"/>
              </a:rPr>
              <a:t>,</a:t>
            </a:r>
            <a:r>
              <a:rPr lang="ko-KR" altLang="en-US" dirty="0">
                <a:latin typeface="+mn-ea"/>
                <a:ea typeface="+mn-ea"/>
              </a:rPr>
              <a:t> 조건식 입력창에 추가됨</a:t>
            </a:r>
            <a:endParaRPr lang="en-US" altLang="ko-KR" dirty="0">
              <a:latin typeface="+mn-ea"/>
              <a:ea typeface="+mn-ea"/>
            </a:endParaRPr>
          </a:p>
          <a:p>
            <a:r>
              <a:rPr lang="ko-KR" altLang="en-US" dirty="0">
                <a:latin typeface="+mn-ea"/>
                <a:ea typeface="+mn-ea"/>
              </a:rPr>
              <a:t>버튼 영역</a:t>
            </a:r>
            <a:endParaRPr lang="en-US" altLang="ko-KR" dirty="0">
              <a:latin typeface="+mn-ea"/>
              <a:ea typeface="+mn-ea"/>
            </a:endParaRPr>
          </a:p>
          <a:p>
            <a:pPr lvl="1"/>
            <a:r>
              <a:rPr lang="ko-KR" altLang="en-US" dirty="0">
                <a:latin typeface="+mn-ea"/>
                <a:ea typeface="+mn-ea"/>
              </a:rPr>
              <a:t>취소 </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팝업 닫힘 </a:t>
            </a:r>
            <a:r>
              <a:rPr lang="en-US" altLang="ko-KR" dirty="0">
                <a:latin typeface="+mn-ea"/>
                <a:ea typeface="+mn-ea"/>
              </a:rPr>
              <a:t>/</a:t>
            </a:r>
            <a:r>
              <a:rPr lang="ko-KR" altLang="en-US" dirty="0">
                <a:latin typeface="+mn-ea"/>
                <a:ea typeface="+mn-ea"/>
              </a:rPr>
              <a:t> 취소 </a:t>
            </a:r>
            <a:endParaRPr lang="en-US" altLang="ko-KR" dirty="0">
              <a:latin typeface="+mn-ea"/>
              <a:ea typeface="+mn-ea"/>
            </a:endParaRPr>
          </a:p>
          <a:p>
            <a:pPr lvl="1"/>
            <a:r>
              <a:rPr kumimoji="1" lang="ko-KR" altLang="en-US" dirty="0">
                <a:latin typeface="+mn-ea"/>
                <a:ea typeface="+mn-ea"/>
              </a:rPr>
              <a:t>완료</a:t>
            </a:r>
            <a:endParaRPr kumimoji="1" lang="en-US" altLang="ko-KR" dirty="0">
              <a:latin typeface="+mn-ea"/>
              <a:ea typeface="+mn-ea"/>
            </a:endParaRPr>
          </a:p>
          <a:p>
            <a:pPr lvl="2"/>
            <a:r>
              <a:rPr kumimoji="1" lang="ko-KR" altLang="en-US" dirty="0">
                <a:latin typeface="+mn-ea"/>
                <a:ea typeface="+mn-ea"/>
              </a:rPr>
              <a:t>클릭 </a:t>
            </a:r>
            <a:r>
              <a:rPr kumimoji="1" lang="en-US" altLang="ko-KR" dirty="0">
                <a:latin typeface="+mn-ea"/>
                <a:ea typeface="+mn-ea"/>
              </a:rPr>
              <a:t>&gt;</a:t>
            </a:r>
            <a:r>
              <a:rPr kumimoji="1" lang="ko-KR" altLang="en-US" dirty="0">
                <a:latin typeface="+mn-ea"/>
                <a:ea typeface="+mn-ea"/>
              </a:rPr>
              <a:t> </a:t>
            </a:r>
            <a:r>
              <a:rPr kumimoji="1" lang="en-US" altLang="ko-KR" dirty="0">
                <a:solidFill>
                  <a:srgbClr val="FF0000"/>
                </a:solidFill>
                <a:latin typeface="+mn-ea"/>
                <a:ea typeface="+mn-ea"/>
              </a:rPr>
              <a:t>Validation </a:t>
            </a:r>
            <a:r>
              <a:rPr kumimoji="1" lang="ko-KR" altLang="en-US" dirty="0">
                <a:solidFill>
                  <a:srgbClr val="FF0000"/>
                </a:solidFill>
                <a:latin typeface="+mn-ea"/>
                <a:ea typeface="+mn-ea"/>
              </a:rPr>
              <a:t>체크</a:t>
            </a:r>
            <a:endParaRPr kumimoji="1" lang="en-US" altLang="ko-KR" dirty="0">
              <a:solidFill>
                <a:srgbClr val="FF0000"/>
              </a:solidFill>
              <a:latin typeface="+mn-ea"/>
              <a:ea typeface="+mn-ea"/>
            </a:endParaRPr>
          </a:p>
          <a:p>
            <a:pPr lvl="3"/>
            <a:r>
              <a:rPr kumimoji="1" lang="en-US" altLang="ko-KR" dirty="0">
                <a:latin typeface="+mn-ea"/>
                <a:ea typeface="+mn-ea"/>
              </a:rPr>
              <a:t>Success &gt; </a:t>
            </a:r>
            <a:r>
              <a:rPr kumimoji="1" lang="ko-KR" altLang="en-US" dirty="0">
                <a:latin typeface="+mn-ea"/>
                <a:ea typeface="+mn-ea"/>
              </a:rPr>
              <a:t>생성 완료 토스트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[016.0]</a:t>
            </a:r>
            <a:endParaRPr kumimoji="1" lang="en-US" altLang="ko-KR" dirty="0">
              <a:solidFill>
                <a:srgbClr val="FF0000"/>
              </a:solidFill>
              <a:latin typeface="+mn-ea"/>
              <a:ea typeface="+mn-ea"/>
            </a:endParaRPr>
          </a:p>
          <a:p>
            <a:pPr lvl="3"/>
            <a:r>
              <a:rPr kumimoji="1" lang="en-US" altLang="ko-KR" dirty="0">
                <a:latin typeface="+mn-ea"/>
                <a:ea typeface="+mn-ea"/>
              </a:rPr>
              <a:t>Fail : </a:t>
            </a:r>
            <a:r>
              <a:rPr kumimoji="1" lang="ko-KR" altLang="en-US" dirty="0">
                <a:latin typeface="+mn-ea"/>
                <a:ea typeface="+mn-ea"/>
              </a:rPr>
              <a:t>빈 입력창이 있을 경우 </a:t>
            </a:r>
            <a:r>
              <a:rPr kumimoji="1" lang="en-US" altLang="ko-KR" dirty="0">
                <a:latin typeface="+mn-ea"/>
                <a:ea typeface="+mn-ea"/>
              </a:rPr>
              <a:t>/</a:t>
            </a:r>
            <a:r>
              <a:rPr kumimoji="1" lang="ko-KR" altLang="en-US" dirty="0">
                <a:latin typeface="+mn-ea"/>
                <a:ea typeface="+mn-ea"/>
              </a:rPr>
              <a:t> 검증이 완료되지 않은 경우</a:t>
            </a:r>
            <a:r>
              <a:rPr kumimoji="1" lang="en-US" altLang="ko-KR" dirty="0">
                <a:latin typeface="+mn-ea"/>
                <a:ea typeface="+mn-ea"/>
              </a:rPr>
              <a:t> &gt; </a:t>
            </a:r>
            <a:r>
              <a:rPr kumimoji="1" lang="ko-KR" altLang="en-US" dirty="0">
                <a:latin typeface="+mn-ea"/>
                <a:ea typeface="+mn-ea"/>
              </a:rPr>
              <a:t>해당 항목 근처에 에러 메시지 출력</a:t>
            </a:r>
            <a:endParaRPr kumimoji="1" lang="en-US" altLang="ko-KR" dirty="0">
              <a:latin typeface="+mn-ea"/>
              <a:ea typeface="+mn-ea"/>
            </a:endParaRPr>
          </a:p>
        </p:txBody>
      </p:sp>
      <p:sp>
        <p:nvSpPr>
          <p:cNvPr id="46" name="직사각형 45"/>
          <p:cNvSpPr/>
          <p:nvPr/>
        </p:nvSpPr>
        <p:spPr>
          <a:xfrm>
            <a:off x="2202305" y="2046215"/>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a:solidFill>
                  <a:prstClr val="black">
                    <a:lumMod val="75000"/>
                    <a:lumOff val="25000"/>
                  </a:prstClr>
                </a:solidFill>
                <a:latin typeface="+mn-ea"/>
                <a:cs typeface="Nanum Gothic" charset="-127"/>
              </a:rPr>
              <a:t>Dimension custom </a:t>
            </a:r>
            <a:r>
              <a:rPr lang="en-US" altLang="ko-KR" sz="800" b="1" dirty="0">
                <a:solidFill>
                  <a:prstClr val="black">
                    <a:lumMod val="75000"/>
                    <a:lumOff val="25000"/>
                  </a:prstClr>
                </a:solidFill>
                <a:latin typeface="+mn-ea"/>
                <a:cs typeface="Nanum Gothic" charset="-127"/>
              </a:rPr>
              <a:t>column</a:t>
            </a:r>
            <a:endParaRPr lang="en-US" altLang="ko-KR" sz="800" b="1" dirty="0">
              <a:solidFill>
                <a:schemeClr val="tx1"/>
              </a:solidFill>
              <a:latin typeface="+mn-ea"/>
              <a:cs typeface="Nanum Gothic" charset="-127"/>
            </a:endParaRPr>
          </a:p>
        </p:txBody>
      </p:sp>
      <p:sp>
        <p:nvSpPr>
          <p:cNvPr id="17" name="TextBox 16"/>
          <p:cNvSpPr txBox="1"/>
          <p:nvPr/>
        </p:nvSpPr>
        <p:spPr>
          <a:xfrm>
            <a:off x="1990365" y="1895569"/>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[033.</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22" name="모서리가 둥근 직사각형 58"/>
          <p:cNvSpPr/>
          <p:nvPr/>
        </p:nvSpPr>
        <p:spPr>
          <a:xfrm>
            <a:off x="2253063" y="2424415"/>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Column name</a:t>
            </a:r>
            <a:endParaRPr lang="en-US" altLang="ko-KR" sz="700" b="1" dirty="0">
              <a:solidFill>
                <a:schemeClr val="bg1">
                  <a:lumMod val="75000"/>
                </a:schemeClr>
              </a:solidFill>
              <a:latin typeface="+mn-ea"/>
              <a:cs typeface="Nanum Gothic" charset="-127"/>
            </a:endParaRPr>
          </a:p>
        </p:txBody>
      </p:sp>
      <p:cxnSp>
        <p:nvCxnSpPr>
          <p:cNvPr id="29" name="직선 연결선[R] 28"/>
          <p:cNvCxnSpPr/>
          <p:nvPr/>
        </p:nvCxnSpPr>
        <p:spPr>
          <a:xfrm>
            <a:off x="2003696" y="2324243"/>
            <a:ext cx="61777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모서리가 둥근 직사각형 58"/>
          <p:cNvSpPr/>
          <p:nvPr/>
        </p:nvSpPr>
        <p:spPr>
          <a:xfrm>
            <a:off x="2298811" y="2623143"/>
            <a:ext cx="5542794"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tx1">
                    <a:lumMod val="75000"/>
                    <a:lumOff val="25000"/>
                  </a:schemeClr>
                </a:solidFill>
                <a:latin typeface="+mn-ea"/>
                <a:cs typeface="Nanum Gothic" charset="-127"/>
              </a:rPr>
              <a:t>Dimension (1)</a:t>
            </a:r>
            <a:endParaRPr lang="ko-KR" altLang="en-US" sz="700" dirty="0">
              <a:solidFill>
                <a:schemeClr val="tx1">
                  <a:lumMod val="75000"/>
                  <a:lumOff val="25000"/>
                </a:schemeClr>
              </a:solidFill>
              <a:latin typeface="+mn-ea"/>
              <a:cs typeface="Nanum Gothic" charset="-127"/>
            </a:endParaRPr>
          </a:p>
        </p:txBody>
      </p:sp>
      <p:grpSp>
        <p:nvGrpSpPr>
          <p:cNvPr id="6" name="그룹 5"/>
          <p:cNvGrpSpPr/>
          <p:nvPr/>
        </p:nvGrpSpPr>
        <p:grpSpPr>
          <a:xfrm>
            <a:off x="2526308" y="3203095"/>
            <a:ext cx="1042269" cy="1119730"/>
            <a:chOff x="2393081" y="2370456"/>
            <a:chExt cx="1042269" cy="1119730"/>
          </a:xfrm>
        </p:grpSpPr>
        <p:sp>
          <p:nvSpPr>
            <p:cNvPr id="5" name="직사각형 4"/>
            <p:cNvSpPr/>
            <p:nvPr/>
          </p:nvSpPr>
          <p:spPr>
            <a:xfrm>
              <a:off x="2393081" y="2370456"/>
              <a:ext cx="1042269" cy="111973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pic>
          <p:nvPicPr>
            <p:cNvPr id="4" name="그림 3"/>
            <p:cNvPicPr>
              <a:picLocks noChangeAspect="1"/>
            </p:cNvPicPr>
            <p:nvPr/>
          </p:nvPicPr>
          <p:blipFill rotWithShape="1">
            <a:blip r:embed="rId11">
              <a:extLst>
                <a:ext uri="{28A0092B-C50C-407E-A947-70E740481C1C}">
                  <a14:useLocalDpi xmlns:a14="http://schemas.microsoft.com/office/drawing/2010/main" val="0"/>
                </a:ext>
              </a:extLst>
            </a:blip>
            <a:srcRect t="2933"/>
            <a:stretch/>
          </p:blipFill>
          <p:spPr>
            <a:xfrm>
              <a:off x="2426521" y="2503954"/>
              <a:ext cx="975387" cy="946776"/>
            </a:xfrm>
            <a:prstGeom prst="rect">
              <a:avLst/>
            </a:prstGeom>
          </p:spPr>
        </p:pic>
        <p:sp>
          <p:nvSpPr>
            <p:cNvPr id="31" name="모서리가 둥근 직사각형 30"/>
            <p:cNvSpPr/>
            <p:nvPr/>
          </p:nvSpPr>
          <p:spPr>
            <a:xfrm>
              <a:off x="2402020" y="2869211"/>
              <a:ext cx="1033330" cy="80955"/>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400">
                  <a:solidFill>
                    <a:schemeClr val="bg1">
                      <a:lumMod val="50000"/>
                    </a:schemeClr>
                  </a:solidFill>
                  <a:latin typeface="+mn-ea"/>
                  <a:cs typeface="Nanum Gothic" charset="-127"/>
                </a:rPr>
                <a:t>Formula</a:t>
              </a:r>
              <a:endParaRPr lang="en-US" altLang="ko-KR" sz="400" dirty="0">
                <a:solidFill>
                  <a:schemeClr val="bg1">
                    <a:lumMod val="50000"/>
                  </a:schemeClr>
                </a:solidFill>
                <a:latin typeface="+mn-ea"/>
                <a:cs typeface="Nanum Gothic" charset="-127"/>
              </a:endParaRPr>
            </a:p>
          </p:txBody>
        </p:sp>
        <p:sp>
          <p:nvSpPr>
            <p:cNvPr id="33" name="모서리가 둥근 직사각형 32"/>
            <p:cNvSpPr/>
            <p:nvPr/>
          </p:nvSpPr>
          <p:spPr>
            <a:xfrm>
              <a:off x="2402020" y="2387353"/>
              <a:ext cx="1033330" cy="80955"/>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400" dirty="0">
                  <a:solidFill>
                    <a:schemeClr val="bg1">
                      <a:lumMod val="50000"/>
                    </a:schemeClr>
                  </a:solidFill>
                  <a:latin typeface="+mn-ea"/>
                  <a:cs typeface="Nanum Gothic" charset="-127"/>
                </a:rPr>
                <a:t>Column</a:t>
              </a:r>
            </a:p>
          </p:txBody>
        </p:sp>
      </p:grpSp>
      <p:sp>
        <p:nvSpPr>
          <p:cNvPr id="49" name="타원 48"/>
          <p:cNvSpPr/>
          <p:nvPr/>
        </p:nvSpPr>
        <p:spPr>
          <a:xfrm>
            <a:off x="2326197" y="307643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1</a:t>
            </a:r>
            <a:endParaRPr lang="ko-KR" altLang="en-US" sz="600" b="1" dirty="0">
              <a:solidFill>
                <a:srgbClr val="FF0000"/>
              </a:solidFill>
              <a:latin typeface="+mn-ea"/>
              <a:cs typeface="Nanum Gothic" charset="-127"/>
            </a:endParaRPr>
          </a:p>
        </p:txBody>
      </p:sp>
      <p:sp>
        <p:nvSpPr>
          <p:cNvPr id="37" name="모서리가 둥근 직사각형 58"/>
          <p:cNvSpPr/>
          <p:nvPr/>
        </p:nvSpPr>
        <p:spPr>
          <a:xfrm>
            <a:off x="5667236" y="4053979"/>
            <a:ext cx="1267971" cy="200037"/>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gn="r">
              <a:lnSpc>
                <a:spcPct val="200000"/>
              </a:lnSpc>
            </a:pPr>
            <a:r>
              <a:rPr lang="en-US" altLang="ko-KR" sz="600" i="1" dirty="0">
                <a:solidFill>
                  <a:srgbClr val="FF0000"/>
                </a:solidFill>
                <a:latin typeface="+mn-ea"/>
                <a:cs typeface="Nanum Gothic" charset="-127"/>
              </a:rPr>
              <a:t>X</a:t>
            </a:r>
            <a:r>
              <a:rPr lang="ko-KR" altLang="en-US" sz="600" i="1" dirty="0">
                <a:solidFill>
                  <a:srgbClr val="FF0000"/>
                </a:solidFill>
                <a:latin typeface="+mn-ea"/>
                <a:cs typeface="Nanum Gothic" charset="-127"/>
              </a:rPr>
              <a:t> </a:t>
            </a:r>
            <a:r>
              <a:rPr lang="en-US" altLang="ko-KR" sz="600" i="1" dirty="0">
                <a:solidFill>
                  <a:srgbClr val="FF0000"/>
                </a:solidFill>
                <a:latin typeface="+mn-ea"/>
                <a:cs typeface="Nanum Gothic" charset="-127"/>
              </a:rPr>
              <a:t>Error message area</a:t>
            </a:r>
          </a:p>
        </p:txBody>
      </p:sp>
      <p:sp>
        <p:nvSpPr>
          <p:cNvPr id="36" name="모서리가 둥근 직사각형 127"/>
          <p:cNvSpPr/>
          <p:nvPr/>
        </p:nvSpPr>
        <p:spPr>
          <a:xfrm>
            <a:off x="7030440" y="4053980"/>
            <a:ext cx="785605" cy="200037"/>
          </a:xfrm>
          <a:prstGeom prst="roundRect">
            <a:avLst>
              <a:gd name="adj" fmla="val 18668"/>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prstClr val="white"/>
                </a:solidFill>
                <a:latin typeface="+mn-ea"/>
                <a:cs typeface="Nanum Gothic" charset="-127"/>
              </a:rPr>
              <a:t>Validation check</a:t>
            </a:r>
            <a:endParaRPr lang="ko-KR" altLang="en-US" sz="600" dirty="0">
              <a:solidFill>
                <a:prstClr val="white"/>
              </a:solidFill>
              <a:latin typeface="+mn-ea"/>
              <a:cs typeface="Nanum Gothic" charset="-127"/>
            </a:endParaRPr>
          </a:p>
        </p:txBody>
      </p:sp>
      <p:sp>
        <p:nvSpPr>
          <p:cNvPr id="50" name="타원 49"/>
          <p:cNvSpPr/>
          <p:nvPr/>
        </p:nvSpPr>
        <p:spPr>
          <a:xfrm>
            <a:off x="6977509" y="402039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2</a:t>
            </a:r>
            <a:endParaRPr lang="ko-KR" altLang="en-US" sz="600" b="1" dirty="0">
              <a:solidFill>
                <a:srgbClr val="FF0000"/>
              </a:solidFill>
              <a:latin typeface="+mn-ea"/>
              <a:cs typeface="Nanum Gothic" charset="-127"/>
            </a:endParaRPr>
          </a:p>
        </p:txBody>
      </p:sp>
      <p:sp>
        <p:nvSpPr>
          <p:cNvPr id="51" name="타원 50"/>
          <p:cNvSpPr/>
          <p:nvPr/>
        </p:nvSpPr>
        <p:spPr>
          <a:xfrm>
            <a:off x="6122288" y="4020396"/>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mn-ea"/>
                <a:cs typeface="Nanum Gothic" charset="-127"/>
              </a:rPr>
              <a:t>3</a:t>
            </a:r>
            <a:endParaRPr lang="ko-KR" altLang="en-US" sz="600" b="1" dirty="0">
              <a:solidFill>
                <a:srgbClr val="FF0000"/>
              </a:solidFill>
              <a:latin typeface="+mn-ea"/>
              <a:cs typeface="Nanum Gothic" charset="-127"/>
            </a:endParaRPr>
          </a:p>
        </p:txBody>
      </p:sp>
      <p:grpSp>
        <p:nvGrpSpPr>
          <p:cNvPr id="136" name="그룹 135"/>
          <p:cNvGrpSpPr/>
          <p:nvPr/>
        </p:nvGrpSpPr>
        <p:grpSpPr>
          <a:xfrm>
            <a:off x="3887123" y="5290769"/>
            <a:ext cx="2358094" cy="249130"/>
            <a:chOff x="4093583" y="6193790"/>
            <a:chExt cx="2358094" cy="249130"/>
          </a:xfrm>
        </p:grpSpPr>
        <p:sp>
          <p:nvSpPr>
            <p:cNvPr id="137"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Done</a:t>
              </a:r>
              <a:endParaRPr lang="ko-KR" altLang="en-US" sz="800" dirty="0">
                <a:solidFill>
                  <a:prstClr val="white"/>
                </a:solidFill>
                <a:latin typeface="+mn-ea"/>
                <a:cs typeface="Nanum Gothic" charset="-127"/>
              </a:endParaRPr>
            </a:p>
          </p:txBody>
        </p:sp>
        <p:sp>
          <p:nvSpPr>
            <p:cNvPr id="138"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Cancel</a:t>
              </a:r>
              <a:endParaRPr lang="ko-KR" altLang="en-US" sz="800" dirty="0">
                <a:solidFill>
                  <a:prstClr val="white"/>
                </a:solidFill>
                <a:latin typeface="+mn-ea"/>
                <a:cs typeface="Nanum Gothic" charset="-127"/>
              </a:endParaRPr>
            </a:p>
          </p:txBody>
        </p:sp>
      </p:grpSp>
      <p:sp>
        <p:nvSpPr>
          <p:cNvPr id="140" name="모서리가 둥근 직사각형 58"/>
          <p:cNvSpPr/>
          <p:nvPr/>
        </p:nvSpPr>
        <p:spPr>
          <a:xfrm>
            <a:off x="2324644" y="4323656"/>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Add column</a:t>
            </a:r>
            <a:endParaRPr lang="en-US" altLang="ko-KR" sz="600" dirty="0">
              <a:solidFill>
                <a:schemeClr val="bg1">
                  <a:lumMod val="75000"/>
                </a:schemeClr>
              </a:solidFill>
              <a:latin typeface="+mn-ea"/>
              <a:cs typeface="Nanum Gothic" charset="-127"/>
            </a:endParaRPr>
          </a:p>
        </p:txBody>
      </p:sp>
      <p:sp>
        <p:nvSpPr>
          <p:cNvPr id="141" name="모서리가 둥근 직사각형 58"/>
          <p:cNvSpPr/>
          <p:nvPr/>
        </p:nvSpPr>
        <p:spPr>
          <a:xfrm>
            <a:off x="3630376" y="4323656"/>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Add formula</a:t>
            </a:r>
            <a:endParaRPr lang="en-US" altLang="ko-KR" sz="600" dirty="0">
              <a:solidFill>
                <a:schemeClr val="bg1">
                  <a:lumMod val="75000"/>
                </a:schemeClr>
              </a:solidFill>
              <a:latin typeface="+mn-ea"/>
              <a:cs typeface="Nanum Gothic" charset="-127"/>
            </a:endParaRPr>
          </a:p>
        </p:txBody>
      </p:sp>
      <p:sp>
        <p:nvSpPr>
          <p:cNvPr id="142" name="Username Box"/>
          <p:cNvSpPr>
            <a:spLocks/>
          </p:cNvSpPr>
          <p:nvPr>
            <p:custDataLst>
              <p:tags r:id="rId1"/>
            </p:custDataLst>
          </p:nvPr>
        </p:nvSpPr>
        <p:spPr bwMode="auto">
          <a:xfrm>
            <a:off x="2387363" y="4517742"/>
            <a:ext cx="1147411"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600" dirty="0">
                <a:solidFill>
                  <a:schemeClr val="bg1">
                    <a:lumMod val="75000"/>
                  </a:schemeClr>
                </a:solidFill>
                <a:latin typeface="+mn-ea"/>
                <a:cs typeface="Nanum Gothic" charset="-127"/>
              </a:rPr>
              <a:t>Select column</a:t>
            </a:r>
          </a:p>
        </p:txBody>
      </p:sp>
      <p:sp>
        <p:nvSpPr>
          <p:cNvPr id="145" name="Username Box"/>
          <p:cNvSpPr>
            <a:spLocks/>
          </p:cNvSpPr>
          <p:nvPr>
            <p:custDataLst>
              <p:tags r:id="rId2"/>
            </p:custDataLst>
          </p:nvPr>
        </p:nvSpPr>
        <p:spPr bwMode="auto">
          <a:xfrm>
            <a:off x="4936108" y="4517742"/>
            <a:ext cx="2773599"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bg1">
                    <a:lumMod val="75000"/>
                  </a:schemeClr>
                </a:solidFill>
                <a:latin typeface="+mn-ea"/>
                <a:cs typeface="Nanum Gothic" charset="-127"/>
              </a:rPr>
              <a:t>Select formula</a:t>
            </a:r>
          </a:p>
        </p:txBody>
      </p:sp>
      <p:grpSp>
        <p:nvGrpSpPr>
          <p:cNvPr id="165" name="그룹 164"/>
          <p:cNvGrpSpPr/>
          <p:nvPr/>
        </p:nvGrpSpPr>
        <p:grpSpPr>
          <a:xfrm>
            <a:off x="6774627" y="5190061"/>
            <a:ext cx="3132241" cy="1467318"/>
            <a:chOff x="7886913" y="5448839"/>
            <a:chExt cx="3132241" cy="1467318"/>
          </a:xfrm>
        </p:grpSpPr>
        <p:grpSp>
          <p:nvGrpSpPr>
            <p:cNvPr id="167" name="그룹 166"/>
            <p:cNvGrpSpPr/>
            <p:nvPr/>
          </p:nvGrpSpPr>
          <p:grpSpPr>
            <a:xfrm>
              <a:off x="7886913" y="5448839"/>
              <a:ext cx="3132241" cy="1467318"/>
              <a:chOff x="7886913" y="5448839"/>
              <a:chExt cx="3132241" cy="1467318"/>
            </a:xfrm>
          </p:grpSpPr>
          <p:sp>
            <p:nvSpPr>
              <p:cNvPr id="172" name="Username Box"/>
              <p:cNvSpPr>
                <a:spLocks/>
              </p:cNvSpPr>
              <p:nvPr>
                <p:custDataLst>
                  <p:tags r:id="rId8"/>
                </p:custDataLst>
              </p:nvPr>
            </p:nvSpPr>
            <p:spPr bwMode="auto">
              <a:xfrm>
                <a:off x="7886913" y="5448839"/>
                <a:ext cx="3132240" cy="1467318"/>
              </a:xfrm>
              <a:prstGeom prst="rect">
                <a:avLst/>
              </a:prstGeom>
              <a:solidFill>
                <a:schemeClr val="bg1"/>
              </a:solidFill>
              <a:ln w="6350" cap="flat" cmpd="sng" algn="ctr">
                <a:solidFill>
                  <a:schemeClr val="tx1">
                    <a:lumMod val="50000"/>
                    <a:lumOff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180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600" dirty="0">
                  <a:solidFill>
                    <a:schemeClr val="tx1">
                      <a:lumMod val="75000"/>
                      <a:lumOff val="25000"/>
                    </a:schemeClr>
                  </a:solidFill>
                  <a:latin typeface="+mn-ea"/>
                  <a:cs typeface="Nanum Gothic" charset="-127"/>
                </a:endParaRPr>
              </a:p>
              <a:p>
                <a:endParaRPr lang="en-US" altLang="ko-KR" sz="600" dirty="0">
                  <a:solidFill>
                    <a:schemeClr val="tx1">
                      <a:lumMod val="75000"/>
                      <a:lumOff val="25000"/>
                    </a:schemeClr>
                  </a:solidFill>
                  <a:latin typeface="+mn-ea"/>
                  <a:cs typeface="Nanum Gothic" charset="-127"/>
                </a:endParaRPr>
              </a:p>
              <a:p>
                <a:r>
                  <a:rPr lang="en-US" altLang="ko-KR" sz="600" dirty="0" err="1">
                    <a:solidFill>
                      <a:schemeClr val="tx1">
                        <a:lumMod val="75000"/>
                        <a:lumOff val="25000"/>
                      </a:schemeClr>
                    </a:solidFill>
                    <a:latin typeface="+mn-ea"/>
                    <a:cs typeface="Nanum Gothic" charset="-127"/>
                  </a:rPr>
                  <a:t>WiNDOW_PERCENTILE</a:t>
                </a: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식</a:t>
                </a: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숫자</a:t>
                </a: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시작</a:t>
                </a: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끝</a:t>
                </a:r>
                <a:r>
                  <a:rPr lang="en-US" altLang="ko-KR" sz="600" dirty="0">
                    <a:solidFill>
                      <a:schemeClr val="tx1">
                        <a:lumMod val="75000"/>
                        <a:lumOff val="25000"/>
                      </a:schemeClr>
                    </a:solidFill>
                    <a:latin typeface="+mn-ea"/>
                    <a:cs typeface="Nanum Gothic" charset="-127"/>
                  </a:rPr>
                  <a:t>])</a:t>
                </a: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 도움말</a:t>
                </a:r>
                <a:endParaRPr lang="en-US" altLang="ko-KR" sz="600" dirty="0">
                  <a:solidFill>
                    <a:schemeClr val="bg1">
                      <a:lumMod val="75000"/>
                    </a:schemeClr>
                  </a:solidFill>
                  <a:latin typeface="+mn-ea"/>
                  <a:cs typeface="Nanum Gothic" charset="-127"/>
                </a:endParaRP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 도움말 도움말 도움말 도움말 도움말 도움말 도움말 도움말 도움말 도움말 도움말</a:t>
                </a:r>
                <a:endParaRPr lang="en-US" altLang="ko-KR" sz="600" dirty="0">
                  <a:solidFill>
                    <a:schemeClr val="bg1">
                      <a:lumMod val="75000"/>
                    </a:schemeClr>
                  </a:solidFill>
                  <a:latin typeface="+mn-ea"/>
                  <a:cs typeface="Nanum Gothic" charset="-127"/>
                </a:endParaRP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 </a:t>
                </a:r>
                <a:endParaRPr lang="en-US" altLang="ko-KR" sz="600" dirty="0">
                  <a:solidFill>
                    <a:schemeClr val="bg1">
                      <a:lumMod val="75000"/>
                    </a:schemeClr>
                  </a:solidFill>
                  <a:latin typeface="+mn-ea"/>
                  <a:cs typeface="Nanum Gothic" charset="-127"/>
                </a:endParaRP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 도움말</a:t>
                </a:r>
                <a:endParaRPr lang="en-US" altLang="ko-KR" sz="600" dirty="0">
                  <a:solidFill>
                    <a:schemeClr val="bg1">
                      <a:lumMod val="75000"/>
                    </a:schemeClr>
                  </a:solidFill>
                  <a:latin typeface="+mn-ea"/>
                  <a:cs typeface="Nanum Gothic" charset="-127"/>
                </a:endParaRP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a:t>
                </a:r>
                <a:endParaRPr lang="en-US" altLang="ko-KR" sz="600" dirty="0">
                  <a:solidFill>
                    <a:schemeClr val="bg1">
                      <a:lumMod val="75000"/>
                    </a:schemeClr>
                  </a:solidFill>
                  <a:latin typeface="+mn-ea"/>
                  <a:cs typeface="Nanum Gothic" charset="-127"/>
                </a:endParaRPr>
              </a:p>
              <a:p>
                <a:endParaRPr lang="en-US" altLang="ko-KR" sz="600" dirty="0">
                  <a:solidFill>
                    <a:schemeClr val="bg1">
                      <a:lumMod val="75000"/>
                    </a:schemeClr>
                  </a:solidFill>
                  <a:latin typeface="+mn-ea"/>
                  <a:cs typeface="Nanum Gothic" charset="-127"/>
                </a:endParaRPr>
              </a:p>
              <a:p>
                <a:r>
                  <a:rPr lang="ko-KR" altLang="en-US" sz="600" dirty="0">
                    <a:solidFill>
                      <a:schemeClr val="tx1">
                        <a:lumMod val="75000"/>
                        <a:lumOff val="25000"/>
                      </a:schemeClr>
                    </a:solidFill>
                    <a:latin typeface="+mn-ea"/>
                    <a:cs typeface="Nanum Gothic" charset="-127"/>
                  </a:rPr>
                  <a:t>명령어</a:t>
                </a:r>
                <a:endParaRPr lang="en-US" altLang="ko-KR" sz="600" dirty="0">
                  <a:solidFill>
                    <a:schemeClr val="tx1">
                      <a:lumMod val="75000"/>
                      <a:lumOff val="25000"/>
                    </a:schemeClr>
                  </a:solidFill>
                  <a:latin typeface="+mn-ea"/>
                  <a:cs typeface="Nanum Gothic" charset="-127"/>
                </a:endParaRPr>
              </a:p>
              <a:p>
                <a:r>
                  <a:rPr lang="ko-KR" altLang="en-US" sz="600" dirty="0">
                    <a:solidFill>
                      <a:schemeClr val="bg1">
                        <a:lumMod val="75000"/>
                      </a:schemeClr>
                    </a:solidFill>
                    <a:latin typeface="+mn-ea"/>
                    <a:cs typeface="Nanum Gothic" charset="-127"/>
                  </a:rPr>
                  <a:t>도움말 도움말 도움말 도움말 도움말 도움말 도움말 도움말 도움말 도움말 도움말 도움말</a:t>
                </a:r>
                <a:endParaRPr lang="en-US" altLang="ko-KR" sz="600" dirty="0">
                  <a:solidFill>
                    <a:schemeClr val="bg1">
                      <a:lumMod val="75000"/>
                    </a:schemeClr>
                  </a:solidFill>
                  <a:latin typeface="+mn-ea"/>
                  <a:cs typeface="Nanum Gothic" charset="-127"/>
                </a:endParaRPr>
              </a:p>
            </p:txBody>
          </p:sp>
          <p:sp>
            <p:nvSpPr>
              <p:cNvPr id="170" name="모서리가 둥근 직사각형 169"/>
              <p:cNvSpPr/>
              <p:nvPr/>
            </p:nvSpPr>
            <p:spPr>
              <a:xfrm>
                <a:off x="7897230" y="5472218"/>
                <a:ext cx="3121924"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a:solidFill>
                      <a:schemeClr val="bg1">
                        <a:lumMod val="50000"/>
                      </a:schemeClr>
                    </a:solidFill>
                    <a:latin typeface="+mn-ea"/>
                    <a:cs typeface="Nanum Gothic" charset="-127"/>
                  </a:rPr>
                  <a:t>String function</a:t>
                </a:r>
                <a:endParaRPr lang="en-US" altLang="ko-KR" sz="500" dirty="0">
                  <a:solidFill>
                    <a:schemeClr val="bg1">
                      <a:lumMod val="50000"/>
                    </a:schemeClr>
                  </a:solidFill>
                  <a:latin typeface="+mn-ea"/>
                  <a:cs typeface="Nanum Gothic" charset="-127"/>
                </a:endParaRPr>
              </a:p>
            </p:txBody>
          </p:sp>
        </p:grpSp>
        <p:sp>
          <p:nvSpPr>
            <p:cNvPr id="168" name="Scroll Thumb"/>
            <p:cNvSpPr>
              <a:spLocks/>
            </p:cNvSpPr>
            <p:nvPr>
              <p:custDataLst>
                <p:tags r:id="rId7"/>
              </p:custDataLst>
            </p:nvPr>
          </p:nvSpPr>
          <p:spPr bwMode="auto">
            <a:xfrm rot="16200000">
              <a:off x="10684354" y="5763818"/>
              <a:ext cx="612000" cy="28800"/>
            </a:xfrm>
            <a:prstGeom prst="roundRect">
              <a:avLst>
                <a:gd name="adj" fmla="val 50000"/>
              </a:avLst>
            </a:prstGeom>
            <a:solidFill>
              <a:schemeClr val="tx1">
                <a:lumMod val="75000"/>
                <a:lumOff val="25000"/>
                <a:alpha val="50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262626"/>
                </a:solidFill>
                <a:latin typeface="+mn-ea"/>
                <a:cs typeface="Calibri" pitchFamily="34" charset="0"/>
              </a:endParaRPr>
            </a:p>
          </p:txBody>
        </p:sp>
      </p:grpSp>
      <p:sp>
        <p:nvSpPr>
          <p:cNvPr id="173" name="모서리가 둥근 직사각형 58"/>
          <p:cNvSpPr/>
          <p:nvPr/>
        </p:nvSpPr>
        <p:spPr>
          <a:xfrm>
            <a:off x="3705811" y="4517741"/>
            <a:ext cx="1170166" cy="180000"/>
          </a:xfrm>
          <a:prstGeom prst="roundRect">
            <a:avLst>
              <a:gd name="adj" fmla="val 822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72000" bIns="0" rtlCol="0" anchor="ctr">
            <a:noAutofit/>
          </a:bodyPr>
          <a:lstStyle/>
          <a:p>
            <a:r>
              <a:rPr lang="en-US" altLang="ko-KR" sz="600" dirty="0">
                <a:solidFill>
                  <a:schemeClr val="bg1">
                    <a:lumMod val="75000"/>
                  </a:schemeClr>
                </a:solidFill>
                <a:latin typeface="+mn-ea"/>
                <a:cs typeface="Nanum Gothic" charset="-127"/>
              </a:rPr>
              <a:t>Select function category   </a:t>
            </a:r>
            <a:r>
              <a:rPr lang="ko-KR" altLang="en-US" sz="600" dirty="0">
                <a:solidFill>
                  <a:schemeClr val="tx1"/>
                </a:solidFill>
                <a:latin typeface="+mn-ea"/>
                <a:cs typeface="Nanum Gothic" charset="-127"/>
              </a:rPr>
              <a:t>▼</a:t>
            </a:r>
          </a:p>
        </p:txBody>
      </p:sp>
      <p:sp>
        <p:nvSpPr>
          <p:cNvPr id="177" name="모서리가 둥근 직사각형 58"/>
          <p:cNvSpPr/>
          <p:nvPr/>
        </p:nvSpPr>
        <p:spPr>
          <a:xfrm>
            <a:off x="6672300" y="2435370"/>
            <a:ext cx="1222602"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Requested</a:t>
            </a:r>
            <a:endParaRPr lang="ko-KR" altLang="en-US" sz="600" dirty="0">
              <a:solidFill>
                <a:srgbClr val="FF0000"/>
              </a:solidFill>
              <a:latin typeface="+mn-ea"/>
              <a:cs typeface="Nanum Gothic" charset="-127"/>
              <a:sym typeface="Wingdings"/>
            </a:endParaRPr>
          </a:p>
        </p:txBody>
      </p:sp>
      <p:sp>
        <p:nvSpPr>
          <p:cNvPr id="178" name="모서리가 둥근 직사각형 58"/>
          <p:cNvSpPr/>
          <p:nvPr/>
        </p:nvSpPr>
        <p:spPr>
          <a:xfrm>
            <a:off x="6122288" y="2867831"/>
            <a:ext cx="1772614"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Please proceed to validate the condition</a:t>
            </a:r>
            <a:endParaRPr lang="ko-KR" altLang="en-US" sz="600" dirty="0">
              <a:solidFill>
                <a:srgbClr val="FF0000"/>
              </a:solidFill>
              <a:latin typeface="+mn-ea"/>
              <a:cs typeface="Nanum Gothic" charset="-127"/>
              <a:sym typeface="Wingdings"/>
            </a:endParaRPr>
          </a:p>
        </p:txBody>
      </p:sp>
      <p:grpSp>
        <p:nvGrpSpPr>
          <p:cNvPr id="23" name="그룹 22"/>
          <p:cNvGrpSpPr/>
          <p:nvPr/>
        </p:nvGrpSpPr>
        <p:grpSpPr>
          <a:xfrm>
            <a:off x="2392218" y="5190061"/>
            <a:ext cx="1154138" cy="1467318"/>
            <a:chOff x="5515348" y="5190061"/>
            <a:chExt cx="1154138" cy="1467318"/>
          </a:xfrm>
        </p:grpSpPr>
        <p:sp>
          <p:nvSpPr>
            <p:cNvPr id="183" name="Username Box"/>
            <p:cNvSpPr>
              <a:spLocks/>
            </p:cNvSpPr>
            <p:nvPr>
              <p:custDataLst>
                <p:tags r:id="rId5"/>
              </p:custDataLst>
            </p:nvPr>
          </p:nvSpPr>
          <p:spPr bwMode="auto">
            <a:xfrm>
              <a:off x="5515348" y="5190061"/>
              <a:ext cx="1154138" cy="1467318"/>
            </a:xfrm>
            <a:prstGeom prst="rect">
              <a:avLst/>
            </a:prstGeom>
            <a:solidFill>
              <a:schemeClr val="bg1"/>
            </a:solidFill>
            <a:ln w="6350" cap="flat" cmpd="sng" algn="ctr">
              <a:solidFill>
                <a:schemeClr val="tx1">
                  <a:lumMod val="50000"/>
                  <a:lumOff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600" dirty="0">
                <a:solidFill>
                  <a:schemeClr val="tx1">
                    <a:lumMod val="75000"/>
                    <a:lumOff val="25000"/>
                  </a:schemeClr>
                </a:solidFill>
                <a:latin typeface="+mn-ea"/>
                <a:cs typeface="Nanum Gothic" charset="-127"/>
              </a:endParaRPr>
            </a:p>
          </p:txBody>
        </p:sp>
        <p:sp>
          <p:nvSpPr>
            <p:cNvPr id="185" name="모서리가 둥근 직사각형 184"/>
            <p:cNvSpPr/>
            <p:nvPr/>
          </p:nvSpPr>
          <p:spPr>
            <a:xfrm>
              <a:off x="5533998" y="5200054"/>
              <a:ext cx="1128761"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Dimension</a:t>
              </a:r>
            </a:p>
          </p:txBody>
        </p:sp>
        <p:sp>
          <p:nvSpPr>
            <p:cNvPr id="186" name="모서리가 둥근 직사각형 185"/>
            <p:cNvSpPr/>
            <p:nvPr/>
          </p:nvSpPr>
          <p:spPr>
            <a:xfrm>
              <a:off x="5533998" y="6234596"/>
              <a:ext cx="1128761"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Measure</a:t>
              </a:r>
            </a:p>
          </p:txBody>
        </p:sp>
        <p:sp>
          <p:nvSpPr>
            <p:cNvPr id="187" name="Scroll Thumb"/>
            <p:cNvSpPr>
              <a:spLocks/>
            </p:cNvSpPr>
            <p:nvPr>
              <p:custDataLst>
                <p:tags r:id="rId6"/>
              </p:custDataLst>
            </p:nvPr>
          </p:nvSpPr>
          <p:spPr bwMode="auto">
            <a:xfrm rot="16200000">
              <a:off x="6334687" y="5505040"/>
              <a:ext cx="612000" cy="28800"/>
            </a:xfrm>
            <a:prstGeom prst="roundRect">
              <a:avLst>
                <a:gd name="adj" fmla="val 50000"/>
              </a:avLst>
            </a:prstGeom>
            <a:solidFill>
              <a:schemeClr val="tx1">
                <a:lumMod val="75000"/>
                <a:lumOff val="25000"/>
                <a:alpha val="50000"/>
              </a:schemeClr>
            </a:solidFill>
            <a:ln w="6350"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900" dirty="0">
                <a:solidFill>
                  <a:srgbClr val="262626"/>
                </a:solidFill>
                <a:latin typeface="+mn-ea"/>
                <a:cs typeface="Calibri" pitchFamily="34" charset="0"/>
              </a:endParaRPr>
            </a:p>
          </p:txBody>
        </p:sp>
        <p:pic>
          <p:nvPicPr>
            <p:cNvPr id="188" name="그림 187"/>
            <p:cNvPicPr>
              <a:picLocks noChangeAspect="1"/>
            </p:cNvPicPr>
            <p:nvPr/>
          </p:nvPicPr>
          <p:blipFill rotWithShape="1">
            <a:blip r:embed="rId12">
              <a:extLst>
                <a:ext uri="{28A0092B-C50C-407E-A947-70E740481C1C}">
                  <a14:useLocalDpi xmlns:a14="http://schemas.microsoft.com/office/drawing/2010/main" val="0"/>
                </a:ext>
              </a:extLst>
            </a:blip>
            <a:srcRect l="15166" t="11214" r="11202" b="70584"/>
            <a:stretch/>
          </p:blipFill>
          <p:spPr>
            <a:xfrm>
              <a:off x="5603927" y="5330065"/>
              <a:ext cx="797435" cy="827155"/>
            </a:xfrm>
            <a:prstGeom prst="rect">
              <a:avLst/>
            </a:prstGeom>
          </p:spPr>
        </p:pic>
        <p:pic>
          <p:nvPicPr>
            <p:cNvPr id="189" name="그림 188"/>
            <p:cNvPicPr>
              <a:picLocks noChangeAspect="1"/>
            </p:cNvPicPr>
            <p:nvPr/>
          </p:nvPicPr>
          <p:blipFill rotWithShape="1">
            <a:blip r:embed="rId12">
              <a:extLst>
                <a:ext uri="{28A0092B-C50C-407E-A947-70E740481C1C}">
                  <a14:useLocalDpi xmlns:a14="http://schemas.microsoft.com/office/drawing/2010/main" val="0"/>
                </a:ext>
              </a:extLst>
            </a:blip>
            <a:srcRect l="15166" t="41676" r="11202" b="52736"/>
            <a:stretch/>
          </p:blipFill>
          <p:spPr>
            <a:xfrm>
              <a:off x="5603927" y="6369095"/>
              <a:ext cx="797435" cy="253952"/>
            </a:xfrm>
            <a:prstGeom prst="rect">
              <a:avLst/>
            </a:prstGeom>
          </p:spPr>
        </p:pic>
        <p:grpSp>
          <p:nvGrpSpPr>
            <p:cNvPr id="190" name="그룹 189"/>
            <p:cNvGrpSpPr/>
            <p:nvPr/>
          </p:nvGrpSpPr>
          <p:grpSpPr>
            <a:xfrm rot="5400000">
              <a:off x="6070743" y="5607215"/>
              <a:ext cx="45719" cy="1151766"/>
              <a:chOff x="4636660" y="2001078"/>
              <a:chExt cx="259406" cy="1749287"/>
            </a:xfrm>
          </p:grpSpPr>
          <p:sp>
            <p:nvSpPr>
              <p:cNvPr id="191" name="자유형 190"/>
              <p:cNvSpPr/>
              <p:nvPr/>
            </p:nvSpPr>
            <p:spPr>
              <a:xfrm>
                <a:off x="4636660"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192" name="자유형 191"/>
              <p:cNvSpPr/>
              <p:nvPr/>
            </p:nvSpPr>
            <p:spPr>
              <a:xfrm>
                <a:off x="4714237"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grpSp>
      <p:sp>
        <p:nvSpPr>
          <p:cNvPr id="193" name="Username Box"/>
          <p:cNvSpPr>
            <a:spLocks/>
          </p:cNvSpPr>
          <p:nvPr>
            <p:custDataLst>
              <p:tags r:id="rId3"/>
            </p:custDataLst>
          </p:nvPr>
        </p:nvSpPr>
        <p:spPr bwMode="auto">
          <a:xfrm>
            <a:off x="2398944" y="6659376"/>
            <a:ext cx="1147411"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600" dirty="0">
                <a:solidFill>
                  <a:schemeClr val="bg1">
                    <a:lumMod val="75000"/>
                  </a:schemeClr>
                </a:solidFill>
                <a:latin typeface="+mn-ea"/>
                <a:cs typeface="Nanum Gothic" charset="-127"/>
              </a:rPr>
              <a:t>Select column</a:t>
            </a:r>
          </a:p>
        </p:txBody>
      </p:sp>
      <p:sp>
        <p:nvSpPr>
          <p:cNvPr id="194" name="Username Box"/>
          <p:cNvSpPr>
            <a:spLocks/>
          </p:cNvSpPr>
          <p:nvPr>
            <p:custDataLst>
              <p:tags r:id="rId4"/>
            </p:custDataLst>
          </p:nvPr>
        </p:nvSpPr>
        <p:spPr bwMode="auto">
          <a:xfrm>
            <a:off x="6781746" y="6659376"/>
            <a:ext cx="3125121"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bg1">
                    <a:lumMod val="75000"/>
                  </a:schemeClr>
                </a:solidFill>
                <a:latin typeface="+mn-ea"/>
                <a:cs typeface="Nanum Gothic" charset="-127"/>
              </a:rPr>
              <a:t>Select formula</a:t>
            </a:r>
          </a:p>
        </p:txBody>
      </p:sp>
      <p:sp>
        <p:nvSpPr>
          <p:cNvPr id="195" name="모서리가 둥근 직사각형 58"/>
          <p:cNvSpPr/>
          <p:nvPr/>
        </p:nvSpPr>
        <p:spPr>
          <a:xfrm>
            <a:off x="5551449" y="6659375"/>
            <a:ext cx="1170166" cy="180000"/>
          </a:xfrm>
          <a:prstGeom prst="roundRect">
            <a:avLst>
              <a:gd name="adj" fmla="val 822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72000" bIns="0" rtlCol="0" anchor="ctr">
            <a:noAutofit/>
          </a:bodyPr>
          <a:lstStyle/>
          <a:p>
            <a:r>
              <a:rPr lang="en-US" altLang="ko-KR" sz="600" dirty="0">
                <a:solidFill>
                  <a:schemeClr val="bg1">
                    <a:lumMod val="75000"/>
                  </a:schemeClr>
                </a:solidFill>
                <a:latin typeface="+mn-ea"/>
                <a:cs typeface="Nanum Gothic" charset="-127"/>
              </a:rPr>
              <a:t>Select function category   </a:t>
            </a:r>
            <a:r>
              <a:rPr lang="ko-KR" altLang="en-US" sz="600" dirty="0">
                <a:solidFill>
                  <a:schemeClr val="tx1"/>
                </a:solidFill>
                <a:latin typeface="+mn-ea"/>
                <a:cs typeface="Nanum Gothic" charset="-127"/>
              </a:rPr>
              <a:t>▼</a:t>
            </a:r>
          </a:p>
        </p:txBody>
      </p:sp>
      <p:sp>
        <p:nvSpPr>
          <p:cNvPr id="198" name="타원 197"/>
          <p:cNvSpPr/>
          <p:nvPr/>
        </p:nvSpPr>
        <p:spPr>
          <a:xfrm>
            <a:off x="2120520" y="249651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199" name="타원 198"/>
          <p:cNvSpPr/>
          <p:nvPr/>
        </p:nvSpPr>
        <p:spPr>
          <a:xfrm>
            <a:off x="2120520" y="29283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200" name="타원 199"/>
          <p:cNvSpPr/>
          <p:nvPr/>
        </p:nvSpPr>
        <p:spPr>
          <a:xfrm>
            <a:off x="2120520" y="438477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
        <p:nvSpPr>
          <p:cNvPr id="201" name="직사각형 200"/>
          <p:cNvSpPr/>
          <p:nvPr/>
        </p:nvSpPr>
        <p:spPr>
          <a:xfrm>
            <a:off x="2323791" y="5108265"/>
            <a:ext cx="1306586" cy="1775887"/>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sp>
        <p:nvSpPr>
          <p:cNvPr id="202" name="직사각형 201"/>
          <p:cNvSpPr/>
          <p:nvPr/>
        </p:nvSpPr>
        <p:spPr>
          <a:xfrm>
            <a:off x="5491545" y="5108265"/>
            <a:ext cx="4521522" cy="1775887"/>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sp>
        <p:nvSpPr>
          <p:cNvPr id="203" name="직사각형 202"/>
          <p:cNvSpPr/>
          <p:nvPr/>
        </p:nvSpPr>
        <p:spPr>
          <a:xfrm>
            <a:off x="2323791" y="4487495"/>
            <a:ext cx="1306586" cy="24844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sp>
        <p:nvSpPr>
          <p:cNvPr id="204" name="직사각형 203"/>
          <p:cNvSpPr/>
          <p:nvPr/>
        </p:nvSpPr>
        <p:spPr>
          <a:xfrm>
            <a:off x="3659952" y="4487495"/>
            <a:ext cx="4181653" cy="24844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205" name="직선 화살표 연결선 204"/>
          <p:cNvCxnSpPr>
            <a:stCxn id="203" idx="2"/>
            <a:endCxn id="201" idx="0"/>
          </p:cNvCxnSpPr>
          <p:nvPr/>
        </p:nvCxnSpPr>
        <p:spPr>
          <a:xfrm>
            <a:off x="2977084" y="4735938"/>
            <a:ext cx="0" cy="372327"/>
          </a:xfrm>
          <a:prstGeom prst="straightConnector1">
            <a:avLst/>
          </a:prstGeom>
          <a:ln w="317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6" name="직선 화살표 연결선 205"/>
          <p:cNvCxnSpPr>
            <a:stCxn id="204" idx="2"/>
            <a:endCxn id="202" idx="0"/>
          </p:cNvCxnSpPr>
          <p:nvPr/>
        </p:nvCxnSpPr>
        <p:spPr>
          <a:xfrm>
            <a:off x="5750779" y="4735938"/>
            <a:ext cx="2001527" cy="372327"/>
          </a:xfrm>
          <a:prstGeom prst="straightConnector1">
            <a:avLst/>
          </a:prstGeom>
          <a:ln w="317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8" name="직사각형 207"/>
          <p:cNvSpPr/>
          <p:nvPr/>
        </p:nvSpPr>
        <p:spPr>
          <a:xfrm>
            <a:off x="7649737" y="651623"/>
            <a:ext cx="2334569" cy="124394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700" dirty="0">
                <a:solidFill>
                  <a:schemeClr val="tx1"/>
                </a:solidFill>
                <a:latin typeface="+mn-ea"/>
                <a:cs typeface="Nanum Gothic" charset="-127"/>
              </a:rPr>
              <a:t>NOTE. </a:t>
            </a:r>
          </a:p>
          <a:p>
            <a:r>
              <a:rPr kumimoji="1" lang="ko-KR" altLang="en-US" sz="700" b="1" dirty="0">
                <a:solidFill>
                  <a:schemeClr val="tx1"/>
                </a:solidFill>
                <a:latin typeface="+mn-ea"/>
                <a:cs typeface="Nanum Gothic" charset="-127"/>
              </a:rPr>
              <a:t>사용자 정의 컬럼에 대한 추가 설명</a:t>
            </a:r>
            <a:endParaRPr kumimoji="1" lang="en-US" altLang="ko-KR" sz="700" b="1" dirty="0">
              <a:solidFill>
                <a:schemeClr val="tx1"/>
              </a:solidFill>
              <a:latin typeface="+mn-ea"/>
              <a:cs typeface="Nanum Gothic" charset="-127"/>
            </a:endParaRPr>
          </a:p>
          <a:p>
            <a:r>
              <a:rPr lang="en-US" altLang="ko-KR" sz="700" dirty="0">
                <a:solidFill>
                  <a:srgbClr val="FF0000"/>
                </a:solidFill>
                <a:latin typeface="+mn-ea"/>
              </a:rPr>
              <a:t>Aggregation</a:t>
            </a:r>
            <a:r>
              <a:rPr lang="ko-KR" altLang="en-US" sz="700" dirty="0">
                <a:solidFill>
                  <a:srgbClr val="FF0000"/>
                </a:solidFill>
                <a:latin typeface="+mn-ea"/>
              </a:rPr>
              <a:t> 타입 </a:t>
            </a:r>
            <a:r>
              <a:rPr lang="en-US" altLang="ko-KR" sz="700" dirty="0">
                <a:solidFill>
                  <a:srgbClr val="FF0000"/>
                </a:solidFill>
                <a:latin typeface="+mn-ea"/>
              </a:rPr>
              <a:t>(</a:t>
            </a:r>
            <a:r>
              <a:rPr lang="ko-KR" altLang="en-US" sz="700" dirty="0">
                <a:solidFill>
                  <a:srgbClr val="FF0000"/>
                </a:solidFill>
                <a:latin typeface="+mn-ea"/>
              </a:rPr>
              <a:t>집계 함수가 포함된</a:t>
            </a:r>
            <a:r>
              <a:rPr lang="en-US" altLang="ko-KR" sz="700" dirty="0">
                <a:solidFill>
                  <a:srgbClr val="FF0000"/>
                </a:solidFill>
                <a:latin typeface="+mn-ea"/>
              </a:rPr>
              <a:t>)</a:t>
            </a:r>
            <a:r>
              <a:rPr lang="ko-KR" altLang="en-US" sz="700" dirty="0">
                <a:solidFill>
                  <a:srgbClr val="FF0000"/>
                </a:solidFill>
                <a:latin typeface="+mn-ea"/>
              </a:rPr>
              <a:t>이 변경 또는 추가되는 경우</a:t>
            </a:r>
            <a:r>
              <a:rPr lang="en-US" altLang="ko-KR" sz="700" dirty="0">
                <a:solidFill>
                  <a:srgbClr val="FF0000"/>
                </a:solidFill>
                <a:latin typeface="+mn-ea"/>
              </a:rPr>
              <a:t>,</a:t>
            </a:r>
            <a:r>
              <a:rPr lang="ko-KR" altLang="en-US" sz="700" dirty="0">
                <a:solidFill>
                  <a:srgbClr val="FF0000"/>
                </a:solidFill>
                <a:latin typeface="+mn-ea"/>
              </a:rPr>
              <a:t> 경고 확인 팝업 출력 후 해당 컬럼을 선반에서 모두 삭제함</a:t>
            </a:r>
            <a:r>
              <a:rPr lang="en-US" altLang="ko-KR" sz="700" dirty="0">
                <a:solidFill>
                  <a:srgbClr val="FF0000"/>
                </a:solidFill>
                <a:latin typeface="+mn-ea"/>
              </a:rPr>
              <a:t>.</a:t>
            </a:r>
            <a:endParaRPr lang="en-US" altLang="ko-KR" sz="700" dirty="0">
              <a:latin typeface="+mn-ea"/>
            </a:endParaRPr>
          </a:p>
          <a:p>
            <a:pPr marL="133350" indent="-38100">
              <a:buFont typeface="Arial" charset="0"/>
              <a:buChar char="•"/>
            </a:pPr>
            <a:r>
              <a:rPr lang="ko-KR" altLang="en-US" sz="700" dirty="0">
                <a:solidFill>
                  <a:schemeClr val="tx1"/>
                </a:solidFill>
                <a:latin typeface="+mn-ea"/>
              </a:rPr>
              <a:t>조건식 변경 시</a:t>
            </a:r>
            <a:r>
              <a:rPr lang="en-US" altLang="ko-KR" sz="700" dirty="0">
                <a:solidFill>
                  <a:schemeClr val="tx1"/>
                </a:solidFill>
                <a:latin typeface="+mn-ea"/>
              </a:rPr>
              <a:t>,</a:t>
            </a:r>
            <a:r>
              <a:rPr lang="ko-KR" altLang="en-US" sz="700" dirty="0">
                <a:solidFill>
                  <a:schemeClr val="tx1"/>
                </a:solidFill>
                <a:latin typeface="+mn-ea"/>
              </a:rPr>
              <a:t> </a:t>
            </a:r>
            <a:r>
              <a:rPr lang="en-US" altLang="ko-KR" sz="700" dirty="0">
                <a:solidFill>
                  <a:schemeClr val="tx1"/>
                </a:solidFill>
                <a:latin typeface="+mn-ea"/>
              </a:rPr>
              <a:t>Aggregation</a:t>
            </a:r>
            <a:r>
              <a:rPr lang="ko-KR" altLang="en-US" sz="700" dirty="0">
                <a:solidFill>
                  <a:schemeClr val="tx1"/>
                </a:solidFill>
                <a:latin typeface="+mn-ea"/>
              </a:rPr>
              <a:t> 추가 또는 변경 후 </a:t>
            </a:r>
            <a:r>
              <a:rPr lang="en-US" altLang="ko-KR" sz="700" dirty="0">
                <a:solidFill>
                  <a:schemeClr val="tx1"/>
                </a:solidFill>
                <a:latin typeface="+mn-ea"/>
              </a:rPr>
              <a:t>Done</a:t>
            </a:r>
            <a:r>
              <a:rPr lang="ko-KR" altLang="en-US" sz="700" dirty="0">
                <a:solidFill>
                  <a:schemeClr val="tx1"/>
                </a:solidFill>
                <a:latin typeface="+mn-ea"/>
              </a:rPr>
              <a:t> 클릭 </a:t>
            </a:r>
            <a:r>
              <a:rPr lang="en-US" altLang="ko-KR" sz="700" dirty="0">
                <a:solidFill>
                  <a:schemeClr val="tx1"/>
                </a:solidFill>
                <a:latin typeface="+mn-ea"/>
              </a:rPr>
              <a:t>&gt; </a:t>
            </a:r>
            <a:r>
              <a:rPr lang="ko-KR" altLang="en-US" sz="700" dirty="0">
                <a:solidFill>
                  <a:schemeClr val="tx1"/>
                </a:solidFill>
                <a:latin typeface="+mn-ea"/>
              </a:rPr>
              <a:t>경고 확인 팝업 출력 </a:t>
            </a:r>
            <a:r>
              <a:rPr lang="ko-KR" altLang="en-US" sz="700" dirty="0">
                <a:solidFill>
                  <a:srgbClr val="00B0F0"/>
                </a:solidFill>
                <a:latin typeface="+mn-ea"/>
              </a:rPr>
              <a:t>☞</a:t>
            </a:r>
            <a:r>
              <a:rPr lang="en-US" altLang="ko-KR" sz="700" dirty="0">
                <a:solidFill>
                  <a:srgbClr val="00B0F0"/>
                </a:solidFill>
                <a:latin typeface="+mn-ea"/>
              </a:rPr>
              <a:t>[031.0]</a:t>
            </a:r>
          </a:p>
          <a:p>
            <a:pPr marL="222250" lvl="2" indent="-38100">
              <a:buFont typeface="Arial" charset="0"/>
              <a:buChar char="•"/>
            </a:pPr>
            <a:r>
              <a:rPr lang="ko-KR" altLang="en-US" sz="700" dirty="0">
                <a:solidFill>
                  <a:schemeClr val="tx1"/>
                </a:solidFill>
                <a:latin typeface="+mn-ea"/>
              </a:rPr>
              <a:t>취소 </a:t>
            </a:r>
            <a:r>
              <a:rPr lang="en-US" altLang="ko-KR" sz="700" dirty="0">
                <a:solidFill>
                  <a:schemeClr val="tx1"/>
                </a:solidFill>
                <a:latin typeface="+mn-ea"/>
              </a:rPr>
              <a:t>&gt;</a:t>
            </a:r>
            <a:r>
              <a:rPr lang="ko-KR" altLang="en-US" sz="700" dirty="0">
                <a:solidFill>
                  <a:schemeClr val="tx1"/>
                </a:solidFill>
                <a:latin typeface="+mn-ea"/>
              </a:rPr>
              <a:t> 경고 팝업 닫힘</a:t>
            </a:r>
            <a:endParaRPr lang="en-US" altLang="ko-KR" sz="700" dirty="0">
              <a:solidFill>
                <a:schemeClr val="tx1"/>
              </a:solidFill>
              <a:latin typeface="+mn-ea"/>
            </a:endParaRPr>
          </a:p>
          <a:p>
            <a:pPr marL="222250" lvl="2" indent="-38100">
              <a:buFont typeface="Arial" charset="0"/>
              <a:buChar char="•"/>
            </a:pPr>
            <a:r>
              <a:rPr lang="ko-KR" altLang="en-US" sz="700" dirty="0">
                <a:solidFill>
                  <a:schemeClr val="tx1"/>
                </a:solidFill>
                <a:latin typeface="+mn-ea"/>
              </a:rPr>
              <a:t>계속 진행 </a:t>
            </a:r>
            <a:r>
              <a:rPr lang="en-US" altLang="ko-KR" sz="700" dirty="0">
                <a:solidFill>
                  <a:schemeClr val="tx1"/>
                </a:solidFill>
                <a:latin typeface="+mn-ea"/>
              </a:rPr>
              <a:t>&gt;</a:t>
            </a:r>
            <a:r>
              <a:rPr lang="ko-KR" altLang="en-US" sz="700" dirty="0">
                <a:solidFill>
                  <a:schemeClr val="tx1"/>
                </a:solidFill>
                <a:latin typeface="+mn-ea"/>
              </a:rPr>
              <a:t> 해당 컬럼의 조건식 변경 완료 </a:t>
            </a:r>
            <a:r>
              <a:rPr lang="en-US" altLang="ko-KR" sz="700" dirty="0">
                <a:solidFill>
                  <a:schemeClr val="tx1"/>
                </a:solidFill>
                <a:latin typeface="+mn-ea"/>
              </a:rPr>
              <a:t>/</a:t>
            </a:r>
            <a:r>
              <a:rPr lang="ko-KR" altLang="en-US" sz="700" dirty="0">
                <a:solidFill>
                  <a:schemeClr val="tx1"/>
                </a:solidFill>
                <a:latin typeface="+mn-ea"/>
              </a:rPr>
              <a:t> 선반에서 해당 컬럼 삭제</a:t>
            </a:r>
            <a:endParaRPr lang="en-US" altLang="ko-KR" sz="700" dirty="0">
              <a:solidFill>
                <a:schemeClr val="tx1"/>
              </a:solidFill>
              <a:latin typeface="+mn-ea"/>
            </a:endParaRPr>
          </a:p>
        </p:txBody>
      </p:sp>
      <p:sp>
        <p:nvSpPr>
          <p:cNvPr id="209" name="타원 208"/>
          <p:cNvSpPr/>
          <p:nvPr/>
        </p:nvSpPr>
        <p:spPr>
          <a:xfrm>
            <a:off x="3820649" y="52134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4</a:t>
            </a:r>
            <a:endParaRPr lang="ko-KR" altLang="en-US" sz="700" dirty="0">
              <a:solidFill>
                <a:schemeClr val="bg1"/>
              </a:solidFill>
              <a:latin typeface="+mn-ea"/>
            </a:endParaRPr>
          </a:p>
        </p:txBody>
      </p:sp>
      <p:sp>
        <p:nvSpPr>
          <p:cNvPr id="63" name="직사각형 62"/>
          <p:cNvSpPr/>
          <p:nvPr/>
        </p:nvSpPr>
        <p:spPr>
          <a:xfrm>
            <a:off x="105062" y="548486"/>
            <a:ext cx="12086938" cy="629088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68" name="그림 6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067909" y="2136879"/>
            <a:ext cx="100876" cy="100876"/>
          </a:xfrm>
          <a:prstGeom prst="rect">
            <a:avLst/>
          </a:prstGeom>
        </p:spPr>
      </p:pic>
    </p:spTree>
    <p:extLst>
      <p:ext uri="{BB962C8B-B14F-4D97-AF65-F5344CB8AC3E}">
        <p14:creationId xmlns:p14="http://schemas.microsoft.com/office/powerpoint/2010/main" val="8934165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직사각형 120"/>
          <p:cNvSpPr/>
          <p:nvPr/>
        </p:nvSpPr>
        <p:spPr>
          <a:xfrm>
            <a:off x="2298810" y="4455574"/>
            <a:ext cx="5542793" cy="43892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8" name="텍스트 개체 틀 17"/>
          <p:cNvSpPr>
            <a:spLocks noGrp="1"/>
          </p:cNvSpPr>
          <p:nvPr>
            <p:ph type="body" sz="quarter" idx="11"/>
          </p:nvPr>
        </p:nvSpPr>
        <p:spPr/>
        <p:txBody>
          <a:bodyPr>
            <a:normAutofit lnSpcReduction="10000"/>
          </a:bodyPr>
          <a:lstStyle/>
          <a:p>
            <a:pPr lvl="1"/>
            <a:endParaRPr kumimoji="1" lang="ko-KR" altLang="en-US" dirty="0"/>
          </a:p>
        </p:txBody>
      </p:sp>
      <p:sp>
        <p:nvSpPr>
          <p:cNvPr id="4" name="제목 3"/>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사용자 정의 필드 </a:t>
            </a:r>
            <a:r>
              <a:rPr lang="en-US" altLang="ko-KR" dirty="0">
                <a:latin typeface="+mn-ea"/>
              </a:rPr>
              <a:t>(2)</a:t>
            </a:r>
            <a:endParaRPr kumimoji="1" lang="ko-KR" altLang="en-US" dirty="0"/>
          </a:p>
        </p:txBody>
      </p:sp>
      <p:sp>
        <p:nvSpPr>
          <p:cNvPr id="5" name="텍스트 개체 틀 4"/>
          <p:cNvSpPr>
            <a:spLocks noGrp="1"/>
          </p:cNvSpPr>
          <p:nvPr>
            <p:ph type="body" sz="quarter" idx="13"/>
          </p:nvPr>
        </p:nvSpPr>
        <p:spPr/>
        <p:txBody>
          <a:bodyPr/>
          <a:lstStyle/>
          <a:p>
            <a:r>
              <a:rPr lang="ko-KR" altLang="en-US" dirty="0">
                <a:latin typeface="+mn-ea"/>
              </a:rPr>
              <a:t>컬럼 이름</a:t>
            </a:r>
            <a:endParaRPr lang="en-US" altLang="ko-KR" dirty="0">
              <a:latin typeface="+mn-ea"/>
            </a:endParaRPr>
          </a:p>
          <a:p>
            <a:pPr lvl="1"/>
            <a:r>
              <a:rPr lang="ko-KR" altLang="en-US" dirty="0">
                <a:latin typeface="+mn-ea"/>
              </a:rPr>
              <a:t>초기값으로 각 속성명에 숫자 순차적으로 부여됨 </a:t>
            </a:r>
            <a:r>
              <a:rPr lang="en-US" altLang="ko-KR" dirty="0">
                <a:latin typeface="+mn-ea"/>
              </a:rPr>
              <a:t>/</a:t>
            </a:r>
            <a:r>
              <a:rPr lang="ko-KR" altLang="en-US" dirty="0">
                <a:latin typeface="+mn-ea"/>
              </a:rPr>
              <a:t> </a:t>
            </a:r>
            <a:r>
              <a:rPr lang="en-US" altLang="ko-KR" dirty="0">
                <a:latin typeface="+mn-ea"/>
              </a:rPr>
              <a:t>Measure</a:t>
            </a:r>
            <a:r>
              <a:rPr lang="ko-KR" altLang="en-US" dirty="0">
                <a:latin typeface="+mn-ea"/>
              </a:rPr>
              <a:t> </a:t>
            </a:r>
            <a:r>
              <a:rPr lang="en-US" altLang="ko-KR" dirty="0">
                <a:latin typeface="+mn-ea"/>
              </a:rPr>
              <a:t>(n)</a:t>
            </a:r>
          </a:p>
          <a:p>
            <a:pPr marL="0" indent="0">
              <a:buNone/>
            </a:pPr>
            <a:r>
              <a:rPr lang="ko-KR" altLang="en-US" dirty="0">
                <a:solidFill>
                  <a:srgbClr val="00B0F0"/>
                </a:solidFill>
                <a:latin typeface="+mn-ea"/>
              </a:rPr>
              <a:t>위 설명 이외</a:t>
            </a:r>
            <a:r>
              <a:rPr lang="en-US" altLang="ko-KR" dirty="0">
                <a:solidFill>
                  <a:srgbClr val="00B0F0"/>
                </a:solidFill>
                <a:latin typeface="+mn-ea"/>
              </a:rPr>
              <a:t>,</a:t>
            </a:r>
            <a:r>
              <a:rPr lang="ko-KR" altLang="en-US" dirty="0">
                <a:solidFill>
                  <a:srgbClr val="00B0F0"/>
                </a:solidFill>
                <a:latin typeface="+mn-ea"/>
              </a:rPr>
              <a:t> </a:t>
            </a:r>
            <a:r>
              <a:rPr lang="en-US" altLang="ko-KR" dirty="0">
                <a:solidFill>
                  <a:srgbClr val="00B0F0"/>
                </a:solidFill>
                <a:latin typeface="+mn-ea"/>
              </a:rPr>
              <a:t>Dimension</a:t>
            </a:r>
            <a:r>
              <a:rPr lang="ko-KR" altLang="en-US" dirty="0">
                <a:solidFill>
                  <a:srgbClr val="00B0F0"/>
                </a:solidFill>
                <a:latin typeface="+mn-ea"/>
              </a:rPr>
              <a:t> 과 동일</a:t>
            </a:r>
            <a:endParaRPr lang="en-US" altLang="ko-KR" dirty="0">
              <a:solidFill>
                <a:srgbClr val="00B0F0"/>
              </a:solidFill>
              <a:latin typeface="+mn-ea"/>
            </a:endParaRPr>
          </a:p>
          <a:p>
            <a:pPr lvl="1"/>
            <a:endParaRPr kumimoji="1" lang="en-US" altLang="ko-KR" dirty="0"/>
          </a:p>
          <a:p>
            <a:pPr lvl="1"/>
            <a:endParaRPr kumimoji="1" lang="ko-KR" altLang="en-US" dirty="0"/>
          </a:p>
          <a:p>
            <a:endParaRPr kumimoji="1" lang="ko-KR" altLang="en-US" dirty="0"/>
          </a:p>
        </p:txBody>
      </p:sp>
      <p:sp>
        <p:nvSpPr>
          <p:cNvPr id="54" name="모서리가 둥근 직사각형 58"/>
          <p:cNvSpPr/>
          <p:nvPr/>
        </p:nvSpPr>
        <p:spPr>
          <a:xfrm>
            <a:off x="2253063" y="2980040"/>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Condition</a:t>
            </a:r>
            <a:endParaRPr lang="en-US" altLang="ko-KR" sz="700" b="1" dirty="0">
              <a:solidFill>
                <a:schemeClr val="bg1">
                  <a:lumMod val="75000"/>
                </a:schemeClr>
              </a:solidFill>
              <a:latin typeface="+mn-ea"/>
              <a:cs typeface="Nanum Gothic" charset="-127"/>
            </a:endParaRPr>
          </a:p>
        </p:txBody>
      </p:sp>
      <p:sp>
        <p:nvSpPr>
          <p:cNvPr id="58" name="모서리가 둥근 직사각형 58"/>
          <p:cNvSpPr/>
          <p:nvPr/>
        </p:nvSpPr>
        <p:spPr>
          <a:xfrm>
            <a:off x="2298811" y="3210247"/>
            <a:ext cx="5542794" cy="1217477"/>
          </a:xfrm>
          <a:prstGeom prst="roundRect">
            <a:avLst>
              <a:gd name="adj" fmla="val 268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endParaRPr kumimoji="1" lang="en-US" altLang="ko-KR" sz="700" dirty="0">
              <a:solidFill>
                <a:schemeClr val="tx1">
                  <a:lumMod val="75000"/>
                  <a:lumOff val="25000"/>
                </a:schemeClr>
              </a:solidFill>
              <a:latin typeface="+mn-ea"/>
              <a:cs typeface="Nanum Gothic" charset="-127"/>
            </a:endParaRPr>
          </a:p>
          <a:p>
            <a:r>
              <a:rPr kumimoji="1" lang="en-US" altLang="ko-KR" sz="700" dirty="0">
                <a:solidFill>
                  <a:schemeClr val="tx1">
                    <a:lumMod val="75000"/>
                    <a:lumOff val="25000"/>
                  </a:schemeClr>
                </a:solidFill>
                <a:latin typeface="+mn-ea"/>
                <a:cs typeface="Nanum Gothic" charset="-127"/>
              </a:rPr>
              <a:t>ca</a:t>
            </a:r>
          </a:p>
        </p:txBody>
      </p:sp>
      <p:sp>
        <p:nvSpPr>
          <p:cNvPr id="59" name="직사각형 58"/>
          <p:cNvSpPr/>
          <p:nvPr/>
        </p:nvSpPr>
        <p:spPr>
          <a:xfrm>
            <a:off x="2202305" y="2046215"/>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Measure custom column</a:t>
            </a:r>
            <a:endParaRPr lang="en-US" altLang="ko-KR" sz="800" b="1" dirty="0">
              <a:solidFill>
                <a:schemeClr val="tx1"/>
              </a:solidFill>
              <a:latin typeface="+mn-ea"/>
              <a:cs typeface="Nanum Gothic" charset="-127"/>
            </a:endParaRPr>
          </a:p>
        </p:txBody>
      </p:sp>
      <p:sp>
        <p:nvSpPr>
          <p:cNvPr id="63" name="TextBox 62"/>
          <p:cNvSpPr txBox="1"/>
          <p:nvPr/>
        </p:nvSpPr>
        <p:spPr>
          <a:xfrm>
            <a:off x="1990365" y="1895569"/>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[033.</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66" name="모서리가 둥근 직사각형 58"/>
          <p:cNvSpPr/>
          <p:nvPr/>
        </p:nvSpPr>
        <p:spPr>
          <a:xfrm>
            <a:off x="2253063" y="2472923"/>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Column name</a:t>
            </a:r>
            <a:endParaRPr lang="en-US" altLang="ko-KR" sz="700" b="1" dirty="0">
              <a:solidFill>
                <a:schemeClr val="bg1">
                  <a:lumMod val="75000"/>
                </a:schemeClr>
              </a:solidFill>
              <a:latin typeface="+mn-ea"/>
              <a:cs typeface="Nanum Gothic" charset="-127"/>
            </a:endParaRPr>
          </a:p>
        </p:txBody>
      </p:sp>
      <p:cxnSp>
        <p:nvCxnSpPr>
          <p:cNvPr id="69" name="직선 연결선[R] 68"/>
          <p:cNvCxnSpPr/>
          <p:nvPr/>
        </p:nvCxnSpPr>
        <p:spPr>
          <a:xfrm>
            <a:off x="2003696" y="2324243"/>
            <a:ext cx="61777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모서리가 둥근 직사각형 58"/>
          <p:cNvSpPr/>
          <p:nvPr/>
        </p:nvSpPr>
        <p:spPr>
          <a:xfrm>
            <a:off x="2298811" y="2739479"/>
            <a:ext cx="5542794"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tx1">
                    <a:lumMod val="75000"/>
                    <a:lumOff val="25000"/>
                  </a:schemeClr>
                </a:solidFill>
                <a:latin typeface="+mn-ea"/>
                <a:cs typeface="Nanum Gothic" charset="-127"/>
              </a:rPr>
              <a:t>Measure (1)</a:t>
            </a:r>
            <a:endParaRPr lang="ko-KR" altLang="en-US" sz="700" dirty="0">
              <a:solidFill>
                <a:schemeClr val="tx1">
                  <a:lumMod val="75000"/>
                  <a:lumOff val="25000"/>
                </a:schemeClr>
              </a:solidFill>
              <a:latin typeface="+mn-ea"/>
              <a:cs typeface="Nanum Gothic" charset="-127"/>
            </a:endParaRPr>
          </a:p>
        </p:txBody>
      </p:sp>
      <p:grpSp>
        <p:nvGrpSpPr>
          <p:cNvPr id="71" name="그룹 70"/>
          <p:cNvGrpSpPr/>
          <p:nvPr/>
        </p:nvGrpSpPr>
        <p:grpSpPr>
          <a:xfrm>
            <a:off x="2526308" y="3352066"/>
            <a:ext cx="1042269" cy="1119730"/>
            <a:chOff x="2393081" y="2370456"/>
            <a:chExt cx="1042269" cy="1119730"/>
          </a:xfrm>
        </p:grpSpPr>
        <p:sp>
          <p:nvSpPr>
            <p:cNvPr id="72" name="직사각형 71"/>
            <p:cNvSpPr/>
            <p:nvPr/>
          </p:nvSpPr>
          <p:spPr>
            <a:xfrm>
              <a:off x="2393081" y="2370456"/>
              <a:ext cx="1042269" cy="1119730"/>
            </a:xfrm>
            <a:prstGeom prst="rect">
              <a:avLst/>
            </a:prstGeom>
            <a:solidFill>
              <a:schemeClr val="bg1"/>
            </a:solid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pic>
          <p:nvPicPr>
            <p:cNvPr id="73" name="그림 72"/>
            <p:cNvPicPr>
              <a:picLocks noChangeAspect="1"/>
            </p:cNvPicPr>
            <p:nvPr/>
          </p:nvPicPr>
          <p:blipFill rotWithShape="1">
            <a:blip r:embed="rId5">
              <a:extLst>
                <a:ext uri="{28A0092B-C50C-407E-A947-70E740481C1C}">
                  <a14:useLocalDpi xmlns:a14="http://schemas.microsoft.com/office/drawing/2010/main" val="0"/>
                </a:ext>
              </a:extLst>
            </a:blip>
            <a:srcRect t="2933"/>
            <a:stretch/>
          </p:blipFill>
          <p:spPr>
            <a:xfrm>
              <a:off x="2426521" y="2503954"/>
              <a:ext cx="975387" cy="946776"/>
            </a:xfrm>
            <a:prstGeom prst="rect">
              <a:avLst/>
            </a:prstGeom>
          </p:spPr>
        </p:pic>
        <p:sp>
          <p:nvSpPr>
            <p:cNvPr id="74" name="모서리가 둥근 직사각형 73"/>
            <p:cNvSpPr/>
            <p:nvPr/>
          </p:nvSpPr>
          <p:spPr>
            <a:xfrm>
              <a:off x="2402020" y="2869211"/>
              <a:ext cx="1033330" cy="80955"/>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400">
                  <a:solidFill>
                    <a:schemeClr val="bg1">
                      <a:lumMod val="50000"/>
                    </a:schemeClr>
                  </a:solidFill>
                  <a:latin typeface="+mn-ea"/>
                  <a:cs typeface="Nanum Gothic" charset="-127"/>
                </a:rPr>
                <a:t>Formula</a:t>
              </a:r>
              <a:endParaRPr lang="en-US" altLang="ko-KR" sz="400" dirty="0">
                <a:solidFill>
                  <a:schemeClr val="bg1">
                    <a:lumMod val="50000"/>
                  </a:schemeClr>
                </a:solidFill>
                <a:latin typeface="+mn-ea"/>
                <a:cs typeface="Nanum Gothic" charset="-127"/>
              </a:endParaRPr>
            </a:p>
          </p:txBody>
        </p:sp>
        <p:sp>
          <p:nvSpPr>
            <p:cNvPr id="75" name="모서리가 둥근 직사각형 74"/>
            <p:cNvSpPr/>
            <p:nvPr/>
          </p:nvSpPr>
          <p:spPr>
            <a:xfrm>
              <a:off x="2402020" y="2387353"/>
              <a:ext cx="1033330" cy="80955"/>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400" dirty="0">
                  <a:solidFill>
                    <a:schemeClr val="bg1">
                      <a:lumMod val="50000"/>
                    </a:schemeClr>
                  </a:solidFill>
                  <a:latin typeface="+mn-ea"/>
                  <a:cs typeface="Nanum Gothic" charset="-127"/>
                </a:rPr>
                <a:t>Column</a:t>
              </a:r>
            </a:p>
          </p:txBody>
        </p:sp>
      </p:grpSp>
      <p:sp>
        <p:nvSpPr>
          <p:cNvPr id="77" name="모서리가 둥근 직사각형 58"/>
          <p:cNvSpPr/>
          <p:nvPr/>
        </p:nvSpPr>
        <p:spPr>
          <a:xfrm>
            <a:off x="5667236" y="4202950"/>
            <a:ext cx="1267971" cy="200037"/>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gn="r">
              <a:lnSpc>
                <a:spcPct val="200000"/>
              </a:lnSpc>
            </a:pPr>
            <a:r>
              <a:rPr lang="en-US" altLang="ko-KR" sz="600" i="1" dirty="0">
                <a:solidFill>
                  <a:srgbClr val="FF0000"/>
                </a:solidFill>
                <a:latin typeface="+mn-ea"/>
                <a:cs typeface="Nanum Gothic" charset="-127"/>
              </a:rPr>
              <a:t>X</a:t>
            </a:r>
            <a:r>
              <a:rPr lang="ko-KR" altLang="en-US" sz="600" i="1" dirty="0">
                <a:solidFill>
                  <a:srgbClr val="FF0000"/>
                </a:solidFill>
                <a:latin typeface="+mn-ea"/>
                <a:cs typeface="Nanum Gothic" charset="-127"/>
              </a:rPr>
              <a:t> </a:t>
            </a:r>
            <a:r>
              <a:rPr lang="en-US" altLang="ko-KR" sz="600" i="1" dirty="0">
                <a:solidFill>
                  <a:srgbClr val="FF0000"/>
                </a:solidFill>
                <a:latin typeface="+mn-ea"/>
                <a:cs typeface="Nanum Gothic" charset="-127"/>
              </a:rPr>
              <a:t>Error message area</a:t>
            </a:r>
          </a:p>
        </p:txBody>
      </p:sp>
      <p:sp>
        <p:nvSpPr>
          <p:cNvPr id="78" name="모서리가 둥근 직사각형 127"/>
          <p:cNvSpPr/>
          <p:nvPr/>
        </p:nvSpPr>
        <p:spPr>
          <a:xfrm>
            <a:off x="7030440" y="4202951"/>
            <a:ext cx="785605" cy="200037"/>
          </a:xfrm>
          <a:prstGeom prst="roundRect">
            <a:avLst>
              <a:gd name="adj" fmla="val 18668"/>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prstClr val="white"/>
                </a:solidFill>
                <a:latin typeface="+mn-ea"/>
                <a:cs typeface="Nanum Gothic" charset="-127"/>
              </a:rPr>
              <a:t>Validation check</a:t>
            </a:r>
            <a:endParaRPr lang="ko-KR" altLang="en-US" sz="600" dirty="0">
              <a:solidFill>
                <a:prstClr val="white"/>
              </a:solidFill>
              <a:latin typeface="+mn-ea"/>
              <a:cs typeface="Nanum Gothic" charset="-127"/>
            </a:endParaRPr>
          </a:p>
        </p:txBody>
      </p:sp>
      <p:grpSp>
        <p:nvGrpSpPr>
          <p:cNvPr id="81" name="그룹 80"/>
          <p:cNvGrpSpPr/>
          <p:nvPr/>
        </p:nvGrpSpPr>
        <p:grpSpPr>
          <a:xfrm>
            <a:off x="3887123" y="5290769"/>
            <a:ext cx="2358094" cy="249130"/>
            <a:chOff x="4093583" y="6193790"/>
            <a:chExt cx="2358094" cy="249130"/>
          </a:xfrm>
        </p:grpSpPr>
        <p:sp>
          <p:nvSpPr>
            <p:cNvPr id="82"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Done</a:t>
              </a:r>
              <a:endParaRPr lang="ko-KR" altLang="en-US" sz="800" dirty="0">
                <a:solidFill>
                  <a:prstClr val="white"/>
                </a:solidFill>
                <a:latin typeface="+mn-ea"/>
                <a:cs typeface="Nanum Gothic" charset="-127"/>
              </a:endParaRPr>
            </a:p>
          </p:txBody>
        </p:sp>
        <p:sp>
          <p:nvSpPr>
            <p:cNvPr id="83"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Cancel</a:t>
              </a:r>
              <a:endParaRPr lang="ko-KR" altLang="en-US" sz="800" dirty="0">
                <a:solidFill>
                  <a:prstClr val="white"/>
                </a:solidFill>
                <a:latin typeface="+mn-ea"/>
                <a:cs typeface="Nanum Gothic" charset="-127"/>
              </a:endParaRPr>
            </a:p>
          </p:txBody>
        </p:sp>
      </p:grpSp>
      <p:sp>
        <p:nvSpPr>
          <p:cNvPr id="84" name="모서리가 둥근 직사각형 58"/>
          <p:cNvSpPr/>
          <p:nvPr/>
        </p:nvSpPr>
        <p:spPr>
          <a:xfrm>
            <a:off x="2324644" y="4439992"/>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Add column</a:t>
            </a:r>
            <a:endParaRPr lang="en-US" altLang="ko-KR" sz="600" dirty="0">
              <a:solidFill>
                <a:schemeClr val="bg1">
                  <a:lumMod val="75000"/>
                </a:schemeClr>
              </a:solidFill>
              <a:latin typeface="+mn-ea"/>
              <a:cs typeface="Nanum Gothic" charset="-127"/>
            </a:endParaRPr>
          </a:p>
        </p:txBody>
      </p:sp>
      <p:sp>
        <p:nvSpPr>
          <p:cNvPr id="85" name="모서리가 둥근 직사각형 58"/>
          <p:cNvSpPr/>
          <p:nvPr/>
        </p:nvSpPr>
        <p:spPr>
          <a:xfrm>
            <a:off x="3630376" y="4439992"/>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Add formula</a:t>
            </a:r>
            <a:endParaRPr lang="en-US" altLang="ko-KR" sz="600" dirty="0">
              <a:solidFill>
                <a:schemeClr val="bg1">
                  <a:lumMod val="75000"/>
                </a:schemeClr>
              </a:solidFill>
              <a:latin typeface="+mn-ea"/>
              <a:cs typeface="Nanum Gothic" charset="-127"/>
            </a:endParaRPr>
          </a:p>
        </p:txBody>
      </p:sp>
      <p:sp>
        <p:nvSpPr>
          <p:cNvPr id="86" name="Username Box"/>
          <p:cNvSpPr>
            <a:spLocks/>
          </p:cNvSpPr>
          <p:nvPr>
            <p:custDataLst>
              <p:tags r:id="rId1"/>
            </p:custDataLst>
          </p:nvPr>
        </p:nvSpPr>
        <p:spPr bwMode="auto">
          <a:xfrm>
            <a:off x="2387363" y="4634078"/>
            <a:ext cx="1147411"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600" dirty="0">
                <a:solidFill>
                  <a:schemeClr val="bg1">
                    <a:lumMod val="75000"/>
                  </a:schemeClr>
                </a:solidFill>
                <a:latin typeface="+mn-ea"/>
                <a:cs typeface="Nanum Gothic" charset="-127"/>
              </a:rPr>
              <a:t>Select column</a:t>
            </a:r>
          </a:p>
        </p:txBody>
      </p:sp>
      <p:sp>
        <p:nvSpPr>
          <p:cNvPr id="87" name="Username Box"/>
          <p:cNvSpPr>
            <a:spLocks/>
          </p:cNvSpPr>
          <p:nvPr>
            <p:custDataLst>
              <p:tags r:id="rId2"/>
            </p:custDataLst>
          </p:nvPr>
        </p:nvSpPr>
        <p:spPr bwMode="auto">
          <a:xfrm>
            <a:off x="4936108" y="4634078"/>
            <a:ext cx="2773599"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ko-KR" sz="600" dirty="0">
                <a:solidFill>
                  <a:schemeClr val="bg1">
                    <a:lumMod val="75000"/>
                  </a:schemeClr>
                </a:solidFill>
                <a:latin typeface="+mn-ea"/>
                <a:cs typeface="Nanum Gothic" charset="-127"/>
              </a:rPr>
              <a:t>Select formula</a:t>
            </a:r>
          </a:p>
        </p:txBody>
      </p:sp>
      <p:sp>
        <p:nvSpPr>
          <p:cNvPr id="93" name="모서리가 둥근 직사각형 58"/>
          <p:cNvSpPr/>
          <p:nvPr/>
        </p:nvSpPr>
        <p:spPr>
          <a:xfrm>
            <a:off x="3705811" y="4634077"/>
            <a:ext cx="1170166" cy="180000"/>
          </a:xfrm>
          <a:prstGeom prst="roundRect">
            <a:avLst>
              <a:gd name="adj" fmla="val 822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108000" tIns="0" rIns="72000" bIns="0" rtlCol="0" anchor="ctr">
            <a:noAutofit/>
          </a:bodyPr>
          <a:lstStyle/>
          <a:p>
            <a:r>
              <a:rPr lang="en-US" altLang="ko-KR" sz="600" dirty="0">
                <a:solidFill>
                  <a:schemeClr val="bg1">
                    <a:lumMod val="75000"/>
                  </a:schemeClr>
                </a:solidFill>
                <a:latin typeface="+mn-ea"/>
                <a:cs typeface="Nanum Gothic" charset="-127"/>
              </a:rPr>
              <a:t>Select function category   </a:t>
            </a:r>
            <a:r>
              <a:rPr lang="ko-KR" altLang="en-US" sz="600" dirty="0">
                <a:solidFill>
                  <a:schemeClr val="tx1"/>
                </a:solidFill>
                <a:latin typeface="+mn-ea"/>
                <a:cs typeface="Nanum Gothic" charset="-127"/>
              </a:rPr>
              <a:t>▼</a:t>
            </a:r>
          </a:p>
        </p:txBody>
      </p:sp>
      <p:sp>
        <p:nvSpPr>
          <p:cNvPr id="94" name="모서리가 둥근 직사각형 58"/>
          <p:cNvSpPr/>
          <p:nvPr/>
        </p:nvSpPr>
        <p:spPr>
          <a:xfrm>
            <a:off x="6672300" y="2483878"/>
            <a:ext cx="1222602"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Requested</a:t>
            </a:r>
            <a:endParaRPr lang="ko-KR" altLang="en-US" sz="600" dirty="0">
              <a:solidFill>
                <a:srgbClr val="FF0000"/>
              </a:solidFill>
              <a:latin typeface="+mn-ea"/>
              <a:cs typeface="Nanum Gothic" charset="-127"/>
              <a:sym typeface="Wingdings"/>
            </a:endParaRPr>
          </a:p>
        </p:txBody>
      </p:sp>
      <p:sp>
        <p:nvSpPr>
          <p:cNvPr id="95" name="모서리가 둥근 직사각형 58"/>
          <p:cNvSpPr/>
          <p:nvPr/>
        </p:nvSpPr>
        <p:spPr>
          <a:xfrm>
            <a:off x="6122288" y="3016802"/>
            <a:ext cx="1772614"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Please proceed to validate the condition</a:t>
            </a:r>
            <a:endParaRPr lang="ko-KR" altLang="en-US" sz="600" dirty="0">
              <a:solidFill>
                <a:srgbClr val="FF0000"/>
              </a:solidFill>
              <a:latin typeface="+mn-ea"/>
              <a:cs typeface="Nanum Gothic" charset="-127"/>
              <a:sym typeface="Wingdings"/>
            </a:endParaRPr>
          </a:p>
        </p:txBody>
      </p:sp>
      <p:sp>
        <p:nvSpPr>
          <p:cNvPr id="123" name="타원 122"/>
          <p:cNvSpPr/>
          <p:nvPr/>
        </p:nvSpPr>
        <p:spPr>
          <a:xfrm>
            <a:off x="2120520" y="25239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31" name="직사각형 30"/>
          <p:cNvSpPr/>
          <p:nvPr/>
        </p:nvSpPr>
        <p:spPr>
          <a:xfrm>
            <a:off x="105062" y="548486"/>
            <a:ext cx="12086938" cy="629088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37" name="그림 36"/>
          <p:cNvPicPr>
            <a:picLocks noChangeAspect="1"/>
          </p:cNvPicPr>
          <p:nvPr/>
        </p:nvPicPr>
        <p:blipFill>
          <a:blip r:embed="rId6"/>
          <a:stretch>
            <a:fillRect/>
          </a:stretch>
        </p:blipFill>
        <p:spPr>
          <a:xfrm>
            <a:off x="2056364" y="2134338"/>
            <a:ext cx="113934" cy="110583"/>
          </a:xfrm>
          <a:prstGeom prst="rect">
            <a:avLst/>
          </a:prstGeom>
        </p:spPr>
      </p:pic>
      <p:sp>
        <p:nvSpPr>
          <p:cNvPr id="6" name="슬라이드 번호 개체 틀 5"/>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51</a:t>
            </a:fld>
            <a:endParaRPr lang="ko-KR" altLang="en-US" dirty="0">
              <a:solidFill>
                <a:prstClr val="white">
                  <a:lumMod val="50000"/>
                </a:prstClr>
              </a:solidFill>
            </a:endParaRPr>
          </a:p>
        </p:txBody>
      </p:sp>
    </p:spTree>
    <p:extLst>
      <p:ext uri="{BB962C8B-B14F-4D97-AF65-F5344CB8AC3E}">
        <p14:creationId xmlns:p14="http://schemas.microsoft.com/office/powerpoint/2010/main" val="15474586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2298810" y="4147899"/>
            <a:ext cx="5542793" cy="53065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16" name="텍스트 개체 틀 15"/>
          <p:cNvSpPr>
            <a:spLocks noGrp="1"/>
          </p:cNvSpPr>
          <p:nvPr>
            <p:ph type="body" sz="quarter" idx="11"/>
          </p:nvPr>
        </p:nvSpPr>
        <p:spPr/>
        <p:txBody>
          <a:bodyPr/>
          <a:lstStyle/>
          <a:p>
            <a:endParaRPr kumimoji="1" lang="ko-KR" altLang="en-US" dirty="0">
              <a:latin typeface="+mn-ea"/>
              <a:ea typeface="+mn-ea"/>
            </a:endParaRPr>
          </a:p>
        </p:txBody>
      </p:sp>
      <p:sp>
        <p:nvSpPr>
          <p:cNvPr id="5" name="제목 4"/>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사용자 정의 필드 </a:t>
            </a:r>
            <a:r>
              <a:rPr lang="en-US" altLang="ko-KR" dirty="0">
                <a:latin typeface="+mn-ea"/>
              </a:rPr>
              <a:t>(3)</a:t>
            </a:r>
            <a:endParaRPr kumimoji="1" lang="ko-KR" altLang="en-US" dirty="0"/>
          </a:p>
        </p:txBody>
      </p:sp>
      <p:sp>
        <p:nvSpPr>
          <p:cNvPr id="6" name="텍스트 개체 틀 5"/>
          <p:cNvSpPr>
            <a:spLocks noGrp="1"/>
          </p:cNvSpPr>
          <p:nvPr>
            <p:ph type="body" sz="quarter" idx="13"/>
          </p:nvPr>
        </p:nvSpPr>
        <p:spPr/>
        <p:txBody>
          <a:bodyPr/>
          <a:lstStyle/>
          <a:p>
            <a:r>
              <a:rPr lang="ko-KR" altLang="en-US" dirty="0">
                <a:latin typeface="+mn-ea"/>
              </a:rPr>
              <a:t>컬럼 이름</a:t>
            </a:r>
            <a:endParaRPr lang="en-US" altLang="ko-KR" dirty="0">
              <a:latin typeface="+mn-ea"/>
            </a:endParaRPr>
          </a:p>
          <a:p>
            <a:pPr lvl="1"/>
            <a:r>
              <a:rPr lang="ko-KR" altLang="en-US" dirty="0">
                <a:latin typeface="+mn-ea"/>
              </a:rPr>
              <a:t>초기값으로 각 속성명에 숫자 순차적으로 부여됨 </a:t>
            </a:r>
            <a:r>
              <a:rPr lang="en-US" altLang="ko-KR" dirty="0">
                <a:latin typeface="+mn-ea"/>
              </a:rPr>
              <a:t>/</a:t>
            </a:r>
            <a:r>
              <a:rPr lang="ko-KR" altLang="en-US" dirty="0">
                <a:latin typeface="+mn-ea"/>
              </a:rPr>
              <a:t> </a:t>
            </a:r>
            <a:r>
              <a:rPr lang="en-US" altLang="ko-KR" dirty="0">
                <a:latin typeface="+mn-ea"/>
              </a:rPr>
              <a:t>Parameter</a:t>
            </a:r>
            <a:r>
              <a:rPr lang="ko-KR" altLang="en-US" dirty="0">
                <a:latin typeface="+mn-ea"/>
              </a:rPr>
              <a:t> </a:t>
            </a:r>
            <a:r>
              <a:rPr lang="en-US" altLang="ko-KR" dirty="0">
                <a:latin typeface="+mn-ea"/>
              </a:rPr>
              <a:t>(n)</a:t>
            </a:r>
          </a:p>
          <a:p>
            <a:r>
              <a:rPr lang="ko-KR" altLang="en-US" dirty="0">
                <a:latin typeface="+mn-ea"/>
              </a:rPr>
              <a:t>매개변수 설정 </a:t>
            </a:r>
            <a:endParaRPr lang="en-US" altLang="ko-KR" dirty="0">
              <a:latin typeface="+mn-ea"/>
            </a:endParaRPr>
          </a:p>
          <a:p>
            <a:pPr lvl="1"/>
            <a:r>
              <a:rPr lang="ko-KR" altLang="en-US" dirty="0">
                <a:latin typeface="+mn-ea"/>
              </a:rPr>
              <a:t>초기값</a:t>
            </a:r>
            <a:endParaRPr lang="en-US" altLang="ko-KR" dirty="0">
              <a:latin typeface="+mn-ea"/>
            </a:endParaRPr>
          </a:p>
          <a:p>
            <a:pPr lvl="1"/>
            <a:r>
              <a:rPr lang="ko-KR" altLang="en-US" dirty="0">
                <a:latin typeface="+mn-ea"/>
              </a:rPr>
              <a:t>최대값</a:t>
            </a:r>
            <a:endParaRPr lang="en-US" altLang="ko-KR" dirty="0">
              <a:latin typeface="+mn-ea"/>
            </a:endParaRPr>
          </a:p>
          <a:p>
            <a:pPr lvl="1"/>
            <a:r>
              <a:rPr lang="ko-KR" altLang="en-US" dirty="0">
                <a:latin typeface="+mn-ea"/>
              </a:rPr>
              <a:t>최소값</a:t>
            </a:r>
            <a:endParaRPr lang="en-US" altLang="ko-KR" dirty="0">
              <a:latin typeface="+mn-ea"/>
            </a:endParaRPr>
          </a:p>
          <a:p>
            <a:pPr lvl="1"/>
            <a:r>
              <a:rPr lang="ko-KR" altLang="en-US" dirty="0">
                <a:solidFill>
                  <a:prstClr val="black"/>
                </a:solidFill>
                <a:latin typeface="+mn-ea"/>
                <a:cs typeface="Nanum Gothic" charset="-127"/>
              </a:rPr>
              <a:t>입력 제한 사항</a:t>
            </a:r>
            <a:endParaRPr lang="en-US" altLang="ko-KR" dirty="0">
              <a:solidFill>
                <a:prstClr val="black"/>
              </a:solidFill>
              <a:latin typeface="+mn-ea"/>
              <a:cs typeface="Nanum Gothic" charset="-127"/>
            </a:endParaRPr>
          </a:p>
          <a:p>
            <a:pPr lvl="2"/>
            <a:r>
              <a:rPr lang="ko-KR" altLang="en-US" dirty="0">
                <a:solidFill>
                  <a:prstClr val="black"/>
                </a:solidFill>
                <a:latin typeface="+mn-ea"/>
                <a:cs typeface="Nanum Gothic" charset="-127"/>
              </a:rPr>
              <a:t>숫자만 입력 가능</a:t>
            </a:r>
            <a:endParaRPr lang="en-US" altLang="ko-KR" dirty="0">
              <a:solidFill>
                <a:prstClr val="black"/>
              </a:solidFill>
              <a:latin typeface="+mn-ea"/>
              <a:cs typeface="Nanum Gothic" charset="-127"/>
            </a:endParaRPr>
          </a:p>
          <a:p>
            <a:r>
              <a:rPr lang="ko-KR" altLang="en-US" dirty="0">
                <a:latin typeface="+mn-ea"/>
              </a:rPr>
              <a:t>컬럼추가</a:t>
            </a:r>
            <a:endParaRPr lang="en-US" altLang="ko-KR" dirty="0">
              <a:latin typeface="+mn-ea"/>
            </a:endParaRPr>
          </a:p>
          <a:p>
            <a:pPr lvl="1"/>
            <a:r>
              <a:rPr lang="en-US" altLang="ko-KR" dirty="0">
                <a:solidFill>
                  <a:srgbClr val="FF0000"/>
                </a:solidFill>
                <a:latin typeface="+mn-ea"/>
              </a:rPr>
              <a:t>Dimension</a:t>
            </a:r>
            <a:r>
              <a:rPr lang="ko-KR" altLang="en-US" dirty="0">
                <a:latin typeface="+mn-ea"/>
              </a:rPr>
              <a:t> 컬럼 목록 중 선택 가능</a:t>
            </a:r>
            <a:endParaRPr lang="en-US" altLang="ko-KR" dirty="0">
              <a:latin typeface="+mn-ea"/>
            </a:endParaRPr>
          </a:p>
          <a:p>
            <a:pPr lvl="1"/>
            <a:r>
              <a:rPr lang="ko-KR" altLang="en-US" dirty="0"/>
              <a:t>목록구성</a:t>
            </a:r>
            <a:endParaRPr lang="en-US" altLang="ko-KR" dirty="0"/>
          </a:p>
          <a:p>
            <a:pPr lvl="2"/>
            <a:r>
              <a:rPr lang="ko-KR" altLang="en-US" dirty="0"/>
              <a:t>속성아이콘 </a:t>
            </a:r>
            <a:r>
              <a:rPr lang="en-US" altLang="ko-KR" dirty="0"/>
              <a:t>+</a:t>
            </a:r>
            <a:r>
              <a:rPr lang="ko-KR" altLang="en-US" dirty="0"/>
              <a:t> 컬럼명 </a:t>
            </a:r>
            <a:r>
              <a:rPr lang="en-US" altLang="ko-KR" dirty="0"/>
              <a:t>+</a:t>
            </a:r>
            <a:r>
              <a:rPr lang="ko-KR" altLang="en-US" dirty="0"/>
              <a:t> </a:t>
            </a:r>
            <a:r>
              <a:rPr lang="en-US" altLang="ko-KR" dirty="0"/>
              <a:t>value</a:t>
            </a:r>
            <a:r>
              <a:rPr lang="ko-KR" altLang="en-US" dirty="0"/>
              <a:t> 최소값 최대값</a:t>
            </a:r>
            <a:endParaRPr lang="en-US" altLang="ko-KR" dirty="0"/>
          </a:p>
          <a:p>
            <a:pPr lvl="1"/>
            <a:r>
              <a:rPr lang="ko-KR" altLang="en-US" dirty="0"/>
              <a:t>페이징 </a:t>
            </a:r>
            <a:r>
              <a:rPr lang="en-US" altLang="ko-KR" dirty="0"/>
              <a:t>:</a:t>
            </a:r>
            <a:r>
              <a:rPr lang="ko-KR" altLang="en-US" dirty="0"/>
              <a:t> </a:t>
            </a:r>
            <a:r>
              <a:rPr lang="en-US" altLang="ko-KR" dirty="0"/>
              <a:t>15</a:t>
            </a:r>
            <a:r>
              <a:rPr lang="ko-KR" altLang="en-US" dirty="0"/>
              <a:t>개씩</a:t>
            </a:r>
            <a:endParaRPr lang="en-US" altLang="ko-KR" dirty="0"/>
          </a:p>
          <a:p>
            <a:pPr lvl="1"/>
            <a:r>
              <a:rPr lang="ko-KR" altLang="en-US" dirty="0"/>
              <a:t>클릭 </a:t>
            </a:r>
            <a:r>
              <a:rPr lang="en-US" altLang="ko-KR" dirty="0"/>
              <a:t>&gt;</a:t>
            </a:r>
            <a:r>
              <a:rPr lang="ko-KR" altLang="en-US" dirty="0"/>
              <a:t> 기본값</a:t>
            </a:r>
            <a:r>
              <a:rPr lang="en-US" altLang="ko-KR" dirty="0"/>
              <a:t>,</a:t>
            </a:r>
            <a:r>
              <a:rPr lang="ko-KR" altLang="en-US" dirty="0"/>
              <a:t> 최소값</a:t>
            </a:r>
            <a:r>
              <a:rPr lang="en-US" altLang="ko-KR" dirty="0"/>
              <a:t>,</a:t>
            </a:r>
            <a:r>
              <a:rPr lang="ko-KR" altLang="en-US" dirty="0"/>
              <a:t> 최대값 입력 필드에 해당 컬럼 추가</a:t>
            </a:r>
            <a:endParaRPr lang="en-US" altLang="ko-KR" dirty="0"/>
          </a:p>
          <a:p>
            <a:pPr lvl="2"/>
            <a:r>
              <a:rPr lang="ko-KR" altLang="en-US" dirty="0"/>
              <a:t>기본값</a:t>
            </a:r>
            <a:r>
              <a:rPr lang="en-US" altLang="ko-KR" dirty="0"/>
              <a:t>,</a:t>
            </a:r>
            <a:r>
              <a:rPr lang="ko-KR" altLang="en-US" dirty="0"/>
              <a:t> 최소값 </a:t>
            </a:r>
            <a:r>
              <a:rPr lang="en-US" altLang="ko-KR" dirty="0"/>
              <a:t>:</a:t>
            </a:r>
            <a:r>
              <a:rPr lang="ko-KR" altLang="en-US" dirty="0"/>
              <a:t> 데이터 값 중 최소값으로 입력됨</a:t>
            </a:r>
            <a:endParaRPr lang="en-US" altLang="ko-KR" dirty="0"/>
          </a:p>
          <a:p>
            <a:pPr lvl="2"/>
            <a:r>
              <a:rPr lang="ko-KR" altLang="en-US" dirty="0"/>
              <a:t>최대값 </a:t>
            </a:r>
            <a:r>
              <a:rPr lang="en-US" altLang="ko-KR" dirty="0"/>
              <a:t>:</a:t>
            </a:r>
            <a:r>
              <a:rPr lang="ko-KR" altLang="en-US" dirty="0"/>
              <a:t> 데이터 값 중 최대값으로 입력됨</a:t>
            </a:r>
            <a:endParaRPr lang="en-US" altLang="ko-KR" dirty="0"/>
          </a:p>
          <a:p>
            <a:pPr lvl="1"/>
            <a:endParaRPr lang="en-US" altLang="ko-KR" dirty="0">
              <a:latin typeface="+mn-ea"/>
            </a:endParaRPr>
          </a:p>
          <a:p>
            <a:pPr marL="0" indent="0">
              <a:buNone/>
            </a:pPr>
            <a:r>
              <a:rPr lang="ko-KR" altLang="en-US" dirty="0">
                <a:solidFill>
                  <a:srgbClr val="FF0000"/>
                </a:solidFill>
              </a:rPr>
              <a:t>중요</a:t>
            </a:r>
            <a:r>
              <a:rPr lang="en-US" altLang="ko-KR" dirty="0">
                <a:solidFill>
                  <a:srgbClr val="FF0000"/>
                </a:solidFill>
              </a:rPr>
              <a:t>!!</a:t>
            </a:r>
            <a:r>
              <a:rPr lang="ko-KR" altLang="en-US" dirty="0">
                <a:solidFill>
                  <a:srgbClr val="FF0000"/>
                </a:solidFill>
              </a:rPr>
              <a:t> 매개변수 생성과 동시에 매개변수 패널에 추가됨</a:t>
            </a:r>
            <a:endParaRPr lang="en-US" altLang="ko-KR" dirty="0">
              <a:solidFill>
                <a:srgbClr val="FF0000"/>
              </a:solidFill>
            </a:endParaRPr>
          </a:p>
          <a:p>
            <a:pPr lvl="1"/>
            <a:endParaRPr lang="en-US" altLang="ko-KR" dirty="0">
              <a:latin typeface="+mn-ea"/>
            </a:endParaRPr>
          </a:p>
          <a:p>
            <a:endParaRPr kumimoji="1" lang="ko-KR" altLang="en-US" dirty="0">
              <a:latin typeface="+mn-ea"/>
            </a:endParaRPr>
          </a:p>
          <a:p>
            <a:endParaRPr kumimoji="1" lang="ko-KR" altLang="en-US" dirty="0"/>
          </a:p>
        </p:txBody>
      </p:sp>
      <p:sp>
        <p:nvSpPr>
          <p:cNvPr id="54" name="모서리가 둥근 직사각형 58"/>
          <p:cNvSpPr/>
          <p:nvPr/>
        </p:nvSpPr>
        <p:spPr>
          <a:xfrm>
            <a:off x="2253063" y="3095246"/>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Parameter</a:t>
            </a:r>
            <a:endParaRPr lang="en-US" altLang="ko-KR" sz="700" b="1" dirty="0">
              <a:solidFill>
                <a:schemeClr val="bg1">
                  <a:lumMod val="75000"/>
                </a:schemeClr>
              </a:solidFill>
              <a:latin typeface="+mn-ea"/>
              <a:cs typeface="Nanum Gothic" charset="-127"/>
            </a:endParaRPr>
          </a:p>
        </p:txBody>
      </p:sp>
      <p:sp>
        <p:nvSpPr>
          <p:cNvPr id="59" name="직사각형 58"/>
          <p:cNvSpPr/>
          <p:nvPr/>
        </p:nvSpPr>
        <p:spPr>
          <a:xfrm>
            <a:off x="2202305" y="2046215"/>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Parameter custom column</a:t>
            </a:r>
            <a:endParaRPr lang="en-US" altLang="ko-KR" sz="800" b="1" dirty="0">
              <a:solidFill>
                <a:schemeClr val="tx1"/>
              </a:solidFill>
              <a:latin typeface="+mn-ea"/>
              <a:cs typeface="Nanum Gothic" charset="-127"/>
            </a:endParaRPr>
          </a:p>
        </p:txBody>
      </p:sp>
      <p:sp>
        <p:nvSpPr>
          <p:cNvPr id="63" name="TextBox 62"/>
          <p:cNvSpPr txBox="1"/>
          <p:nvPr/>
        </p:nvSpPr>
        <p:spPr>
          <a:xfrm>
            <a:off x="1990365" y="1895569"/>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[033.</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66" name="모서리가 둥근 직사각형 58"/>
          <p:cNvSpPr/>
          <p:nvPr/>
        </p:nvSpPr>
        <p:spPr>
          <a:xfrm>
            <a:off x="2253063" y="2503719"/>
            <a:ext cx="1020629" cy="234382"/>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700" b="1" dirty="0">
                <a:solidFill>
                  <a:schemeClr val="tx1">
                    <a:lumMod val="75000"/>
                    <a:lumOff val="25000"/>
                  </a:schemeClr>
                </a:solidFill>
                <a:latin typeface="+mn-ea"/>
                <a:cs typeface="Nanum Gothic" charset="-127"/>
              </a:rPr>
              <a:t>Column name</a:t>
            </a:r>
            <a:endParaRPr lang="en-US" altLang="ko-KR" sz="700" b="1" dirty="0">
              <a:solidFill>
                <a:schemeClr val="bg1">
                  <a:lumMod val="75000"/>
                </a:schemeClr>
              </a:solidFill>
              <a:latin typeface="+mn-ea"/>
              <a:cs typeface="Nanum Gothic" charset="-127"/>
            </a:endParaRPr>
          </a:p>
        </p:txBody>
      </p:sp>
      <p:cxnSp>
        <p:nvCxnSpPr>
          <p:cNvPr id="69" name="직선 연결선[R] 68"/>
          <p:cNvCxnSpPr/>
          <p:nvPr/>
        </p:nvCxnSpPr>
        <p:spPr>
          <a:xfrm>
            <a:off x="2003696" y="2324243"/>
            <a:ext cx="61777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0" name="모서리가 둥근 직사각형 58"/>
          <p:cNvSpPr/>
          <p:nvPr/>
        </p:nvSpPr>
        <p:spPr>
          <a:xfrm>
            <a:off x="2298811" y="2702447"/>
            <a:ext cx="5542794"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tx1">
                    <a:lumMod val="75000"/>
                    <a:lumOff val="25000"/>
                  </a:schemeClr>
                </a:solidFill>
                <a:latin typeface="+mn-ea"/>
                <a:cs typeface="Nanum Gothic" charset="-127"/>
              </a:rPr>
              <a:t>Parameter (1)</a:t>
            </a:r>
            <a:endParaRPr lang="ko-KR" altLang="en-US" sz="700" dirty="0">
              <a:solidFill>
                <a:schemeClr val="tx1">
                  <a:lumMod val="75000"/>
                  <a:lumOff val="25000"/>
                </a:schemeClr>
              </a:solidFill>
              <a:latin typeface="+mn-ea"/>
              <a:cs typeface="Nanum Gothic" charset="-127"/>
            </a:endParaRPr>
          </a:p>
        </p:txBody>
      </p:sp>
      <p:grpSp>
        <p:nvGrpSpPr>
          <p:cNvPr id="81" name="그룹 80"/>
          <p:cNvGrpSpPr/>
          <p:nvPr/>
        </p:nvGrpSpPr>
        <p:grpSpPr>
          <a:xfrm>
            <a:off x="3887123" y="5257127"/>
            <a:ext cx="2358094" cy="249130"/>
            <a:chOff x="4093583" y="6193790"/>
            <a:chExt cx="2358094" cy="249130"/>
          </a:xfrm>
        </p:grpSpPr>
        <p:sp>
          <p:nvSpPr>
            <p:cNvPr id="82"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Done</a:t>
              </a:r>
              <a:endParaRPr lang="ko-KR" altLang="en-US" sz="800" dirty="0">
                <a:solidFill>
                  <a:prstClr val="white"/>
                </a:solidFill>
                <a:latin typeface="+mn-ea"/>
                <a:cs typeface="Nanum Gothic" charset="-127"/>
              </a:endParaRPr>
            </a:p>
          </p:txBody>
        </p:sp>
        <p:sp>
          <p:nvSpPr>
            <p:cNvPr id="83"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Cancel</a:t>
              </a:r>
              <a:endParaRPr lang="ko-KR" altLang="en-US" sz="800" dirty="0">
                <a:solidFill>
                  <a:prstClr val="white"/>
                </a:solidFill>
                <a:latin typeface="+mn-ea"/>
                <a:cs typeface="Nanum Gothic" charset="-127"/>
              </a:endParaRPr>
            </a:p>
          </p:txBody>
        </p:sp>
      </p:grpSp>
      <p:sp>
        <p:nvSpPr>
          <p:cNvPr id="84" name="모서리가 둥근 직사각형 58"/>
          <p:cNvSpPr/>
          <p:nvPr/>
        </p:nvSpPr>
        <p:spPr>
          <a:xfrm>
            <a:off x="2324644" y="4194445"/>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Value by column</a:t>
            </a:r>
            <a:endParaRPr lang="en-US" altLang="ko-KR" sz="600" dirty="0">
              <a:solidFill>
                <a:schemeClr val="bg1">
                  <a:lumMod val="75000"/>
                </a:schemeClr>
              </a:solidFill>
              <a:latin typeface="+mn-ea"/>
              <a:cs typeface="Nanum Gothic" charset="-127"/>
            </a:endParaRPr>
          </a:p>
        </p:txBody>
      </p:sp>
      <p:sp>
        <p:nvSpPr>
          <p:cNvPr id="86" name="Username Box"/>
          <p:cNvSpPr>
            <a:spLocks/>
          </p:cNvSpPr>
          <p:nvPr>
            <p:custDataLst>
              <p:tags r:id="rId1"/>
            </p:custDataLst>
          </p:nvPr>
        </p:nvSpPr>
        <p:spPr bwMode="auto">
          <a:xfrm>
            <a:off x="2387363" y="4388531"/>
            <a:ext cx="1147411" cy="180000"/>
          </a:xfrm>
          <a:prstGeom prst="rect">
            <a:avLst/>
          </a:prstGeom>
          <a:solidFill>
            <a:schemeClr val="bg1"/>
          </a:solidFill>
          <a:ln w="6350" cap="flat" cmpd="sng" algn="ctr">
            <a:solidFill>
              <a:schemeClr val="bg1">
                <a:lumMod val="75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600" dirty="0">
                <a:solidFill>
                  <a:schemeClr val="bg1">
                    <a:lumMod val="75000"/>
                  </a:schemeClr>
                </a:solidFill>
                <a:latin typeface="+mn-ea"/>
                <a:cs typeface="Nanum Gothic" charset="-127"/>
              </a:rPr>
              <a:t>Select column</a:t>
            </a:r>
          </a:p>
        </p:txBody>
      </p:sp>
      <p:sp>
        <p:nvSpPr>
          <p:cNvPr id="94" name="모서리가 둥근 직사각형 58"/>
          <p:cNvSpPr/>
          <p:nvPr/>
        </p:nvSpPr>
        <p:spPr>
          <a:xfrm>
            <a:off x="6672300" y="2514674"/>
            <a:ext cx="1222602"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Requested</a:t>
            </a:r>
            <a:endParaRPr lang="ko-KR" altLang="en-US" sz="600" dirty="0">
              <a:solidFill>
                <a:srgbClr val="FF0000"/>
              </a:solidFill>
              <a:latin typeface="+mn-ea"/>
              <a:cs typeface="Nanum Gothic" charset="-127"/>
              <a:sym typeface="Wingdings"/>
            </a:endParaRPr>
          </a:p>
        </p:txBody>
      </p:sp>
      <p:sp>
        <p:nvSpPr>
          <p:cNvPr id="110" name="타원 109"/>
          <p:cNvSpPr/>
          <p:nvPr/>
        </p:nvSpPr>
        <p:spPr>
          <a:xfrm>
            <a:off x="2120520" y="41393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sp>
        <p:nvSpPr>
          <p:cNvPr id="37" name="모서리가 둥근 직사각형 58"/>
          <p:cNvSpPr/>
          <p:nvPr/>
        </p:nvSpPr>
        <p:spPr>
          <a:xfrm>
            <a:off x="3183211" y="3377281"/>
            <a:ext cx="4658394"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bg1">
                    <a:lumMod val="75000"/>
                  </a:schemeClr>
                </a:solidFill>
                <a:latin typeface="+mn-ea"/>
                <a:cs typeface="Nanum Gothic" charset="-127"/>
              </a:rPr>
              <a:t>Enter default value</a:t>
            </a:r>
            <a:endParaRPr lang="ko-KR" altLang="en-US" sz="700" dirty="0">
              <a:solidFill>
                <a:schemeClr val="bg1">
                  <a:lumMod val="75000"/>
                </a:schemeClr>
              </a:solidFill>
              <a:latin typeface="+mn-ea"/>
              <a:cs typeface="Nanum Gothic" charset="-127"/>
            </a:endParaRPr>
          </a:p>
        </p:txBody>
      </p:sp>
      <p:sp>
        <p:nvSpPr>
          <p:cNvPr id="39" name="모서리가 둥근 직사각형 58"/>
          <p:cNvSpPr/>
          <p:nvPr/>
        </p:nvSpPr>
        <p:spPr>
          <a:xfrm>
            <a:off x="3183211" y="3617913"/>
            <a:ext cx="4658393"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bg1">
                    <a:lumMod val="75000"/>
                  </a:schemeClr>
                </a:solidFill>
                <a:latin typeface="+mn-ea"/>
                <a:cs typeface="Nanum Gothic" charset="-127"/>
              </a:rPr>
              <a:t>Enter maximum value</a:t>
            </a:r>
            <a:endParaRPr lang="ko-KR" altLang="en-US" sz="700" dirty="0">
              <a:solidFill>
                <a:schemeClr val="bg1">
                  <a:lumMod val="75000"/>
                </a:schemeClr>
              </a:solidFill>
              <a:latin typeface="+mn-ea"/>
              <a:cs typeface="Nanum Gothic" charset="-127"/>
            </a:endParaRPr>
          </a:p>
        </p:txBody>
      </p:sp>
      <p:sp>
        <p:nvSpPr>
          <p:cNvPr id="40" name="모서리가 둥근 직사각형 58"/>
          <p:cNvSpPr/>
          <p:nvPr/>
        </p:nvSpPr>
        <p:spPr>
          <a:xfrm>
            <a:off x="2324644" y="3617913"/>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Maximum value</a:t>
            </a:r>
            <a:endParaRPr lang="en-US" altLang="ko-KR" sz="600" dirty="0">
              <a:solidFill>
                <a:schemeClr val="bg1">
                  <a:lumMod val="75000"/>
                </a:schemeClr>
              </a:solidFill>
              <a:latin typeface="+mn-ea"/>
              <a:cs typeface="Nanum Gothic" charset="-127"/>
            </a:endParaRPr>
          </a:p>
        </p:txBody>
      </p:sp>
      <p:sp>
        <p:nvSpPr>
          <p:cNvPr id="41" name="모서리가 둥근 직사각형 58"/>
          <p:cNvSpPr/>
          <p:nvPr/>
        </p:nvSpPr>
        <p:spPr>
          <a:xfrm>
            <a:off x="3183211" y="3858545"/>
            <a:ext cx="4658393" cy="192534"/>
          </a:xfrm>
          <a:prstGeom prst="roundRect">
            <a:avLst>
              <a:gd name="adj" fmla="val 7859"/>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r>
              <a:rPr lang="en-US" altLang="ko-KR" sz="700" dirty="0">
                <a:solidFill>
                  <a:schemeClr val="bg1">
                    <a:lumMod val="75000"/>
                  </a:schemeClr>
                </a:solidFill>
                <a:latin typeface="+mn-ea"/>
                <a:cs typeface="Nanum Gothic" charset="-127"/>
              </a:rPr>
              <a:t>Enter minimum value</a:t>
            </a:r>
            <a:endParaRPr lang="ko-KR" altLang="en-US" sz="700" dirty="0">
              <a:solidFill>
                <a:schemeClr val="bg1">
                  <a:lumMod val="75000"/>
                </a:schemeClr>
              </a:solidFill>
              <a:latin typeface="+mn-ea"/>
              <a:cs typeface="Nanum Gothic" charset="-127"/>
            </a:endParaRPr>
          </a:p>
        </p:txBody>
      </p:sp>
      <p:sp>
        <p:nvSpPr>
          <p:cNvPr id="42" name="모서리가 둥근 직사각형 58"/>
          <p:cNvSpPr/>
          <p:nvPr/>
        </p:nvSpPr>
        <p:spPr>
          <a:xfrm>
            <a:off x="2324644" y="3858545"/>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Minimum value</a:t>
            </a:r>
            <a:endParaRPr lang="en-US" altLang="ko-KR" sz="600" dirty="0">
              <a:solidFill>
                <a:schemeClr val="bg1">
                  <a:lumMod val="75000"/>
                </a:schemeClr>
              </a:solidFill>
              <a:latin typeface="+mn-ea"/>
              <a:cs typeface="Nanum Gothic" charset="-127"/>
            </a:endParaRPr>
          </a:p>
        </p:txBody>
      </p:sp>
      <p:sp>
        <p:nvSpPr>
          <p:cNvPr id="47" name="모서리가 둥근 직사각형 58"/>
          <p:cNvSpPr/>
          <p:nvPr/>
        </p:nvSpPr>
        <p:spPr>
          <a:xfrm>
            <a:off x="2324644" y="3356045"/>
            <a:ext cx="1020629"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Default value</a:t>
            </a:r>
            <a:endParaRPr lang="en-US" altLang="ko-KR" sz="600" dirty="0">
              <a:solidFill>
                <a:schemeClr val="bg1">
                  <a:lumMod val="75000"/>
                </a:schemeClr>
              </a:solidFill>
              <a:latin typeface="+mn-ea"/>
              <a:cs typeface="Nanum Gothic" charset="-127"/>
            </a:endParaRPr>
          </a:p>
        </p:txBody>
      </p:sp>
      <p:sp>
        <p:nvSpPr>
          <p:cNvPr id="49" name="타원 48"/>
          <p:cNvSpPr/>
          <p:nvPr/>
        </p:nvSpPr>
        <p:spPr>
          <a:xfrm>
            <a:off x="2120520" y="260108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sp>
        <p:nvSpPr>
          <p:cNvPr id="50" name="타원 49"/>
          <p:cNvSpPr/>
          <p:nvPr/>
        </p:nvSpPr>
        <p:spPr>
          <a:xfrm>
            <a:off x="2120520" y="31680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sp>
        <p:nvSpPr>
          <p:cNvPr id="51" name="모서리가 둥근 직사각형 58"/>
          <p:cNvSpPr/>
          <p:nvPr/>
        </p:nvSpPr>
        <p:spPr>
          <a:xfrm>
            <a:off x="6672300" y="3161300"/>
            <a:ext cx="1222602"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600">
                <a:solidFill>
                  <a:srgbClr val="FF0000"/>
                </a:solidFill>
                <a:latin typeface="+mn-ea"/>
                <a:cs typeface="Nanum Gothic" charset="-127"/>
                <a:sym typeface="Wingdings"/>
              </a:rPr>
              <a:t>Requested</a:t>
            </a:r>
            <a:endParaRPr lang="ko-KR" altLang="en-US" sz="600" dirty="0">
              <a:solidFill>
                <a:srgbClr val="FF0000"/>
              </a:solidFill>
              <a:latin typeface="+mn-ea"/>
              <a:cs typeface="Nanum Gothic" charset="-127"/>
              <a:sym typeface="Wingdings"/>
            </a:endParaRPr>
          </a:p>
        </p:txBody>
      </p:sp>
      <p:grpSp>
        <p:nvGrpSpPr>
          <p:cNvPr id="52" name="그룹 51"/>
          <p:cNvGrpSpPr/>
          <p:nvPr/>
        </p:nvGrpSpPr>
        <p:grpSpPr>
          <a:xfrm>
            <a:off x="2392218" y="4828111"/>
            <a:ext cx="1154138" cy="1074261"/>
            <a:chOff x="5515348" y="5190061"/>
            <a:chExt cx="1154138" cy="1074261"/>
          </a:xfrm>
        </p:grpSpPr>
        <p:sp>
          <p:nvSpPr>
            <p:cNvPr id="53" name="Username Box"/>
            <p:cNvSpPr>
              <a:spLocks/>
            </p:cNvSpPr>
            <p:nvPr>
              <p:custDataLst>
                <p:tags r:id="rId2"/>
              </p:custDataLst>
            </p:nvPr>
          </p:nvSpPr>
          <p:spPr bwMode="auto">
            <a:xfrm>
              <a:off x="5515348" y="5190061"/>
              <a:ext cx="1154138" cy="1074261"/>
            </a:xfrm>
            <a:prstGeom prst="rect">
              <a:avLst/>
            </a:prstGeom>
            <a:solidFill>
              <a:schemeClr val="bg1"/>
            </a:solidFill>
            <a:ln w="6350" cap="flat" cmpd="sng" algn="ctr">
              <a:solidFill>
                <a:schemeClr val="tx1">
                  <a:lumMod val="50000"/>
                  <a:lumOff val="50000"/>
                </a:schemeClr>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108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en-US" altLang="ko-KR" sz="600" dirty="0">
                <a:solidFill>
                  <a:schemeClr val="tx1">
                    <a:lumMod val="75000"/>
                    <a:lumOff val="25000"/>
                  </a:schemeClr>
                </a:solidFill>
                <a:latin typeface="+mn-ea"/>
                <a:cs typeface="Nanum Gothic" charset="-127"/>
              </a:endParaRPr>
            </a:p>
          </p:txBody>
        </p:sp>
        <p:sp>
          <p:nvSpPr>
            <p:cNvPr id="55" name="모서리가 둥근 직사각형 54"/>
            <p:cNvSpPr/>
            <p:nvPr/>
          </p:nvSpPr>
          <p:spPr>
            <a:xfrm>
              <a:off x="5533998" y="5200054"/>
              <a:ext cx="1128761"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Dimension</a:t>
              </a:r>
            </a:p>
          </p:txBody>
        </p:sp>
        <p:pic>
          <p:nvPicPr>
            <p:cNvPr id="60" name="그림 59"/>
            <p:cNvPicPr>
              <a:picLocks noChangeAspect="1"/>
            </p:cNvPicPr>
            <p:nvPr/>
          </p:nvPicPr>
          <p:blipFill rotWithShape="1">
            <a:blip r:embed="rId5">
              <a:extLst>
                <a:ext uri="{28A0092B-C50C-407E-A947-70E740481C1C}">
                  <a14:useLocalDpi xmlns:a14="http://schemas.microsoft.com/office/drawing/2010/main" val="0"/>
                </a:ext>
              </a:extLst>
            </a:blip>
            <a:srcRect l="15166" t="11214" r="11202" b="70584"/>
            <a:stretch/>
          </p:blipFill>
          <p:spPr>
            <a:xfrm>
              <a:off x="5603927" y="5330065"/>
              <a:ext cx="797435" cy="827155"/>
            </a:xfrm>
            <a:prstGeom prst="rect">
              <a:avLst/>
            </a:prstGeom>
          </p:spPr>
        </p:pic>
        <p:grpSp>
          <p:nvGrpSpPr>
            <p:cNvPr id="62" name="그룹 61"/>
            <p:cNvGrpSpPr/>
            <p:nvPr/>
          </p:nvGrpSpPr>
          <p:grpSpPr>
            <a:xfrm rot="5400000">
              <a:off x="6070743" y="5607215"/>
              <a:ext cx="45719" cy="1151766"/>
              <a:chOff x="4636660" y="2001078"/>
              <a:chExt cx="259406" cy="1749287"/>
            </a:xfrm>
          </p:grpSpPr>
          <p:sp>
            <p:nvSpPr>
              <p:cNvPr id="64" name="자유형 63"/>
              <p:cNvSpPr/>
              <p:nvPr/>
            </p:nvSpPr>
            <p:spPr>
              <a:xfrm>
                <a:off x="4636660"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65" name="자유형 64"/>
              <p:cNvSpPr/>
              <p:nvPr/>
            </p:nvSpPr>
            <p:spPr>
              <a:xfrm>
                <a:off x="4714237" y="2001078"/>
                <a:ext cx="181829" cy="1749287"/>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grpSp>
      <p:sp>
        <p:nvSpPr>
          <p:cNvPr id="67" name="직사각형 66"/>
          <p:cNvSpPr/>
          <p:nvPr/>
        </p:nvSpPr>
        <p:spPr>
          <a:xfrm>
            <a:off x="2323791" y="4746315"/>
            <a:ext cx="1306586" cy="1237944"/>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sp>
        <p:nvSpPr>
          <p:cNvPr id="68" name="직사각형 67"/>
          <p:cNvSpPr/>
          <p:nvPr/>
        </p:nvSpPr>
        <p:spPr>
          <a:xfrm>
            <a:off x="2323791" y="4347783"/>
            <a:ext cx="1306586" cy="24844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88" name="직선 화살표 연결선 87"/>
          <p:cNvCxnSpPr>
            <a:stCxn id="68" idx="2"/>
          </p:cNvCxnSpPr>
          <p:nvPr/>
        </p:nvCxnSpPr>
        <p:spPr>
          <a:xfrm>
            <a:off x="2977084" y="4596226"/>
            <a:ext cx="0" cy="150089"/>
          </a:xfrm>
          <a:prstGeom prst="straightConnector1">
            <a:avLst/>
          </a:prstGeom>
          <a:ln w="3175">
            <a:solidFill>
              <a:srgbClr val="7030A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모서리가 둥근 직사각형 58"/>
          <p:cNvSpPr/>
          <p:nvPr/>
        </p:nvSpPr>
        <p:spPr>
          <a:xfrm>
            <a:off x="2666855" y="4972602"/>
            <a:ext cx="879500" cy="234382"/>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1 -100</a:t>
            </a: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50 </a:t>
            </a:r>
            <a:r>
              <a:rPr lang="mr-IN" altLang="ko-KR" sz="500" dirty="0">
                <a:solidFill>
                  <a:schemeClr val="tx1">
                    <a:lumMod val="50000"/>
                    <a:lumOff val="50000"/>
                  </a:schemeClr>
                </a:solidFill>
                <a:latin typeface="Nanum Gothic" charset="-127"/>
                <a:ea typeface="Nanum Gothic" charset="-127"/>
                <a:cs typeface="Nanum Gothic" charset="-127"/>
              </a:rPr>
              <a:t>–</a:t>
            </a:r>
            <a:r>
              <a:rPr lang="en-US" altLang="ko-KR" sz="500" dirty="0">
                <a:solidFill>
                  <a:schemeClr val="tx1">
                    <a:lumMod val="50000"/>
                    <a:lumOff val="50000"/>
                  </a:schemeClr>
                </a:solidFill>
                <a:latin typeface="Nanum Gothic" charset="-127"/>
                <a:ea typeface="Nanum Gothic" charset="-127"/>
                <a:cs typeface="Nanum Gothic" charset="-127"/>
              </a:rPr>
              <a:t> 2,345</a:t>
            </a: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1 -100</a:t>
            </a: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50 </a:t>
            </a:r>
            <a:r>
              <a:rPr lang="mr-IN" altLang="ko-KR" sz="500" dirty="0">
                <a:solidFill>
                  <a:schemeClr val="tx1">
                    <a:lumMod val="50000"/>
                    <a:lumOff val="50000"/>
                  </a:schemeClr>
                </a:solidFill>
                <a:latin typeface="Nanum Gothic" charset="-127"/>
                <a:ea typeface="Nanum Gothic" charset="-127"/>
                <a:cs typeface="Nanum Gothic" charset="-127"/>
              </a:rPr>
              <a:t>–</a:t>
            </a:r>
            <a:r>
              <a:rPr lang="en-US" altLang="ko-KR" sz="500" dirty="0">
                <a:solidFill>
                  <a:schemeClr val="tx1">
                    <a:lumMod val="50000"/>
                    <a:lumOff val="50000"/>
                  </a:schemeClr>
                </a:solidFill>
                <a:latin typeface="Nanum Gothic" charset="-127"/>
                <a:ea typeface="Nanum Gothic" charset="-127"/>
                <a:cs typeface="Nanum Gothic" charset="-127"/>
              </a:rPr>
              <a:t> 2,345</a:t>
            </a: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1 -100</a:t>
            </a: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50 </a:t>
            </a:r>
            <a:r>
              <a:rPr lang="mr-IN" altLang="ko-KR" sz="500" dirty="0">
                <a:solidFill>
                  <a:schemeClr val="tx1">
                    <a:lumMod val="50000"/>
                    <a:lumOff val="50000"/>
                  </a:schemeClr>
                </a:solidFill>
                <a:latin typeface="Nanum Gothic" charset="-127"/>
                <a:ea typeface="Nanum Gothic" charset="-127"/>
                <a:cs typeface="Nanum Gothic" charset="-127"/>
              </a:rPr>
              <a:t>–</a:t>
            </a:r>
            <a:r>
              <a:rPr lang="en-US" altLang="ko-KR" sz="500" dirty="0">
                <a:solidFill>
                  <a:schemeClr val="tx1">
                    <a:lumMod val="50000"/>
                    <a:lumOff val="50000"/>
                  </a:schemeClr>
                </a:solidFill>
                <a:latin typeface="Nanum Gothic" charset="-127"/>
                <a:ea typeface="Nanum Gothic" charset="-127"/>
                <a:cs typeface="Nanum Gothic" charset="-127"/>
              </a:rPr>
              <a:t> 2,345</a:t>
            </a:r>
            <a:endParaRPr lang="ko-KR" altLang="en-US" sz="500" dirty="0">
              <a:solidFill>
                <a:schemeClr val="tx1">
                  <a:lumMod val="50000"/>
                  <a:lumOff val="50000"/>
                </a:schemeClr>
              </a:solidFill>
              <a:latin typeface="Nanum Gothic" charset="-127"/>
              <a:ea typeface="Nanum Gothic" charset="-127"/>
              <a:cs typeface="Nanum Gothic" charset="-127"/>
            </a:endParaRPr>
          </a:p>
          <a:p>
            <a:pPr algn="r">
              <a:lnSpc>
                <a:spcPct val="150000"/>
              </a:lnSpc>
            </a:pPr>
            <a:r>
              <a:rPr lang="en-US" altLang="ko-KR" sz="500" dirty="0">
                <a:solidFill>
                  <a:schemeClr val="tx1">
                    <a:lumMod val="50000"/>
                    <a:lumOff val="50000"/>
                  </a:schemeClr>
                </a:solidFill>
                <a:latin typeface="Nanum Gothic" charset="-127"/>
                <a:ea typeface="Nanum Gothic" charset="-127"/>
                <a:cs typeface="Nanum Gothic" charset="-127"/>
              </a:rPr>
              <a:t>1 -100</a:t>
            </a:r>
            <a:endParaRPr lang="ko-KR" altLang="en-US" sz="500" dirty="0">
              <a:solidFill>
                <a:schemeClr val="tx1">
                  <a:lumMod val="50000"/>
                  <a:lumOff val="50000"/>
                </a:schemeClr>
              </a:solidFill>
              <a:latin typeface="Nanum Gothic" charset="-127"/>
              <a:ea typeface="Nanum Gothic" charset="-127"/>
              <a:cs typeface="Nanum Gothic" charset="-127"/>
            </a:endParaRPr>
          </a:p>
        </p:txBody>
      </p:sp>
      <p:sp>
        <p:nvSpPr>
          <p:cNvPr id="43" name="직사각형 42"/>
          <p:cNvSpPr/>
          <p:nvPr/>
        </p:nvSpPr>
        <p:spPr>
          <a:xfrm>
            <a:off x="105062" y="548486"/>
            <a:ext cx="12086938" cy="629088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44" name="그림 43"/>
          <p:cNvPicPr>
            <a:picLocks noChangeAspect="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044197" y="2120725"/>
            <a:ext cx="141959" cy="126133"/>
          </a:xfrm>
          <a:prstGeom prst="rect">
            <a:avLst/>
          </a:prstGeom>
          <a:solidFill>
            <a:schemeClr val="bg1">
              <a:lumMod val="95000"/>
            </a:schemeClr>
          </a:solidFill>
          <a:ln>
            <a:solidFill>
              <a:schemeClr val="bg1">
                <a:lumMod val="75000"/>
              </a:schemeClr>
            </a:solidFill>
          </a:ln>
        </p:spPr>
      </p:pic>
      <p:sp>
        <p:nvSpPr>
          <p:cNvPr id="7" name="슬라이드 번호 개체 틀 6"/>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52</a:t>
            </a:fld>
            <a:endParaRPr lang="ko-KR" altLang="en-US" dirty="0">
              <a:solidFill>
                <a:prstClr val="white">
                  <a:lumMod val="50000"/>
                </a:prstClr>
              </a:solidFill>
            </a:endParaRPr>
          </a:p>
        </p:txBody>
      </p:sp>
    </p:spTree>
    <p:extLst>
      <p:ext uri="{BB962C8B-B14F-4D97-AF65-F5344CB8AC3E}">
        <p14:creationId xmlns:p14="http://schemas.microsoft.com/office/powerpoint/2010/main" val="23401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cs typeface="Nanum Gothic" charset="-127"/>
              </a:rPr>
              <a:t>차원값 벨류 알리아스 설정</a:t>
            </a:r>
          </a:p>
        </p:txBody>
      </p:sp>
      <p:sp>
        <p:nvSpPr>
          <p:cNvPr id="5" name="제목 4"/>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벨류 알리아스</a:t>
            </a:r>
            <a:endParaRPr kumimoji="1" lang="ko-KR" altLang="en-US" dirty="0"/>
          </a:p>
        </p:txBody>
      </p:sp>
      <p:sp>
        <p:nvSpPr>
          <p:cNvPr id="103"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53</a:t>
            </a:fld>
            <a:endParaRPr lang="ko-KR" altLang="en-US" dirty="0">
              <a:solidFill>
                <a:schemeClr val="accent4">
                  <a:lumMod val="75000"/>
                </a:schemeClr>
              </a:solidFill>
              <a:latin typeface="+mn-ea"/>
              <a:ea typeface="+mn-ea"/>
            </a:endParaRPr>
          </a:p>
        </p:txBody>
      </p:sp>
      <p:sp>
        <p:nvSpPr>
          <p:cNvPr id="3" name="텍스트 개체 틀 2"/>
          <p:cNvSpPr>
            <a:spLocks noGrp="1"/>
          </p:cNvSpPr>
          <p:nvPr>
            <p:ph type="body" sz="quarter" idx="13"/>
          </p:nvPr>
        </p:nvSpPr>
        <p:spPr/>
        <p:txBody>
          <a:bodyPr/>
          <a:lstStyle/>
          <a:p>
            <a:pPr marL="0" indent="0">
              <a:buNone/>
            </a:pPr>
            <a:r>
              <a:rPr lang="en-US" altLang="ko-KR" b="1" dirty="0">
                <a:latin typeface="+mn-ea"/>
                <a:ea typeface="+mn-ea"/>
              </a:rPr>
              <a:t>[</a:t>
            </a:r>
            <a:r>
              <a:rPr lang="ko-KR" altLang="en-US" b="1" dirty="0">
                <a:latin typeface="+mn-ea"/>
                <a:ea typeface="+mn-ea"/>
              </a:rPr>
              <a:t> 측정값 별 </a:t>
            </a:r>
            <a:r>
              <a:rPr lang="en-US" altLang="ko-KR" b="1" dirty="0">
                <a:latin typeface="+mn-ea"/>
                <a:ea typeface="+mn-ea"/>
              </a:rPr>
              <a:t>value</a:t>
            </a:r>
            <a:r>
              <a:rPr lang="ko-KR" altLang="en-US" b="1" dirty="0">
                <a:latin typeface="+mn-ea"/>
                <a:ea typeface="+mn-ea"/>
              </a:rPr>
              <a:t> 알리아스 설정 팝업 </a:t>
            </a:r>
            <a:r>
              <a:rPr lang="en-US" altLang="ko-KR" b="1" dirty="0">
                <a:latin typeface="+mn-ea"/>
                <a:ea typeface="+mn-ea"/>
              </a:rPr>
              <a:t>]</a:t>
            </a:r>
            <a:r>
              <a:rPr lang="ko-KR" altLang="en-US" b="1" dirty="0">
                <a:latin typeface="+mn-ea"/>
                <a:ea typeface="+mn-ea"/>
              </a:rPr>
              <a:t> </a:t>
            </a:r>
            <a:endParaRPr lang="en-US" altLang="ko-KR" b="1" dirty="0">
              <a:latin typeface="+mn-ea"/>
              <a:ea typeface="+mn-ea"/>
            </a:endParaRPr>
          </a:p>
          <a:p>
            <a:r>
              <a:rPr lang="ko-KR" altLang="en-US" dirty="0">
                <a:solidFill>
                  <a:schemeClr val="tx1">
                    <a:lumMod val="75000"/>
                    <a:lumOff val="25000"/>
                  </a:schemeClr>
                </a:solidFill>
                <a:latin typeface="+mn-ea"/>
                <a:ea typeface="+mn-ea"/>
              </a:rPr>
              <a:t>컬럼 이름 영역</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속성 아이콘</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이름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알리아스</a:t>
            </a:r>
            <a:r>
              <a:rPr lang="en-US" altLang="ko-KR" dirty="0">
                <a:solidFill>
                  <a:schemeClr val="tx1">
                    <a:lumMod val="75000"/>
                    <a:lumOff val="25000"/>
                  </a:schemeClr>
                </a:solidFill>
                <a:latin typeface="+mn-ea"/>
                <a:ea typeface="+mn-ea"/>
              </a:rPr>
              <a:t>)</a:t>
            </a:r>
          </a:p>
          <a:p>
            <a:pPr lvl="2"/>
            <a:r>
              <a:rPr lang="ko-KR" altLang="en-US" dirty="0">
                <a:solidFill>
                  <a:schemeClr val="tx1">
                    <a:lumMod val="75000"/>
                    <a:lumOff val="25000"/>
                  </a:schemeClr>
                </a:solidFill>
                <a:latin typeface="+mn-ea"/>
                <a:ea typeface="+mn-ea"/>
              </a:rPr>
              <a:t>알리아스가 있을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괄호에 알리아스 표시</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해당 컬럼의 데이터 값</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엑셀과 같은 테이블을 복사하여 붙여넣기와 텍스트 입력이 가능한 영역</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화면 팝업 즉시 </a:t>
            </a:r>
            <a:r>
              <a:rPr lang="ko-KR" altLang="en-US" dirty="0">
                <a:solidFill>
                  <a:srgbClr val="FF0000"/>
                </a:solidFill>
                <a:latin typeface="+mn-ea"/>
                <a:ea typeface="+mn-ea"/>
              </a:rPr>
              <a:t>유니크 </a:t>
            </a:r>
            <a:r>
              <a:rPr lang="en-US" altLang="ko-KR" dirty="0">
                <a:solidFill>
                  <a:srgbClr val="FF0000"/>
                </a:solidFill>
                <a:latin typeface="+mn-ea"/>
                <a:ea typeface="+mn-ea"/>
              </a:rPr>
              <a:t>value</a:t>
            </a:r>
            <a:r>
              <a:rPr lang="ko-KR" altLang="en-US" dirty="0">
                <a:solidFill>
                  <a:srgbClr val="FF0000"/>
                </a:solidFill>
                <a:latin typeface="+mn-ea"/>
                <a:ea typeface="+mn-ea"/>
              </a:rPr>
              <a:t> 리스트 </a:t>
            </a:r>
            <a:r>
              <a:rPr lang="ko-KR" altLang="en-US" dirty="0">
                <a:solidFill>
                  <a:schemeClr val="tx1">
                    <a:lumMod val="75000"/>
                    <a:lumOff val="25000"/>
                  </a:schemeClr>
                </a:solidFill>
                <a:latin typeface="+mn-ea"/>
                <a:ea typeface="+mn-ea"/>
              </a:rPr>
              <a:t>가져옴</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미래에 추가 가능성 있는 </a:t>
            </a:r>
            <a:r>
              <a:rPr lang="en-US" altLang="ko-KR" dirty="0">
                <a:solidFill>
                  <a:schemeClr val="tx1">
                    <a:lumMod val="75000"/>
                    <a:lumOff val="25000"/>
                  </a:schemeClr>
                </a:solidFill>
                <a:latin typeface="+mn-ea"/>
                <a:ea typeface="+mn-ea"/>
              </a:rPr>
              <a:t>value</a:t>
            </a:r>
            <a:r>
              <a:rPr lang="ko-KR" altLang="en-US" dirty="0">
                <a:solidFill>
                  <a:schemeClr val="tx1">
                    <a:lumMod val="75000"/>
                    <a:lumOff val="25000"/>
                  </a:schemeClr>
                </a:solidFill>
                <a:latin typeface="+mn-ea"/>
                <a:ea typeface="+mn-ea"/>
              </a:rPr>
              <a:t>에 대한 값을 미리 정의 가능함</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알리아스 입력란</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엑셀과 같은 테이블을 복사하여 붙여넣기와 텍스트 입력이 가능한 영역</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설정값이 없는 것이 초기 상태</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알리아스가 정의 되지 않은 </a:t>
            </a:r>
            <a:r>
              <a:rPr lang="en-US" altLang="ko-KR" dirty="0">
                <a:solidFill>
                  <a:schemeClr val="tx1">
                    <a:lumMod val="75000"/>
                    <a:lumOff val="25000"/>
                  </a:schemeClr>
                </a:solidFill>
                <a:latin typeface="+mn-ea"/>
                <a:ea typeface="+mn-ea"/>
              </a:rPr>
              <a:t>value</a:t>
            </a:r>
            <a:r>
              <a:rPr lang="ko-KR" altLang="en-US" dirty="0">
                <a:solidFill>
                  <a:schemeClr val="tx1">
                    <a:lumMod val="75000"/>
                    <a:lumOff val="25000"/>
                  </a:schemeClr>
                </a:solidFill>
                <a:latin typeface="+mn-ea"/>
                <a:ea typeface="+mn-ea"/>
              </a:rPr>
              <a:t>는 원래 값 그대로 표시함</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알리아스 빈값</a:t>
            </a:r>
            <a:r>
              <a:rPr lang="en-US" altLang="ko-KR" dirty="0">
                <a:solidFill>
                  <a:schemeClr val="tx1">
                    <a:lumMod val="75000"/>
                    <a:lumOff val="25000"/>
                  </a:schemeClr>
                </a:solidFill>
                <a:latin typeface="+mn-ea"/>
                <a:ea typeface="+mn-ea"/>
              </a:rPr>
              <a:t>(empty)</a:t>
            </a:r>
            <a:r>
              <a:rPr lang="ko-KR" altLang="en-US" dirty="0">
                <a:solidFill>
                  <a:schemeClr val="tx1">
                    <a:lumMod val="75000"/>
                    <a:lumOff val="25000"/>
                  </a:schemeClr>
                </a:solidFill>
                <a:latin typeface="+mn-ea"/>
                <a:ea typeface="+mn-ea"/>
              </a:rPr>
              <a:t> 입력 가능</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value</a:t>
            </a:r>
            <a:r>
              <a:rPr lang="ko-KR" altLang="en-US" dirty="0">
                <a:solidFill>
                  <a:schemeClr val="tx1">
                    <a:lumMod val="75000"/>
                    <a:lumOff val="25000"/>
                  </a:schemeClr>
                </a:solidFill>
                <a:latin typeface="+mn-ea"/>
                <a:ea typeface="+mn-ea"/>
              </a:rPr>
              <a:t> 알리아스는 대시보드 이하 모든 차트에 글로벌 적용됨</a:t>
            </a:r>
            <a:endParaRPr lang="en-US" altLang="ko-KR" dirty="0">
              <a:solidFill>
                <a:schemeClr val="tx1">
                  <a:lumMod val="75000"/>
                  <a:lumOff val="25000"/>
                </a:schemeClr>
              </a:solidFill>
              <a:latin typeface="+mn-ea"/>
              <a:ea typeface="+mn-ea"/>
            </a:endParaRPr>
          </a:p>
          <a:p>
            <a:r>
              <a:rPr lang="ko-KR" altLang="en-US" dirty="0">
                <a:latin typeface="+mn-ea"/>
                <a:ea typeface="+mn-ea"/>
              </a:rPr>
              <a:t>버튼영역</a:t>
            </a:r>
            <a:endParaRPr lang="en-US" altLang="ko-KR" dirty="0">
              <a:latin typeface="+mn-ea"/>
              <a:ea typeface="+mn-ea"/>
            </a:endParaRPr>
          </a:p>
          <a:p>
            <a:pPr lvl="1"/>
            <a:r>
              <a:rPr lang="ko-KR" altLang="en-US" dirty="0">
                <a:latin typeface="+mn-ea"/>
                <a:ea typeface="+mn-ea"/>
              </a:rPr>
              <a:t>취소</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수정사항 반영안함</a:t>
            </a:r>
            <a:r>
              <a:rPr lang="en-US" altLang="ko-KR" dirty="0">
                <a:latin typeface="+mn-ea"/>
                <a:ea typeface="+mn-ea"/>
              </a:rPr>
              <a:t>.</a:t>
            </a:r>
            <a:r>
              <a:rPr lang="ko-KR" altLang="en-US" dirty="0">
                <a:latin typeface="+mn-ea"/>
                <a:ea typeface="+mn-ea"/>
              </a:rPr>
              <a:t> 취소 </a:t>
            </a:r>
            <a:r>
              <a:rPr lang="en-US" altLang="ko-KR" dirty="0">
                <a:latin typeface="+mn-ea"/>
                <a:ea typeface="+mn-ea"/>
              </a:rPr>
              <a:t>/</a:t>
            </a:r>
            <a:r>
              <a:rPr lang="ko-KR" altLang="en-US" dirty="0">
                <a:latin typeface="+mn-ea"/>
                <a:ea typeface="+mn-ea"/>
              </a:rPr>
              <a:t> 팝업 닫힘</a:t>
            </a:r>
            <a:endParaRPr lang="en-US" altLang="ko-KR" dirty="0">
              <a:latin typeface="+mn-ea"/>
              <a:ea typeface="+mn-ea"/>
            </a:endParaRPr>
          </a:p>
          <a:p>
            <a:pPr lvl="1"/>
            <a:r>
              <a:rPr kumimoji="1" lang="ko-KR" altLang="en-US" dirty="0">
                <a:latin typeface="+mn-ea"/>
                <a:ea typeface="+mn-ea"/>
              </a:rPr>
              <a:t>완료</a:t>
            </a:r>
            <a:endParaRPr kumimoji="1" lang="en-US" altLang="ko-KR" dirty="0">
              <a:latin typeface="+mn-ea"/>
              <a:ea typeface="+mn-ea"/>
            </a:endParaRPr>
          </a:p>
          <a:p>
            <a:pPr lvl="2"/>
            <a:r>
              <a:rPr kumimoji="1" lang="ko-KR" altLang="en-US" dirty="0">
                <a:latin typeface="+mn-ea"/>
                <a:ea typeface="+mn-ea"/>
              </a:rPr>
              <a:t>클릭 </a:t>
            </a:r>
            <a:r>
              <a:rPr kumimoji="1" lang="en-US" altLang="ko-KR" dirty="0">
                <a:latin typeface="+mn-ea"/>
                <a:ea typeface="+mn-ea"/>
              </a:rPr>
              <a:t>&gt;</a:t>
            </a:r>
            <a:r>
              <a:rPr kumimoji="1" lang="ko-KR" altLang="en-US" dirty="0">
                <a:latin typeface="+mn-ea"/>
                <a:ea typeface="+mn-ea"/>
              </a:rPr>
              <a:t> 저장 완료 토스트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[003.0]</a:t>
            </a:r>
          </a:p>
          <a:p>
            <a:pPr lvl="3"/>
            <a:r>
              <a:rPr kumimoji="1" lang="en-US" altLang="ko-KR" dirty="0">
                <a:solidFill>
                  <a:srgbClr val="FF0000"/>
                </a:solidFill>
                <a:latin typeface="+mn-ea"/>
                <a:ea typeface="+mn-ea"/>
              </a:rPr>
              <a:t>Validation </a:t>
            </a:r>
            <a:r>
              <a:rPr kumimoji="1" lang="ko-KR" altLang="en-US" dirty="0">
                <a:solidFill>
                  <a:srgbClr val="FF0000"/>
                </a:solidFill>
                <a:latin typeface="+mn-ea"/>
                <a:ea typeface="+mn-ea"/>
              </a:rPr>
              <a:t>체크</a:t>
            </a:r>
            <a:r>
              <a:rPr kumimoji="1" lang="en-US" altLang="ko-KR" dirty="0">
                <a:solidFill>
                  <a:srgbClr val="FF0000"/>
                </a:solidFill>
                <a:latin typeface="+mn-ea"/>
                <a:ea typeface="+mn-ea"/>
              </a:rPr>
              <a:t> </a:t>
            </a:r>
            <a:r>
              <a:rPr kumimoji="1" lang="ko-KR" altLang="en-US" dirty="0">
                <a:solidFill>
                  <a:srgbClr val="FF0000"/>
                </a:solidFill>
                <a:latin typeface="+mn-ea"/>
                <a:ea typeface="+mn-ea"/>
              </a:rPr>
              <a:t>안함</a:t>
            </a:r>
            <a:endParaRPr kumimoji="1" lang="en-US" altLang="ko-KR" dirty="0">
              <a:solidFill>
                <a:srgbClr val="FF0000"/>
              </a:solidFill>
              <a:latin typeface="+mn-ea"/>
              <a:ea typeface="+mn-ea"/>
            </a:endParaRPr>
          </a:p>
        </p:txBody>
      </p:sp>
      <p:sp>
        <p:nvSpPr>
          <p:cNvPr id="100" name="TextBox 99"/>
          <p:cNvSpPr txBox="1"/>
          <p:nvPr/>
        </p:nvSpPr>
        <p:spPr>
          <a:xfrm>
            <a:off x="1993449" y="1896568"/>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52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0</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aphicFrame>
        <p:nvGraphicFramePr>
          <p:cNvPr id="111" name="표 110"/>
          <p:cNvGraphicFramePr>
            <a:graphicFrameLocks noGrp="1"/>
          </p:cNvGraphicFramePr>
          <p:nvPr>
            <p:extLst>
              <p:ext uri="{D42A27DB-BD31-4B8C-83A1-F6EECF244321}">
                <p14:modId xmlns:p14="http://schemas.microsoft.com/office/powerpoint/2010/main" val="807977860"/>
              </p:ext>
            </p:extLst>
          </p:nvPr>
        </p:nvGraphicFramePr>
        <p:xfrm>
          <a:off x="2119686" y="2525532"/>
          <a:ext cx="5983752" cy="2541105"/>
        </p:xfrm>
        <a:graphic>
          <a:graphicData uri="http://schemas.openxmlformats.org/drawingml/2006/table">
            <a:tbl>
              <a:tblPr firstRow="1" bandRow="1">
                <a:tableStyleId>{F5AB1C69-6EDB-4FF4-983F-18BD219EF322}</a:tableStyleId>
              </a:tblPr>
              <a:tblGrid>
                <a:gridCol w="3045607">
                  <a:extLst>
                    <a:ext uri="{9D8B030D-6E8A-4147-A177-3AD203B41FA5}">
                      <a16:colId xmlns:a16="http://schemas.microsoft.com/office/drawing/2014/main" val="20000"/>
                    </a:ext>
                  </a:extLst>
                </a:gridCol>
                <a:gridCol w="2938145">
                  <a:extLst>
                    <a:ext uri="{9D8B030D-6E8A-4147-A177-3AD203B41FA5}">
                      <a16:colId xmlns:a16="http://schemas.microsoft.com/office/drawing/2014/main" val="20001"/>
                    </a:ext>
                  </a:extLst>
                </a:gridCol>
              </a:tblGrid>
              <a:tr h="169407">
                <a:tc>
                  <a:txBody>
                    <a:bodyPr/>
                    <a:lstStyle/>
                    <a:p>
                      <a:pPr latinLnBrk="1"/>
                      <a:r>
                        <a:rPr lang="en-US" altLang="ko-KR" sz="600" b="0" i="0" dirty="0">
                          <a:solidFill>
                            <a:schemeClr val="tx1"/>
                          </a:solidFill>
                          <a:latin typeface="Nanum Gothic" charset="-127"/>
                          <a:ea typeface="Nanum Gothic" charset="-127"/>
                          <a:cs typeface="Nanum Gothic" charset="-127"/>
                        </a:rPr>
                        <a:t>Value to display alias</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i="0" dirty="0">
                          <a:solidFill>
                            <a:schemeClr val="tx1"/>
                          </a:solidFill>
                          <a:latin typeface="Nanum Gothic" charset="-127"/>
                          <a:ea typeface="Nanum Gothic" charset="-127"/>
                          <a:cs typeface="Nanum Gothic" charset="-127"/>
                        </a:rPr>
                        <a:t>Alias</a:t>
                      </a:r>
                      <a:r>
                        <a:rPr lang="ko-KR" altLang="en-US" sz="600" b="0" i="0" dirty="0">
                          <a:solidFill>
                            <a:schemeClr val="tx1"/>
                          </a:solidFill>
                          <a:latin typeface="Nanum Gothic" charset="-127"/>
                          <a:ea typeface="Nanum Gothic" charset="-127"/>
                          <a:cs typeface="Nanum Gothic" charset="-127"/>
                        </a:rPr>
                        <a:t> </a:t>
                      </a:r>
                      <a:r>
                        <a:rPr lang="en-US" altLang="ko-KR" sz="600" b="0" i="0" dirty="0">
                          <a:solidFill>
                            <a:schemeClr val="tx1"/>
                          </a:solidFill>
                          <a:latin typeface="Nanum Gothic" charset="-127"/>
                          <a:ea typeface="Nanum Gothic" charset="-127"/>
                          <a:cs typeface="Nanum Gothic" charset="-127"/>
                        </a:rPr>
                        <a:t>(1)</a:t>
                      </a:r>
                      <a:endParaRPr lang="ko-KR" altLang="en-US" sz="600" b="0"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69407">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69407">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69407">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69407">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latinLnBrk="1"/>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69407">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69407">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69407">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600" b="0" dirty="0">
                          <a:latin typeface="Nanum Gothic" charset="-127"/>
                          <a:ea typeface="Nanum Gothic" charset="-127"/>
                          <a:cs typeface="Nanum Gothic" charset="-127"/>
                        </a:rPr>
                        <a:t>Wafer 007</a:t>
                      </a:r>
                      <a:endParaRPr lang="ko-KR" altLang="en-US" sz="600" b="0" dirty="0">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69407">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69407">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69407">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69407">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69407">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69407">
                <a:tc>
                  <a:txBody>
                    <a:bodyPr/>
                    <a:lstStyle/>
                    <a:p>
                      <a:pPr latinLnBrk="1"/>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69407">
                <a:tc>
                  <a:txBody>
                    <a:bodyPr/>
                    <a:lstStyle/>
                    <a:p>
                      <a:pPr latinLnBrk="1"/>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600" b="1" i="0" dirty="0">
                        <a:solidFill>
                          <a:schemeClr val="tx1"/>
                        </a:solidFill>
                        <a:latin typeface="Nanum Gothic" charset="-127"/>
                        <a:ea typeface="Nanum Gothic" charset="-127"/>
                        <a:cs typeface="Nanum Gothic" charset="-127"/>
                      </a:endParaRPr>
                    </a:p>
                  </a:txBody>
                  <a:tcPr marL="36000" marR="36000" marT="36000" marB="36000">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bl>
          </a:graphicData>
        </a:graphic>
      </p:graphicFrame>
      <p:grpSp>
        <p:nvGrpSpPr>
          <p:cNvPr id="293" name="그룹 292"/>
          <p:cNvGrpSpPr/>
          <p:nvPr/>
        </p:nvGrpSpPr>
        <p:grpSpPr>
          <a:xfrm>
            <a:off x="2034866" y="4948257"/>
            <a:ext cx="6068572" cy="118380"/>
            <a:chOff x="6906827" y="3548503"/>
            <a:chExt cx="5282214" cy="239616"/>
          </a:xfrm>
        </p:grpSpPr>
        <p:sp>
          <p:nvSpPr>
            <p:cNvPr id="294" name="자유형 293"/>
            <p:cNvSpPr/>
            <p:nvPr/>
          </p:nvSpPr>
          <p:spPr>
            <a:xfrm>
              <a:off x="6906827" y="3548503"/>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endParaRPr>
            </a:p>
          </p:txBody>
        </p:sp>
        <p:sp>
          <p:nvSpPr>
            <p:cNvPr id="295" name="자유형 294"/>
            <p:cNvSpPr/>
            <p:nvPr/>
          </p:nvSpPr>
          <p:spPr>
            <a:xfrm>
              <a:off x="6906827" y="3607395"/>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mn-ea"/>
              </a:endParaRPr>
            </a:p>
          </p:txBody>
        </p:sp>
      </p:grpSp>
      <p:sp>
        <p:nvSpPr>
          <p:cNvPr id="127" name="직사각형 126"/>
          <p:cNvSpPr/>
          <p:nvPr/>
        </p:nvSpPr>
        <p:spPr>
          <a:xfrm>
            <a:off x="5521438" y="2332555"/>
            <a:ext cx="2671150" cy="184666"/>
          </a:xfrm>
          <a:prstGeom prst="rect">
            <a:avLst/>
          </a:prstGeom>
        </p:spPr>
        <p:txBody>
          <a:bodyPr wrap="square">
            <a:spAutoFit/>
          </a:bodyPr>
          <a:lstStyle/>
          <a:p>
            <a:pPr algn="r">
              <a:buClr>
                <a:srgbClr val="336699"/>
              </a:buClr>
            </a:pPr>
            <a:r>
              <a:rPr lang="en-US" altLang="ko-KR" sz="600" b="1" dirty="0">
                <a:solidFill>
                  <a:schemeClr val="bg1">
                    <a:lumMod val="75000"/>
                  </a:schemeClr>
                </a:solidFill>
                <a:latin typeface="+mn-ea"/>
                <a:cs typeface="Nanum Gothic" charset="-127"/>
              </a:rPr>
              <a:t>Copied table could be pasted</a:t>
            </a:r>
          </a:p>
        </p:txBody>
      </p:sp>
      <p:sp>
        <p:nvSpPr>
          <p:cNvPr id="136" name="모서리가 둥근 직사각형 135"/>
          <p:cNvSpPr/>
          <p:nvPr/>
        </p:nvSpPr>
        <p:spPr>
          <a:xfrm rot="5400000" flipV="1">
            <a:off x="7707031" y="2893748"/>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144" name="직사각형 143"/>
          <p:cNvSpPr/>
          <p:nvPr/>
        </p:nvSpPr>
        <p:spPr>
          <a:xfrm>
            <a:off x="4611103" y="4345650"/>
            <a:ext cx="1228648" cy="24326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latin typeface="+mn-ea"/>
                <a:cs typeface="Nanum Gothic" charset="-127"/>
                <a:sym typeface="Wingdings"/>
              </a:rPr>
              <a:t>Copy</a:t>
            </a:r>
            <a:r>
              <a:rPr kumimoji="1" lang="ko-KR" altLang="en-US" sz="600" dirty="0">
                <a:latin typeface="+mn-ea"/>
                <a:cs typeface="Nanum Gothic" charset="-127"/>
                <a:sym typeface="Wingdings"/>
              </a:rPr>
              <a:t> </a:t>
            </a:r>
            <a:r>
              <a:rPr kumimoji="1" lang="en-US" altLang="ko-KR" sz="600" dirty="0">
                <a:latin typeface="+mn-ea"/>
                <a:cs typeface="Nanum Gothic" charset="-127"/>
                <a:sym typeface="Wingdings"/>
              </a:rPr>
              <a:t>&amp;</a:t>
            </a:r>
            <a:r>
              <a:rPr kumimoji="1" lang="ko-KR" altLang="en-US" sz="600" dirty="0">
                <a:latin typeface="+mn-ea"/>
                <a:cs typeface="Nanum Gothic" charset="-127"/>
                <a:sym typeface="Wingdings"/>
              </a:rPr>
              <a:t> </a:t>
            </a:r>
            <a:r>
              <a:rPr kumimoji="1" lang="en-US" altLang="ko-KR" sz="600" dirty="0">
                <a:latin typeface="+mn-ea"/>
                <a:cs typeface="Nanum Gothic" charset="-127"/>
                <a:sym typeface="Wingdings"/>
              </a:rPr>
              <a:t>Paste</a:t>
            </a:r>
            <a:r>
              <a:rPr kumimoji="1" lang="ko-KR" altLang="en-US" sz="600" dirty="0">
                <a:latin typeface="+mn-ea"/>
                <a:cs typeface="Nanum Gothic" charset="-127"/>
                <a:sym typeface="Wingdings"/>
              </a:rPr>
              <a:t> </a:t>
            </a:r>
            <a:r>
              <a:rPr kumimoji="1" lang="en-US" altLang="ko-KR" sz="600" dirty="0">
                <a:latin typeface="+mn-ea"/>
                <a:cs typeface="Nanum Gothic" charset="-127"/>
                <a:sym typeface="Wingdings"/>
              </a:rPr>
              <a:t>/</a:t>
            </a:r>
            <a:r>
              <a:rPr kumimoji="1" lang="ko-KR" altLang="en-US" sz="600" dirty="0">
                <a:latin typeface="+mn-ea"/>
                <a:cs typeface="Nanum Gothic" charset="-127"/>
                <a:sym typeface="Wingdings"/>
              </a:rPr>
              <a:t> 텍스트 입력 가능</a:t>
            </a:r>
            <a:endParaRPr kumimoji="1" lang="en-US" altLang="ko-KR" sz="600" dirty="0">
              <a:latin typeface="+mn-ea"/>
              <a:cs typeface="Nanum Gothic" charset="-127"/>
              <a:sym typeface="Wingdings"/>
            </a:endParaRPr>
          </a:p>
        </p:txBody>
      </p:sp>
      <p:sp>
        <p:nvSpPr>
          <p:cNvPr id="145" name="Oval 55"/>
          <p:cNvSpPr/>
          <p:nvPr/>
        </p:nvSpPr>
        <p:spPr>
          <a:xfrm>
            <a:off x="1971205" y="235443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1</a:t>
            </a:r>
            <a:endParaRPr lang="en-US" sz="600" dirty="0">
              <a:solidFill>
                <a:schemeClr val="bg1"/>
              </a:solidFill>
              <a:latin typeface="+mn-ea"/>
              <a:cs typeface="Nanum Gothic" charset="-127"/>
            </a:endParaRPr>
          </a:p>
        </p:txBody>
      </p:sp>
      <p:sp>
        <p:nvSpPr>
          <p:cNvPr id="147" name="모서리가 둥근 직사각형 58"/>
          <p:cNvSpPr/>
          <p:nvPr/>
        </p:nvSpPr>
        <p:spPr>
          <a:xfrm>
            <a:off x="2241863" y="2261505"/>
            <a:ext cx="1364647"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250000"/>
              </a:lnSpc>
            </a:pPr>
            <a:r>
              <a:rPr lang="en-US" altLang="ko-KR" sz="600" b="1" dirty="0">
                <a:solidFill>
                  <a:schemeClr val="tx1"/>
                </a:solidFill>
                <a:latin typeface="+mn-ea"/>
                <a:cs typeface="Nanum Gothic" charset="-127"/>
              </a:rPr>
              <a:t> Column name (alias)</a:t>
            </a:r>
            <a:endParaRPr lang="en-US" altLang="ko-KR" sz="500" dirty="0">
              <a:solidFill>
                <a:srgbClr val="707B81"/>
              </a:solidFill>
              <a:latin typeface="+mn-ea"/>
              <a:cs typeface="Nanum Gothic" charset="-127"/>
            </a:endParaRPr>
          </a:p>
        </p:txBody>
      </p:sp>
      <p:sp>
        <p:nvSpPr>
          <p:cNvPr id="38" name="제목 2"/>
          <p:cNvSpPr txBox="1">
            <a:spLocks/>
          </p:cNvSpPr>
          <p:nvPr/>
        </p:nvSpPr>
        <p:spPr bwMode="auto">
          <a:xfrm>
            <a:off x="2157178" y="2360119"/>
            <a:ext cx="116431" cy="54229"/>
          </a:xfrm>
          <a:prstGeom prst="rect">
            <a:avLst/>
          </a:prstGeom>
          <a:no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500" dirty="0" err="1">
                <a:latin typeface="+mn-ea"/>
                <a:ea typeface="+mn-ea"/>
                <a:cs typeface="Nanum Gothic" charset="-127"/>
              </a:rPr>
              <a:t>abc</a:t>
            </a:r>
            <a:endParaRPr lang="en-US" altLang="ko-KR" sz="700" dirty="0">
              <a:latin typeface="+mn-ea"/>
              <a:ea typeface="+mn-ea"/>
              <a:cs typeface="Nanum Gothic" charset="-127"/>
            </a:endParaRPr>
          </a:p>
        </p:txBody>
      </p:sp>
      <p:sp>
        <p:nvSpPr>
          <p:cNvPr id="39" name="Oval 55"/>
          <p:cNvSpPr/>
          <p:nvPr/>
        </p:nvSpPr>
        <p:spPr>
          <a:xfrm>
            <a:off x="2013616" y="253625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cs typeface="Nanum Gothic" charset="-127"/>
              </a:rPr>
              <a:t>2</a:t>
            </a:r>
            <a:endParaRPr lang="en-US" sz="600" dirty="0">
              <a:solidFill>
                <a:schemeClr val="bg1"/>
              </a:solidFill>
              <a:latin typeface="+mn-ea"/>
              <a:cs typeface="Nanum Gothic" charset="-127"/>
            </a:endParaRPr>
          </a:p>
        </p:txBody>
      </p:sp>
      <p:sp>
        <p:nvSpPr>
          <p:cNvPr id="40" name="Oval 55"/>
          <p:cNvSpPr/>
          <p:nvPr/>
        </p:nvSpPr>
        <p:spPr>
          <a:xfrm>
            <a:off x="5047901" y="2536258"/>
            <a:ext cx="127321" cy="13049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cs typeface="Nanum Gothic" charset="-127"/>
              </a:rPr>
              <a:t>3</a:t>
            </a:r>
            <a:endParaRPr lang="en-US" sz="600" dirty="0">
              <a:solidFill>
                <a:schemeClr val="bg1"/>
              </a:solidFill>
              <a:latin typeface="+mn-ea"/>
              <a:cs typeface="Nanum Gothic" charset="-127"/>
            </a:endParaRPr>
          </a:p>
        </p:txBody>
      </p:sp>
      <p:sp>
        <p:nvSpPr>
          <p:cNvPr id="25" name="직사각형 24"/>
          <p:cNvSpPr/>
          <p:nvPr/>
        </p:nvSpPr>
        <p:spPr>
          <a:xfrm>
            <a:off x="2202305" y="2046215"/>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Alias for value</a:t>
            </a:r>
          </a:p>
        </p:txBody>
      </p:sp>
      <p:cxnSp>
        <p:nvCxnSpPr>
          <p:cNvPr id="26" name="직선 연결선[R] 25"/>
          <p:cNvCxnSpPr/>
          <p:nvPr/>
        </p:nvCxnSpPr>
        <p:spPr>
          <a:xfrm>
            <a:off x="2003696" y="2324243"/>
            <a:ext cx="617777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그룹 26"/>
          <p:cNvGrpSpPr/>
          <p:nvPr/>
        </p:nvGrpSpPr>
        <p:grpSpPr>
          <a:xfrm>
            <a:off x="3887123" y="5290769"/>
            <a:ext cx="2358094" cy="249130"/>
            <a:chOff x="4093583" y="6193790"/>
            <a:chExt cx="2358094" cy="249130"/>
          </a:xfrm>
        </p:grpSpPr>
        <p:sp>
          <p:nvSpPr>
            <p:cNvPr id="28"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Done</a:t>
              </a:r>
              <a:endParaRPr lang="ko-KR" altLang="en-US" sz="800" dirty="0">
                <a:solidFill>
                  <a:prstClr val="white"/>
                </a:solidFill>
                <a:latin typeface="+mn-ea"/>
                <a:cs typeface="Nanum Gothic" charset="-127"/>
              </a:endParaRPr>
            </a:p>
          </p:txBody>
        </p:sp>
        <p:sp>
          <p:nvSpPr>
            <p:cNvPr id="29"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Cancel</a:t>
              </a:r>
              <a:endParaRPr lang="ko-KR" altLang="en-US" sz="800" dirty="0">
                <a:solidFill>
                  <a:prstClr val="white"/>
                </a:solidFill>
                <a:latin typeface="+mn-ea"/>
                <a:cs typeface="Nanum Gothic" charset="-127"/>
              </a:endParaRPr>
            </a:p>
          </p:txBody>
        </p:sp>
      </p:grpSp>
      <p:sp>
        <p:nvSpPr>
          <p:cNvPr id="30" name="타원 29"/>
          <p:cNvSpPr/>
          <p:nvPr/>
        </p:nvSpPr>
        <p:spPr>
          <a:xfrm>
            <a:off x="3820649" y="52134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a:solidFill>
                  <a:schemeClr val="bg1"/>
                </a:solidFill>
                <a:latin typeface="+mn-ea"/>
              </a:rPr>
              <a:t>4</a:t>
            </a:r>
            <a:endParaRPr lang="ko-KR" altLang="en-US" sz="700" dirty="0">
              <a:solidFill>
                <a:schemeClr val="bg1"/>
              </a:solidFill>
              <a:latin typeface="+mn-ea"/>
            </a:endParaRPr>
          </a:p>
        </p:txBody>
      </p:sp>
      <p:sp>
        <p:nvSpPr>
          <p:cNvPr id="31" name="직사각형 30"/>
          <p:cNvSpPr/>
          <p:nvPr/>
        </p:nvSpPr>
        <p:spPr>
          <a:xfrm>
            <a:off x="105062" y="548486"/>
            <a:ext cx="12086938" cy="629088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386793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cs typeface="Nanum Gothic" charset="-127"/>
              </a:rPr>
              <a:t>컬럼 상세 정보 </a:t>
            </a:r>
            <a:r>
              <a:rPr lang="en-US" altLang="ko-KR" dirty="0">
                <a:latin typeface="+mn-ea"/>
                <a:ea typeface="+mn-ea"/>
                <a:cs typeface="Nanum Gothic" charset="-127"/>
              </a:rPr>
              <a:t>&gt; </a:t>
            </a:r>
            <a:r>
              <a:rPr lang="ko-KR" altLang="en-US" dirty="0">
                <a:latin typeface="+mn-ea"/>
                <a:ea typeface="+mn-ea"/>
                <a:cs typeface="Nanum Gothic" charset="-127"/>
              </a:rPr>
              <a:t>차원값 </a:t>
            </a:r>
            <a:r>
              <a:rPr lang="en-US" altLang="ko-KR" dirty="0">
                <a:latin typeface="+mn-ea"/>
                <a:ea typeface="+mn-ea"/>
                <a:cs typeface="Nanum Gothic" charset="-127"/>
              </a:rPr>
              <a:t>(String, </a:t>
            </a:r>
            <a:r>
              <a:rPr lang="ko-KR" altLang="en-US" dirty="0">
                <a:latin typeface="+mn-ea"/>
                <a:ea typeface="+mn-ea"/>
                <a:cs typeface="Nanum Gothic" charset="-127"/>
              </a:rPr>
              <a:t>위치 속성</a:t>
            </a:r>
            <a:r>
              <a:rPr lang="en-US" altLang="ko-KR" dirty="0">
                <a:latin typeface="+mn-ea"/>
                <a:ea typeface="+mn-ea"/>
                <a:cs typeface="Nanum Gothic" charset="-127"/>
              </a:rPr>
              <a:t>)</a:t>
            </a:r>
            <a:endParaRPr lang="ko-KR" altLang="en-US" dirty="0">
              <a:latin typeface="+mn-ea"/>
              <a:ea typeface="+mn-ea"/>
              <a:cs typeface="Nanum Gothic" charset="-127"/>
            </a:endParaRPr>
          </a:p>
        </p:txBody>
      </p:sp>
      <p:sp>
        <p:nvSpPr>
          <p:cNvPr id="5" name="제목 4"/>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컬럼 디테일 </a:t>
            </a:r>
            <a:r>
              <a:rPr lang="en-US" altLang="ko-KR" dirty="0">
                <a:latin typeface="+mn-ea"/>
              </a:rPr>
              <a:t>(1)</a:t>
            </a:r>
            <a:endParaRPr kumimoji="1" lang="ko-KR" altLang="en-US" dirty="0"/>
          </a:p>
        </p:txBody>
      </p:sp>
      <p:sp>
        <p:nvSpPr>
          <p:cNvPr id="103"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cs typeface="Nanum Gothic" charset="-127"/>
              </a:rPr>
              <a:pPr/>
              <a:t>54</a:t>
            </a:fld>
            <a:endParaRPr lang="ko-KR" altLang="en-US" dirty="0">
              <a:solidFill>
                <a:schemeClr val="accent4">
                  <a:lumMod val="75000"/>
                </a:schemeClr>
              </a:solidFill>
              <a:latin typeface="+mn-ea"/>
              <a:ea typeface="+mn-ea"/>
              <a:cs typeface="Nanum Gothic" charset="-127"/>
            </a:endParaRPr>
          </a:p>
        </p:txBody>
      </p:sp>
      <p:sp>
        <p:nvSpPr>
          <p:cNvPr id="3" name="텍스트 개체 틀 2"/>
          <p:cNvSpPr>
            <a:spLocks noGrp="1"/>
          </p:cNvSpPr>
          <p:nvPr>
            <p:ph type="body" sz="quarter" idx="13"/>
          </p:nvPr>
        </p:nvSpPr>
        <p:spPr/>
        <p:txBody>
          <a:bodyPr/>
          <a:lstStyle/>
          <a:p>
            <a:pPr marL="0" indent="0">
              <a:buNone/>
            </a:pPr>
            <a:r>
              <a:rPr lang="en-US" altLang="ko-KR" b="1" dirty="0">
                <a:solidFill>
                  <a:schemeClr val="tx1">
                    <a:lumMod val="75000"/>
                    <a:lumOff val="25000"/>
                  </a:schemeClr>
                </a:solidFill>
                <a:latin typeface="+mn-ea"/>
                <a:ea typeface="+mn-ea"/>
              </a:rPr>
              <a:t>[</a:t>
            </a:r>
            <a:r>
              <a:rPr lang="ko-KR" altLang="en-US" b="1" dirty="0">
                <a:solidFill>
                  <a:schemeClr val="tx1">
                    <a:lumMod val="75000"/>
                    <a:lumOff val="25000"/>
                  </a:schemeClr>
                </a:solidFill>
                <a:latin typeface="+mn-ea"/>
                <a:ea typeface="+mn-ea"/>
              </a:rPr>
              <a:t>차원값 </a:t>
            </a:r>
            <a:r>
              <a:rPr lang="en-US" altLang="ko-KR" b="1" dirty="0">
                <a:solidFill>
                  <a:schemeClr val="tx1">
                    <a:lumMod val="75000"/>
                    <a:lumOff val="25000"/>
                  </a:schemeClr>
                </a:solidFill>
                <a:latin typeface="+mn-ea"/>
                <a:ea typeface="+mn-ea"/>
              </a:rPr>
              <a:t>:</a:t>
            </a:r>
            <a:r>
              <a:rPr lang="ko-KR" altLang="en-US" b="1" dirty="0">
                <a:solidFill>
                  <a:schemeClr val="tx1">
                    <a:lumMod val="75000"/>
                    <a:lumOff val="25000"/>
                  </a:schemeClr>
                </a:solidFill>
                <a:latin typeface="+mn-ea"/>
                <a:ea typeface="+mn-ea"/>
              </a:rPr>
              <a:t> </a:t>
            </a:r>
            <a:r>
              <a:rPr lang="en-US" altLang="ko-KR" b="1" dirty="0">
                <a:solidFill>
                  <a:schemeClr val="tx1">
                    <a:lumMod val="75000"/>
                    <a:lumOff val="25000"/>
                  </a:schemeClr>
                </a:solidFill>
                <a:latin typeface="+mn-ea"/>
                <a:ea typeface="+mn-ea"/>
              </a:rPr>
              <a:t>String, </a:t>
            </a:r>
            <a:r>
              <a:rPr lang="ko-KR" altLang="en-US" b="1" dirty="0">
                <a:solidFill>
                  <a:schemeClr val="tx1">
                    <a:lumMod val="75000"/>
                    <a:lumOff val="25000"/>
                  </a:schemeClr>
                </a:solidFill>
                <a:latin typeface="+mn-ea"/>
                <a:ea typeface="+mn-ea"/>
              </a:rPr>
              <a:t>위치 속성</a:t>
            </a:r>
            <a:r>
              <a:rPr lang="en-US" altLang="ko-KR" b="1" dirty="0">
                <a:solidFill>
                  <a:schemeClr val="tx1">
                    <a:lumMod val="75000"/>
                    <a:lumOff val="25000"/>
                  </a:schemeClr>
                </a:solidFill>
                <a:latin typeface="+mn-ea"/>
                <a:ea typeface="+mn-ea"/>
              </a:rPr>
              <a:t>]</a:t>
            </a:r>
          </a:p>
          <a:p>
            <a:r>
              <a:rPr lang="ko-KR" altLang="en-US" dirty="0">
                <a:solidFill>
                  <a:schemeClr val="tx1">
                    <a:lumMod val="75000"/>
                    <a:lumOff val="25000"/>
                  </a:schemeClr>
                </a:solidFill>
                <a:latin typeface="+mn-ea"/>
                <a:ea typeface="+mn-ea"/>
              </a:rPr>
              <a:t>컬럼 이름 영역</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속성 아이콘</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이름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알리아스</a:t>
            </a:r>
            <a:r>
              <a:rPr lang="en-US" altLang="ko-KR" dirty="0">
                <a:solidFill>
                  <a:schemeClr val="tx1">
                    <a:lumMod val="75000"/>
                    <a:lumOff val="25000"/>
                  </a:schemeClr>
                </a:solidFill>
                <a:latin typeface="+mn-ea"/>
                <a:ea typeface="+mn-ea"/>
              </a:rPr>
              <a:t>)</a:t>
            </a:r>
          </a:p>
          <a:p>
            <a:pPr lvl="2"/>
            <a:r>
              <a:rPr lang="ko-KR" altLang="en-US" dirty="0">
                <a:solidFill>
                  <a:schemeClr val="tx1">
                    <a:lumMod val="75000"/>
                    <a:lumOff val="25000"/>
                  </a:schemeClr>
                </a:solidFill>
                <a:latin typeface="+mn-ea"/>
                <a:ea typeface="+mn-ea"/>
              </a:rPr>
              <a:t>알리아스가 있을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괄호에 알리아스 표시</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데이터 </a:t>
            </a:r>
            <a:r>
              <a:rPr lang="en-US" altLang="ko-KR" dirty="0">
                <a:solidFill>
                  <a:schemeClr val="tx1">
                    <a:lumMod val="75000"/>
                    <a:lumOff val="25000"/>
                  </a:schemeClr>
                </a:solidFill>
                <a:latin typeface="+mn-ea"/>
                <a:ea typeface="+mn-ea"/>
              </a:rPr>
              <a:t>row</a:t>
            </a:r>
            <a:r>
              <a:rPr lang="ko-KR" altLang="en-US" dirty="0">
                <a:solidFill>
                  <a:schemeClr val="tx1">
                    <a:lumMod val="75000"/>
                    <a:lumOff val="25000"/>
                  </a:schemeClr>
                </a:solidFill>
                <a:latin typeface="+mn-ea"/>
                <a:ea typeface="+mn-ea"/>
              </a:rPr>
              <a:t> 값</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표시 행수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기본값 </a:t>
            </a:r>
            <a:r>
              <a:rPr lang="en-US" altLang="ko-KR" dirty="0">
                <a:solidFill>
                  <a:schemeClr val="tx1">
                    <a:lumMod val="75000"/>
                    <a:lumOff val="25000"/>
                  </a:schemeClr>
                </a:solidFill>
                <a:latin typeface="+mn-ea"/>
                <a:ea typeface="+mn-ea"/>
              </a:rPr>
              <a:t>: 100</a:t>
            </a:r>
            <a:r>
              <a:rPr lang="ko-KR" altLang="en-US" dirty="0">
                <a:solidFill>
                  <a:schemeClr val="tx1">
                    <a:lumMod val="75000"/>
                    <a:lumOff val="25000"/>
                  </a:schemeClr>
                </a:solidFill>
                <a:latin typeface="+mn-ea"/>
                <a:ea typeface="+mn-ea"/>
              </a:rPr>
              <a:t>줄</a:t>
            </a:r>
            <a:r>
              <a:rPr lang="en-US" altLang="ko-KR" dirty="0">
                <a:solidFill>
                  <a:schemeClr val="tx1">
                    <a:lumMod val="75000"/>
                    <a:lumOff val="25000"/>
                  </a:schemeClr>
                </a:solidFill>
                <a:latin typeface="+mn-ea"/>
                <a:ea typeface="+mn-ea"/>
              </a:rPr>
              <a:t>)</a:t>
            </a:r>
          </a:p>
          <a:p>
            <a:r>
              <a:rPr lang="ko-KR" altLang="en-US" dirty="0">
                <a:solidFill>
                  <a:schemeClr val="tx1">
                    <a:lumMod val="75000"/>
                    <a:lumOff val="25000"/>
                  </a:schemeClr>
                </a:solidFill>
                <a:latin typeface="+mn-ea"/>
                <a:ea typeface="+mn-ea"/>
              </a:rPr>
              <a:t>컬럼 요약</a:t>
            </a:r>
            <a:endParaRPr lang="en-US" altLang="ko-KR" dirty="0">
              <a:solidFill>
                <a:schemeClr val="tx1">
                  <a:lumMod val="75000"/>
                  <a:lumOff val="25000"/>
                </a:schemeClr>
              </a:solidFill>
              <a:latin typeface="+mn-ea"/>
              <a:ea typeface="+mn-ea"/>
            </a:endParaRPr>
          </a:p>
          <a:p>
            <a:r>
              <a:rPr lang="en-US" altLang="ko-KR" dirty="0">
                <a:solidFill>
                  <a:schemeClr val="tx1">
                    <a:lumMod val="75000"/>
                    <a:lumOff val="25000"/>
                  </a:schemeClr>
                </a:solidFill>
                <a:latin typeface="+mn-ea"/>
                <a:ea typeface="+mn-ea"/>
              </a:rPr>
              <a:t>Value </a:t>
            </a:r>
            <a:r>
              <a:rPr lang="ko-KR" altLang="en-US" dirty="0">
                <a:solidFill>
                  <a:schemeClr val="tx1">
                    <a:lumMod val="75000"/>
                    <a:lumOff val="25000"/>
                  </a:schemeClr>
                </a:solidFill>
                <a:latin typeface="+mn-ea"/>
                <a:ea typeface="+mn-ea"/>
              </a:rPr>
              <a:t>리스트</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ROW</a:t>
            </a:r>
            <a:r>
              <a:rPr lang="ko-KR" altLang="en-US" dirty="0">
                <a:solidFill>
                  <a:schemeClr val="tx1">
                    <a:lumMod val="75000"/>
                    <a:lumOff val="25000"/>
                  </a:schemeClr>
                </a:solidFill>
                <a:latin typeface="+mn-ea"/>
                <a:ea typeface="+mn-ea"/>
              </a:rPr>
              <a:t>의 </a:t>
            </a:r>
            <a:r>
              <a:rPr lang="en-US" altLang="ko-KR" dirty="0">
                <a:solidFill>
                  <a:schemeClr val="tx1">
                    <a:lumMod val="75000"/>
                    <a:lumOff val="25000"/>
                  </a:schemeClr>
                </a:solidFill>
                <a:latin typeface="+mn-ea"/>
                <a:ea typeface="+mn-ea"/>
              </a:rPr>
              <a:t>Value</a:t>
            </a:r>
            <a:r>
              <a:rPr lang="ko-KR" altLang="en-US" dirty="0">
                <a:solidFill>
                  <a:schemeClr val="tx1">
                    <a:lumMod val="75000"/>
                    <a:lumOff val="25000"/>
                  </a:schemeClr>
                </a:solidFill>
                <a:latin typeface="+mn-ea"/>
                <a:ea typeface="+mn-ea"/>
              </a:rPr>
              <a:t>에 값들에 대해서 많은 가지고 있는 값부터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값</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가지고 있는 갯수</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를 차례로 보여줌</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10</a:t>
            </a:r>
            <a:r>
              <a:rPr lang="ko-KR" altLang="en-US" dirty="0">
                <a:solidFill>
                  <a:schemeClr val="tx1">
                    <a:lumMod val="75000"/>
                    <a:lumOff val="25000"/>
                  </a:schemeClr>
                </a:solidFill>
                <a:latin typeface="+mn-ea"/>
                <a:ea typeface="+mn-ea"/>
              </a:rPr>
              <a:t>개까지 표시</a:t>
            </a:r>
            <a:endParaRPr lang="en-US" altLang="ko-KR" dirty="0">
              <a:solidFill>
                <a:schemeClr val="tx1">
                  <a:lumMod val="75000"/>
                  <a:lumOff val="25000"/>
                </a:schemeClr>
              </a:solidFill>
              <a:latin typeface="+mn-ea"/>
              <a:ea typeface="+mn-ea"/>
            </a:endParaRPr>
          </a:p>
          <a:p>
            <a:pPr lvl="2"/>
            <a:r>
              <a:rPr lang="en-US" altLang="ko-KR" dirty="0">
                <a:solidFill>
                  <a:schemeClr val="tx1">
                    <a:lumMod val="75000"/>
                    <a:lumOff val="25000"/>
                  </a:schemeClr>
                </a:solidFill>
                <a:latin typeface="+mn-ea"/>
                <a:ea typeface="+mn-ea"/>
              </a:rPr>
              <a:t>10</a:t>
            </a:r>
            <a:r>
              <a:rPr lang="ko-KR" altLang="en-US" dirty="0">
                <a:solidFill>
                  <a:schemeClr val="tx1">
                    <a:lumMod val="75000"/>
                    <a:lumOff val="25000"/>
                  </a:schemeClr>
                </a:solidFill>
                <a:latin typeface="+mn-ea"/>
                <a:ea typeface="+mn-ea"/>
              </a:rPr>
              <a:t>개가 넘을 경우</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높은 값 </a:t>
            </a:r>
            <a:r>
              <a:rPr lang="en-US" altLang="ko-KR" dirty="0">
                <a:solidFill>
                  <a:schemeClr val="tx1">
                    <a:lumMod val="75000"/>
                    <a:lumOff val="25000"/>
                  </a:schemeClr>
                </a:solidFill>
                <a:latin typeface="+mn-ea"/>
                <a:ea typeface="+mn-ea"/>
              </a:rPr>
              <a:t>9</a:t>
            </a:r>
            <a:r>
              <a:rPr lang="ko-KR" altLang="en-US" dirty="0">
                <a:solidFill>
                  <a:schemeClr val="tx1">
                    <a:lumMod val="75000"/>
                    <a:lumOff val="25000"/>
                  </a:schemeClr>
                </a:solidFill>
                <a:latin typeface="+mn-ea"/>
                <a:ea typeface="+mn-ea"/>
              </a:rPr>
              <a:t>개와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기타</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로 표시하며</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갑 순서 대로 표시</a:t>
            </a:r>
          </a:p>
          <a:p>
            <a:pPr lvl="2"/>
            <a:r>
              <a:rPr lang="en-US" altLang="ko-KR" dirty="0">
                <a:solidFill>
                  <a:schemeClr val="tx1">
                    <a:lumMod val="75000"/>
                    <a:lumOff val="25000"/>
                  </a:schemeClr>
                </a:solidFill>
                <a:latin typeface="+mn-ea"/>
                <a:ea typeface="+mn-ea"/>
              </a:rPr>
              <a:t>10</a:t>
            </a:r>
            <a:r>
              <a:rPr lang="ko-KR" altLang="en-US" dirty="0">
                <a:solidFill>
                  <a:schemeClr val="tx1">
                    <a:lumMod val="75000"/>
                    <a:lumOff val="25000"/>
                  </a:schemeClr>
                </a:solidFill>
                <a:latin typeface="+mn-ea"/>
                <a:ea typeface="+mn-ea"/>
              </a:rPr>
              <a:t>개보다 작을 경우 모두 표시</a:t>
            </a:r>
            <a:endParaRPr lang="en-US" altLang="ko-KR" dirty="0">
              <a:solidFill>
                <a:schemeClr val="tx1">
                  <a:lumMod val="75000"/>
                  <a:lumOff val="25000"/>
                </a:schemeClr>
              </a:solidFill>
              <a:latin typeface="+mn-ea"/>
              <a:ea typeface="+mn-ea"/>
            </a:endParaRPr>
          </a:p>
        </p:txBody>
      </p:sp>
      <p:graphicFrame>
        <p:nvGraphicFramePr>
          <p:cNvPr id="91" name="표 90"/>
          <p:cNvGraphicFramePr>
            <a:graphicFrameLocks noGrp="1"/>
          </p:cNvGraphicFramePr>
          <p:nvPr>
            <p:extLst>
              <p:ext uri="{D42A27DB-BD31-4B8C-83A1-F6EECF244321}">
                <p14:modId xmlns:p14="http://schemas.microsoft.com/office/powerpoint/2010/main" val="1591740659"/>
              </p:ext>
            </p:extLst>
          </p:nvPr>
        </p:nvGraphicFramePr>
        <p:xfrm>
          <a:off x="771936" y="1693298"/>
          <a:ext cx="1597987" cy="4631304"/>
        </p:xfrm>
        <a:graphic>
          <a:graphicData uri="http://schemas.openxmlformats.org/drawingml/2006/table">
            <a:tbl>
              <a:tblPr firstRow="1" bandRow="1">
                <a:tableStyleId>{5C22544A-7EE6-4342-B048-85BDC9FD1C3A}</a:tableStyleId>
              </a:tblPr>
              <a:tblGrid>
                <a:gridCol w="1597987">
                  <a:extLst>
                    <a:ext uri="{9D8B030D-6E8A-4147-A177-3AD203B41FA5}">
                      <a16:colId xmlns:a16="http://schemas.microsoft.com/office/drawing/2014/main" val="20004"/>
                    </a:ext>
                  </a:extLst>
                </a:gridCol>
              </a:tblGrid>
              <a:tr h="192971">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2971">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2971">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2971">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2971">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2971">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2971">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2971">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2971">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2971">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92971">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92971">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
        <p:nvSpPr>
          <p:cNvPr id="98" name="제목 2"/>
          <p:cNvSpPr txBox="1">
            <a:spLocks/>
          </p:cNvSpPr>
          <p:nvPr/>
        </p:nvSpPr>
        <p:spPr bwMode="auto">
          <a:xfrm>
            <a:off x="842621" y="1469776"/>
            <a:ext cx="116431" cy="54229"/>
          </a:xfrm>
          <a:prstGeom prst="rect">
            <a:avLst/>
          </a:prstGeom>
          <a:no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500" dirty="0" err="1">
                <a:latin typeface="+mn-ea"/>
                <a:ea typeface="+mn-ea"/>
                <a:cs typeface="Nanum Gothic" charset="-127"/>
              </a:rPr>
              <a:t>abc</a:t>
            </a:r>
            <a:endParaRPr lang="en-US" altLang="ko-KR" sz="700" dirty="0">
              <a:latin typeface="+mn-ea"/>
              <a:ea typeface="+mn-ea"/>
              <a:cs typeface="Nanum Gothic" charset="-127"/>
            </a:endParaRPr>
          </a:p>
        </p:txBody>
      </p:sp>
      <p:sp>
        <p:nvSpPr>
          <p:cNvPr id="36" name="모서리가 둥근 직사각형 82"/>
          <p:cNvSpPr/>
          <p:nvPr/>
        </p:nvSpPr>
        <p:spPr>
          <a:xfrm>
            <a:off x="2356207" y="1517989"/>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mn-ea"/>
              <a:cs typeface="Nanum Gothic" charset="-127"/>
            </a:endParaRPr>
          </a:p>
        </p:txBody>
      </p:sp>
      <p:sp>
        <p:nvSpPr>
          <p:cNvPr id="41" name="제목 2"/>
          <p:cNvSpPr txBox="1">
            <a:spLocks/>
          </p:cNvSpPr>
          <p:nvPr/>
        </p:nvSpPr>
        <p:spPr bwMode="auto">
          <a:xfrm>
            <a:off x="2697779" y="3284519"/>
            <a:ext cx="773256" cy="859778"/>
          </a:xfrm>
          <a:prstGeom prst="rect">
            <a:avLst/>
          </a:prstGeom>
          <a:noFill/>
          <a:ln w="3175">
            <a:noFill/>
          </a:ln>
          <a:extLst/>
        </p:spPr>
        <p:txBody>
          <a:bodyPr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Row count</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Valid</a:t>
            </a:r>
          </a:p>
          <a:p>
            <a:pPr>
              <a:lnSpc>
                <a:spcPct val="150000"/>
              </a:lnSpc>
              <a:buClr>
                <a:srgbClr val="336699"/>
              </a:buClr>
            </a:pPr>
            <a:r>
              <a:rPr lang="ko-KR" altLang="en-US" sz="700" dirty="0">
                <a:solidFill>
                  <a:schemeClr val="tx1">
                    <a:lumMod val="75000"/>
                    <a:lumOff val="25000"/>
                  </a:schemeClr>
                </a:solidFill>
                <a:latin typeface="+mn-ea"/>
                <a:ea typeface="+mn-ea"/>
                <a:cs typeface="Nanum Gothic" charset="-127"/>
              </a:rPr>
              <a:t>     </a:t>
            </a:r>
            <a:r>
              <a:rPr lang="en-US" altLang="ko-KR" sz="700" dirty="0">
                <a:solidFill>
                  <a:schemeClr val="tx1">
                    <a:lumMod val="75000"/>
                    <a:lumOff val="25000"/>
                  </a:schemeClr>
                </a:solidFill>
                <a:latin typeface="+mn-ea"/>
                <a:cs typeface="Nanum Gothic" charset="-127"/>
              </a:rPr>
              <a:t>Unique</a:t>
            </a:r>
          </a:p>
          <a:p>
            <a:pPr>
              <a:lnSpc>
                <a:spcPct val="150000"/>
              </a:lnSpc>
              <a:buClr>
                <a:srgbClr val="336699"/>
              </a:buClr>
            </a:pPr>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Outliers</a:t>
            </a:r>
            <a:endParaRPr lang="en-US" altLang="ko-KR" sz="700" dirty="0">
              <a:solidFill>
                <a:schemeClr val="tx1">
                  <a:lumMod val="75000"/>
                  <a:lumOff val="25000"/>
                </a:schemeClr>
              </a:solidFill>
              <a:latin typeface="+mn-ea"/>
              <a:ea typeface="+mn-ea"/>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Missing</a:t>
            </a:r>
          </a:p>
        </p:txBody>
      </p:sp>
      <p:pic>
        <p:nvPicPr>
          <p:cNvPr id="72" name="그림 71"/>
          <p:cNvPicPr>
            <a:picLocks noChangeAspect="1"/>
          </p:cNvPicPr>
          <p:nvPr/>
        </p:nvPicPr>
        <p:blipFill>
          <a:blip r:embed="rId3"/>
          <a:stretch>
            <a:fillRect/>
          </a:stretch>
        </p:blipFill>
        <p:spPr>
          <a:xfrm>
            <a:off x="2740354" y="4945072"/>
            <a:ext cx="4771976" cy="1295400"/>
          </a:xfrm>
          <a:prstGeom prst="rect">
            <a:avLst/>
          </a:prstGeom>
        </p:spPr>
      </p:pic>
      <p:sp>
        <p:nvSpPr>
          <p:cNvPr id="73" name="모서리가 둥근 직사각형 82"/>
          <p:cNvSpPr/>
          <p:nvPr/>
        </p:nvSpPr>
        <p:spPr>
          <a:xfrm>
            <a:off x="9288138" y="1425959"/>
            <a:ext cx="45719" cy="3209746"/>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mn-ea"/>
              <a:cs typeface="Nanum Gothic" charset="-127"/>
            </a:endParaRPr>
          </a:p>
        </p:txBody>
      </p:sp>
      <p:sp>
        <p:nvSpPr>
          <p:cNvPr id="78" name="직사각형 77"/>
          <p:cNvSpPr/>
          <p:nvPr/>
        </p:nvSpPr>
        <p:spPr>
          <a:xfrm>
            <a:off x="959052" y="1431672"/>
            <a:ext cx="1050563" cy="184666"/>
          </a:xfrm>
          <a:prstGeom prst="rect">
            <a:avLst/>
          </a:prstGeom>
        </p:spPr>
        <p:txBody>
          <a:bodyPr wrap="square">
            <a:spAutoFit/>
          </a:bodyPr>
          <a:lstStyle/>
          <a:p>
            <a:pPr>
              <a:buClr>
                <a:srgbClr val="336699"/>
              </a:buClr>
            </a:pPr>
            <a:r>
              <a:rPr lang="en-US" altLang="ko-KR" sz="600" b="1">
                <a:solidFill>
                  <a:schemeClr val="tx1">
                    <a:lumMod val="75000"/>
                    <a:lumOff val="25000"/>
                  </a:schemeClr>
                </a:solidFill>
                <a:latin typeface="+mn-ea"/>
                <a:cs typeface="Nanum Gothic" charset="-127"/>
              </a:rPr>
              <a:t>Column name (alias)</a:t>
            </a:r>
          </a:p>
        </p:txBody>
      </p:sp>
      <p:sp>
        <p:nvSpPr>
          <p:cNvPr id="79" name="직사각형 78"/>
          <p:cNvSpPr/>
          <p:nvPr/>
        </p:nvSpPr>
        <p:spPr>
          <a:xfrm>
            <a:off x="2557560" y="3097522"/>
            <a:ext cx="1116568" cy="233077"/>
          </a:xfrm>
          <a:prstGeom prst="rect">
            <a:avLst/>
          </a:prstGeom>
        </p:spPr>
        <p:txBody>
          <a:bodyPr wrap="square">
            <a:spAutoFit/>
          </a:bodyPr>
          <a:lstStyle/>
          <a:p>
            <a:pPr latinLnBrk="1">
              <a:lnSpc>
                <a:spcPct val="150000"/>
              </a:lnSpc>
              <a:buClr>
                <a:srgbClr val="336699"/>
              </a:buClr>
            </a:pPr>
            <a:r>
              <a:rPr lang="en-US" altLang="ko-KR" sz="700" b="1" dirty="0">
                <a:solidFill>
                  <a:schemeClr val="tx1">
                    <a:lumMod val="75000"/>
                    <a:lumOff val="25000"/>
                  </a:schemeClr>
                </a:solidFill>
                <a:latin typeface="+mn-ea"/>
                <a:cs typeface="Nanum Gothic" charset="-127"/>
              </a:rPr>
              <a:t>Statistic</a:t>
            </a:r>
          </a:p>
        </p:txBody>
      </p:sp>
      <p:cxnSp>
        <p:nvCxnSpPr>
          <p:cNvPr id="8" name="직선 연결선[R] 7"/>
          <p:cNvCxnSpPr/>
          <p:nvPr/>
        </p:nvCxnSpPr>
        <p:spPr>
          <a:xfrm>
            <a:off x="2416386" y="1484771"/>
            <a:ext cx="0" cy="48398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2557560" y="4659275"/>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mn-ea"/>
                <a:cs typeface="Nanum Gothic" charset="-127"/>
              </a:rPr>
              <a:t>Value list</a:t>
            </a:r>
          </a:p>
        </p:txBody>
      </p:sp>
      <p:cxnSp>
        <p:nvCxnSpPr>
          <p:cNvPr id="15" name="직선 연결선[R] 14"/>
          <p:cNvCxnSpPr/>
          <p:nvPr/>
        </p:nvCxnSpPr>
        <p:spPr>
          <a:xfrm>
            <a:off x="2575068" y="4659275"/>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4" name="타원 113"/>
          <p:cNvSpPr/>
          <p:nvPr/>
        </p:nvSpPr>
        <p:spPr>
          <a:xfrm>
            <a:off x="666615" y="14208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16" name="타원 115"/>
          <p:cNvSpPr/>
          <p:nvPr/>
        </p:nvSpPr>
        <p:spPr>
          <a:xfrm>
            <a:off x="2511931" y="30921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17" name="타원 116"/>
          <p:cNvSpPr/>
          <p:nvPr/>
        </p:nvSpPr>
        <p:spPr>
          <a:xfrm>
            <a:off x="2511931" y="46239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grpSp>
        <p:nvGrpSpPr>
          <p:cNvPr id="118" name="그룹 117"/>
          <p:cNvGrpSpPr/>
          <p:nvPr/>
        </p:nvGrpSpPr>
        <p:grpSpPr>
          <a:xfrm>
            <a:off x="1999396" y="1425959"/>
            <a:ext cx="340153" cy="184666"/>
            <a:chOff x="5690620" y="4202278"/>
            <a:chExt cx="244128" cy="132535"/>
          </a:xfrm>
        </p:grpSpPr>
        <p:pic>
          <p:nvPicPr>
            <p:cNvPr id="119" name="그림 118"/>
            <p:cNvPicPr>
              <a:picLocks noChangeAspect="1"/>
            </p:cNvPicPr>
            <p:nvPr/>
          </p:nvPicPr>
          <p:blipFill rotWithShape="1">
            <a:blip r:embed="rId4"/>
            <a:srcRect l="31928"/>
            <a:stretch/>
          </p:blipFill>
          <p:spPr>
            <a:xfrm>
              <a:off x="5690620" y="4245313"/>
              <a:ext cx="48905" cy="62895"/>
            </a:xfrm>
            <a:prstGeom prst="rect">
              <a:avLst/>
            </a:prstGeom>
          </p:spPr>
        </p:pic>
        <p:cxnSp>
          <p:nvCxnSpPr>
            <p:cNvPr id="120" name="직선 연결선 277"/>
            <p:cNvCxnSpPr/>
            <p:nvPr/>
          </p:nvCxnSpPr>
          <p:spPr>
            <a:xfrm>
              <a:off x="5729479" y="4328717"/>
              <a:ext cx="205269"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21" name="직사각형 120"/>
            <p:cNvSpPr/>
            <p:nvPr/>
          </p:nvSpPr>
          <p:spPr>
            <a:xfrm>
              <a:off x="5702121" y="4202278"/>
              <a:ext cx="222272" cy="132535"/>
            </a:xfrm>
            <a:prstGeom prst="rect">
              <a:avLst/>
            </a:prstGeom>
            <a:noFill/>
          </p:spPr>
          <p:txBody>
            <a:bodyPr wrap="none" rtlCol="0">
              <a:spAutoFit/>
            </a:bodyPr>
            <a:lstStyle/>
            <a:p>
              <a:r>
                <a:rPr lang="en-US" altLang="ko-KR" sz="600" dirty="0">
                  <a:solidFill>
                    <a:schemeClr val="bg1">
                      <a:lumMod val="65000"/>
                    </a:schemeClr>
                  </a:solidFill>
                  <a:latin typeface="+mn-ea"/>
                </a:rPr>
                <a:t>100</a:t>
              </a:r>
            </a:p>
          </p:txBody>
        </p:sp>
      </p:grpSp>
      <p:sp>
        <p:nvSpPr>
          <p:cNvPr id="53" name="TextBox 52"/>
          <p:cNvSpPr txBox="1"/>
          <p:nvPr/>
        </p:nvSpPr>
        <p:spPr>
          <a:xfrm>
            <a:off x="771936" y="892778"/>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51</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37" name="직사각형 36"/>
          <p:cNvSpPr/>
          <p:nvPr/>
        </p:nvSpPr>
        <p:spPr>
          <a:xfrm>
            <a:off x="974141" y="1113757"/>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Column detail</a:t>
            </a:r>
          </a:p>
        </p:txBody>
      </p:sp>
      <p:cxnSp>
        <p:nvCxnSpPr>
          <p:cNvPr id="38" name="직선 연결선[R] 37"/>
          <p:cNvCxnSpPr/>
          <p:nvPr/>
        </p:nvCxnSpPr>
        <p:spPr>
          <a:xfrm>
            <a:off x="775532" y="1391785"/>
            <a:ext cx="85746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그림 39"/>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821934" y="1189661"/>
            <a:ext cx="107225" cy="107225"/>
          </a:xfrm>
          <a:prstGeom prst="rect">
            <a:avLst/>
          </a:prstGeom>
        </p:spPr>
      </p:pic>
      <p:sp>
        <p:nvSpPr>
          <p:cNvPr id="115" name="타원 114"/>
          <p:cNvSpPr/>
          <p:nvPr/>
        </p:nvSpPr>
        <p:spPr>
          <a:xfrm>
            <a:off x="1911119" y="138782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46" name="직사각형 45"/>
          <p:cNvSpPr/>
          <p:nvPr/>
        </p:nvSpPr>
        <p:spPr>
          <a:xfrm>
            <a:off x="2488015" y="1420036"/>
            <a:ext cx="2930995" cy="2280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r>
              <a:rPr kumimoji="1" lang="en-US" altLang="ko-KR" sz="700" b="1" dirty="0">
                <a:solidFill>
                  <a:schemeClr val="tx1"/>
                </a:solidFill>
                <a:latin typeface="+mn-ea"/>
                <a:cs typeface="Nanum Gothic" charset="-127"/>
              </a:rPr>
              <a:t>Summary</a:t>
            </a:r>
          </a:p>
        </p:txBody>
      </p:sp>
      <p:sp>
        <p:nvSpPr>
          <p:cNvPr id="48" name="직사각형 47"/>
          <p:cNvSpPr/>
          <p:nvPr/>
        </p:nvSpPr>
        <p:spPr>
          <a:xfrm>
            <a:off x="3727357" y="1616523"/>
            <a:ext cx="3875746" cy="136415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nSpc>
                <a:spcPct val="150000"/>
              </a:lnSpc>
            </a:pPr>
            <a:r>
              <a:rPr kumimoji="1" lang="en-US" altLang="ko-KR" sz="700" dirty="0">
                <a:solidFill>
                  <a:schemeClr val="tx1"/>
                </a:solidFill>
                <a:latin typeface="+mn-ea"/>
                <a:cs typeface="Nanum Gothic" charset="-127"/>
              </a:rPr>
              <a:t>ORG_ID</a:t>
            </a:r>
          </a:p>
          <a:p>
            <a:pPr>
              <a:lnSpc>
                <a:spcPct val="150000"/>
              </a:lnSpc>
            </a:pPr>
            <a:r>
              <a:rPr kumimoji="1" lang="en-US" altLang="ko-KR" sz="700" dirty="0">
                <a:solidFill>
                  <a:schemeClr val="tx1"/>
                </a:solidFill>
                <a:latin typeface="+mn-ea"/>
                <a:cs typeface="Nanum Gothic" charset="-127"/>
              </a:rPr>
              <a:t>Dimension</a:t>
            </a:r>
          </a:p>
          <a:p>
            <a:pPr>
              <a:lnSpc>
                <a:spcPct val="150000"/>
              </a:lnSpc>
            </a:pPr>
            <a:r>
              <a:rPr kumimoji="1" lang="ko-KR" altLang="en-US" sz="700" dirty="0">
                <a:solidFill>
                  <a:schemeClr val="tx1"/>
                </a:solidFill>
                <a:latin typeface="+mn-ea"/>
                <a:cs typeface="Nanum Gothic" charset="-127"/>
              </a:rPr>
              <a:t>조직아이디</a:t>
            </a:r>
            <a:endParaRPr kumimoji="1" lang="en-US" altLang="ko-KR" sz="700" dirty="0">
              <a:solidFill>
                <a:schemeClr val="tx1"/>
              </a:solidFill>
              <a:latin typeface="+mn-ea"/>
              <a:cs typeface="Nanum Gothic" charset="-127"/>
            </a:endParaRPr>
          </a:p>
          <a:p>
            <a:pPr>
              <a:lnSpc>
                <a:spcPct val="150000"/>
              </a:lnSpc>
            </a:pPr>
            <a:r>
              <a:rPr kumimoji="1" lang="en-US" altLang="ko-KR" sz="700" dirty="0">
                <a:solidFill>
                  <a:schemeClr val="tx1"/>
                </a:solidFill>
                <a:latin typeface="+mn-ea"/>
                <a:cs typeface="Nanum Gothic" charset="-127"/>
              </a:rPr>
              <a:t>STRING</a:t>
            </a:r>
          </a:p>
          <a:p>
            <a:pPr>
              <a:lnSpc>
                <a:spcPct val="150000"/>
              </a:lnSpc>
            </a:pPr>
            <a:r>
              <a:rPr kumimoji="1" lang="ko-KR" altLang="en-US" sz="700" dirty="0">
                <a:solidFill>
                  <a:schemeClr val="tx1"/>
                </a:solidFill>
                <a:latin typeface="+mn-ea"/>
                <a:cs typeface="Nanum Gothic" charset="-127"/>
              </a:rPr>
              <a:t>부서코드</a:t>
            </a:r>
            <a:endParaRPr kumimoji="1" lang="en-US" altLang="ko-KR" sz="700" dirty="0">
              <a:solidFill>
                <a:schemeClr val="tx1"/>
              </a:solidFill>
              <a:latin typeface="+mn-ea"/>
              <a:cs typeface="Nanum Gothic" charset="-127"/>
            </a:endParaRPr>
          </a:p>
          <a:p>
            <a:pPr>
              <a:lnSpc>
                <a:spcPct val="150000"/>
              </a:lnSpc>
            </a:pPr>
            <a:r>
              <a:rPr kumimoji="1" lang="en-US" altLang="ko-KR" sz="700" dirty="0" err="1">
                <a:solidFill>
                  <a:schemeClr val="tx1"/>
                </a:solidFill>
                <a:latin typeface="+mn-ea"/>
                <a:cs typeface="Nanum Gothic" charset="-127"/>
              </a:rPr>
              <a:t>yyyy</a:t>
            </a:r>
            <a:r>
              <a:rPr kumimoji="1" lang="en-US" altLang="ko-KR" sz="700" dirty="0">
                <a:solidFill>
                  <a:schemeClr val="tx1"/>
                </a:solidFill>
                <a:latin typeface="+mn-ea"/>
                <a:cs typeface="Nanum Gothic" charset="-127"/>
              </a:rPr>
              <a:t>-MM-</a:t>
            </a:r>
            <a:r>
              <a:rPr kumimoji="1" lang="en-US" altLang="ko-KR" sz="700" dirty="0" err="1">
                <a:solidFill>
                  <a:schemeClr val="tx1"/>
                </a:solidFill>
                <a:latin typeface="+mn-ea"/>
                <a:cs typeface="Nanum Gothic" charset="-127"/>
              </a:rPr>
              <a:t>dd</a:t>
            </a:r>
            <a:r>
              <a:rPr kumimoji="1" lang="en-US" altLang="ko-KR" sz="700" dirty="0">
                <a:solidFill>
                  <a:schemeClr val="tx1"/>
                </a:solidFill>
                <a:latin typeface="+mn-ea"/>
                <a:cs typeface="Nanum Gothic" charset="-127"/>
              </a:rPr>
              <a:t> </a:t>
            </a:r>
            <a:r>
              <a:rPr kumimoji="1" lang="en-US" altLang="ko-KR" sz="700" dirty="0" err="1">
                <a:solidFill>
                  <a:schemeClr val="tx1"/>
                </a:solidFill>
                <a:latin typeface="+mn-ea"/>
                <a:cs typeface="Nanum Gothic" charset="-127"/>
              </a:rPr>
              <a:t>hh:mm:ss</a:t>
            </a:r>
            <a:endParaRPr kumimoji="1" lang="en-US" altLang="ko-KR" sz="700" dirty="0">
              <a:solidFill>
                <a:schemeClr val="tx1"/>
              </a:solidFill>
              <a:latin typeface="+mn-ea"/>
              <a:cs typeface="Nanum Gothic" charset="-127"/>
            </a:endParaRPr>
          </a:p>
          <a:p>
            <a:pPr>
              <a:lnSpc>
                <a:spcPct val="150000"/>
              </a:lnSpc>
            </a:pPr>
            <a:r>
              <a:rPr kumimoji="1" lang="ko-KR" altLang="en-US" sz="700" dirty="0">
                <a:solidFill>
                  <a:schemeClr val="tx1"/>
                </a:solidFill>
                <a:latin typeface="+mn-ea"/>
                <a:cs typeface="Nanum Gothic" charset="-127"/>
              </a:rPr>
              <a:t>설명설명설명설명설명설명설명설명설명설명설명설명설명설명설명설명설명설명</a:t>
            </a:r>
            <a:endParaRPr kumimoji="1" lang="en-US" altLang="ko-KR" sz="700" dirty="0">
              <a:solidFill>
                <a:schemeClr val="tx1"/>
              </a:solidFill>
              <a:latin typeface="+mn-ea"/>
              <a:cs typeface="Nanum Gothic" charset="-127"/>
            </a:endParaRPr>
          </a:p>
          <a:p>
            <a:pPr>
              <a:lnSpc>
                <a:spcPct val="150000"/>
              </a:lnSpc>
            </a:pPr>
            <a:r>
              <a:rPr kumimoji="1" lang="ko-KR" altLang="en-US" sz="700" dirty="0">
                <a:solidFill>
                  <a:schemeClr val="tx1"/>
                </a:solidFill>
                <a:latin typeface="+mn-ea"/>
                <a:cs typeface="Nanum Gothic" charset="-127"/>
              </a:rPr>
              <a:t>설명 모두 보여줌</a:t>
            </a:r>
          </a:p>
        </p:txBody>
      </p:sp>
      <p:sp>
        <p:nvSpPr>
          <p:cNvPr id="54" name="타원 53"/>
          <p:cNvSpPr/>
          <p:nvPr/>
        </p:nvSpPr>
        <p:spPr>
          <a:xfrm>
            <a:off x="2387152" y="14405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56" name="직사각형 55"/>
          <p:cNvSpPr/>
          <p:nvPr/>
        </p:nvSpPr>
        <p:spPr>
          <a:xfrm>
            <a:off x="2654250" y="1608917"/>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pPr>
              <a:lnSpc>
                <a:spcPct val="150000"/>
              </a:lnSpc>
            </a:pPr>
            <a:r>
              <a:rPr kumimoji="1" lang="en-US" altLang="ko-KR" sz="700" dirty="0">
                <a:solidFill>
                  <a:schemeClr val="tx1"/>
                </a:solidFill>
                <a:latin typeface="+mn-ea"/>
                <a:cs typeface="Nanum Gothic" charset="-127"/>
              </a:rPr>
              <a:t>Physical Column Name</a:t>
            </a:r>
          </a:p>
          <a:p>
            <a:pPr>
              <a:lnSpc>
                <a:spcPct val="150000"/>
              </a:lnSpc>
            </a:pPr>
            <a:r>
              <a:rPr kumimoji="1" lang="en-US" altLang="ko-KR" sz="700" dirty="0">
                <a:solidFill>
                  <a:schemeClr val="tx1"/>
                </a:solidFill>
                <a:latin typeface="+mn-ea"/>
                <a:cs typeface="Nanum Gothic" charset="-127"/>
              </a:rPr>
              <a:t>Physical Role</a:t>
            </a:r>
          </a:p>
          <a:p>
            <a:pPr>
              <a:lnSpc>
                <a:spcPct val="150000"/>
              </a:lnSpc>
            </a:pPr>
            <a:r>
              <a:rPr kumimoji="1" lang="en-US" altLang="ko-KR" sz="700" dirty="0">
                <a:solidFill>
                  <a:schemeClr val="tx1"/>
                </a:solidFill>
                <a:latin typeface="+mn-ea"/>
                <a:cs typeface="Nanum Gothic" charset="-127"/>
              </a:rPr>
              <a:t>Logical Column name</a:t>
            </a:r>
          </a:p>
          <a:p>
            <a:pPr>
              <a:lnSpc>
                <a:spcPct val="150000"/>
              </a:lnSpc>
            </a:pPr>
            <a:r>
              <a:rPr kumimoji="1" lang="en-US" altLang="ko-KR" sz="700" dirty="0">
                <a:solidFill>
                  <a:schemeClr val="tx1"/>
                </a:solidFill>
                <a:latin typeface="+mn-ea"/>
                <a:cs typeface="Nanum Gothic" charset="-127"/>
              </a:rPr>
              <a:t>Logical type</a:t>
            </a:r>
          </a:p>
          <a:p>
            <a:pPr>
              <a:lnSpc>
                <a:spcPct val="150000"/>
              </a:lnSpc>
            </a:pPr>
            <a:r>
              <a:rPr kumimoji="1" lang="en-US" altLang="ko-KR" sz="700" dirty="0">
                <a:solidFill>
                  <a:schemeClr val="tx1"/>
                </a:solidFill>
                <a:latin typeface="+mn-ea"/>
                <a:cs typeface="Nanum Gothic" charset="-127"/>
              </a:rPr>
              <a:t>Code table</a:t>
            </a:r>
          </a:p>
          <a:p>
            <a:pPr>
              <a:lnSpc>
                <a:spcPct val="150000"/>
              </a:lnSpc>
            </a:pPr>
            <a:r>
              <a:rPr kumimoji="1" lang="en-US" altLang="ko-KR" sz="700" dirty="0">
                <a:solidFill>
                  <a:schemeClr val="tx1"/>
                </a:solidFill>
                <a:latin typeface="+mn-ea"/>
                <a:cs typeface="Nanum Gothic" charset="-127"/>
              </a:rPr>
              <a:t>Format</a:t>
            </a:r>
          </a:p>
          <a:p>
            <a:pPr>
              <a:lnSpc>
                <a:spcPct val="150000"/>
              </a:lnSpc>
            </a:pPr>
            <a:r>
              <a:rPr kumimoji="1" lang="en-US" altLang="ko-KR" sz="700" dirty="0">
                <a:solidFill>
                  <a:schemeClr val="tx1"/>
                </a:solidFill>
                <a:latin typeface="+mn-ea"/>
                <a:cs typeface="Nanum Gothic" charset="-127"/>
              </a:rPr>
              <a:t>Description</a:t>
            </a:r>
            <a:endParaRPr kumimoji="1" lang="ko-KR" altLang="en-US" sz="700" dirty="0">
              <a:solidFill>
                <a:schemeClr val="tx1"/>
              </a:solidFill>
              <a:latin typeface="+mn-ea"/>
              <a:cs typeface="Nanum Gothic" charset="-127"/>
            </a:endParaRPr>
          </a:p>
        </p:txBody>
      </p:sp>
      <p:sp>
        <p:nvSpPr>
          <p:cNvPr id="45" name="제목 2">
            <a:extLst>
              <a:ext uri="{FF2B5EF4-FFF2-40B4-BE49-F238E27FC236}">
                <a16:creationId xmlns:a16="http://schemas.microsoft.com/office/drawing/2014/main" id="{1239CCC4-59ED-4E49-B6DA-D096EE6700EC}"/>
              </a:ext>
            </a:extLst>
          </p:cNvPr>
          <p:cNvSpPr txBox="1">
            <a:spLocks/>
          </p:cNvSpPr>
          <p:nvPr/>
        </p:nvSpPr>
        <p:spPr bwMode="auto">
          <a:xfrm>
            <a:off x="3634794" y="3288981"/>
            <a:ext cx="1579753" cy="859778"/>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1965</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1965</a:t>
            </a:r>
            <a:r>
              <a:rPr lang="ko-KR" altLang="en-US" sz="700" dirty="0">
                <a:solidFill>
                  <a:schemeClr val="tx1">
                    <a:lumMod val="75000"/>
                    <a:lumOff val="25000"/>
                  </a:schemeClr>
                </a:solidFill>
                <a:latin typeface="+mn-ea"/>
                <a:ea typeface="+mn-ea"/>
                <a:cs typeface="Nanum Gothic" charset="-127"/>
              </a:rPr>
              <a:t> </a:t>
            </a:r>
            <a:r>
              <a:rPr lang="en-US" altLang="ko-KR" sz="700" dirty="0">
                <a:solidFill>
                  <a:schemeClr val="tx1">
                    <a:lumMod val="75000"/>
                    <a:lumOff val="25000"/>
                  </a:schemeClr>
                </a:solidFill>
                <a:latin typeface="+mn-ea"/>
                <a:ea typeface="+mn-ea"/>
                <a:cs typeface="Nanum Gothic" charset="-127"/>
              </a:rPr>
              <a:t>(100%)</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1 (10%)</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0 (0%)</a:t>
            </a:r>
          </a:p>
          <a:p>
            <a:pPr latinLnBrk="1">
              <a:lnSpc>
                <a:spcPct val="150000"/>
              </a:lnSpc>
              <a:buClr>
                <a:srgbClr val="336699"/>
              </a:buClr>
            </a:pPr>
            <a:r>
              <a:rPr lang="en-US" altLang="ko-KR" sz="700" dirty="0">
                <a:solidFill>
                  <a:schemeClr val="tx1">
                    <a:lumMod val="75000"/>
                    <a:lumOff val="25000"/>
                  </a:schemeClr>
                </a:solidFill>
                <a:latin typeface="+mn-ea"/>
                <a:ea typeface="+mn-ea"/>
                <a:cs typeface="Nanum Gothic" charset="-127"/>
              </a:rPr>
              <a:t>0 (0%)</a:t>
            </a:r>
          </a:p>
        </p:txBody>
      </p:sp>
      <p:sp>
        <p:nvSpPr>
          <p:cNvPr id="55" name="제목 2">
            <a:extLst>
              <a:ext uri="{FF2B5EF4-FFF2-40B4-BE49-F238E27FC236}">
                <a16:creationId xmlns:a16="http://schemas.microsoft.com/office/drawing/2014/main" id="{5B4E4896-1253-C54F-A6AC-96FB3561462D}"/>
              </a:ext>
            </a:extLst>
          </p:cNvPr>
          <p:cNvSpPr txBox="1">
            <a:spLocks/>
          </p:cNvSpPr>
          <p:nvPr/>
        </p:nvSpPr>
        <p:spPr bwMode="auto">
          <a:xfrm>
            <a:off x="5333403" y="3284519"/>
            <a:ext cx="966158" cy="1344526"/>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Minimum</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Lower Quartile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Median</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Upper Quartile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Maximum</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Average</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Standard deviation</a:t>
            </a:r>
          </a:p>
          <a:p>
            <a:pPr>
              <a:lnSpc>
                <a:spcPct val="150000"/>
              </a:lnSpc>
              <a:buClr>
                <a:srgbClr val="336699"/>
              </a:buClr>
            </a:pPr>
            <a:r>
              <a:rPr lang="en-US" altLang="ko-KR" sz="700" dirty="0">
                <a:solidFill>
                  <a:schemeClr val="tx1">
                    <a:lumMod val="75000"/>
                    <a:lumOff val="25000"/>
                  </a:schemeClr>
                </a:solidFill>
                <a:latin typeface="+mn-ea"/>
                <a:ea typeface="+mn-ea"/>
                <a:cs typeface="Nanum Gothic" charset="-127"/>
              </a:rPr>
              <a:t>Skewness</a:t>
            </a:r>
          </a:p>
        </p:txBody>
      </p:sp>
      <p:sp>
        <p:nvSpPr>
          <p:cNvPr id="57" name="제목 2">
            <a:extLst>
              <a:ext uri="{FF2B5EF4-FFF2-40B4-BE49-F238E27FC236}">
                <a16:creationId xmlns:a16="http://schemas.microsoft.com/office/drawing/2014/main" id="{1B54A0CC-3911-8840-B850-8B7B003E27D0}"/>
              </a:ext>
            </a:extLst>
          </p:cNvPr>
          <p:cNvSpPr txBox="1">
            <a:spLocks/>
          </p:cNvSpPr>
          <p:nvPr/>
        </p:nvSpPr>
        <p:spPr bwMode="auto">
          <a:xfrm>
            <a:off x="6270418" y="3288981"/>
            <a:ext cx="1579753" cy="1344526"/>
          </a:xfrm>
          <a:prstGeom prst="rect">
            <a:avLst/>
          </a:prstGeom>
          <a:noFill/>
          <a:ln w="3175">
            <a:noFill/>
          </a:ln>
          <a:extLst/>
        </p:spPr>
        <p:txBody>
          <a:bodyPr wrap="square" lIns="108000" tIns="36000" rIns="0" bIns="36000" anchor="t" anchorCtr="0">
            <a:sp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84.34</a:t>
            </a:r>
          </a:p>
          <a:p>
            <a:pPr>
              <a:lnSpc>
                <a:spcPct val="150000"/>
              </a:lnSpc>
              <a:buClr>
                <a:srgbClr val="336699"/>
              </a:buClr>
            </a:pPr>
            <a:r>
              <a:rPr lang="en-US" altLang="ko-KR" sz="700" dirty="0">
                <a:solidFill>
                  <a:schemeClr val="tx1">
                    <a:lumMod val="75000"/>
                    <a:lumOff val="25000"/>
                  </a:schemeClr>
                </a:solidFill>
                <a:latin typeface="+mn-ea"/>
                <a:cs typeface="Nanum Gothic" charset="-127"/>
              </a:rPr>
              <a:t>11</a:t>
            </a:r>
          </a:p>
        </p:txBody>
      </p:sp>
    </p:spTree>
    <p:extLst>
      <p:ext uri="{BB962C8B-B14F-4D97-AF65-F5344CB8AC3E}">
        <p14:creationId xmlns:p14="http://schemas.microsoft.com/office/powerpoint/2010/main" val="1408654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Nanum Gothic" charset="-127"/>
                <a:ea typeface="Nanum Gothic" charset="-127"/>
                <a:cs typeface="Nanum Gothic" charset="-127"/>
              </a:rPr>
              <a:t>컬럼 상세 정보 </a:t>
            </a:r>
            <a:r>
              <a:rPr lang="en-US" altLang="ko-KR" dirty="0">
                <a:latin typeface="Nanum Gothic" charset="-127"/>
                <a:ea typeface="Nanum Gothic" charset="-127"/>
                <a:cs typeface="Nanum Gothic" charset="-127"/>
              </a:rPr>
              <a:t>&gt; </a:t>
            </a:r>
            <a:r>
              <a:rPr lang="ko-KR" altLang="en-US" dirty="0">
                <a:latin typeface="Nanum Gothic" charset="-127"/>
                <a:ea typeface="Nanum Gothic" charset="-127"/>
                <a:cs typeface="Nanum Gothic" charset="-127"/>
              </a:rPr>
              <a:t>차원값 </a:t>
            </a:r>
            <a:r>
              <a:rPr lang="en-US" altLang="ko-KR" dirty="0">
                <a:latin typeface="Nanum Gothic" charset="-127"/>
                <a:ea typeface="Nanum Gothic" charset="-127"/>
                <a:cs typeface="Nanum Gothic" charset="-127"/>
              </a:rPr>
              <a:t>(</a:t>
            </a:r>
            <a:r>
              <a:rPr lang="ko-KR" altLang="en-US" dirty="0">
                <a:latin typeface="Nanum Gothic" charset="-127"/>
                <a:ea typeface="Nanum Gothic" charset="-127"/>
                <a:cs typeface="Nanum Gothic" charset="-127"/>
              </a:rPr>
              <a:t>시간속성</a:t>
            </a:r>
            <a:r>
              <a:rPr lang="en-US" altLang="ko-KR" dirty="0">
                <a:latin typeface="Nanum Gothic" charset="-127"/>
                <a:ea typeface="Nanum Gothic" charset="-127"/>
                <a:cs typeface="Nanum Gothic" charset="-127"/>
              </a:rPr>
              <a:t>)</a:t>
            </a:r>
            <a:endParaRPr lang="ko-KR" altLang="en-US" dirty="0">
              <a:latin typeface="Nanum Gothic" charset="-127"/>
              <a:ea typeface="Nanum Gothic" charset="-127"/>
              <a:cs typeface="Nanum Gothic" charset="-127"/>
            </a:endParaRPr>
          </a:p>
        </p:txBody>
      </p:sp>
      <p:sp>
        <p:nvSpPr>
          <p:cNvPr id="6" name="제목 5"/>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컬럼 디테일 </a:t>
            </a:r>
            <a:r>
              <a:rPr lang="en-US" altLang="ko-KR" dirty="0">
                <a:latin typeface="+mn-ea"/>
              </a:rPr>
              <a:t>(2)</a:t>
            </a:r>
            <a:endParaRPr kumimoji="1" lang="ko-KR" altLang="en-US" dirty="0"/>
          </a:p>
        </p:txBody>
      </p:sp>
      <p:sp>
        <p:nvSpPr>
          <p:cNvPr id="103"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Nanum Gothic" charset="-127"/>
                <a:ea typeface="Nanum Gothic" charset="-127"/>
                <a:cs typeface="Nanum Gothic" charset="-127"/>
              </a:rPr>
              <a:pPr/>
              <a:t>55</a:t>
            </a:fld>
            <a:endParaRPr lang="ko-KR" altLang="en-US" dirty="0">
              <a:solidFill>
                <a:schemeClr val="accent4">
                  <a:lumMod val="75000"/>
                </a:schemeClr>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pPr marL="0" indent="0">
              <a:buNone/>
            </a:pPr>
            <a:r>
              <a:rPr lang="en-US" altLang="ko-KR" b="1" dirty="0">
                <a:solidFill>
                  <a:schemeClr val="tx1">
                    <a:lumMod val="75000"/>
                    <a:lumOff val="25000"/>
                  </a:schemeClr>
                </a:solidFill>
              </a:rPr>
              <a:t>[</a:t>
            </a:r>
            <a:r>
              <a:rPr lang="ko-KR" altLang="en-US" b="1" dirty="0">
                <a:solidFill>
                  <a:schemeClr val="tx1">
                    <a:lumMod val="75000"/>
                    <a:lumOff val="25000"/>
                  </a:schemeClr>
                </a:solidFill>
              </a:rPr>
              <a:t>차원값 </a:t>
            </a:r>
            <a:r>
              <a:rPr lang="en-US" altLang="ko-KR" b="1" dirty="0">
                <a:solidFill>
                  <a:schemeClr val="tx1">
                    <a:lumMod val="75000"/>
                    <a:lumOff val="25000"/>
                  </a:schemeClr>
                </a:solidFill>
              </a:rPr>
              <a:t>:</a:t>
            </a:r>
            <a:r>
              <a:rPr lang="ko-KR" altLang="en-US" b="1" dirty="0">
                <a:solidFill>
                  <a:schemeClr val="tx1">
                    <a:lumMod val="75000"/>
                    <a:lumOff val="25000"/>
                  </a:schemeClr>
                </a:solidFill>
              </a:rPr>
              <a:t> 시간 속성</a:t>
            </a:r>
            <a:r>
              <a:rPr lang="en-US" altLang="ko-KR" b="1" dirty="0">
                <a:solidFill>
                  <a:schemeClr val="tx1">
                    <a:lumMod val="75000"/>
                    <a:lumOff val="25000"/>
                  </a:schemeClr>
                </a:solidFill>
              </a:rPr>
              <a:t>]</a:t>
            </a:r>
          </a:p>
          <a:p>
            <a:r>
              <a:rPr lang="ko-KR" altLang="en-US" dirty="0">
                <a:solidFill>
                  <a:schemeClr val="tx1">
                    <a:lumMod val="75000"/>
                    <a:lumOff val="25000"/>
                  </a:schemeClr>
                </a:solidFill>
              </a:rPr>
              <a:t>컬럼 요약</a:t>
            </a:r>
            <a:endParaRPr lang="en-US" altLang="ko-KR" dirty="0">
              <a:solidFill>
                <a:schemeClr val="tx1">
                  <a:lumMod val="75000"/>
                  <a:lumOff val="25000"/>
                </a:schemeClr>
              </a:solidFill>
            </a:endParaRPr>
          </a:p>
          <a:p>
            <a:r>
              <a:rPr lang="ko-KR" altLang="en-US" dirty="0">
                <a:solidFill>
                  <a:schemeClr val="tx1">
                    <a:lumMod val="75000"/>
                    <a:lumOff val="25000"/>
                  </a:schemeClr>
                </a:solidFill>
              </a:rPr>
              <a:t>컬럼 통계</a:t>
            </a:r>
            <a:endParaRPr lang="en-US" altLang="ko-KR" dirty="0">
              <a:solidFill>
                <a:schemeClr val="tx1">
                  <a:lumMod val="75000"/>
                  <a:lumOff val="25000"/>
                </a:schemeClr>
              </a:solidFill>
            </a:endParaRPr>
          </a:p>
          <a:p>
            <a:r>
              <a:rPr lang="ko-KR" altLang="en-US" dirty="0">
                <a:solidFill>
                  <a:schemeClr val="tx1">
                    <a:lumMod val="75000"/>
                    <a:lumOff val="25000"/>
                  </a:schemeClr>
                </a:solidFill>
              </a:rPr>
              <a:t>히스토그램</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 X</a:t>
            </a:r>
            <a:r>
              <a:rPr lang="ko-KR" altLang="en-US" dirty="0">
                <a:solidFill>
                  <a:schemeClr val="tx1">
                    <a:lumMod val="75000"/>
                    <a:lumOff val="25000"/>
                  </a:schemeClr>
                </a:solidFill>
              </a:rPr>
              <a:t>축 </a:t>
            </a:r>
            <a:r>
              <a:rPr lang="en-US" altLang="ko-KR" dirty="0">
                <a:solidFill>
                  <a:schemeClr val="tx1">
                    <a:lumMod val="75000"/>
                    <a:lumOff val="25000"/>
                  </a:schemeClr>
                </a:solidFill>
              </a:rPr>
              <a:t>: Row </a:t>
            </a:r>
            <a:r>
              <a:rPr lang="ko-KR" altLang="en-US" dirty="0">
                <a:solidFill>
                  <a:schemeClr val="tx1">
                    <a:lumMod val="75000"/>
                    <a:lumOff val="25000"/>
                  </a:schemeClr>
                </a:solidFill>
              </a:rPr>
              <a:t>수</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 Y</a:t>
            </a:r>
            <a:r>
              <a:rPr lang="ko-KR" altLang="en-US" dirty="0">
                <a:solidFill>
                  <a:schemeClr val="tx1">
                    <a:lumMod val="75000"/>
                    <a:lumOff val="25000"/>
                  </a:schemeClr>
                </a:solidFill>
              </a:rPr>
              <a:t>축 </a:t>
            </a:r>
            <a:r>
              <a:rPr lang="en-US" altLang="ko-KR" dirty="0">
                <a:solidFill>
                  <a:schemeClr val="tx1">
                    <a:lumMod val="75000"/>
                    <a:lumOff val="25000"/>
                  </a:schemeClr>
                </a:solidFill>
              </a:rPr>
              <a:t>: </a:t>
            </a:r>
            <a:r>
              <a:rPr lang="ko-KR" altLang="en-US" dirty="0">
                <a:solidFill>
                  <a:schemeClr val="tx1">
                    <a:lumMod val="75000"/>
                    <a:lumOff val="25000"/>
                  </a:schemeClr>
                </a:solidFill>
              </a:rPr>
              <a:t>시간</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 </a:t>
            </a:r>
            <a:r>
              <a:rPr lang="ko-KR" altLang="en-US" dirty="0">
                <a:solidFill>
                  <a:schemeClr val="tx1">
                    <a:lumMod val="75000"/>
                    <a:lumOff val="25000"/>
                  </a:schemeClr>
                </a:solidFill>
              </a:rPr>
              <a:t>호버</a:t>
            </a:r>
            <a:r>
              <a:rPr lang="en-US" altLang="ko-KR" dirty="0">
                <a:solidFill>
                  <a:schemeClr val="tx1">
                    <a:lumMod val="75000"/>
                    <a:lumOff val="25000"/>
                  </a:schemeClr>
                </a:solidFill>
              </a:rPr>
              <a:t> </a:t>
            </a:r>
            <a:r>
              <a:rPr lang="ko-KR" altLang="en-US" dirty="0">
                <a:solidFill>
                  <a:schemeClr val="tx1">
                    <a:lumMod val="75000"/>
                    <a:lumOff val="25000"/>
                  </a:schemeClr>
                </a:solidFill>
              </a:rPr>
              <a:t>시</a:t>
            </a:r>
            <a:r>
              <a:rPr lang="en-US" altLang="ko-KR" dirty="0">
                <a:solidFill>
                  <a:schemeClr val="tx1">
                    <a:lumMod val="75000"/>
                    <a:lumOff val="25000"/>
                  </a:schemeClr>
                </a:solidFill>
              </a:rPr>
              <a:t>, </a:t>
            </a:r>
            <a:r>
              <a:rPr lang="ko-KR" altLang="en-US" dirty="0">
                <a:solidFill>
                  <a:schemeClr val="tx1">
                    <a:lumMod val="75000"/>
                    <a:lumOff val="25000"/>
                  </a:schemeClr>
                </a:solidFill>
              </a:rPr>
              <a:t>해당 날짜와 </a:t>
            </a:r>
            <a:r>
              <a:rPr lang="en-US" altLang="ko-KR" dirty="0">
                <a:solidFill>
                  <a:schemeClr val="tx1">
                    <a:lumMod val="75000"/>
                    <a:lumOff val="25000"/>
                  </a:schemeClr>
                </a:solidFill>
              </a:rPr>
              <a:t>Row</a:t>
            </a:r>
            <a:r>
              <a:rPr lang="ko-KR" altLang="en-US" dirty="0">
                <a:solidFill>
                  <a:schemeClr val="tx1">
                    <a:lumMod val="75000"/>
                    <a:lumOff val="25000"/>
                  </a:schemeClr>
                </a:solidFill>
              </a:rPr>
              <a:t>수 표시</a:t>
            </a:r>
            <a:endParaRPr lang="en-US" altLang="ko-KR" dirty="0">
              <a:solidFill>
                <a:schemeClr val="tx1">
                  <a:lumMod val="75000"/>
                  <a:lumOff val="25000"/>
                </a:schemeClr>
              </a:solidFill>
            </a:endParaRPr>
          </a:p>
        </p:txBody>
      </p:sp>
      <p:sp>
        <p:nvSpPr>
          <p:cNvPr id="73" name="모서리가 둥근 직사각형 82"/>
          <p:cNvSpPr/>
          <p:nvPr/>
        </p:nvSpPr>
        <p:spPr>
          <a:xfrm>
            <a:off x="9286295" y="1415973"/>
            <a:ext cx="45719" cy="3209746"/>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02" name="직사각형 101"/>
          <p:cNvSpPr/>
          <p:nvPr/>
        </p:nvSpPr>
        <p:spPr>
          <a:xfrm>
            <a:off x="1997156" y="1859869"/>
            <a:ext cx="2342932" cy="235064"/>
          </a:xfrm>
          <a:prstGeom prst="rect">
            <a:avLst/>
          </a:prstGeom>
        </p:spPr>
        <p:txBody>
          <a:bodyPr wrap="square">
            <a:spAutoFit/>
          </a:bodyPr>
          <a:lstStyle/>
          <a:p>
            <a:pPr latinLnBrk="1">
              <a:lnSpc>
                <a:spcPct val="150000"/>
              </a:lnSpc>
              <a:buClr>
                <a:srgbClr val="336699"/>
              </a:buClr>
            </a:pPr>
            <a:r>
              <a:rPr lang="en-US" altLang="ko-KR" sz="700" b="1" dirty="0">
                <a:solidFill>
                  <a:schemeClr val="bg1"/>
                </a:solidFill>
                <a:latin typeface="Nanum Gothic" charset="-127"/>
                <a:ea typeface="Nanum Gothic" charset="-127"/>
                <a:cs typeface="Nanum Gothic" charset="-127"/>
              </a:rPr>
              <a:t>Column detail</a:t>
            </a:r>
          </a:p>
        </p:txBody>
      </p:sp>
      <p:graphicFrame>
        <p:nvGraphicFramePr>
          <p:cNvPr id="56" name="표 55"/>
          <p:cNvGraphicFramePr>
            <a:graphicFrameLocks noGrp="1"/>
          </p:cNvGraphicFramePr>
          <p:nvPr>
            <p:extLst>
              <p:ext uri="{D42A27DB-BD31-4B8C-83A1-F6EECF244321}">
                <p14:modId xmlns:p14="http://schemas.microsoft.com/office/powerpoint/2010/main" val="229193877"/>
              </p:ext>
            </p:extLst>
          </p:nvPr>
        </p:nvGraphicFramePr>
        <p:xfrm>
          <a:off x="771936" y="1693298"/>
          <a:ext cx="1597987" cy="4631304"/>
        </p:xfrm>
        <a:graphic>
          <a:graphicData uri="http://schemas.openxmlformats.org/drawingml/2006/table">
            <a:tbl>
              <a:tblPr firstRow="1" bandRow="1">
                <a:tableStyleId>{5C22544A-7EE6-4342-B048-85BDC9FD1C3A}</a:tableStyleId>
              </a:tblPr>
              <a:tblGrid>
                <a:gridCol w="1597987">
                  <a:extLst>
                    <a:ext uri="{9D8B030D-6E8A-4147-A177-3AD203B41FA5}">
                      <a16:colId xmlns:a16="http://schemas.microsoft.com/office/drawing/2014/main" val="20004"/>
                    </a:ext>
                  </a:extLst>
                </a:gridCol>
              </a:tblGrid>
              <a:tr h="192971">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2971">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2971">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2971">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2971">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2971">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2971">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2971">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2971">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2971">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92971">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92971">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
        <p:nvSpPr>
          <p:cNvPr id="78" name="모서리가 둥근 직사각형 82"/>
          <p:cNvSpPr/>
          <p:nvPr/>
        </p:nvSpPr>
        <p:spPr>
          <a:xfrm>
            <a:off x="2356207" y="1517989"/>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mn-ea"/>
              <a:cs typeface="Nanum Gothic" charset="-127"/>
            </a:endParaRPr>
          </a:p>
        </p:txBody>
      </p:sp>
      <p:sp>
        <p:nvSpPr>
          <p:cNvPr id="79" name="직사각형 78"/>
          <p:cNvSpPr/>
          <p:nvPr/>
        </p:nvSpPr>
        <p:spPr>
          <a:xfrm>
            <a:off x="959052" y="1431672"/>
            <a:ext cx="1050563" cy="184666"/>
          </a:xfrm>
          <a:prstGeom prst="rect">
            <a:avLst/>
          </a:prstGeom>
        </p:spPr>
        <p:txBody>
          <a:bodyPr wrap="square">
            <a:spAutoFit/>
          </a:bodyPr>
          <a:lstStyle/>
          <a:p>
            <a:pPr>
              <a:buClr>
                <a:srgbClr val="336699"/>
              </a:buClr>
            </a:pPr>
            <a:r>
              <a:rPr lang="en-US" altLang="ko-KR" sz="600" b="1">
                <a:solidFill>
                  <a:schemeClr val="tx1">
                    <a:lumMod val="75000"/>
                    <a:lumOff val="25000"/>
                  </a:schemeClr>
                </a:solidFill>
                <a:latin typeface="+mn-ea"/>
                <a:cs typeface="Nanum Gothic" charset="-127"/>
              </a:rPr>
              <a:t>Column name (alias)</a:t>
            </a:r>
          </a:p>
        </p:txBody>
      </p:sp>
      <p:cxnSp>
        <p:nvCxnSpPr>
          <p:cNvPr id="80" name="직선 연결선[R] 79"/>
          <p:cNvCxnSpPr/>
          <p:nvPr/>
        </p:nvCxnSpPr>
        <p:spPr>
          <a:xfrm>
            <a:off x="2416386" y="1484771"/>
            <a:ext cx="0" cy="48398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2" name="그룹 81"/>
          <p:cNvGrpSpPr/>
          <p:nvPr/>
        </p:nvGrpSpPr>
        <p:grpSpPr>
          <a:xfrm>
            <a:off x="1999396" y="1425959"/>
            <a:ext cx="340153" cy="184666"/>
            <a:chOff x="5690620" y="4202278"/>
            <a:chExt cx="244128" cy="132535"/>
          </a:xfrm>
        </p:grpSpPr>
        <p:pic>
          <p:nvPicPr>
            <p:cNvPr id="83" name="그림 82"/>
            <p:cNvPicPr>
              <a:picLocks noChangeAspect="1"/>
            </p:cNvPicPr>
            <p:nvPr/>
          </p:nvPicPr>
          <p:blipFill rotWithShape="1">
            <a:blip r:embed="rId3"/>
            <a:srcRect l="31928"/>
            <a:stretch/>
          </p:blipFill>
          <p:spPr>
            <a:xfrm>
              <a:off x="5690620" y="4245313"/>
              <a:ext cx="48905" cy="62895"/>
            </a:xfrm>
            <a:prstGeom prst="rect">
              <a:avLst/>
            </a:prstGeom>
          </p:spPr>
        </p:pic>
        <p:cxnSp>
          <p:nvCxnSpPr>
            <p:cNvPr id="84" name="직선 연결선 277"/>
            <p:cNvCxnSpPr/>
            <p:nvPr/>
          </p:nvCxnSpPr>
          <p:spPr>
            <a:xfrm>
              <a:off x="5729479" y="4328717"/>
              <a:ext cx="205269"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85" name="직사각형 84"/>
            <p:cNvSpPr/>
            <p:nvPr/>
          </p:nvSpPr>
          <p:spPr>
            <a:xfrm>
              <a:off x="5702121" y="4202278"/>
              <a:ext cx="222272" cy="132535"/>
            </a:xfrm>
            <a:prstGeom prst="rect">
              <a:avLst/>
            </a:prstGeom>
            <a:noFill/>
          </p:spPr>
          <p:txBody>
            <a:bodyPr wrap="none" rtlCol="0">
              <a:spAutoFit/>
            </a:bodyPr>
            <a:lstStyle/>
            <a:p>
              <a:r>
                <a:rPr lang="en-US" altLang="ko-KR" sz="600" dirty="0">
                  <a:solidFill>
                    <a:schemeClr val="bg1">
                      <a:lumMod val="65000"/>
                    </a:schemeClr>
                  </a:solidFill>
                  <a:latin typeface="+mn-ea"/>
                </a:rPr>
                <a:t>100</a:t>
              </a:r>
            </a:p>
          </p:txBody>
        </p:sp>
      </p:grpSp>
      <p:sp>
        <p:nvSpPr>
          <p:cNvPr id="86" name="TextBox 85"/>
          <p:cNvSpPr txBox="1"/>
          <p:nvPr/>
        </p:nvSpPr>
        <p:spPr>
          <a:xfrm>
            <a:off x="771936" y="892778"/>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51</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cxnSp>
        <p:nvCxnSpPr>
          <p:cNvPr id="87" name="직선 연결선[R] 86"/>
          <p:cNvCxnSpPr/>
          <p:nvPr/>
        </p:nvCxnSpPr>
        <p:spPr>
          <a:xfrm>
            <a:off x="775532" y="1391785"/>
            <a:ext cx="85746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8" name="그림 87"/>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821934" y="1189661"/>
            <a:ext cx="107225" cy="107225"/>
          </a:xfrm>
          <a:prstGeom prst="rect">
            <a:avLst/>
          </a:prstGeom>
        </p:spPr>
      </p:pic>
      <p:sp>
        <p:nvSpPr>
          <p:cNvPr id="91" name="Calendar"/>
          <p:cNvSpPr>
            <a:spLocks noChangeAspect="1" noEditPoints="1"/>
          </p:cNvSpPr>
          <p:nvPr/>
        </p:nvSpPr>
        <p:spPr bwMode="auto">
          <a:xfrm>
            <a:off x="855781" y="1490884"/>
            <a:ext cx="84032" cy="8996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schemeClr val="tx1">
                  <a:lumMod val="65000"/>
                  <a:lumOff val="35000"/>
                </a:schemeClr>
              </a:solidFill>
              <a:latin typeface="Calibri" pitchFamily="34" charset="0"/>
              <a:cs typeface="Calibri" pitchFamily="34" charset="0"/>
            </a:endParaRPr>
          </a:p>
        </p:txBody>
      </p:sp>
      <p:sp>
        <p:nvSpPr>
          <p:cNvPr id="98" name="직사각형 97"/>
          <p:cNvSpPr/>
          <p:nvPr/>
        </p:nvSpPr>
        <p:spPr>
          <a:xfrm>
            <a:off x="974141" y="1113757"/>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Column detail</a:t>
            </a:r>
          </a:p>
        </p:txBody>
      </p:sp>
      <p:grpSp>
        <p:nvGrpSpPr>
          <p:cNvPr id="5" name="그룹 4"/>
          <p:cNvGrpSpPr/>
          <p:nvPr/>
        </p:nvGrpSpPr>
        <p:grpSpPr>
          <a:xfrm>
            <a:off x="3435215" y="2867362"/>
            <a:ext cx="4120195" cy="601662"/>
            <a:chOff x="3070709" y="3562935"/>
            <a:chExt cx="4860740" cy="954487"/>
          </a:xfrm>
        </p:grpSpPr>
        <p:pic>
          <p:nvPicPr>
            <p:cNvPr id="104" name="그림 103"/>
            <p:cNvPicPr>
              <a:picLocks noChangeAspect="1"/>
            </p:cNvPicPr>
            <p:nvPr/>
          </p:nvPicPr>
          <p:blipFill>
            <a:blip r:embed="rId5"/>
            <a:stretch>
              <a:fillRect/>
            </a:stretch>
          </p:blipFill>
          <p:spPr>
            <a:xfrm>
              <a:off x="3070709" y="3562935"/>
              <a:ext cx="4860740" cy="954487"/>
            </a:xfrm>
            <a:prstGeom prst="rect">
              <a:avLst/>
            </a:prstGeom>
          </p:spPr>
        </p:pic>
        <p:sp>
          <p:nvSpPr>
            <p:cNvPr id="105" name="직사각형 104"/>
            <p:cNvSpPr/>
            <p:nvPr/>
          </p:nvSpPr>
          <p:spPr>
            <a:xfrm>
              <a:off x="5560393" y="3888201"/>
              <a:ext cx="103917" cy="529897"/>
            </a:xfrm>
            <a:prstGeom prst="rect">
              <a:avLst/>
            </a:prstGeom>
            <a:solidFill>
              <a:srgbClr val="F57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pic>
        <p:nvPicPr>
          <p:cNvPr id="109" name="그림 10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12237" y="3099490"/>
            <a:ext cx="167706" cy="167706"/>
          </a:xfrm>
          <a:prstGeom prst="rect">
            <a:avLst/>
          </a:prstGeom>
        </p:spPr>
      </p:pic>
      <p:sp>
        <p:nvSpPr>
          <p:cNvPr id="57" name="직사각형 56"/>
          <p:cNvSpPr/>
          <p:nvPr/>
        </p:nvSpPr>
        <p:spPr>
          <a:xfrm>
            <a:off x="2441513" y="1436801"/>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Summary</a:t>
            </a:r>
          </a:p>
        </p:txBody>
      </p:sp>
      <p:cxnSp>
        <p:nvCxnSpPr>
          <p:cNvPr id="65" name="직선 연결선[R] 64"/>
          <p:cNvCxnSpPr/>
          <p:nvPr/>
        </p:nvCxnSpPr>
        <p:spPr>
          <a:xfrm>
            <a:off x="4970218" y="1489900"/>
            <a:ext cx="0" cy="11479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7" name="직사각형 66"/>
          <p:cNvSpPr/>
          <p:nvPr/>
        </p:nvSpPr>
        <p:spPr>
          <a:xfrm>
            <a:off x="2441513" y="2637848"/>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Histogram</a:t>
            </a:r>
          </a:p>
        </p:txBody>
      </p:sp>
      <p:cxnSp>
        <p:nvCxnSpPr>
          <p:cNvPr id="68" name="직선 연결선[R] 67"/>
          <p:cNvCxnSpPr/>
          <p:nvPr/>
        </p:nvCxnSpPr>
        <p:spPr>
          <a:xfrm>
            <a:off x="2459021" y="2637848"/>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9" name="제목 2"/>
          <p:cNvSpPr txBox="1">
            <a:spLocks/>
          </p:cNvSpPr>
          <p:nvPr/>
        </p:nvSpPr>
        <p:spPr bwMode="auto">
          <a:xfrm>
            <a:off x="2581732" y="1664534"/>
            <a:ext cx="773256"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Column name</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Row count</a:t>
            </a:r>
          </a:p>
        </p:txBody>
      </p:sp>
      <p:sp>
        <p:nvSpPr>
          <p:cNvPr id="70" name="제목 2"/>
          <p:cNvSpPr txBox="1">
            <a:spLocks/>
          </p:cNvSpPr>
          <p:nvPr/>
        </p:nvSpPr>
        <p:spPr bwMode="auto">
          <a:xfrm>
            <a:off x="3354987" y="1664185"/>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RECPID</a:t>
            </a:r>
          </a:p>
        </p:txBody>
      </p:sp>
      <p:sp>
        <p:nvSpPr>
          <p:cNvPr id="75" name="제목 2"/>
          <p:cNvSpPr txBox="1">
            <a:spLocks/>
          </p:cNvSpPr>
          <p:nvPr/>
        </p:nvSpPr>
        <p:spPr bwMode="auto">
          <a:xfrm>
            <a:off x="3354987" y="1983924"/>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1965</a:t>
            </a:r>
          </a:p>
        </p:txBody>
      </p:sp>
      <p:sp>
        <p:nvSpPr>
          <p:cNvPr id="77" name="제목 2"/>
          <p:cNvSpPr txBox="1">
            <a:spLocks/>
          </p:cNvSpPr>
          <p:nvPr/>
        </p:nvSpPr>
        <p:spPr bwMode="auto">
          <a:xfrm>
            <a:off x="5041262" y="1664534"/>
            <a:ext cx="773256"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Minimum</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Maximum</a:t>
            </a:r>
          </a:p>
        </p:txBody>
      </p:sp>
      <p:sp>
        <p:nvSpPr>
          <p:cNvPr id="92" name="제목 2"/>
          <p:cNvSpPr txBox="1">
            <a:spLocks/>
          </p:cNvSpPr>
          <p:nvPr/>
        </p:nvSpPr>
        <p:spPr bwMode="auto">
          <a:xfrm>
            <a:off x="5889086" y="1664185"/>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mr-IN" altLang="ko-KR" sz="700" dirty="0">
                <a:solidFill>
                  <a:schemeClr val="tx1">
                    <a:lumMod val="75000"/>
                    <a:lumOff val="25000"/>
                  </a:schemeClr>
                </a:solidFill>
                <a:latin typeface="Nanum Gothic" charset="-127"/>
                <a:ea typeface="Nanum Gothic" charset="-127"/>
                <a:cs typeface="Nanum Gothic" charset="-127"/>
              </a:rPr>
              <a:t>2016-01-01</a:t>
            </a:r>
          </a:p>
        </p:txBody>
      </p:sp>
      <p:sp>
        <p:nvSpPr>
          <p:cNvPr id="93" name="제목 2"/>
          <p:cNvSpPr txBox="1">
            <a:spLocks/>
          </p:cNvSpPr>
          <p:nvPr/>
        </p:nvSpPr>
        <p:spPr bwMode="auto">
          <a:xfrm>
            <a:off x="5889086" y="1983924"/>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mr-IN" altLang="ko-KR" sz="700" dirty="0">
                <a:solidFill>
                  <a:schemeClr val="tx1">
                    <a:lumMod val="75000"/>
                    <a:lumOff val="25000"/>
                  </a:schemeClr>
                </a:solidFill>
                <a:latin typeface="Nanum Gothic" charset="-127"/>
                <a:ea typeface="Nanum Gothic" charset="-127"/>
                <a:cs typeface="Nanum Gothic" charset="-127"/>
              </a:rPr>
              <a:t>2017-12-31</a:t>
            </a:r>
          </a:p>
        </p:txBody>
      </p:sp>
      <p:sp>
        <p:nvSpPr>
          <p:cNvPr id="94" name="직사각형 93"/>
          <p:cNvSpPr/>
          <p:nvPr/>
        </p:nvSpPr>
        <p:spPr>
          <a:xfrm>
            <a:off x="4959536" y="1436801"/>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Statistic</a:t>
            </a:r>
          </a:p>
        </p:txBody>
      </p:sp>
      <p:sp>
        <p:nvSpPr>
          <p:cNvPr id="95" name="타원 94"/>
          <p:cNvSpPr/>
          <p:nvPr/>
        </p:nvSpPr>
        <p:spPr>
          <a:xfrm>
            <a:off x="2395884" y="14259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96" name="타원 95"/>
          <p:cNvSpPr/>
          <p:nvPr/>
        </p:nvSpPr>
        <p:spPr>
          <a:xfrm>
            <a:off x="2395884" y="25716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97" name="타원 96"/>
          <p:cNvSpPr/>
          <p:nvPr/>
        </p:nvSpPr>
        <p:spPr>
          <a:xfrm>
            <a:off x="4902022" y="142595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47" name="제목 2"/>
          <p:cNvSpPr txBox="1">
            <a:spLocks/>
          </p:cNvSpPr>
          <p:nvPr/>
        </p:nvSpPr>
        <p:spPr bwMode="auto">
          <a:xfrm>
            <a:off x="2581732" y="2834771"/>
            <a:ext cx="773256"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DAY</a:t>
            </a: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WEEK</a:t>
            </a: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MONTH</a:t>
            </a: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QUARTER</a:t>
            </a: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YEAR</a:t>
            </a:r>
          </a:p>
        </p:txBody>
      </p:sp>
      <p:grpSp>
        <p:nvGrpSpPr>
          <p:cNvPr id="48" name="그룹 47"/>
          <p:cNvGrpSpPr/>
          <p:nvPr/>
        </p:nvGrpSpPr>
        <p:grpSpPr>
          <a:xfrm>
            <a:off x="3435215" y="3508539"/>
            <a:ext cx="4120195" cy="601662"/>
            <a:chOff x="3070709" y="3562935"/>
            <a:chExt cx="4860740" cy="954487"/>
          </a:xfrm>
        </p:grpSpPr>
        <p:pic>
          <p:nvPicPr>
            <p:cNvPr id="49" name="그림 48"/>
            <p:cNvPicPr>
              <a:picLocks noChangeAspect="1"/>
            </p:cNvPicPr>
            <p:nvPr/>
          </p:nvPicPr>
          <p:blipFill>
            <a:blip r:embed="rId5"/>
            <a:stretch>
              <a:fillRect/>
            </a:stretch>
          </p:blipFill>
          <p:spPr>
            <a:xfrm>
              <a:off x="3070709" y="3562935"/>
              <a:ext cx="4860740" cy="954487"/>
            </a:xfrm>
            <a:prstGeom prst="rect">
              <a:avLst/>
            </a:prstGeom>
          </p:spPr>
        </p:pic>
        <p:sp>
          <p:nvSpPr>
            <p:cNvPr id="50" name="직사각형 49"/>
            <p:cNvSpPr/>
            <p:nvPr/>
          </p:nvSpPr>
          <p:spPr>
            <a:xfrm>
              <a:off x="5560393" y="3888201"/>
              <a:ext cx="103917" cy="529897"/>
            </a:xfrm>
            <a:prstGeom prst="rect">
              <a:avLst/>
            </a:prstGeom>
            <a:solidFill>
              <a:srgbClr val="F57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grpSp>
        <p:nvGrpSpPr>
          <p:cNvPr id="51" name="그룹 50"/>
          <p:cNvGrpSpPr/>
          <p:nvPr/>
        </p:nvGrpSpPr>
        <p:grpSpPr>
          <a:xfrm>
            <a:off x="3435215" y="4149716"/>
            <a:ext cx="4120195" cy="601662"/>
            <a:chOff x="3070709" y="3562935"/>
            <a:chExt cx="4860740" cy="954487"/>
          </a:xfrm>
        </p:grpSpPr>
        <p:pic>
          <p:nvPicPr>
            <p:cNvPr id="59" name="그림 58"/>
            <p:cNvPicPr>
              <a:picLocks noChangeAspect="1"/>
            </p:cNvPicPr>
            <p:nvPr/>
          </p:nvPicPr>
          <p:blipFill>
            <a:blip r:embed="rId5"/>
            <a:stretch>
              <a:fillRect/>
            </a:stretch>
          </p:blipFill>
          <p:spPr>
            <a:xfrm>
              <a:off x="3070709" y="3562935"/>
              <a:ext cx="4860740" cy="954487"/>
            </a:xfrm>
            <a:prstGeom prst="rect">
              <a:avLst/>
            </a:prstGeom>
          </p:spPr>
        </p:pic>
        <p:sp>
          <p:nvSpPr>
            <p:cNvPr id="60" name="직사각형 59"/>
            <p:cNvSpPr/>
            <p:nvPr/>
          </p:nvSpPr>
          <p:spPr>
            <a:xfrm>
              <a:off x="5560393" y="3888201"/>
              <a:ext cx="103917" cy="529897"/>
            </a:xfrm>
            <a:prstGeom prst="rect">
              <a:avLst/>
            </a:prstGeom>
            <a:solidFill>
              <a:srgbClr val="F57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grpSp>
        <p:nvGrpSpPr>
          <p:cNvPr id="61" name="그룹 60"/>
          <p:cNvGrpSpPr/>
          <p:nvPr/>
        </p:nvGrpSpPr>
        <p:grpSpPr>
          <a:xfrm>
            <a:off x="3435215" y="4790893"/>
            <a:ext cx="4120195" cy="601662"/>
            <a:chOff x="3070709" y="3562935"/>
            <a:chExt cx="4860740" cy="954487"/>
          </a:xfrm>
        </p:grpSpPr>
        <p:pic>
          <p:nvPicPr>
            <p:cNvPr id="62" name="그림 61"/>
            <p:cNvPicPr>
              <a:picLocks noChangeAspect="1"/>
            </p:cNvPicPr>
            <p:nvPr/>
          </p:nvPicPr>
          <p:blipFill>
            <a:blip r:embed="rId5"/>
            <a:stretch>
              <a:fillRect/>
            </a:stretch>
          </p:blipFill>
          <p:spPr>
            <a:xfrm>
              <a:off x="3070709" y="3562935"/>
              <a:ext cx="4860740" cy="954487"/>
            </a:xfrm>
            <a:prstGeom prst="rect">
              <a:avLst/>
            </a:prstGeom>
          </p:spPr>
        </p:pic>
        <p:sp>
          <p:nvSpPr>
            <p:cNvPr id="63" name="직사각형 62"/>
            <p:cNvSpPr/>
            <p:nvPr/>
          </p:nvSpPr>
          <p:spPr>
            <a:xfrm>
              <a:off x="5560393" y="3888201"/>
              <a:ext cx="103917" cy="529897"/>
            </a:xfrm>
            <a:prstGeom prst="rect">
              <a:avLst/>
            </a:prstGeom>
            <a:solidFill>
              <a:srgbClr val="F57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grpSp>
        <p:nvGrpSpPr>
          <p:cNvPr id="64" name="그룹 63"/>
          <p:cNvGrpSpPr/>
          <p:nvPr/>
        </p:nvGrpSpPr>
        <p:grpSpPr>
          <a:xfrm>
            <a:off x="3435215" y="5432071"/>
            <a:ext cx="4120195" cy="601662"/>
            <a:chOff x="3070709" y="3562935"/>
            <a:chExt cx="4860740" cy="954487"/>
          </a:xfrm>
        </p:grpSpPr>
        <p:pic>
          <p:nvPicPr>
            <p:cNvPr id="66" name="그림 65"/>
            <p:cNvPicPr>
              <a:picLocks noChangeAspect="1"/>
            </p:cNvPicPr>
            <p:nvPr/>
          </p:nvPicPr>
          <p:blipFill>
            <a:blip r:embed="rId5"/>
            <a:stretch>
              <a:fillRect/>
            </a:stretch>
          </p:blipFill>
          <p:spPr>
            <a:xfrm>
              <a:off x="3070709" y="3562935"/>
              <a:ext cx="4860740" cy="954487"/>
            </a:xfrm>
            <a:prstGeom prst="rect">
              <a:avLst/>
            </a:prstGeom>
          </p:spPr>
        </p:pic>
        <p:sp>
          <p:nvSpPr>
            <p:cNvPr id="71" name="직사각형 70"/>
            <p:cNvSpPr/>
            <p:nvPr/>
          </p:nvSpPr>
          <p:spPr>
            <a:xfrm>
              <a:off x="5560393" y="3888201"/>
              <a:ext cx="103917" cy="529897"/>
            </a:xfrm>
            <a:prstGeom prst="rect">
              <a:avLst/>
            </a:prstGeom>
            <a:solidFill>
              <a:srgbClr val="F57F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sp>
        <p:nvSpPr>
          <p:cNvPr id="37" name="직사각형 36"/>
          <p:cNvSpPr/>
          <p:nvPr/>
        </p:nvSpPr>
        <p:spPr>
          <a:xfrm>
            <a:off x="9994838" y="1438"/>
            <a:ext cx="1585445" cy="289621"/>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r>
              <a:rPr kumimoji="1" lang="en-US" altLang="ko-KR" sz="700" dirty="0">
                <a:solidFill>
                  <a:schemeClr val="bg1"/>
                </a:solidFill>
                <a:latin typeface="Nanum Gothic" charset="-127"/>
                <a:ea typeface="Nanum Gothic" charset="-127"/>
                <a:cs typeface="Nanum Gothic" charset="-127"/>
              </a:rPr>
              <a:t>granularity</a:t>
            </a:r>
            <a:r>
              <a:rPr kumimoji="1" lang="ko-KR" altLang="en-US" sz="700" dirty="0">
                <a:solidFill>
                  <a:schemeClr val="bg1"/>
                </a:solidFill>
                <a:latin typeface="Nanum Gothic" charset="-127"/>
                <a:ea typeface="Nanum Gothic" charset="-127"/>
                <a:cs typeface="Nanum Gothic" charset="-127"/>
              </a:rPr>
              <a:t> 별 히스토 그램</a:t>
            </a:r>
            <a:endParaRPr kumimoji="1" lang="en-US" altLang="ko-KR" sz="700" dirty="0">
              <a:solidFill>
                <a:schemeClr val="bg1"/>
              </a:solidFill>
              <a:latin typeface="Nanum Gothic" charset="-127"/>
              <a:ea typeface="Nanum Gothic" charset="-127"/>
              <a:cs typeface="Nanum Gothic" charset="-127"/>
            </a:endParaRPr>
          </a:p>
          <a:p>
            <a:pPr lvl="0"/>
            <a:r>
              <a:rPr kumimoji="1" lang="en-US" altLang="ko-KR" sz="700" kern="0" dirty="0">
                <a:latin typeface="Nanum Gothic" charset="-127"/>
                <a:ea typeface="Nanum Gothic" charset="-127"/>
                <a:cs typeface="Nanum Gothic" charset="-127"/>
              </a:rPr>
              <a:t>2017</a:t>
            </a:r>
            <a:r>
              <a:rPr kumimoji="1" lang="ko-KR" altLang="en-US" sz="700" kern="0" dirty="0">
                <a:latin typeface="Nanum Gothic" charset="-127"/>
                <a:ea typeface="Nanum Gothic" charset="-127"/>
                <a:cs typeface="Nanum Gothic" charset="-127"/>
              </a:rPr>
              <a:t>년 개발 범위 아님</a:t>
            </a:r>
          </a:p>
        </p:txBody>
      </p:sp>
      <p:grpSp>
        <p:nvGrpSpPr>
          <p:cNvPr id="106" name="그룹 105"/>
          <p:cNvGrpSpPr/>
          <p:nvPr/>
        </p:nvGrpSpPr>
        <p:grpSpPr>
          <a:xfrm>
            <a:off x="5335917" y="3105981"/>
            <a:ext cx="957201" cy="551669"/>
            <a:chOff x="8683286" y="7567285"/>
            <a:chExt cx="1268432" cy="731043"/>
          </a:xfrm>
        </p:grpSpPr>
        <p:sp>
          <p:nvSpPr>
            <p:cNvPr id="107" name="직사각형 106"/>
            <p:cNvSpPr/>
            <p:nvPr/>
          </p:nvSpPr>
          <p:spPr>
            <a:xfrm>
              <a:off x="8683286" y="7738563"/>
              <a:ext cx="1268432" cy="55976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r>
                <a:rPr kumimoji="1" lang="en-US" altLang="ko-KR" sz="800" dirty="0">
                  <a:latin typeface="Nanum Gothic Regular" charset="-127"/>
                  <a:ea typeface="Nanum Gothic Regular" charset="-127"/>
                </a:rPr>
                <a:t>2013-08-23</a:t>
              </a:r>
            </a:p>
            <a:p>
              <a:pPr algn="ctr"/>
              <a:r>
                <a:rPr kumimoji="1" lang="en-US" altLang="ko-KR" sz="800" dirty="0">
                  <a:latin typeface="Nanum Gothic Regular" charset="-127"/>
                  <a:ea typeface="Nanum Gothic Regular" charset="-127"/>
                </a:rPr>
                <a:t> 30 Rows</a:t>
              </a:r>
              <a:endParaRPr kumimoji="1" lang="ko-KR" altLang="en-US" sz="800" dirty="0">
                <a:latin typeface="Nanum Gothic Regular" charset="-127"/>
                <a:ea typeface="Nanum Gothic Regular" charset="-127"/>
              </a:endParaRPr>
            </a:p>
          </p:txBody>
        </p:sp>
        <p:sp>
          <p:nvSpPr>
            <p:cNvPr id="108" name="삼각형 6"/>
            <p:cNvSpPr/>
            <p:nvPr/>
          </p:nvSpPr>
          <p:spPr>
            <a:xfrm>
              <a:off x="8796966" y="7567285"/>
              <a:ext cx="272252" cy="24578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spTree>
    <p:extLst>
      <p:ext uri="{BB962C8B-B14F-4D97-AF65-F5344CB8AC3E}">
        <p14:creationId xmlns:p14="http://schemas.microsoft.com/office/powerpoint/2010/main" val="7196133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Nanum Gothic" charset="-127"/>
                <a:ea typeface="Nanum Gothic" charset="-127"/>
                <a:cs typeface="Nanum Gothic" charset="-127"/>
              </a:rPr>
              <a:t>컬럼 상세 정보 </a:t>
            </a:r>
            <a:r>
              <a:rPr lang="en-US" altLang="ko-KR" dirty="0">
                <a:latin typeface="Nanum Gothic" charset="-127"/>
                <a:ea typeface="Nanum Gothic" charset="-127"/>
                <a:cs typeface="Nanum Gothic" charset="-127"/>
              </a:rPr>
              <a:t>&gt; </a:t>
            </a:r>
            <a:r>
              <a:rPr lang="ko-KR" altLang="en-US" dirty="0">
                <a:latin typeface="Nanum Gothic" charset="-127"/>
                <a:ea typeface="Nanum Gothic" charset="-127"/>
                <a:cs typeface="Nanum Gothic" charset="-127"/>
              </a:rPr>
              <a:t>측정값</a:t>
            </a:r>
          </a:p>
        </p:txBody>
      </p:sp>
      <p:sp>
        <p:nvSpPr>
          <p:cNvPr id="5" name="제목 4"/>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데이터소스 패널 </a:t>
            </a:r>
            <a:r>
              <a:rPr lang="en-US" altLang="ko-KR" dirty="0">
                <a:latin typeface="+mn-ea"/>
              </a:rPr>
              <a:t>&gt;</a:t>
            </a:r>
            <a:r>
              <a:rPr lang="ko-KR" altLang="en-US" dirty="0">
                <a:latin typeface="+mn-ea"/>
              </a:rPr>
              <a:t> 컬럼 디테일 </a:t>
            </a:r>
            <a:r>
              <a:rPr lang="en-US" altLang="ko-KR" dirty="0">
                <a:latin typeface="+mn-ea"/>
              </a:rPr>
              <a:t>(3)</a:t>
            </a:r>
            <a:endParaRPr kumimoji="1" lang="ko-KR" altLang="en-US" dirty="0"/>
          </a:p>
        </p:txBody>
      </p:sp>
      <p:sp>
        <p:nvSpPr>
          <p:cNvPr id="103"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56</a:t>
            </a:fld>
            <a:endParaRPr lang="ko-KR" altLang="en-US" dirty="0">
              <a:solidFill>
                <a:schemeClr val="accent4">
                  <a:lumMod val="75000"/>
                </a:schemeClr>
              </a:solidFill>
            </a:endParaRPr>
          </a:p>
        </p:txBody>
      </p:sp>
      <p:sp>
        <p:nvSpPr>
          <p:cNvPr id="3" name="텍스트 개체 틀 2"/>
          <p:cNvSpPr>
            <a:spLocks noGrp="1"/>
          </p:cNvSpPr>
          <p:nvPr>
            <p:ph type="body" sz="quarter" idx="13"/>
          </p:nvPr>
        </p:nvSpPr>
        <p:spPr>
          <a:xfrm>
            <a:off x="10080108" y="651623"/>
            <a:ext cx="1953784" cy="2887793"/>
          </a:xfrm>
        </p:spPr>
        <p:txBody>
          <a:bodyPr>
            <a:normAutofit lnSpcReduction="10000"/>
          </a:bodyPr>
          <a:lstStyle/>
          <a:p>
            <a:pPr marL="0" indent="0">
              <a:buNone/>
            </a:pPr>
            <a:r>
              <a:rPr lang="en-US" altLang="ko-KR" b="1" dirty="0">
                <a:solidFill>
                  <a:schemeClr val="tx1">
                    <a:lumMod val="75000"/>
                    <a:lumOff val="25000"/>
                  </a:schemeClr>
                </a:solidFill>
              </a:rPr>
              <a:t>[</a:t>
            </a:r>
            <a:r>
              <a:rPr lang="ko-KR" altLang="en-US" b="1" dirty="0">
                <a:solidFill>
                  <a:schemeClr val="tx1">
                    <a:lumMod val="75000"/>
                    <a:lumOff val="25000"/>
                  </a:schemeClr>
                </a:solidFill>
              </a:rPr>
              <a:t>측정값</a:t>
            </a:r>
            <a:r>
              <a:rPr lang="en-US" altLang="ko-KR" b="1" dirty="0">
                <a:solidFill>
                  <a:schemeClr val="tx1">
                    <a:lumMod val="75000"/>
                    <a:lumOff val="25000"/>
                  </a:schemeClr>
                </a:solidFill>
              </a:rPr>
              <a:t>]</a:t>
            </a:r>
          </a:p>
          <a:p>
            <a:r>
              <a:rPr lang="ko-KR" altLang="en-US" dirty="0">
                <a:solidFill>
                  <a:schemeClr val="tx1">
                    <a:lumMod val="75000"/>
                    <a:lumOff val="25000"/>
                  </a:schemeClr>
                </a:solidFill>
              </a:rPr>
              <a:t>컬럼 요약</a:t>
            </a:r>
            <a:endParaRPr lang="en-US" altLang="ko-KR" dirty="0">
              <a:solidFill>
                <a:schemeClr val="tx1">
                  <a:lumMod val="75000"/>
                  <a:lumOff val="25000"/>
                </a:schemeClr>
              </a:solidFill>
            </a:endParaRPr>
          </a:p>
          <a:p>
            <a:r>
              <a:rPr lang="ko-KR" altLang="en-US" dirty="0">
                <a:solidFill>
                  <a:schemeClr val="tx1">
                    <a:lumMod val="75000"/>
                    <a:lumOff val="25000"/>
                  </a:schemeClr>
                </a:solidFill>
              </a:rPr>
              <a:t>컬럼 통계</a:t>
            </a:r>
            <a:endParaRPr lang="en-US" altLang="ko-KR" dirty="0">
              <a:solidFill>
                <a:schemeClr val="tx1">
                  <a:lumMod val="75000"/>
                  <a:lumOff val="25000"/>
                </a:schemeClr>
              </a:solidFill>
            </a:endParaRPr>
          </a:p>
          <a:p>
            <a:r>
              <a:rPr lang="ko-KR" altLang="en-US" dirty="0">
                <a:solidFill>
                  <a:schemeClr val="tx1">
                    <a:lumMod val="75000"/>
                    <a:lumOff val="25000"/>
                  </a:schemeClr>
                </a:solidFill>
              </a:rPr>
              <a:t>히스토그램</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  X</a:t>
            </a:r>
            <a:r>
              <a:rPr lang="ko-KR" altLang="en-US" dirty="0">
                <a:solidFill>
                  <a:schemeClr val="tx1">
                    <a:lumMod val="75000"/>
                    <a:lumOff val="25000"/>
                  </a:schemeClr>
                </a:solidFill>
              </a:rPr>
              <a:t>축 </a:t>
            </a:r>
            <a:r>
              <a:rPr lang="en-US" altLang="ko-KR" dirty="0">
                <a:solidFill>
                  <a:schemeClr val="tx1">
                    <a:lumMod val="75000"/>
                    <a:lumOff val="25000"/>
                  </a:schemeClr>
                </a:solidFill>
              </a:rPr>
              <a:t>: </a:t>
            </a:r>
            <a:r>
              <a:rPr lang="ko-KR" altLang="en-US" dirty="0">
                <a:solidFill>
                  <a:schemeClr val="tx1">
                    <a:lumMod val="75000"/>
                    <a:lumOff val="25000"/>
                  </a:schemeClr>
                </a:solidFill>
              </a:rPr>
              <a:t>데이터 값</a:t>
            </a:r>
            <a:r>
              <a:rPr lang="en-US" altLang="ko-KR" dirty="0">
                <a:solidFill>
                  <a:schemeClr val="tx1">
                    <a:lumMod val="75000"/>
                    <a:lumOff val="25000"/>
                  </a:schemeClr>
                </a:solidFill>
              </a:rPr>
              <a:t>(Value) </a:t>
            </a:r>
            <a:r>
              <a:rPr lang="ko-KR" altLang="en-US" dirty="0">
                <a:solidFill>
                  <a:schemeClr val="tx1">
                    <a:lumMod val="75000"/>
                    <a:lumOff val="25000"/>
                  </a:schemeClr>
                </a:solidFill>
              </a:rPr>
              <a:t>적음 </a:t>
            </a:r>
            <a:r>
              <a:rPr lang="en-US" altLang="ko-KR" dirty="0">
                <a:solidFill>
                  <a:schemeClr val="tx1">
                    <a:lumMod val="75000"/>
                    <a:lumOff val="25000"/>
                  </a:schemeClr>
                </a:solidFill>
                <a:sym typeface="Wingdings" panose="05000000000000000000" pitchFamily="2" charset="2"/>
              </a:rPr>
              <a:t></a:t>
            </a:r>
            <a:r>
              <a:rPr lang="ko-KR" altLang="en-US" dirty="0">
                <a:solidFill>
                  <a:schemeClr val="tx1">
                    <a:lumMod val="75000"/>
                    <a:lumOff val="25000"/>
                  </a:schemeClr>
                </a:solidFill>
              </a:rPr>
              <a:t> 많은 순</a:t>
            </a:r>
            <a:endParaRPr lang="en-US" altLang="ko-KR" dirty="0">
              <a:solidFill>
                <a:schemeClr val="tx1">
                  <a:lumMod val="75000"/>
                  <a:lumOff val="25000"/>
                </a:schemeClr>
              </a:solidFill>
            </a:endParaRPr>
          </a:p>
          <a:p>
            <a:pPr lvl="1"/>
            <a:r>
              <a:rPr lang="en-US" altLang="ko-KR" dirty="0">
                <a:solidFill>
                  <a:schemeClr val="tx1">
                    <a:lumMod val="75000"/>
                    <a:lumOff val="25000"/>
                  </a:schemeClr>
                </a:solidFill>
              </a:rPr>
              <a:t> Y</a:t>
            </a:r>
            <a:r>
              <a:rPr lang="ko-KR" altLang="en-US" dirty="0">
                <a:solidFill>
                  <a:schemeClr val="tx1">
                    <a:lumMod val="75000"/>
                    <a:lumOff val="25000"/>
                  </a:schemeClr>
                </a:solidFill>
              </a:rPr>
              <a:t>축 </a:t>
            </a:r>
            <a:r>
              <a:rPr lang="en-US" altLang="ko-KR" dirty="0">
                <a:solidFill>
                  <a:schemeClr val="tx1">
                    <a:lumMod val="75000"/>
                    <a:lumOff val="25000"/>
                  </a:schemeClr>
                </a:solidFill>
              </a:rPr>
              <a:t>: ROW </a:t>
            </a:r>
            <a:r>
              <a:rPr lang="ko-KR" altLang="en-US" dirty="0">
                <a:solidFill>
                  <a:schemeClr val="tx1">
                    <a:lumMod val="75000"/>
                    <a:lumOff val="25000"/>
                  </a:schemeClr>
                </a:solidFill>
              </a:rPr>
              <a:t>수</a:t>
            </a:r>
          </a:p>
          <a:p>
            <a:pPr lvl="1"/>
            <a:r>
              <a:rPr lang="ko-KR" altLang="en-US" dirty="0">
                <a:solidFill>
                  <a:schemeClr val="tx1">
                    <a:lumMod val="75000"/>
                    <a:lumOff val="25000"/>
                  </a:schemeClr>
                </a:solidFill>
              </a:rPr>
              <a:t>마우스 호버</a:t>
            </a:r>
            <a:r>
              <a:rPr lang="en-US" altLang="ko-KR" dirty="0">
                <a:solidFill>
                  <a:schemeClr val="tx1">
                    <a:lumMod val="75000"/>
                    <a:lumOff val="25000"/>
                  </a:schemeClr>
                </a:solidFill>
              </a:rPr>
              <a:t> </a:t>
            </a:r>
            <a:r>
              <a:rPr lang="ko-KR" altLang="en-US" dirty="0">
                <a:solidFill>
                  <a:schemeClr val="tx1">
                    <a:lumMod val="75000"/>
                    <a:lumOff val="25000"/>
                  </a:schemeClr>
                </a:solidFill>
              </a:rPr>
              <a:t>시 </a:t>
            </a:r>
            <a:r>
              <a:rPr lang="en-US" altLang="ko-KR" dirty="0">
                <a:solidFill>
                  <a:schemeClr val="tx1">
                    <a:lumMod val="75000"/>
                    <a:lumOff val="25000"/>
                  </a:schemeClr>
                </a:solidFill>
              </a:rPr>
              <a:t>X</a:t>
            </a:r>
            <a:r>
              <a:rPr lang="ko-KR" altLang="en-US" dirty="0">
                <a:solidFill>
                  <a:schemeClr val="tx1">
                    <a:lumMod val="75000"/>
                    <a:lumOff val="25000"/>
                  </a:schemeClr>
                </a:solidFill>
              </a:rPr>
              <a:t>축에 대한 </a:t>
            </a:r>
            <a:r>
              <a:rPr lang="en-US" altLang="ko-KR" dirty="0">
                <a:solidFill>
                  <a:schemeClr val="tx1">
                    <a:lumMod val="75000"/>
                    <a:lumOff val="25000"/>
                  </a:schemeClr>
                </a:solidFill>
              </a:rPr>
              <a:t>ROW </a:t>
            </a:r>
            <a:r>
              <a:rPr lang="ko-KR" altLang="en-US" dirty="0">
                <a:solidFill>
                  <a:schemeClr val="tx1">
                    <a:lumMod val="75000"/>
                    <a:lumOff val="25000"/>
                  </a:schemeClr>
                </a:solidFill>
              </a:rPr>
              <a:t>수 표시</a:t>
            </a:r>
            <a:endParaRPr lang="en-US" altLang="ko-KR" dirty="0">
              <a:solidFill>
                <a:schemeClr val="tx1">
                  <a:lumMod val="75000"/>
                  <a:lumOff val="25000"/>
                </a:schemeClr>
              </a:solidFill>
            </a:endParaRPr>
          </a:p>
          <a:p>
            <a:r>
              <a:rPr lang="ko-KR" altLang="en-US" dirty="0">
                <a:solidFill>
                  <a:schemeClr val="tx1">
                    <a:lumMod val="75000"/>
                    <a:lumOff val="25000"/>
                  </a:schemeClr>
                </a:solidFill>
              </a:rPr>
              <a:t> </a:t>
            </a:r>
            <a:r>
              <a:rPr lang="en-US" altLang="ko-KR" dirty="0">
                <a:solidFill>
                  <a:schemeClr val="tx1">
                    <a:lumMod val="75000"/>
                    <a:lumOff val="25000"/>
                  </a:schemeClr>
                </a:solidFill>
              </a:rPr>
              <a:t>Covariance (</a:t>
            </a:r>
            <a:r>
              <a:rPr lang="ko-KR" altLang="en-US" dirty="0">
                <a:solidFill>
                  <a:schemeClr val="tx1">
                    <a:lumMod val="75000"/>
                    <a:lumOff val="25000"/>
                  </a:schemeClr>
                </a:solidFill>
              </a:rPr>
              <a:t>공분산</a:t>
            </a:r>
            <a:r>
              <a:rPr lang="en-US" altLang="ko-KR" dirty="0">
                <a:solidFill>
                  <a:schemeClr val="tx1">
                    <a:lumMod val="75000"/>
                    <a:lumOff val="25000"/>
                  </a:schemeClr>
                </a:solidFill>
              </a:rPr>
              <a:t>) </a:t>
            </a:r>
            <a:r>
              <a:rPr lang="ko-KR" altLang="en-US" dirty="0">
                <a:solidFill>
                  <a:schemeClr val="tx1">
                    <a:lumMod val="75000"/>
                    <a:lumOff val="25000"/>
                  </a:schemeClr>
                </a:solidFill>
              </a:rPr>
              <a:t>순위 표시</a:t>
            </a:r>
            <a:endParaRPr lang="en-US" altLang="ko-KR" dirty="0">
              <a:solidFill>
                <a:schemeClr val="tx1">
                  <a:lumMod val="75000"/>
                  <a:lumOff val="25000"/>
                </a:schemeClr>
              </a:solidFill>
            </a:endParaRPr>
          </a:p>
          <a:p>
            <a:pPr lvl="1"/>
            <a:r>
              <a:rPr lang="ko-KR" altLang="en-US" dirty="0">
                <a:solidFill>
                  <a:schemeClr val="tx1">
                    <a:lumMod val="75000"/>
                    <a:lumOff val="25000"/>
                  </a:schemeClr>
                </a:solidFill>
              </a:rPr>
              <a:t> 컬럼간 상관도 측정값인 경우에만 표시</a:t>
            </a:r>
          </a:p>
          <a:p>
            <a:pPr lvl="1"/>
            <a:r>
              <a:rPr lang="en-US" altLang="ko-KR" dirty="0">
                <a:solidFill>
                  <a:schemeClr val="tx1">
                    <a:lumMod val="75000"/>
                    <a:lumOff val="25000"/>
                  </a:schemeClr>
                </a:solidFill>
              </a:rPr>
              <a:t>Covariance</a:t>
            </a:r>
            <a:r>
              <a:rPr lang="ko-KR" altLang="en-US" dirty="0">
                <a:solidFill>
                  <a:schemeClr val="tx1">
                    <a:lumMod val="75000"/>
                    <a:lumOff val="25000"/>
                  </a:schemeClr>
                </a:solidFill>
              </a:rPr>
              <a:t>는 </a:t>
            </a:r>
            <a:r>
              <a:rPr lang="en-US" altLang="ko-KR" dirty="0">
                <a:solidFill>
                  <a:schemeClr val="tx1">
                    <a:lumMod val="75000"/>
                    <a:lumOff val="25000"/>
                  </a:schemeClr>
                </a:solidFill>
              </a:rPr>
              <a:t>1</a:t>
            </a:r>
            <a:r>
              <a:rPr lang="ko-KR" altLang="en-US" dirty="0">
                <a:solidFill>
                  <a:schemeClr val="tx1">
                    <a:lumMod val="75000"/>
                    <a:lumOff val="25000"/>
                  </a:schemeClr>
                </a:solidFill>
              </a:rPr>
              <a:t>부터 </a:t>
            </a:r>
            <a:r>
              <a:rPr lang="en-US" altLang="ko-KR" dirty="0">
                <a:solidFill>
                  <a:schemeClr val="tx1">
                    <a:lumMod val="75000"/>
                    <a:lumOff val="25000"/>
                  </a:schemeClr>
                </a:solidFill>
              </a:rPr>
              <a:t>-1</a:t>
            </a:r>
            <a:r>
              <a:rPr lang="ko-KR" altLang="en-US" dirty="0">
                <a:solidFill>
                  <a:schemeClr val="tx1">
                    <a:lumMod val="75000"/>
                    <a:lumOff val="25000"/>
                  </a:schemeClr>
                </a:solidFill>
              </a:rPr>
              <a:t>까지 존재하며</a:t>
            </a:r>
            <a:r>
              <a:rPr lang="en-US" altLang="ko-KR" dirty="0">
                <a:solidFill>
                  <a:schemeClr val="tx1">
                    <a:lumMod val="75000"/>
                    <a:lumOff val="25000"/>
                  </a:schemeClr>
                </a:solidFill>
              </a:rPr>
              <a:t>, 1</a:t>
            </a:r>
            <a:r>
              <a:rPr lang="ko-KR" altLang="en-US" dirty="0">
                <a:solidFill>
                  <a:schemeClr val="tx1">
                    <a:lumMod val="75000"/>
                    <a:lumOff val="25000"/>
                  </a:schemeClr>
                </a:solidFill>
              </a:rPr>
              <a:t>에 근접할 수록 높은 순위</a:t>
            </a:r>
          </a:p>
          <a:p>
            <a:pPr lvl="2"/>
            <a:r>
              <a:rPr lang="ko-KR" altLang="en-US" dirty="0">
                <a:solidFill>
                  <a:schemeClr val="tx1">
                    <a:lumMod val="75000"/>
                    <a:lumOff val="25000"/>
                  </a:schemeClr>
                </a:solidFill>
              </a:rPr>
              <a:t>소숫점 </a:t>
            </a:r>
            <a:r>
              <a:rPr lang="en-US" altLang="ko-KR" dirty="0">
                <a:solidFill>
                  <a:schemeClr val="tx1">
                    <a:lumMod val="75000"/>
                    <a:lumOff val="25000"/>
                  </a:schemeClr>
                </a:solidFill>
              </a:rPr>
              <a:t>2</a:t>
            </a:r>
            <a:r>
              <a:rPr lang="ko-KR" altLang="en-US" dirty="0">
                <a:solidFill>
                  <a:schemeClr val="tx1">
                    <a:lumMod val="75000"/>
                    <a:lumOff val="25000"/>
                  </a:schemeClr>
                </a:solidFill>
              </a:rPr>
              <a:t>자리까지 표시</a:t>
            </a:r>
            <a:endParaRPr lang="en-US" altLang="ko-KR" dirty="0">
              <a:solidFill>
                <a:schemeClr val="tx1">
                  <a:lumMod val="75000"/>
                  <a:lumOff val="25000"/>
                </a:schemeClr>
              </a:solidFill>
            </a:endParaRPr>
          </a:p>
          <a:p>
            <a:r>
              <a:rPr lang="en-US" altLang="ko-KR" dirty="0">
                <a:solidFill>
                  <a:schemeClr val="tx1">
                    <a:lumMod val="75000"/>
                    <a:lumOff val="25000"/>
                  </a:schemeClr>
                </a:solidFill>
              </a:rPr>
              <a:t> </a:t>
            </a:r>
            <a:r>
              <a:rPr lang="ko-KR" altLang="en-US" dirty="0">
                <a:solidFill>
                  <a:schemeClr val="tx1">
                    <a:lumMod val="75000"/>
                    <a:lumOff val="25000"/>
                  </a:schemeClr>
                </a:solidFill>
              </a:rPr>
              <a:t>그래프 표시</a:t>
            </a:r>
            <a:r>
              <a:rPr lang="en-US" altLang="ko-KR" dirty="0">
                <a:solidFill>
                  <a:schemeClr val="tx1">
                    <a:lumMod val="75000"/>
                    <a:lumOff val="25000"/>
                  </a:schemeClr>
                </a:solidFill>
              </a:rPr>
              <a:t> (</a:t>
            </a:r>
            <a:r>
              <a:rPr lang="ko-KR" altLang="en-US" dirty="0">
                <a:solidFill>
                  <a:schemeClr val="tx1">
                    <a:lumMod val="75000"/>
                    <a:lumOff val="25000"/>
                  </a:schemeClr>
                </a:solidFill>
              </a:rPr>
              <a:t>리스트와 동일</a:t>
            </a:r>
            <a:r>
              <a:rPr lang="en-US" altLang="ko-KR" dirty="0">
                <a:solidFill>
                  <a:schemeClr val="tx1">
                    <a:lumMod val="75000"/>
                    <a:lumOff val="25000"/>
                  </a:schemeClr>
                </a:solidFill>
              </a:rPr>
              <a:t>)</a:t>
            </a:r>
          </a:p>
          <a:p>
            <a:pPr lvl="1"/>
            <a:r>
              <a:rPr lang="en-US" altLang="ko-KR" dirty="0">
                <a:solidFill>
                  <a:schemeClr val="tx1">
                    <a:lumMod val="75000"/>
                    <a:lumOff val="25000"/>
                  </a:schemeClr>
                </a:solidFill>
              </a:rPr>
              <a:t> X</a:t>
            </a:r>
            <a:r>
              <a:rPr lang="ko-KR" altLang="en-US" dirty="0">
                <a:solidFill>
                  <a:schemeClr val="tx1">
                    <a:lumMod val="75000"/>
                    <a:lumOff val="25000"/>
                  </a:schemeClr>
                </a:solidFill>
              </a:rPr>
              <a:t>축 </a:t>
            </a:r>
            <a:r>
              <a:rPr lang="en-US" altLang="ko-KR" dirty="0">
                <a:solidFill>
                  <a:schemeClr val="tx1">
                    <a:lumMod val="75000"/>
                    <a:lumOff val="25000"/>
                  </a:schemeClr>
                </a:solidFill>
              </a:rPr>
              <a:t>: Covariance </a:t>
            </a:r>
            <a:r>
              <a:rPr lang="ko-KR" altLang="en-US" dirty="0">
                <a:solidFill>
                  <a:schemeClr val="tx1">
                    <a:lumMod val="75000"/>
                    <a:lumOff val="25000"/>
                  </a:schemeClr>
                </a:solidFill>
              </a:rPr>
              <a:t>높은 컬럼 </a:t>
            </a:r>
            <a:r>
              <a:rPr lang="en-US" altLang="ko-KR" dirty="0">
                <a:solidFill>
                  <a:schemeClr val="tx1">
                    <a:lumMod val="75000"/>
                    <a:lumOff val="25000"/>
                  </a:schemeClr>
                </a:solidFill>
              </a:rPr>
              <a:t>5</a:t>
            </a:r>
            <a:r>
              <a:rPr lang="ko-KR" altLang="en-US" dirty="0">
                <a:solidFill>
                  <a:schemeClr val="tx1">
                    <a:lumMod val="75000"/>
                    <a:lumOff val="25000"/>
                  </a:schemeClr>
                </a:solidFill>
              </a:rPr>
              <a:t>개</a:t>
            </a:r>
          </a:p>
          <a:p>
            <a:pPr lvl="1"/>
            <a:r>
              <a:rPr lang="en-US" altLang="ko-KR" dirty="0">
                <a:solidFill>
                  <a:schemeClr val="tx1">
                    <a:lumMod val="75000"/>
                    <a:lumOff val="25000"/>
                  </a:schemeClr>
                </a:solidFill>
              </a:rPr>
              <a:t> Y</a:t>
            </a:r>
            <a:r>
              <a:rPr lang="ko-KR" altLang="en-US" dirty="0">
                <a:solidFill>
                  <a:schemeClr val="tx1">
                    <a:lumMod val="75000"/>
                    <a:lumOff val="25000"/>
                  </a:schemeClr>
                </a:solidFill>
              </a:rPr>
              <a:t>축 </a:t>
            </a:r>
            <a:r>
              <a:rPr lang="en-US" altLang="ko-KR" dirty="0">
                <a:solidFill>
                  <a:schemeClr val="tx1">
                    <a:lumMod val="75000"/>
                    <a:lumOff val="25000"/>
                  </a:schemeClr>
                </a:solidFill>
              </a:rPr>
              <a:t>: </a:t>
            </a:r>
            <a:r>
              <a:rPr lang="ko-KR" altLang="en-US" dirty="0">
                <a:solidFill>
                  <a:schemeClr val="tx1">
                    <a:lumMod val="75000"/>
                    <a:lumOff val="25000"/>
                  </a:schemeClr>
                </a:solidFill>
              </a:rPr>
              <a:t>선택한 측정값</a:t>
            </a:r>
            <a:endParaRPr lang="en-US" altLang="ko-KR" dirty="0">
              <a:solidFill>
                <a:schemeClr val="tx1">
                  <a:lumMod val="75000"/>
                  <a:lumOff val="25000"/>
                </a:schemeClr>
              </a:solidFill>
            </a:endParaRPr>
          </a:p>
          <a:p>
            <a:pPr lvl="1"/>
            <a:r>
              <a:rPr lang="ko-KR" altLang="en-US" dirty="0">
                <a:solidFill>
                  <a:srgbClr val="FF0000"/>
                </a:solidFill>
              </a:rPr>
              <a:t> </a:t>
            </a:r>
            <a:r>
              <a:rPr lang="en-US" altLang="ko-KR" dirty="0">
                <a:solidFill>
                  <a:srgbClr val="FF0000"/>
                </a:solidFill>
              </a:rPr>
              <a:t>X,</a:t>
            </a:r>
            <a:r>
              <a:rPr lang="ko-KR" altLang="en-US" dirty="0">
                <a:solidFill>
                  <a:srgbClr val="FF0000"/>
                </a:solidFill>
              </a:rPr>
              <a:t> </a:t>
            </a:r>
            <a:r>
              <a:rPr lang="en-US" altLang="ko-KR" dirty="0">
                <a:solidFill>
                  <a:srgbClr val="FF0000"/>
                </a:solidFill>
              </a:rPr>
              <a:t>Y</a:t>
            </a:r>
            <a:r>
              <a:rPr lang="ko-KR" altLang="en-US" dirty="0">
                <a:solidFill>
                  <a:srgbClr val="FF0000"/>
                </a:solidFill>
              </a:rPr>
              <a:t>축의 값은 표시 하지 않음</a:t>
            </a:r>
            <a:endParaRPr lang="en-US" altLang="ko-KR" dirty="0">
              <a:solidFill>
                <a:srgbClr val="FF0000"/>
              </a:solidFill>
            </a:endParaRPr>
          </a:p>
        </p:txBody>
      </p:sp>
      <p:sp>
        <p:nvSpPr>
          <p:cNvPr id="102" name="제목 2"/>
          <p:cNvSpPr txBox="1">
            <a:spLocks/>
          </p:cNvSpPr>
          <p:nvPr/>
        </p:nvSpPr>
        <p:spPr bwMode="auto">
          <a:xfrm>
            <a:off x="830983" y="1456402"/>
            <a:ext cx="160909" cy="134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700" dirty="0">
                <a:latin typeface="삼성긴고딕OTF Light" panose="020B0600000101010101" pitchFamily="34" charset="-127"/>
                <a:ea typeface="삼성긴고딕OTF Light" panose="020B0600000101010101" pitchFamily="34" charset="-127"/>
              </a:rPr>
              <a:t>#</a:t>
            </a:r>
            <a:endParaRPr lang="en-US" altLang="ko-KR" sz="900" dirty="0">
              <a:latin typeface="삼성긴고딕OTF Light" panose="020B0600000101010101" pitchFamily="34" charset="-127"/>
              <a:ea typeface="삼성긴고딕OTF Light" panose="020B0600000101010101" pitchFamily="34" charset="-127"/>
            </a:endParaRPr>
          </a:p>
        </p:txBody>
      </p:sp>
      <p:sp>
        <p:nvSpPr>
          <p:cNvPr id="168" name="모서리가 둥근 직사각형 82"/>
          <p:cNvSpPr/>
          <p:nvPr/>
        </p:nvSpPr>
        <p:spPr>
          <a:xfrm>
            <a:off x="9276545" y="1494579"/>
            <a:ext cx="45719" cy="3209746"/>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Nanum Gothic" charset="-127"/>
              <a:ea typeface="Nanum Gothic" charset="-127"/>
              <a:cs typeface="Nanum Gothic" charset="-127"/>
            </a:endParaRPr>
          </a:p>
        </p:txBody>
      </p:sp>
      <p:sp>
        <p:nvSpPr>
          <p:cNvPr id="180" name="직사각형 179"/>
          <p:cNvSpPr/>
          <p:nvPr/>
        </p:nvSpPr>
        <p:spPr>
          <a:xfrm>
            <a:off x="2481047" y="1440988"/>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Summary</a:t>
            </a:r>
          </a:p>
        </p:txBody>
      </p:sp>
      <p:cxnSp>
        <p:nvCxnSpPr>
          <p:cNvPr id="182" name="직선 연결선[R] 181"/>
          <p:cNvCxnSpPr/>
          <p:nvPr/>
        </p:nvCxnSpPr>
        <p:spPr>
          <a:xfrm>
            <a:off x="5009752" y="1494087"/>
            <a:ext cx="0" cy="30448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3" name="직사각형 182"/>
          <p:cNvSpPr/>
          <p:nvPr/>
        </p:nvSpPr>
        <p:spPr>
          <a:xfrm>
            <a:off x="2481047" y="4540872"/>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Histogram</a:t>
            </a:r>
          </a:p>
        </p:txBody>
      </p:sp>
      <p:cxnSp>
        <p:nvCxnSpPr>
          <p:cNvPr id="184" name="직선 연결선[R] 183"/>
          <p:cNvCxnSpPr/>
          <p:nvPr/>
        </p:nvCxnSpPr>
        <p:spPr>
          <a:xfrm>
            <a:off x="2498555" y="4540872"/>
            <a:ext cx="523518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8" name="제목 2"/>
          <p:cNvSpPr txBox="1">
            <a:spLocks/>
          </p:cNvSpPr>
          <p:nvPr/>
        </p:nvSpPr>
        <p:spPr bwMode="auto">
          <a:xfrm>
            <a:off x="5033661" y="1668721"/>
            <a:ext cx="928704"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Minimum</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Lower Quartile</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Median</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Upper Quartile</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Maximum</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Average</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Standard deviation</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Skewness</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Kurtosis</a:t>
            </a:r>
          </a:p>
        </p:txBody>
      </p:sp>
      <p:sp>
        <p:nvSpPr>
          <p:cNvPr id="189" name="제목 2"/>
          <p:cNvSpPr txBox="1">
            <a:spLocks/>
          </p:cNvSpPr>
          <p:nvPr/>
        </p:nvSpPr>
        <p:spPr bwMode="auto">
          <a:xfrm>
            <a:off x="5928620" y="1668372"/>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89.19</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190" name="제목 2"/>
          <p:cNvSpPr txBox="1">
            <a:spLocks/>
          </p:cNvSpPr>
          <p:nvPr/>
        </p:nvSpPr>
        <p:spPr bwMode="auto">
          <a:xfrm>
            <a:off x="5928620" y="1991500"/>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92.97</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191" name="직사각형 190"/>
          <p:cNvSpPr/>
          <p:nvPr/>
        </p:nvSpPr>
        <p:spPr>
          <a:xfrm>
            <a:off x="4999070" y="1440988"/>
            <a:ext cx="1116568" cy="214674"/>
          </a:xfrm>
          <a:prstGeom prst="rect">
            <a:avLst/>
          </a:prstGeom>
        </p:spPr>
        <p:txBody>
          <a:bodyPr wrap="square">
            <a:spAutoFit/>
          </a:bodyPr>
          <a:lstStyle/>
          <a:p>
            <a:pPr latinLnBrk="1">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Statistic</a:t>
            </a:r>
          </a:p>
        </p:txBody>
      </p:sp>
      <p:sp>
        <p:nvSpPr>
          <p:cNvPr id="192" name="제목 2"/>
          <p:cNvSpPr txBox="1">
            <a:spLocks/>
          </p:cNvSpPr>
          <p:nvPr/>
        </p:nvSpPr>
        <p:spPr bwMode="auto">
          <a:xfrm>
            <a:off x="3394521" y="2307850"/>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1965 (100%)</a:t>
            </a:r>
          </a:p>
        </p:txBody>
      </p:sp>
      <p:sp>
        <p:nvSpPr>
          <p:cNvPr id="193" name="제목 2"/>
          <p:cNvSpPr txBox="1">
            <a:spLocks/>
          </p:cNvSpPr>
          <p:nvPr/>
        </p:nvSpPr>
        <p:spPr bwMode="auto">
          <a:xfrm>
            <a:off x="2621266" y="1668721"/>
            <a:ext cx="773256"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Column name</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Row count</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Valid</a:t>
            </a:r>
          </a:p>
          <a:p>
            <a:pPr latinLnBrk="1">
              <a:lnSpc>
                <a:spcPct val="150000"/>
              </a:lnSpc>
              <a:buClr>
                <a:srgbClr val="336699"/>
              </a:buClr>
            </a:pPr>
            <a:endParaRPr lang="en-US" altLang="ko-KR" sz="700" dirty="0">
              <a:solidFill>
                <a:schemeClr val="tx1">
                  <a:lumMod val="75000"/>
                  <a:lumOff val="25000"/>
                </a:schemeClr>
              </a:solidFill>
              <a:latin typeface="Nanum Gothic" charset="-127"/>
              <a:ea typeface="Nanum Gothic" charset="-127"/>
              <a:cs typeface="Nanum Gothic" charset="-127"/>
            </a:endParaRPr>
          </a:p>
        </p:txBody>
      </p:sp>
      <p:sp>
        <p:nvSpPr>
          <p:cNvPr id="194" name="제목 2"/>
          <p:cNvSpPr txBox="1">
            <a:spLocks/>
          </p:cNvSpPr>
          <p:nvPr/>
        </p:nvSpPr>
        <p:spPr bwMode="auto">
          <a:xfrm>
            <a:off x="3394521" y="1988111"/>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1965</a:t>
            </a:r>
          </a:p>
        </p:txBody>
      </p:sp>
      <p:sp>
        <p:nvSpPr>
          <p:cNvPr id="195" name="제목 2"/>
          <p:cNvSpPr txBox="1">
            <a:spLocks/>
          </p:cNvSpPr>
          <p:nvPr/>
        </p:nvSpPr>
        <p:spPr bwMode="auto">
          <a:xfrm>
            <a:off x="3394521" y="1668372"/>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RECPID</a:t>
            </a:r>
          </a:p>
        </p:txBody>
      </p:sp>
      <p:sp>
        <p:nvSpPr>
          <p:cNvPr id="196" name="제목 2"/>
          <p:cNvSpPr txBox="1">
            <a:spLocks/>
          </p:cNvSpPr>
          <p:nvPr/>
        </p:nvSpPr>
        <p:spPr bwMode="auto">
          <a:xfrm>
            <a:off x="4162660" y="2627589"/>
            <a:ext cx="77211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1 (10%)</a:t>
            </a:r>
          </a:p>
        </p:txBody>
      </p:sp>
      <p:sp>
        <p:nvSpPr>
          <p:cNvPr id="198" name="타원 197"/>
          <p:cNvSpPr/>
          <p:nvPr/>
        </p:nvSpPr>
        <p:spPr>
          <a:xfrm>
            <a:off x="3230107" y="2394192"/>
            <a:ext cx="88424" cy="8611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latin typeface="Nanum Gothic" charset="-127"/>
              <a:ea typeface="Nanum Gothic" charset="-127"/>
              <a:cs typeface="Nanum Gothic" charset="-127"/>
            </a:endParaRPr>
          </a:p>
        </p:txBody>
      </p:sp>
      <p:sp>
        <p:nvSpPr>
          <p:cNvPr id="199" name="제목 2"/>
          <p:cNvSpPr txBox="1">
            <a:spLocks/>
          </p:cNvSpPr>
          <p:nvPr/>
        </p:nvSpPr>
        <p:spPr bwMode="auto">
          <a:xfrm>
            <a:off x="3314385" y="2622954"/>
            <a:ext cx="773256" cy="292624"/>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Unique</a:t>
            </a:r>
          </a:p>
        </p:txBody>
      </p:sp>
      <p:sp>
        <p:nvSpPr>
          <p:cNvPr id="200" name="제목 2"/>
          <p:cNvSpPr txBox="1">
            <a:spLocks/>
          </p:cNvSpPr>
          <p:nvPr/>
        </p:nvSpPr>
        <p:spPr bwMode="auto">
          <a:xfrm>
            <a:off x="5928620" y="2314628"/>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93.86</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1" name="제목 2"/>
          <p:cNvSpPr txBox="1">
            <a:spLocks/>
          </p:cNvSpPr>
          <p:nvPr/>
        </p:nvSpPr>
        <p:spPr bwMode="auto">
          <a:xfrm>
            <a:off x="5928620" y="2637756"/>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95.75</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2" name="제목 2"/>
          <p:cNvSpPr txBox="1">
            <a:spLocks/>
          </p:cNvSpPr>
          <p:nvPr/>
        </p:nvSpPr>
        <p:spPr bwMode="auto">
          <a:xfrm>
            <a:off x="5928620" y="2960884"/>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98.64</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3" name="제목 2"/>
          <p:cNvSpPr txBox="1">
            <a:spLocks/>
          </p:cNvSpPr>
          <p:nvPr/>
        </p:nvSpPr>
        <p:spPr bwMode="auto">
          <a:xfrm>
            <a:off x="5928620" y="3284012"/>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94.22</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4" name="제목 2"/>
          <p:cNvSpPr txBox="1">
            <a:spLocks/>
          </p:cNvSpPr>
          <p:nvPr/>
        </p:nvSpPr>
        <p:spPr bwMode="auto">
          <a:xfrm>
            <a:off x="5928620" y="3607140"/>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7.32</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5" name="제목 2"/>
          <p:cNvSpPr txBox="1">
            <a:spLocks/>
          </p:cNvSpPr>
          <p:nvPr/>
        </p:nvSpPr>
        <p:spPr bwMode="auto">
          <a:xfrm>
            <a:off x="5928620" y="3930268"/>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11</a:t>
            </a:r>
            <a:endParaRPr lang="mr-IN" altLang="ko-KR" sz="700" dirty="0">
              <a:solidFill>
                <a:schemeClr val="tx1">
                  <a:lumMod val="75000"/>
                  <a:lumOff val="25000"/>
                </a:schemeClr>
              </a:solidFill>
              <a:latin typeface="Nanum Gothic" charset="-127"/>
              <a:ea typeface="Nanum Gothic" charset="-127"/>
              <a:cs typeface="Nanum Gothic" charset="-127"/>
            </a:endParaRPr>
          </a:p>
        </p:txBody>
      </p:sp>
      <p:sp>
        <p:nvSpPr>
          <p:cNvPr id="206" name="제목 2"/>
          <p:cNvSpPr txBox="1">
            <a:spLocks/>
          </p:cNvSpPr>
          <p:nvPr/>
        </p:nvSpPr>
        <p:spPr bwMode="auto">
          <a:xfrm>
            <a:off x="5928620" y="4253394"/>
            <a:ext cx="1540255" cy="229696"/>
          </a:xfrm>
          <a:prstGeom prst="rect">
            <a:avLst/>
          </a:prstGeom>
          <a:solidFill>
            <a:schemeClr val="bg1">
              <a:lumMod val="95000"/>
            </a:schemeClr>
          </a:solidFill>
          <a:ln w="3175">
            <a:noFill/>
          </a:ln>
          <a:extLst/>
        </p:spPr>
        <p:txBody>
          <a:bodyPr lIns="108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chemeClr val="tx1">
                    <a:lumMod val="75000"/>
                    <a:lumOff val="25000"/>
                  </a:schemeClr>
                </a:solidFill>
                <a:latin typeface="Nanum Gothic" charset="-127"/>
                <a:ea typeface="Nanum Gothic" charset="-127"/>
                <a:cs typeface="Nanum Gothic" charset="-127"/>
              </a:rPr>
              <a:t>22</a:t>
            </a:r>
            <a:endParaRPr lang="mr-IN" altLang="ko-KR" sz="700" dirty="0">
              <a:solidFill>
                <a:schemeClr val="tx1">
                  <a:lumMod val="75000"/>
                  <a:lumOff val="25000"/>
                </a:schemeClr>
              </a:solidFill>
              <a:latin typeface="Nanum Gothic" charset="-127"/>
              <a:ea typeface="Nanum Gothic" charset="-127"/>
              <a:cs typeface="Nanum Gothic" charset="-127"/>
            </a:endParaRPr>
          </a:p>
        </p:txBody>
      </p:sp>
      <p:pic>
        <p:nvPicPr>
          <p:cNvPr id="207" name="그림 206"/>
          <p:cNvPicPr>
            <a:picLocks noChangeAspect="1"/>
          </p:cNvPicPr>
          <p:nvPr/>
        </p:nvPicPr>
        <p:blipFill>
          <a:blip r:embed="rId3"/>
          <a:stretch>
            <a:fillRect/>
          </a:stretch>
        </p:blipFill>
        <p:spPr>
          <a:xfrm>
            <a:off x="2731142" y="4751179"/>
            <a:ext cx="4771977" cy="823093"/>
          </a:xfrm>
          <a:prstGeom prst="rect">
            <a:avLst/>
          </a:prstGeom>
        </p:spPr>
      </p:pic>
      <p:grpSp>
        <p:nvGrpSpPr>
          <p:cNvPr id="293" name="그룹 292"/>
          <p:cNvGrpSpPr/>
          <p:nvPr/>
        </p:nvGrpSpPr>
        <p:grpSpPr>
          <a:xfrm>
            <a:off x="1802342" y="6149346"/>
            <a:ext cx="5282214" cy="111890"/>
            <a:chOff x="6906827" y="3548503"/>
            <a:chExt cx="5282214" cy="239616"/>
          </a:xfrm>
        </p:grpSpPr>
        <p:sp>
          <p:nvSpPr>
            <p:cNvPr id="294" name="자유형 293"/>
            <p:cNvSpPr/>
            <p:nvPr/>
          </p:nvSpPr>
          <p:spPr>
            <a:xfrm>
              <a:off x="6906827" y="3548503"/>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95" name="자유형 294"/>
            <p:cNvSpPr/>
            <p:nvPr/>
          </p:nvSpPr>
          <p:spPr>
            <a:xfrm>
              <a:off x="6906827" y="3607395"/>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sp>
        <p:nvSpPr>
          <p:cNvPr id="252" name="제목 2"/>
          <p:cNvSpPr txBox="1">
            <a:spLocks/>
          </p:cNvSpPr>
          <p:nvPr userDrawn="1"/>
        </p:nvSpPr>
        <p:spPr bwMode="auto">
          <a:xfrm>
            <a:off x="6912035" y="3548787"/>
            <a:ext cx="5279965" cy="3309213"/>
          </a:xfrm>
          <a:prstGeom prst="rect">
            <a:avLst/>
          </a:prstGeom>
          <a:solidFill>
            <a:schemeClr val="bg1"/>
          </a:solidFill>
          <a:ln w="3175">
            <a:solidFill>
              <a:schemeClr val="tx1">
                <a:lumMod val="75000"/>
                <a:lumOff val="2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latinLnBrk="1">
              <a:lnSpc>
                <a:spcPct val="250000"/>
              </a:lnSpc>
              <a:buClr>
                <a:srgbClr val="336699"/>
              </a:buClr>
            </a:pPr>
            <a:endParaRPr lang="en-US" altLang="ko-KR" sz="1200" dirty="0">
              <a:solidFill>
                <a:schemeClr val="bg1">
                  <a:lumMod val="50000"/>
                </a:schemeClr>
              </a:solidFill>
              <a:latin typeface="Nanum Gothic" charset="-127"/>
              <a:ea typeface="Nanum Gothic" charset="-127"/>
              <a:cs typeface="Nanum Gothic" charset="-127"/>
            </a:endParaRPr>
          </a:p>
        </p:txBody>
      </p:sp>
      <p:sp>
        <p:nvSpPr>
          <p:cNvPr id="255" name="직사각형 254"/>
          <p:cNvSpPr/>
          <p:nvPr/>
        </p:nvSpPr>
        <p:spPr>
          <a:xfrm>
            <a:off x="6894527" y="3605995"/>
            <a:ext cx="1116568" cy="214674"/>
          </a:xfrm>
          <a:prstGeom prst="rect">
            <a:avLst/>
          </a:prstGeom>
        </p:spPr>
        <p:txBody>
          <a:bodyPr wrap="square">
            <a:spAutoFit/>
          </a:bodyPr>
          <a:lstStyle/>
          <a:p>
            <a:pPr>
              <a:lnSpc>
                <a:spcPct val="150000"/>
              </a:lnSpc>
              <a:buClr>
                <a:srgbClr val="336699"/>
              </a:buClr>
            </a:pPr>
            <a:r>
              <a:rPr lang="en-US" altLang="ko-KR" sz="600" b="1" dirty="0">
                <a:solidFill>
                  <a:schemeClr val="tx1">
                    <a:lumMod val="75000"/>
                    <a:lumOff val="25000"/>
                  </a:schemeClr>
                </a:solidFill>
                <a:latin typeface="Nanum Gothic" charset="-127"/>
                <a:ea typeface="Nanum Gothic" charset="-127"/>
                <a:cs typeface="Nanum Gothic" charset="-127"/>
              </a:rPr>
              <a:t>Covariance </a:t>
            </a:r>
            <a:r>
              <a:rPr lang="ko-KR" altLang="en-US" sz="600" b="1" dirty="0">
                <a:solidFill>
                  <a:schemeClr val="tx1">
                    <a:lumMod val="75000"/>
                    <a:lumOff val="25000"/>
                  </a:schemeClr>
                </a:solidFill>
                <a:latin typeface="Nanum Gothic" charset="-127"/>
                <a:ea typeface="Nanum Gothic" charset="-127"/>
                <a:cs typeface="Nanum Gothic" charset="-127"/>
              </a:rPr>
              <a:t>순위</a:t>
            </a:r>
            <a:r>
              <a:rPr lang="en-US" altLang="ko-KR" sz="600" b="1" dirty="0">
                <a:solidFill>
                  <a:schemeClr val="tx1">
                    <a:lumMod val="75000"/>
                    <a:lumOff val="25000"/>
                  </a:schemeClr>
                </a:solidFill>
                <a:latin typeface="Nanum Gothic" charset="-127"/>
                <a:ea typeface="Nanum Gothic" charset="-127"/>
                <a:cs typeface="Nanum Gothic" charset="-127"/>
              </a:rPr>
              <a:t>(Top5)</a:t>
            </a:r>
          </a:p>
        </p:txBody>
      </p:sp>
      <p:sp>
        <p:nvSpPr>
          <p:cNvPr id="256" name="모서리가 둥근 직사각형 138"/>
          <p:cNvSpPr/>
          <p:nvPr/>
        </p:nvSpPr>
        <p:spPr>
          <a:xfrm>
            <a:off x="7892395" y="3981595"/>
            <a:ext cx="1358639"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Parameter A</a:t>
            </a:r>
            <a:endParaRPr lang="ko-KR" altLang="en-US" sz="800" dirty="0">
              <a:solidFill>
                <a:schemeClr val="tx1"/>
              </a:solidFill>
              <a:latin typeface="Nanum Gothic" charset="-127"/>
              <a:ea typeface="Nanum Gothic" charset="-127"/>
              <a:cs typeface="Nanum Gothic" charset="-127"/>
            </a:endParaRPr>
          </a:p>
        </p:txBody>
      </p:sp>
      <p:sp>
        <p:nvSpPr>
          <p:cNvPr id="257" name="모서리가 둥근 직사각형 138"/>
          <p:cNvSpPr/>
          <p:nvPr/>
        </p:nvSpPr>
        <p:spPr>
          <a:xfrm>
            <a:off x="7892395" y="4294541"/>
            <a:ext cx="1358639"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Parameter C</a:t>
            </a:r>
            <a:endParaRPr lang="ko-KR" altLang="en-US" sz="800" dirty="0">
              <a:solidFill>
                <a:schemeClr val="tx1"/>
              </a:solidFill>
              <a:latin typeface="Nanum Gothic" charset="-127"/>
              <a:ea typeface="Nanum Gothic" charset="-127"/>
              <a:cs typeface="Nanum Gothic" charset="-127"/>
            </a:endParaRPr>
          </a:p>
        </p:txBody>
      </p:sp>
      <p:sp>
        <p:nvSpPr>
          <p:cNvPr id="258" name="TextBox 257"/>
          <p:cNvSpPr txBox="1"/>
          <p:nvPr/>
        </p:nvSpPr>
        <p:spPr>
          <a:xfrm>
            <a:off x="11061508" y="3790974"/>
            <a:ext cx="644728" cy="200055"/>
          </a:xfrm>
          <a:prstGeom prst="rect">
            <a:avLst/>
          </a:prstGeom>
          <a:noFill/>
        </p:spPr>
        <p:txBody>
          <a:bodyPr wrap="none" rtlCol="0">
            <a:spAutoFit/>
          </a:bodyPr>
          <a:lstStyle/>
          <a:p>
            <a:r>
              <a:rPr lang="en-US" altLang="ko-KR" sz="700" dirty="0">
                <a:latin typeface="Nanum Gothic" charset="-127"/>
                <a:ea typeface="Nanum Gothic" charset="-127"/>
                <a:cs typeface="Nanum Gothic" charset="-127"/>
              </a:rPr>
              <a:t>Covariance</a:t>
            </a:r>
          </a:p>
        </p:txBody>
      </p:sp>
      <p:sp>
        <p:nvSpPr>
          <p:cNvPr id="259" name="TextBox 258"/>
          <p:cNvSpPr txBox="1"/>
          <p:nvPr/>
        </p:nvSpPr>
        <p:spPr>
          <a:xfrm>
            <a:off x="8364523" y="3792392"/>
            <a:ext cx="774571" cy="200055"/>
          </a:xfrm>
          <a:prstGeom prst="rect">
            <a:avLst/>
          </a:prstGeom>
          <a:noFill/>
        </p:spPr>
        <p:txBody>
          <a:bodyPr wrap="none" rtlCol="0">
            <a:spAutoFit/>
          </a:bodyPr>
          <a:lstStyle/>
          <a:p>
            <a:r>
              <a:rPr lang="en-US" altLang="ko-KR" sz="700" dirty="0">
                <a:latin typeface="Nanum Gothic" charset="-127"/>
                <a:ea typeface="Nanum Gothic" charset="-127"/>
                <a:cs typeface="Nanum Gothic" charset="-127"/>
              </a:rPr>
              <a:t>Column name</a:t>
            </a:r>
          </a:p>
        </p:txBody>
      </p:sp>
      <p:sp>
        <p:nvSpPr>
          <p:cNvPr id="260" name="TextBox 259"/>
          <p:cNvSpPr txBox="1"/>
          <p:nvPr/>
        </p:nvSpPr>
        <p:spPr>
          <a:xfrm>
            <a:off x="7123656" y="3788119"/>
            <a:ext cx="412292" cy="200055"/>
          </a:xfrm>
          <a:prstGeom prst="rect">
            <a:avLst/>
          </a:prstGeom>
          <a:noFill/>
        </p:spPr>
        <p:txBody>
          <a:bodyPr wrap="none" rtlCol="0">
            <a:spAutoFit/>
          </a:bodyPr>
          <a:lstStyle/>
          <a:p>
            <a:r>
              <a:rPr lang="en-US" altLang="ko-KR" sz="700" dirty="0">
                <a:latin typeface="Nanum Gothic" charset="-127"/>
                <a:ea typeface="Nanum Gothic" charset="-127"/>
                <a:cs typeface="Nanum Gothic" charset="-127"/>
              </a:rPr>
              <a:t>Index</a:t>
            </a:r>
          </a:p>
        </p:txBody>
      </p:sp>
      <p:sp>
        <p:nvSpPr>
          <p:cNvPr id="261" name="모서리가 둥근 직사각형 138"/>
          <p:cNvSpPr/>
          <p:nvPr/>
        </p:nvSpPr>
        <p:spPr>
          <a:xfrm>
            <a:off x="7891216" y="4575902"/>
            <a:ext cx="1358639"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Parameter D</a:t>
            </a:r>
            <a:endParaRPr lang="ko-KR" altLang="en-US" sz="800" dirty="0">
              <a:solidFill>
                <a:schemeClr val="tx1"/>
              </a:solidFill>
              <a:latin typeface="Nanum Gothic" charset="-127"/>
              <a:ea typeface="Nanum Gothic" charset="-127"/>
              <a:cs typeface="Nanum Gothic" charset="-127"/>
            </a:endParaRPr>
          </a:p>
        </p:txBody>
      </p:sp>
      <p:sp>
        <p:nvSpPr>
          <p:cNvPr id="262" name="모서리가 둥근 직사각형 138"/>
          <p:cNvSpPr/>
          <p:nvPr/>
        </p:nvSpPr>
        <p:spPr>
          <a:xfrm>
            <a:off x="11109216" y="4010441"/>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1</a:t>
            </a:r>
            <a:endParaRPr lang="ko-KR" altLang="en-US" sz="800" dirty="0">
              <a:solidFill>
                <a:schemeClr val="tx1"/>
              </a:solidFill>
              <a:latin typeface="Nanum Gothic" charset="-127"/>
              <a:ea typeface="Nanum Gothic" charset="-127"/>
              <a:cs typeface="Nanum Gothic" charset="-127"/>
            </a:endParaRPr>
          </a:p>
        </p:txBody>
      </p:sp>
      <p:sp>
        <p:nvSpPr>
          <p:cNvPr id="263" name="모서리가 둥근 직사각형 138"/>
          <p:cNvSpPr/>
          <p:nvPr/>
        </p:nvSpPr>
        <p:spPr>
          <a:xfrm>
            <a:off x="11058242" y="4304113"/>
            <a:ext cx="615080"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0.8</a:t>
            </a:r>
            <a:endParaRPr lang="ko-KR" altLang="en-US" sz="800" dirty="0">
              <a:solidFill>
                <a:schemeClr val="tx1"/>
              </a:solidFill>
              <a:latin typeface="Nanum Gothic" charset="-127"/>
              <a:ea typeface="Nanum Gothic" charset="-127"/>
              <a:cs typeface="Nanum Gothic" charset="-127"/>
            </a:endParaRPr>
          </a:p>
        </p:txBody>
      </p:sp>
      <p:sp>
        <p:nvSpPr>
          <p:cNvPr id="264" name="모서리가 둥근 직사각형 138"/>
          <p:cNvSpPr/>
          <p:nvPr/>
        </p:nvSpPr>
        <p:spPr>
          <a:xfrm>
            <a:off x="11058242" y="4607004"/>
            <a:ext cx="615080"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0.32</a:t>
            </a:r>
            <a:endParaRPr lang="ko-KR" altLang="en-US" sz="800" dirty="0">
              <a:solidFill>
                <a:schemeClr val="tx1"/>
              </a:solidFill>
              <a:latin typeface="Nanum Gothic" charset="-127"/>
              <a:ea typeface="Nanum Gothic" charset="-127"/>
              <a:cs typeface="Nanum Gothic" charset="-127"/>
            </a:endParaRPr>
          </a:p>
        </p:txBody>
      </p:sp>
      <p:sp>
        <p:nvSpPr>
          <p:cNvPr id="265" name="모서리가 둥근 직사각형 138"/>
          <p:cNvSpPr/>
          <p:nvPr/>
        </p:nvSpPr>
        <p:spPr>
          <a:xfrm>
            <a:off x="7034746" y="4012551"/>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a:solidFill>
                  <a:schemeClr val="tx1"/>
                </a:solidFill>
                <a:latin typeface="Nanum Gothic" charset="-127"/>
                <a:ea typeface="Nanum Gothic" charset="-127"/>
                <a:cs typeface="Nanum Gothic" charset="-127"/>
              </a:rPr>
              <a:t>1</a:t>
            </a:r>
            <a:endParaRPr lang="ko-KR" altLang="en-US" sz="800" dirty="0">
              <a:solidFill>
                <a:schemeClr val="tx1"/>
              </a:solidFill>
              <a:latin typeface="Nanum Gothic" charset="-127"/>
              <a:ea typeface="Nanum Gothic" charset="-127"/>
              <a:cs typeface="Nanum Gothic" charset="-127"/>
            </a:endParaRPr>
          </a:p>
        </p:txBody>
      </p:sp>
      <p:sp>
        <p:nvSpPr>
          <p:cNvPr id="266" name="모서리가 둥근 직사각형 138"/>
          <p:cNvSpPr/>
          <p:nvPr/>
        </p:nvSpPr>
        <p:spPr>
          <a:xfrm>
            <a:off x="7040537" y="4286193"/>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2</a:t>
            </a:r>
            <a:endParaRPr lang="ko-KR" altLang="en-US" sz="800" dirty="0">
              <a:solidFill>
                <a:schemeClr val="tx1"/>
              </a:solidFill>
              <a:latin typeface="Nanum Gothic" charset="-127"/>
              <a:ea typeface="Nanum Gothic" charset="-127"/>
              <a:cs typeface="Nanum Gothic" charset="-127"/>
            </a:endParaRPr>
          </a:p>
        </p:txBody>
      </p:sp>
      <p:sp>
        <p:nvSpPr>
          <p:cNvPr id="267" name="모서리가 둥근 직사각형 138"/>
          <p:cNvSpPr/>
          <p:nvPr/>
        </p:nvSpPr>
        <p:spPr>
          <a:xfrm>
            <a:off x="7047961" y="4595764"/>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3</a:t>
            </a:r>
            <a:endParaRPr lang="ko-KR" altLang="en-US" sz="800" dirty="0">
              <a:solidFill>
                <a:schemeClr val="tx1"/>
              </a:solidFill>
              <a:latin typeface="Nanum Gothic" charset="-127"/>
              <a:ea typeface="Nanum Gothic" charset="-127"/>
              <a:cs typeface="Nanum Gothic" charset="-127"/>
            </a:endParaRPr>
          </a:p>
        </p:txBody>
      </p:sp>
      <p:sp>
        <p:nvSpPr>
          <p:cNvPr id="268" name="모서리가 둥근 직사각형 138"/>
          <p:cNvSpPr/>
          <p:nvPr/>
        </p:nvSpPr>
        <p:spPr>
          <a:xfrm>
            <a:off x="7893537" y="4869482"/>
            <a:ext cx="1358639"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Parameter E</a:t>
            </a:r>
            <a:endParaRPr lang="ko-KR" altLang="en-US" sz="800" dirty="0">
              <a:solidFill>
                <a:schemeClr val="tx1"/>
              </a:solidFill>
              <a:latin typeface="Nanum Gothic" charset="-127"/>
              <a:ea typeface="Nanum Gothic" charset="-127"/>
              <a:cs typeface="Nanum Gothic" charset="-127"/>
            </a:endParaRPr>
          </a:p>
        </p:txBody>
      </p:sp>
      <p:grpSp>
        <p:nvGrpSpPr>
          <p:cNvPr id="269" name="그룹 268"/>
          <p:cNvGrpSpPr/>
          <p:nvPr/>
        </p:nvGrpSpPr>
        <p:grpSpPr>
          <a:xfrm>
            <a:off x="7115962" y="3973673"/>
            <a:ext cx="4682345" cy="1163673"/>
            <a:chOff x="2194409" y="2250495"/>
            <a:chExt cx="3096344" cy="1163673"/>
          </a:xfrm>
        </p:grpSpPr>
        <p:cxnSp>
          <p:nvCxnSpPr>
            <p:cNvPr id="270" name="직선 연결선 30"/>
            <p:cNvCxnSpPr/>
            <p:nvPr/>
          </p:nvCxnSpPr>
          <p:spPr>
            <a:xfrm flipH="1" flipV="1">
              <a:off x="2194409" y="2535900"/>
              <a:ext cx="3096344" cy="1060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1" name="직선 연결선 30"/>
            <p:cNvCxnSpPr/>
            <p:nvPr/>
          </p:nvCxnSpPr>
          <p:spPr>
            <a:xfrm flipH="1" flipV="1">
              <a:off x="2194409" y="2250495"/>
              <a:ext cx="3096344" cy="1060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2" name="직선 연결선 30"/>
            <p:cNvCxnSpPr/>
            <p:nvPr/>
          </p:nvCxnSpPr>
          <p:spPr>
            <a:xfrm flipH="1" flipV="1">
              <a:off x="2194409" y="2828623"/>
              <a:ext cx="3096344" cy="1060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3" name="직선 연결선 30"/>
            <p:cNvCxnSpPr/>
            <p:nvPr/>
          </p:nvCxnSpPr>
          <p:spPr>
            <a:xfrm flipH="1" flipV="1">
              <a:off x="2194409" y="3115855"/>
              <a:ext cx="3096344" cy="1060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74" name="직선 연결선 30"/>
            <p:cNvCxnSpPr/>
            <p:nvPr/>
          </p:nvCxnSpPr>
          <p:spPr>
            <a:xfrm flipH="1" flipV="1">
              <a:off x="2194409" y="3403564"/>
              <a:ext cx="3096344" cy="10604"/>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75" name="모서리가 둥근 직사각형 138"/>
          <p:cNvSpPr/>
          <p:nvPr/>
        </p:nvSpPr>
        <p:spPr>
          <a:xfrm>
            <a:off x="7908984" y="5150843"/>
            <a:ext cx="1358639"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Parameter F</a:t>
            </a:r>
            <a:endParaRPr lang="ko-KR" altLang="en-US" sz="800" dirty="0">
              <a:solidFill>
                <a:schemeClr val="tx1"/>
              </a:solidFill>
              <a:latin typeface="Nanum Gothic" charset="-127"/>
              <a:ea typeface="Nanum Gothic" charset="-127"/>
              <a:cs typeface="Nanum Gothic" charset="-127"/>
            </a:endParaRPr>
          </a:p>
        </p:txBody>
      </p:sp>
      <p:sp>
        <p:nvSpPr>
          <p:cNvPr id="276" name="모서리가 둥근 직사각형 138"/>
          <p:cNvSpPr/>
          <p:nvPr/>
        </p:nvSpPr>
        <p:spPr>
          <a:xfrm>
            <a:off x="11059384" y="4879054"/>
            <a:ext cx="615080"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0.21</a:t>
            </a:r>
            <a:endParaRPr lang="ko-KR" altLang="en-US" sz="800" dirty="0">
              <a:solidFill>
                <a:schemeClr val="tx1"/>
              </a:solidFill>
              <a:latin typeface="Nanum Gothic" charset="-127"/>
              <a:ea typeface="Nanum Gothic" charset="-127"/>
              <a:cs typeface="Nanum Gothic" charset="-127"/>
            </a:endParaRPr>
          </a:p>
        </p:txBody>
      </p:sp>
      <p:sp>
        <p:nvSpPr>
          <p:cNvPr id="277" name="모서리가 둥근 직사각형 148"/>
          <p:cNvSpPr/>
          <p:nvPr/>
        </p:nvSpPr>
        <p:spPr>
          <a:xfrm>
            <a:off x="11059384" y="5181945"/>
            <a:ext cx="615080"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0.11</a:t>
            </a:r>
            <a:endParaRPr lang="ko-KR" altLang="en-US" sz="800" dirty="0">
              <a:solidFill>
                <a:schemeClr val="tx1"/>
              </a:solidFill>
              <a:latin typeface="Nanum Gothic" charset="-127"/>
              <a:ea typeface="Nanum Gothic" charset="-127"/>
              <a:cs typeface="Nanum Gothic" charset="-127"/>
            </a:endParaRPr>
          </a:p>
        </p:txBody>
      </p:sp>
      <p:sp>
        <p:nvSpPr>
          <p:cNvPr id="278" name="모서리가 둥근 직사각형 138"/>
          <p:cNvSpPr/>
          <p:nvPr/>
        </p:nvSpPr>
        <p:spPr>
          <a:xfrm>
            <a:off x="7041679" y="4861134"/>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4</a:t>
            </a:r>
            <a:endParaRPr lang="ko-KR" altLang="en-US" sz="800" dirty="0">
              <a:solidFill>
                <a:schemeClr val="tx1"/>
              </a:solidFill>
              <a:latin typeface="Nanum Gothic" charset="-127"/>
              <a:ea typeface="Nanum Gothic" charset="-127"/>
              <a:cs typeface="Nanum Gothic" charset="-127"/>
            </a:endParaRPr>
          </a:p>
        </p:txBody>
      </p:sp>
      <p:sp>
        <p:nvSpPr>
          <p:cNvPr id="279" name="모서리가 둥근 직사각형 138"/>
          <p:cNvSpPr/>
          <p:nvPr/>
        </p:nvSpPr>
        <p:spPr>
          <a:xfrm>
            <a:off x="7049103" y="5170705"/>
            <a:ext cx="493188" cy="237330"/>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800" dirty="0">
                <a:solidFill>
                  <a:schemeClr val="tx1"/>
                </a:solidFill>
                <a:latin typeface="Nanum Gothic" charset="-127"/>
                <a:ea typeface="Nanum Gothic" charset="-127"/>
                <a:cs typeface="Nanum Gothic" charset="-127"/>
              </a:rPr>
              <a:t>5</a:t>
            </a:r>
            <a:endParaRPr lang="ko-KR" altLang="en-US" sz="800" dirty="0">
              <a:solidFill>
                <a:schemeClr val="tx1"/>
              </a:solidFill>
              <a:latin typeface="Nanum Gothic" charset="-127"/>
              <a:ea typeface="Nanum Gothic" charset="-127"/>
              <a:cs typeface="Nanum Gothic" charset="-127"/>
            </a:endParaRPr>
          </a:p>
        </p:txBody>
      </p:sp>
      <p:pic>
        <p:nvPicPr>
          <p:cNvPr id="280" name="그림 279"/>
          <p:cNvPicPr>
            <a:picLocks noChangeAspect="1"/>
          </p:cNvPicPr>
          <p:nvPr/>
        </p:nvPicPr>
        <p:blipFill rotWithShape="1">
          <a:blip r:embed="rId4"/>
          <a:srcRect l="4193" t="15924" r="2170"/>
          <a:stretch/>
        </p:blipFill>
        <p:spPr>
          <a:xfrm>
            <a:off x="7564622" y="5593889"/>
            <a:ext cx="4078439" cy="1190373"/>
          </a:xfrm>
          <a:prstGeom prst="rect">
            <a:avLst/>
          </a:prstGeom>
        </p:spPr>
      </p:pic>
      <p:sp>
        <p:nvSpPr>
          <p:cNvPr id="281" name="모서리가 둥근 직사각형 138"/>
          <p:cNvSpPr/>
          <p:nvPr/>
        </p:nvSpPr>
        <p:spPr>
          <a:xfrm>
            <a:off x="7519796" y="6685444"/>
            <a:ext cx="886329" cy="1548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Regular" charset="-127"/>
                <a:ea typeface="Nanum Gothic Regular" charset="-127"/>
              </a:rPr>
              <a:t>Parameter A</a:t>
            </a:r>
            <a:endParaRPr lang="ko-KR" altLang="en-US" sz="600" dirty="0">
              <a:solidFill>
                <a:schemeClr val="tx1"/>
              </a:solidFill>
              <a:latin typeface="Nanum Gothic Regular" charset="-127"/>
              <a:ea typeface="Nanum Gothic Regular" charset="-127"/>
            </a:endParaRPr>
          </a:p>
        </p:txBody>
      </p:sp>
      <p:sp>
        <p:nvSpPr>
          <p:cNvPr id="282" name="모서리가 둥근 직사각형 138"/>
          <p:cNvSpPr/>
          <p:nvPr/>
        </p:nvSpPr>
        <p:spPr>
          <a:xfrm>
            <a:off x="8335400" y="6685444"/>
            <a:ext cx="886329" cy="1548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Regular" charset="-127"/>
                <a:ea typeface="Nanum Gothic Regular" charset="-127"/>
              </a:rPr>
              <a:t>Parameter C</a:t>
            </a:r>
            <a:endParaRPr lang="ko-KR" altLang="en-US" sz="600" dirty="0">
              <a:solidFill>
                <a:schemeClr val="tx1"/>
              </a:solidFill>
              <a:latin typeface="Nanum Gothic Regular" charset="-127"/>
              <a:ea typeface="Nanum Gothic Regular" charset="-127"/>
            </a:endParaRPr>
          </a:p>
        </p:txBody>
      </p:sp>
      <p:sp>
        <p:nvSpPr>
          <p:cNvPr id="283" name="모서리가 둥근 직사각형 138"/>
          <p:cNvSpPr/>
          <p:nvPr/>
        </p:nvSpPr>
        <p:spPr>
          <a:xfrm>
            <a:off x="9163042" y="6685444"/>
            <a:ext cx="886329" cy="1548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Regular" charset="-127"/>
                <a:ea typeface="Nanum Gothic Regular" charset="-127"/>
              </a:rPr>
              <a:t>Parameter D</a:t>
            </a:r>
            <a:endParaRPr lang="ko-KR" altLang="en-US" sz="600" dirty="0">
              <a:solidFill>
                <a:schemeClr val="tx1"/>
              </a:solidFill>
              <a:latin typeface="Nanum Gothic Regular" charset="-127"/>
              <a:ea typeface="Nanum Gothic Regular" charset="-127"/>
            </a:endParaRPr>
          </a:p>
        </p:txBody>
      </p:sp>
      <p:sp>
        <p:nvSpPr>
          <p:cNvPr id="284" name="모서리가 둥근 직사각형 138"/>
          <p:cNvSpPr/>
          <p:nvPr/>
        </p:nvSpPr>
        <p:spPr>
          <a:xfrm>
            <a:off x="9988177" y="6685444"/>
            <a:ext cx="886329" cy="1548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Regular" charset="-127"/>
                <a:ea typeface="Nanum Gothic Regular" charset="-127"/>
              </a:rPr>
              <a:t>Parameter E</a:t>
            </a:r>
            <a:endParaRPr lang="ko-KR" altLang="en-US" sz="600" dirty="0">
              <a:solidFill>
                <a:schemeClr val="tx1"/>
              </a:solidFill>
              <a:latin typeface="Nanum Gothic Regular" charset="-127"/>
              <a:ea typeface="Nanum Gothic Regular" charset="-127"/>
            </a:endParaRPr>
          </a:p>
        </p:txBody>
      </p:sp>
      <p:sp>
        <p:nvSpPr>
          <p:cNvPr id="285" name="모서리가 둥근 직사각형 138"/>
          <p:cNvSpPr/>
          <p:nvPr/>
        </p:nvSpPr>
        <p:spPr>
          <a:xfrm>
            <a:off x="10816235" y="6685444"/>
            <a:ext cx="886329" cy="154826"/>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Regular" charset="-127"/>
                <a:ea typeface="Nanum Gothic Regular" charset="-127"/>
              </a:rPr>
              <a:t>Parameter F</a:t>
            </a:r>
            <a:endParaRPr lang="ko-KR" altLang="en-US" sz="600" dirty="0">
              <a:solidFill>
                <a:schemeClr val="tx1"/>
              </a:solidFill>
              <a:latin typeface="Nanum Gothic Regular" charset="-127"/>
              <a:ea typeface="Nanum Gothic Regular" charset="-127"/>
            </a:endParaRPr>
          </a:p>
        </p:txBody>
      </p:sp>
      <p:sp>
        <p:nvSpPr>
          <p:cNvPr id="287" name="모서리가 둥근 직사각형 138"/>
          <p:cNvSpPr/>
          <p:nvPr/>
        </p:nvSpPr>
        <p:spPr>
          <a:xfrm>
            <a:off x="7617936" y="5410632"/>
            <a:ext cx="886329" cy="15482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600" dirty="0">
                <a:solidFill>
                  <a:schemeClr val="tx1"/>
                </a:solidFill>
                <a:latin typeface="Nanum Gothic Regular" charset="-127"/>
                <a:ea typeface="Nanum Gothic Regular" charset="-127"/>
              </a:rPr>
              <a:t>Covariance = 1</a:t>
            </a:r>
            <a:endParaRPr lang="ko-KR" altLang="en-US" sz="600" dirty="0">
              <a:solidFill>
                <a:schemeClr val="tx1"/>
              </a:solidFill>
              <a:latin typeface="Nanum Gothic Regular" charset="-127"/>
              <a:ea typeface="Nanum Gothic Regular" charset="-127"/>
            </a:endParaRPr>
          </a:p>
        </p:txBody>
      </p:sp>
      <p:sp>
        <p:nvSpPr>
          <p:cNvPr id="288" name="모서리가 둥근 직사각형 138"/>
          <p:cNvSpPr/>
          <p:nvPr/>
        </p:nvSpPr>
        <p:spPr>
          <a:xfrm>
            <a:off x="8402264" y="5429031"/>
            <a:ext cx="886329" cy="15482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600" dirty="0">
                <a:solidFill>
                  <a:schemeClr val="tx1"/>
                </a:solidFill>
                <a:latin typeface="Nanum Gothic Regular" charset="-127"/>
                <a:ea typeface="Nanum Gothic Regular" charset="-127"/>
              </a:rPr>
              <a:t>Covariance = 0.8</a:t>
            </a:r>
            <a:endParaRPr lang="ko-KR" altLang="en-US" sz="600" dirty="0">
              <a:solidFill>
                <a:schemeClr val="tx1"/>
              </a:solidFill>
              <a:latin typeface="Nanum Gothic Regular" charset="-127"/>
              <a:ea typeface="Nanum Gothic Regular" charset="-127"/>
            </a:endParaRPr>
          </a:p>
        </p:txBody>
      </p:sp>
      <p:sp>
        <p:nvSpPr>
          <p:cNvPr id="289" name="모서리가 둥근 직사각형 138"/>
          <p:cNvSpPr/>
          <p:nvPr/>
        </p:nvSpPr>
        <p:spPr>
          <a:xfrm>
            <a:off x="9201029" y="5418704"/>
            <a:ext cx="886329" cy="15482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600" dirty="0">
                <a:solidFill>
                  <a:schemeClr val="tx1"/>
                </a:solidFill>
                <a:latin typeface="Nanum Gothic Regular" charset="-127"/>
                <a:ea typeface="Nanum Gothic Regular" charset="-127"/>
              </a:rPr>
              <a:t>Covariance = 0.32</a:t>
            </a:r>
            <a:endParaRPr lang="ko-KR" altLang="en-US" sz="600" dirty="0">
              <a:solidFill>
                <a:schemeClr val="tx1"/>
              </a:solidFill>
              <a:latin typeface="Nanum Gothic Regular" charset="-127"/>
              <a:ea typeface="Nanum Gothic Regular" charset="-127"/>
            </a:endParaRPr>
          </a:p>
        </p:txBody>
      </p:sp>
      <p:sp>
        <p:nvSpPr>
          <p:cNvPr id="290" name="모서리가 둥근 직사각형 138"/>
          <p:cNvSpPr/>
          <p:nvPr/>
        </p:nvSpPr>
        <p:spPr>
          <a:xfrm>
            <a:off x="10044873" y="5416993"/>
            <a:ext cx="886329" cy="15482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600" dirty="0">
                <a:solidFill>
                  <a:schemeClr val="tx1"/>
                </a:solidFill>
                <a:latin typeface="Nanum Gothic Regular" charset="-127"/>
                <a:ea typeface="Nanum Gothic Regular" charset="-127"/>
              </a:rPr>
              <a:t>Covariance = 0.21</a:t>
            </a:r>
            <a:endParaRPr lang="ko-KR" altLang="en-US" sz="600" dirty="0">
              <a:solidFill>
                <a:schemeClr val="tx1"/>
              </a:solidFill>
              <a:latin typeface="Nanum Gothic Regular" charset="-127"/>
              <a:ea typeface="Nanum Gothic Regular" charset="-127"/>
            </a:endParaRPr>
          </a:p>
        </p:txBody>
      </p:sp>
      <p:sp>
        <p:nvSpPr>
          <p:cNvPr id="291" name="모서리가 둥근 직사각형 138"/>
          <p:cNvSpPr/>
          <p:nvPr/>
        </p:nvSpPr>
        <p:spPr>
          <a:xfrm>
            <a:off x="10835521" y="5423575"/>
            <a:ext cx="739893" cy="154826"/>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pPr algn="ctr"/>
            <a:r>
              <a:rPr lang="en-US" altLang="ko-KR" sz="600" dirty="0">
                <a:solidFill>
                  <a:schemeClr val="tx1"/>
                </a:solidFill>
                <a:latin typeface="Nanum Gothic Regular" charset="-127"/>
                <a:ea typeface="Nanum Gothic Regular" charset="-127"/>
              </a:rPr>
              <a:t>Covariance = 0.11</a:t>
            </a:r>
            <a:endParaRPr lang="ko-KR" altLang="en-US" sz="600" dirty="0">
              <a:solidFill>
                <a:schemeClr val="tx1"/>
              </a:solidFill>
              <a:latin typeface="Nanum Gothic Regular" charset="-127"/>
              <a:ea typeface="Nanum Gothic Regular" charset="-127"/>
            </a:endParaRPr>
          </a:p>
        </p:txBody>
      </p:sp>
      <p:grpSp>
        <p:nvGrpSpPr>
          <p:cNvPr id="11" name="그룹 10"/>
          <p:cNvGrpSpPr/>
          <p:nvPr/>
        </p:nvGrpSpPr>
        <p:grpSpPr>
          <a:xfrm>
            <a:off x="6906827" y="3584015"/>
            <a:ext cx="5282214" cy="111890"/>
            <a:chOff x="6906827" y="3548503"/>
            <a:chExt cx="5282214" cy="239616"/>
          </a:xfrm>
        </p:grpSpPr>
        <p:sp>
          <p:nvSpPr>
            <p:cNvPr id="10" name="자유형 9"/>
            <p:cNvSpPr/>
            <p:nvPr/>
          </p:nvSpPr>
          <p:spPr>
            <a:xfrm>
              <a:off x="6906827" y="3548503"/>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92" name="자유형 291"/>
            <p:cNvSpPr/>
            <p:nvPr/>
          </p:nvSpPr>
          <p:spPr>
            <a:xfrm>
              <a:off x="6906827" y="3607395"/>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208" name="그룹 207"/>
          <p:cNvGrpSpPr/>
          <p:nvPr/>
        </p:nvGrpSpPr>
        <p:grpSpPr>
          <a:xfrm>
            <a:off x="3435652" y="5423411"/>
            <a:ext cx="725776" cy="458607"/>
            <a:chOff x="8796966" y="7567285"/>
            <a:chExt cx="961760" cy="607722"/>
          </a:xfrm>
        </p:grpSpPr>
        <p:sp>
          <p:nvSpPr>
            <p:cNvPr id="209" name="직사각형 208"/>
            <p:cNvSpPr/>
            <p:nvPr/>
          </p:nvSpPr>
          <p:spPr>
            <a:xfrm>
              <a:off x="8796966" y="7738563"/>
              <a:ext cx="961760" cy="43644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r>
                <a:rPr kumimoji="1" lang="en-US" altLang="ko-KR" sz="800" dirty="0">
                  <a:latin typeface="Nanum Gothic Regular" charset="-127"/>
                  <a:ea typeface="Nanum Gothic Regular" charset="-127"/>
                </a:rPr>
                <a:t>110</a:t>
              </a:r>
            </a:p>
            <a:p>
              <a:pPr algn="ctr"/>
              <a:r>
                <a:rPr lang="en-US" altLang="ko-KR" sz="800" dirty="0">
                  <a:latin typeface="Nanum Gothic Regular" charset="-127"/>
                  <a:ea typeface="Nanum Gothic Regular" charset="-127"/>
                </a:rPr>
                <a:t>10 Rows</a:t>
              </a:r>
              <a:endParaRPr kumimoji="1" lang="ko-KR" altLang="en-US" sz="800" dirty="0">
                <a:latin typeface="Nanum Gothic Regular" charset="-127"/>
                <a:ea typeface="Nanum Gothic Regular" charset="-127"/>
              </a:endParaRPr>
            </a:p>
          </p:txBody>
        </p:sp>
        <p:sp>
          <p:nvSpPr>
            <p:cNvPr id="210" name="삼각형 6"/>
            <p:cNvSpPr/>
            <p:nvPr/>
          </p:nvSpPr>
          <p:spPr>
            <a:xfrm>
              <a:off x="8796966" y="7567285"/>
              <a:ext cx="272252" cy="24578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1268090" rtl="0" eaLnBrk="1" latinLnBrk="1" hangingPunct="1">
                <a:defRPr sz="2496" kern="1200">
                  <a:solidFill>
                    <a:schemeClr val="lt1"/>
                  </a:solidFill>
                  <a:latin typeface="+mn-lt"/>
                  <a:ea typeface="+mn-ea"/>
                  <a:cs typeface="+mn-cs"/>
                </a:defRPr>
              </a:lvl1pPr>
              <a:lvl2pPr marL="634045" algn="l" defTabSz="1268090" rtl="0" eaLnBrk="1" latinLnBrk="1" hangingPunct="1">
                <a:defRPr sz="2496" kern="1200">
                  <a:solidFill>
                    <a:schemeClr val="lt1"/>
                  </a:solidFill>
                  <a:latin typeface="+mn-lt"/>
                  <a:ea typeface="+mn-ea"/>
                  <a:cs typeface="+mn-cs"/>
                </a:defRPr>
              </a:lvl2pPr>
              <a:lvl3pPr marL="1268090" algn="l" defTabSz="1268090" rtl="0" eaLnBrk="1" latinLnBrk="1" hangingPunct="1">
                <a:defRPr sz="2496" kern="1200">
                  <a:solidFill>
                    <a:schemeClr val="lt1"/>
                  </a:solidFill>
                  <a:latin typeface="+mn-lt"/>
                  <a:ea typeface="+mn-ea"/>
                  <a:cs typeface="+mn-cs"/>
                </a:defRPr>
              </a:lvl3pPr>
              <a:lvl4pPr marL="1902135" algn="l" defTabSz="1268090" rtl="0" eaLnBrk="1" latinLnBrk="1" hangingPunct="1">
                <a:defRPr sz="2496" kern="1200">
                  <a:solidFill>
                    <a:schemeClr val="lt1"/>
                  </a:solidFill>
                  <a:latin typeface="+mn-lt"/>
                  <a:ea typeface="+mn-ea"/>
                  <a:cs typeface="+mn-cs"/>
                </a:defRPr>
              </a:lvl4pPr>
              <a:lvl5pPr marL="2536180" algn="l" defTabSz="1268090" rtl="0" eaLnBrk="1" latinLnBrk="1" hangingPunct="1">
                <a:defRPr sz="2496" kern="1200">
                  <a:solidFill>
                    <a:schemeClr val="lt1"/>
                  </a:solidFill>
                  <a:latin typeface="+mn-lt"/>
                  <a:ea typeface="+mn-ea"/>
                  <a:cs typeface="+mn-cs"/>
                </a:defRPr>
              </a:lvl5pPr>
              <a:lvl6pPr marL="3170225" algn="l" defTabSz="1268090" rtl="0" eaLnBrk="1" latinLnBrk="1" hangingPunct="1">
                <a:defRPr sz="2496" kern="1200">
                  <a:solidFill>
                    <a:schemeClr val="lt1"/>
                  </a:solidFill>
                  <a:latin typeface="+mn-lt"/>
                  <a:ea typeface="+mn-ea"/>
                  <a:cs typeface="+mn-cs"/>
                </a:defRPr>
              </a:lvl6pPr>
              <a:lvl7pPr marL="3804270" algn="l" defTabSz="1268090" rtl="0" eaLnBrk="1" latinLnBrk="1" hangingPunct="1">
                <a:defRPr sz="2496" kern="1200">
                  <a:solidFill>
                    <a:schemeClr val="lt1"/>
                  </a:solidFill>
                  <a:latin typeface="+mn-lt"/>
                  <a:ea typeface="+mn-ea"/>
                  <a:cs typeface="+mn-cs"/>
                </a:defRPr>
              </a:lvl7pPr>
              <a:lvl8pPr marL="4438315" algn="l" defTabSz="1268090" rtl="0" eaLnBrk="1" latinLnBrk="1" hangingPunct="1">
                <a:defRPr sz="2496" kern="1200">
                  <a:solidFill>
                    <a:schemeClr val="lt1"/>
                  </a:solidFill>
                  <a:latin typeface="+mn-lt"/>
                  <a:ea typeface="+mn-ea"/>
                  <a:cs typeface="+mn-cs"/>
                </a:defRPr>
              </a:lvl8pPr>
              <a:lvl9pPr marL="5072360" algn="l" defTabSz="1268090" rtl="0" eaLnBrk="1" latinLnBrk="1" hangingPunct="1">
                <a:defRPr sz="2496" kern="1200">
                  <a:solidFill>
                    <a:schemeClr val="lt1"/>
                  </a:solidFill>
                  <a:latin typeface="+mn-lt"/>
                  <a:ea typeface="+mn-ea"/>
                  <a:cs typeface="+mn-cs"/>
                </a:defRPr>
              </a:lvl9pPr>
            </a:lstStyle>
            <a:p>
              <a:pPr algn="ctr"/>
              <a:endParaRPr kumimoji="1" lang="ko-KR" altLang="en-US"/>
            </a:p>
          </p:txBody>
        </p:sp>
      </p:grpSp>
      <p:sp>
        <p:nvSpPr>
          <p:cNvPr id="113" name="직사각형 112"/>
          <p:cNvSpPr/>
          <p:nvPr/>
        </p:nvSpPr>
        <p:spPr>
          <a:xfrm>
            <a:off x="1997156" y="1859869"/>
            <a:ext cx="2342932" cy="235064"/>
          </a:xfrm>
          <a:prstGeom prst="rect">
            <a:avLst/>
          </a:prstGeom>
        </p:spPr>
        <p:txBody>
          <a:bodyPr wrap="square">
            <a:spAutoFit/>
          </a:bodyPr>
          <a:lstStyle/>
          <a:p>
            <a:pPr latinLnBrk="1">
              <a:lnSpc>
                <a:spcPct val="150000"/>
              </a:lnSpc>
              <a:buClr>
                <a:srgbClr val="336699"/>
              </a:buClr>
            </a:pPr>
            <a:r>
              <a:rPr lang="en-US" altLang="ko-KR" sz="700" b="1" dirty="0">
                <a:solidFill>
                  <a:schemeClr val="bg1"/>
                </a:solidFill>
                <a:latin typeface="Nanum Gothic" charset="-127"/>
                <a:ea typeface="Nanum Gothic" charset="-127"/>
                <a:cs typeface="Nanum Gothic" charset="-127"/>
              </a:rPr>
              <a:t>Column detail</a:t>
            </a:r>
          </a:p>
        </p:txBody>
      </p:sp>
      <p:sp>
        <p:nvSpPr>
          <p:cNvPr id="93" name="TextBox 92"/>
          <p:cNvSpPr txBox="1"/>
          <p:nvPr/>
        </p:nvSpPr>
        <p:spPr>
          <a:xfrm>
            <a:off x="771936" y="892778"/>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51.3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cxnSp>
        <p:nvCxnSpPr>
          <p:cNvPr id="94" name="직선 연결선[R] 93"/>
          <p:cNvCxnSpPr/>
          <p:nvPr/>
        </p:nvCxnSpPr>
        <p:spPr>
          <a:xfrm>
            <a:off x="775532" y="1391785"/>
            <a:ext cx="85746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95" name="그림 94"/>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821934" y="1189661"/>
            <a:ext cx="107225" cy="107225"/>
          </a:xfrm>
          <a:prstGeom prst="rect">
            <a:avLst/>
          </a:prstGeom>
        </p:spPr>
      </p:pic>
      <p:sp>
        <p:nvSpPr>
          <p:cNvPr id="96" name="직사각형 95"/>
          <p:cNvSpPr/>
          <p:nvPr/>
        </p:nvSpPr>
        <p:spPr>
          <a:xfrm>
            <a:off x="974141" y="1113757"/>
            <a:ext cx="3444887" cy="25384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eaLnBrk="0" fontAlgn="base" hangingPunct="0">
              <a:spcBef>
                <a:spcPct val="0"/>
              </a:spcBef>
              <a:spcAft>
                <a:spcPct val="0"/>
              </a:spcAft>
              <a:buClr>
                <a:srgbClr val="336699"/>
              </a:buClr>
            </a:pPr>
            <a:r>
              <a:rPr lang="en-US" altLang="ko-KR" sz="800" b="1" dirty="0">
                <a:solidFill>
                  <a:prstClr val="black">
                    <a:lumMod val="75000"/>
                    <a:lumOff val="25000"/>
                  </a:prstClr>
                </a:solidFill>
                <a:latin typeface="+mn-ea"/>
                <a:cs typeface="Nanum Gothic" charset="-127"/>
              </a:rPr>
              <a:t>Column detail</a:t>
            </a:r>
          </a:p>
        </p:txBody>
      </p:sp>
      <p:graphicFrame>
        <p:nvGraphicFramePr>
          <p:cNvPr id="101" name="표 100"/>
          <p:cNvGraphicFramePr>
            <a:graphicFrameLocks noGrp="1"/>
          </p:cNvGraphicFramePr>
          <p:nvPr>
            <p:extLst>
              <p:ext uri="{D42A27DB-BD31-4B8C-83A1-F6EECF244321}">
                <p14:modId xmlns:p14="http://schemas.microsoft.com/office/powerpoint/2010/main" val="1334376244"/>
              </p:ext>
            </p:extLst>
          </p:nvPr>
        </p:nvGraphicFramePr>
        <p:xfrm>
          <a:off x="771936" y="1693298"/>
          <a:ext cx="1597987" cy="4631304"/>
        </p:xfrm>
        <a:graphic>
          <a:graphicData uri="http://schemas.openxmlformats.org/drawingml/2006/table">
            <a:tbl>
              <a:tblPr firstRow="1" bandRow="1">
                <a:tableStyleId>{5C22544A-7EE6-4342-B048-85BDC9FD1C3A}</a:tableStyleId>
              </a:tblPr>
              <a:tblGrid>
                <a:gridCol w="1597987">
                  <a:extLst>
                    <a:ext uri="{9D8B030D-6E8A-4147-A177-3AD203B41FA5}">
                      <a16:colId xmlns:a16="http://schemas.microsoft.com/office/drawing/2014/main" val="20004"/>
                    </a:ext>
                  </a:extLst>
                </a:gridCol>
              </a:tblGrid>
              <a:tr h="192971">
                <a:tc>
                  <a:txBody>
                    <a:bodyPr/>
                    <a:lstStyle/>
                    <a:p>
                      <a:pPr algn="l" latinLnBrk="1"/>
                      <a:r>
                        <a:rPr lang="en-US" altLang="ko-KR" sz="600" b="0" dirty="0">
                          <a:solidFill>
                            <a:schemeClr val="tx1"/>
                          </a:solidFill>
                          <a:latin typeface="Nanum Gothic" charset="-127"/>
                          <a:ea typeface="Nanum Gothic" charset="-127"/>
                          <a:cs typeface="Nanum Gothic" charset="-127"/>
                        </a:rPr>
                        <a:t>Wafer 01</a:t>
                      </a:r>
                      <a:endParaRPr lang="ko-KR" altLang="en-US" sz="600" b="0" dirty="0">
                        <a:solidFill>
                          <a:schemeClr val="tx1"/>
                        </a:solidFill>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92971">
                <a:tc>
                  <a:txBody>
                    <a:bodyPr/>
                    <a:lstStyle/>
                    <a:p>
                      <a:pPr algn="l" latinLnBrk="1"/>
                      <a:r>
                        <a:rPr lang="en-US" altLang="ko-KR" sz="600" b="0" dirty="0">
                          <a:latin typeface="Nanum Gothic" charset="-127"/>
                          <a:ea typeface="Nanum Gothic" charset="-127"/>
                          <a:cs typeface="Nanum Gothic" charset="-127"/>
                        </a:rPr>
                        <a:t>Wafer 02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92971">
                <a:tc>
                  <a:txBody>
                    <a:bodyPr/>
                    <a:lstStyle/>
                    <a:p>
                      <a:pPr algn="l" latinLnBrk="1"/>
                      <a:r>
                        <a:rPr lang="en-US" altLang="ko-KR" sz="600" b="0" dirty="0">
                          <a:latin typeface="Nanum Gothic" charset="-127"/>
                          <a:ea typeface="Nanum Gothic" charset="-127"/>
                          <a:cs typeface="Nanum Gothic" charset="-127"/>
                        </a:rPr>
                        <a:t>Wafer 03</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92971">
                <a:tc>
                  <a:txBody>
                    <a:bodyPr/>
                    <a:lstStyle/>
                    <a:p>
                      <a:pPr algn="l" latinLnBrk="1"/>
                      <a:r>
                        <a:rPr lang="en-US" altLang="ko-KR" sz="600" b="0" dirty="0">
                          <a:latin typeface="Nanum Gothic" charset="-127"/>
                          <a:ea typeface="Nanum Gothic" charset="-127"/>
                          <a:cs typeface="Nanum Gothic" charset="-127"/>
                        </a:rPr>
                        <a:t>Wafer 04</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192971">
                <a:tc>
                  <a:txBody>
                    <a:bodyPr/>
                    <a:lstStyle/>
                    <a:p>
                      <a:pPr algn="l" latinLnBrk="1"/>
                      <a:r>
                        <a:rPr lang="en-US" altLang="ko-KR" sz="600" b="0" dirty="0">
                          <a:latin typeface="Nanum Gothic" charset="-127"/>
                          <a:ea typeface="Nanum Gothic" charset="-127"/>
                          <a:cs typeface="Nanum Gothic" charset="-127"/>
                        </a:rPr>
                        <a:t>Wafer 05</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192971">
                <a:tc>
                  <a:txBody>
                    <a:bodyPr/>
                    <a:lstStyle/>
                    <a:p>
                      <a:pPr algn="l" latinLnBrk="1"/>
                      <a:r>
                        <a:rPr lang="en-US" altLang="ko-KR" sz="600" b="0" dirty="0">
                          <a:latin typeface="Nanum Gothic" charset="-127"/>
                          <a:ea typeface="Nanum Gothic" charset="-127"/>
                          <a:cs typeface="Nanum Gothic" charset="-127"/>
                        </a:rPr>
                        <a:t>Wafer 06</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192971">
                <a:tc>
                  <a:txBody>
                    <a:bodyPr/>
                    <a:lstStyle/>
                    <a:p>
                      <a:pPr algn="l" latinLnBrk="1"/>
                      <a:r>
                        <a:rPr lang="en-US" altLang="ko-KR" sz="600" b="0" dirty="0">
                          <a:latin typeface="Nanum Gothic" charset="-127"/>
                          <a:ea typeface="Nanum Gothic" charset="-127"/>
                          <a:cs typeface="Nanum Gothic" charset="-127"/>
                        </a:rPr>
                        <a:t>Wafer 07</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r h="192971">
                <a:tc>
                  <a:txBody>
                    <a:bodyPr/>
                    <a:lstStyle/>
                    <a:p>
                      <a:pPr algn="l" latinLnBrk="1"/>
                      <a:r>
                        <a:rPr lang="en-US" altLang="ko-KR" sz="600" b="0" dirty="0">
                          <a:latin typeface="Nanum Gothic" charset="-127"/>
                          <a:ea typeface="Nanum Gothic" charset="-127"/>
                          <a:cs typeface="Nanum Gothic" charset="-127"/>
                        </a:rPr>
                        <a:t>Wafer 08</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8"/>
                  </a:ext>
                </a:extLst>
              </a:tr>
              <a:tr h="192971">
                <a:tc>
                  <a:txBody>
                    <a:bodyPr/>
                    <a:lstStyle/>
                    <a:p>
                      <a:pPr algn="l" latinLnBrk="1"/>
                      <a:r>
                        <a:rPr lang="en-US" altLang="ko-KR" sz="600" b="0" dirty="0">
                          <a:latin typeface="Nanum Gothic" charset="-127"/>
                          <a:ea typeface="Nanum Gothic" charset="-127"/>
                          <a:cs typeface="Nanum Gothic" charset="-127"/>
                        </a:rPr>
                        <a:t>Wafer 09</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9"/>
                  </a:ext>
                </a:extLst>
              </a:tr>
              <a:tr h="192971">
                <a:tc>
                  <a:txBody>
                    <a:bodyPr/>
                    <a:lstStyle/>
                    <a:p>
                      <a:pPr algn="l" latinLnBrk="1"/>
                      <a:r>
                        <a:rPr lang="en-US" altLang="ko-KR" sz="600" b="0" dirty="0">
                          <a:latin typeface="Nanum Gothic" charset="-127"/>
                          <a:ea typeface="Nanum Gothic" charset="-127"/>
                          <a:cs typeface="Nanum Gothic" charset="-127"/>
                        </a:rPr>
                        <a:t>Wafer 10</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0"/>
                  </a:ext>
                </a:extLst>
              </a:tr>
              <a:tr h="192971">
                <a:tc>
                  <a:txBody>
                    <a:bodyPr/>
                    <a:lstStyle/>
                    <a:p>
                      <a:pPr algn="l" latinLnBrk="1"/>
                      <a:r>
                        <a:rPr lang="en-US" altLang="ko-KR" sz="600" b="0" dirty="0">
                          <a:latin typeface="Nanum Gothic" charset="-127"/>
                          <a:ea typeface="Nanum Gothic" charset="-127"/>
                          <a:cs typeface="Nanum Gothic" charset="-127"/>
                        </a:rPr>
                        <a:t>Wafer 11</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1"/>
                  </a:ext>
                </a:extLst>
              </a:tr>
              <a:tr h="192971">
                <a:tc>
                  <a:txBody>
                    <a:bodyPr/>
                    <a:lstStyle/>
                    <a:p>
                      <a:pPr algn="l" latinLnBrk="1"/>
                      <a:r>
                        <a:rPr lang="en-US" altLang="ko-KR" sz="600" b="0" dirty="0">
                          <a:latin typeface="Nanum Gothic" charset="-127"/>
                          <a:ea typeface="Nanum Gothic" charset="-127"/>
                          <a:cs typeface="Nanum Gothic" charset="-127"/>
                        </a:rPr>
                        <a:t>Wafer 12</a:t>
                      </a:r>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4"/>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5"/>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6"/>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7"/>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8"/>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19"/>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0"/>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1"/>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2"/>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3"/>
                  </a:ext>
                </a:extLst>
              </a:tr>
              <a:tr h="192971">
                <a:tc>
                  <a:txBody>
                    <a:bodyPr/>
                    <a:lstStyle/>
                    <a:p>
                      <a:pPr algn="l" latinLnBrk="1"/>
                      <a:endParaRPr lang="ko-KR" altLang="en-US" sz="600" b="0" dirty="0">
                        <a:latin typeface="Nanum Gothic" charset="-127"/>
                        <a:ea typeface="Nanum Gothic" charset="-127"/>
                        <a:cs typeface="Nanum Gothic" charset="-127"/>
                      </a:endParaRPr>
                    </a:p>
                  </a:txBody>
                  <a:tcPr marL="72000" marR="72000" marT="36000" marB="3600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tx1">
                          <a:lumMod val="50000"/>
                          <a:lumOff val="50000"/>
                        </a:schemeClr>
                      </a:solidFill>
                      <a:prstDash val="solid"/>
                      <a:round/>
                      <a:headEnd type="none" w="med" len="med"/>
                      <a:tailEnd type="none" w="med" len="med"/>
                    </a:lnT>
                    <a:lnB w="3175" cap="flat" cmpd="sng" algn="ctr">
                      <a:solidFill>
                        <a:schemeClr val="tx1">
                          <a:lumMod val="50000"/>
                          <a:lumOff val="5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24"/>
                  </a:ext>
                </a:extLst>
              </a:tr>
            </a:tbl>
          </a:graphicData>
        </a:graphic>
      </p:graphicFrame>
      <p:sp>
        <p:nvSpPr>
          <p:cNvPr id="104" name="모서리가 둥근 직사각형 82"/>
          <p:cNvSpPr/>
          <p:nvPr/>
        </p:nvSpPr>
        <p:spPr>
          <a:xfrm>
            <a:off x="2356207" y="1517989"/>
            <a:ext cx="45719" cy="1294618"/>
          </a:xfrm>
          <a:prstGeom prst="roundRect">
            <a:avLst>
              <a:gd name="adj" fmla="val 344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20">
              <a:solidFill>
                <a:prstClr val="white"/>
              </a:solidFill>
              <a:latin typeface="+mn-ea"/>
              <a:cs typeface="Nanum Gothic" charset="-127"/>
            </a:endParaRPr>
          </a:p>
        </p:txBody>
      </p:sp>
      <p:sp>
        <p:nvSpPr>
          <p:cNvPr id="105" name="직사각형 104"/>
          <p:cNvSpPr/>
          <p:nvPr/>
        </p:nvSpPr>
        <p:spPr>
          <a:xfrm>
            <a:off x="959052" y="1431672"/>
            <a:ext cx="1050563" cy="184666"/>
          </a:xfrm>
          <a:prstGeom prst="rect">
            <a:avLst/>
          </a:prstGeom>
        </p:spPr>
        <p:txBody>
          <a:bodyPr wrap="square">
            <a:spAutoFit/>
          </a:bodyPr>
          <a:lstStyle/>
          <a:p>
            <a:pPr>
              <a:buClr>
                <a:srgbClr val="336699"/>
              </a:buClr>
            </a:pPr>
            <a:r>
              <a:rPr lang="en-US" altLang="ko-KR" sz="600" b="1">
                <a:solidFill>
                  <a:schemeClr val="tx1">
                    <a:lumMod val="75000"/>
                    <a:lumOff val="25000"/>
                  </a:schemeClr>
                </a:solidFill>
                <a:latin typeface="+mn-ea"/>
                <a:cs typeface="Nanum Gothic" charset="-127"/>
              </a:rPr>
              <a:t>Column name (alias)</a:t>
            </a:r>
          </a:p>
        </p:txBody>
      </p:sp>
      <p:cxnSp>
        <p:nvCxnSpPr>
          <p:cNvPr id="106" name="직선 연결선[R] 105"/>
          <p:cNvCxnSpPr/>
          <p:nvPr/>
        </p:nvCxnSpPr>
        <p:spPr>
          <a:xfrm>
            <a:off x="2416386" y="1484771"/>
            <a:ext cx="0" cy="483983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7" name="그룹 106"/>
          <p:cNvGrpSpPr/>
          <p:nvPr/>
        </p:nvGrpSpPr>
        <p:grpSpPr>
          <a:xfrm>
            <a:off x="1999396" y="1425959"/>
            <a:ext cx="340153" cy="184666"/>
            <a:chOff x="5690620" y="4202278"/>
            <a:chExt cx="244128" cy="132535"/>
          </a:xfrm>
        </p:grpSpPr>
        <p:pic>
          <p:nvPicPr>
            <p:cNvPr id="108" name="그림 107"/>
            <p:cNvPicPr>
              <a:picLocks noChangeAspect="1"/>
            </p:cNvPicPr>
            <p:nvPr/>
          </p:nvPicPr>
          <p:blipFill rotWithShape="1">
            <a:blip r:embed="rId6"/>
            <a:srcRect l="31928"/>
            <a:stretch/>
          </p:blipFill>
          <p:spPr>
            <a:xfrm>
              <a:off x="5690620" y="4245313"/>
              <a:ext cx="48905" cy="62895"/>
            </a:xfrm>
            <a:prstGeom prst="rect">
              <a:avLst/>
            </a:prstGeom>
          </p:spPr>
        </p:pic>
        <p:cxnSp>
          <p:nvCxnSpPr>
            <p:cNvPr id="109" name="직선 연결선 277"/>
            <p:cNvCxnSpPr/>
            <p:nvPr/>
          </p:nvCxnSpPr>
          <p:spPr>
            <a:xfrm>
              <a:off x="5729479" y="4328717"/>
              <a:ext cx="205269" cy="0"/>
            </a:xfrm>
            <a:prstGeom prst="line">
              <a:avLst/>
            </a:prstGeom>
            <a:ln>
              <a:solidFill>
                <a:srgbClr val="A6A6A6"/>
              </a:solidFill>
            </a:ln>
          </p:spPr>
          <p:style>
            <a:lnRef idx="1">
              <a:schemeClr val="accent1"/>
            </a:lnRef>
            <a:fillRef idx="0">
              <a:schemeClr val="accent1"/>
            </a:fillRef>
            <a:effectRef idx="0">
              <a:schemeClr val="accent1"/>
            </a:effectRef>
            <a:fontRef idx="minor">
              <a:schemeClr val="tx1"/>
            </a:fontRef>
          </p:style>
        </p:cxnSp>
        <p:sp>
          <p:nvSpPr>
            <p:cNvPr id="110" name="직사각형 109"/>
            <p:cNvSpPr/>
            <p:nvPr/>
          </p:nvSpPr>
          <p:spPr>
            <a:xfrm>
              <a:off x="5702121" y="4202278"/>
              <a:ext cx="222272" cy="132535"/>
            </a:xfrm>
            <a:prstGeom prst="rect">
              <a:avLst/>
            </a:prstGeom>
            <a:noFill/>
          </p:spPr>
          <p:txBody>
            <a:bodyPr wrap="none" rtlCol="0">
              <a:spAutoFit/>
            </a:bodyPr>
            <a:lstStyle/>
            <a:p>
              <a:r>
                <a:rPr lang="en-US" altLang="ko-KR" sz="600" dirty="0">
                  <a:solidFill>
                    <a:schemeClr val="bg1">
                      <a:lumMod val="65000"/>
                    </a:schemeClr>
                  </a:solidFill>
                  <a:latin typeface="+mn-ea"/>
                </a:rPr>
                <a:t>100</a:t>
              </a:r>
            </a:p>
          </p:txBody>
        </p:sp>
      </p:grpSp>
      <p:sp>
        <p:nvSpPr>
          <p:cNvPr id="4" name="L 도형 3">
            <a:extLst>
              <a:ext uri="{FF2B5EF4-FFF2-40B4-BE49-F238E27FC236}">
                <a16:creationId xmlns:a16="http://schemas.microsoft.com/office/drawing/2014/main" id="{089FA6B7-38C9-F64E-BB90-499AC068B07E}"/>
              </a:ext>
            </a:extLst>
          </p:cNvPr>
          <p:cNvSpPr/>
          <p:nvPr/>
        </p:nvSpPr>
        <p:spPr>
          <a:xfrm>
            <a:off x="7519796" y="5552663"/>
            <a:ext cx="844727" cy="1143108"/>
          </a:xfrm>
          <a:prstGeom prst="corner">
            <a:avLst>
              <a:gd name="adj1" fmla="val 8826"/>
              <a:gd name="adj2" fmla="val 1546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86" name="모서리가 둥근 직사각형 138"/>
          <p:cNvSpPr/>
          <p:nvPr/>
        </p:nvSpPr>
        <p:spPr>
          <a:xfrm>
            <a:off x="7085624" y="5870475"/>
            <a:ext cx="1025272" cy="582863"/>
          </a:xfrm>
          <a:prstGeom prst="round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defPPr>
              <a:defRPr lang="ko-KR"/>
            </a:defPPr>
            <a:lvl1pPr algn="l" rtl="0" eaLnBrk="0" fontAlgn="base" hangingPunct="0">
              <a:spcBef>
                <a:spcPct val="0"/>
              </a:spcBef>
              <a:spcAft>
                <a:spcPct val="0"/>
              </a:spcAft>
              <a:defRPr kumimoji="1" kern="1200">
                <a:solidFill>
                  <a:schemeClr val="lt1"/>
                </a:solidFill>
                <a:latin typeface="+mn-lt"/>
                <a:ea typeface="+mn-ea"/>
                <a:cs typeface="+mn-cs"/>
              </a:defRPr>
            </a:lvl1pPr>
            <a:lvl2pPr marL="457200" algn="l" rtl="0" eaLnBrk="0" fontAlgn="base" hangingPunct="0">
              <a:spcBef>
                <a:spcPct val="0"/>
              </a:spcBef>
              <a:spcAft>
                <a:spcPct val="0"/>
              </a:spcAft>
              <a:defRPr kumimoji="1" kern="1200">
                <a:solidFill>
                  <a:schemeClr val="lt1"/>
                </a:solidFill>
                <a:latin typeface="+mn-lt"/>
                <a:ea typeface="+mn-ea"/>
                <a:cs typeface="+mn-cs"/>
              </a:defRPr>
            </a:lvl2pPr>
            <a:lvl3pPr marL="914400" algn="l" rtl="0" eaLnBrk="0" fontAlgn="base" hangingPunct="0">
              <a:spcBef>
                <a:spcPct val="0"/>
              </a:spcBef>
              <a:spcAft>
                <a:spcPct val="0"/>
              </a:spcAft>
              <a:defRPr kumimoji="1" kern="1200">
                <a:solidFill>
                  <a:schemeClr val="lt1"/>
                </a:solidFill>
                <a:latin typeface="+mn-lt"/>
                <a:ea typeface="+mn-ea"/>
                <a:cs typeface="+mn-cs"/>
              </a:defRPr>
            </a:lvl3pPr>
            <a:lvl4pPr marL="1371600" algn="l" rtl="0" eaLnBrk="0" fontAlgn="base" hangingPunct="0">
              <a:spcBef>
                <a:spcPct val="0"/>
              </a:spcBef>
              <a:spcAft>
                <a:spcPct val="0"/>
              </a:spcAft>
              <a:defRPr kumimoji="1" kern="1200">
                <a:solidFill>
                  <a:schemeClr val="lt1"/>
                </a:solidFill>
                <a:latin typeface="+mn-lt"/>
                <a:ea typeface="+mn-ea"/>
                <a:cs typeface="+mn-cs"/>
              </a:defRPr>
            </a:lvl4pPr>
            <a:lvl5pPr marL="1828800" algn="l" rtl="0" eaLnBrk="0" fontAlgn="base" hangingPunct="0">
              <a:spcBef>
                <a:spcPct val="0"/>
              </a:spcBef>
              <a:spcAft>
                <a:spcPct val="0"/>
              </a:spcAft>
              <a:defRPr kumimoji="1" kern="1200">
                <a:solidFill>
                  <a:schemeClr val="lt1"/>
                </a:solidFill>
                <a:latin typeface="+mn-lt"/>
                <a:ea typeface="+mn-ea"/>
                <a:cs typeface="+mn-cs"/>
              </a:defRPr>
            </a:lvl5pPr>
            <a:lvl6pPr marL="2286000" algn="l" defTabSz="914400" rtl="0" eaLnBrk="1" latinLnBrk="1" hangingPunct="1">
              <a:defRPr kumimoji="1" kern="1200">
                <a:solidFill>
                  <a:schemeClr val="lt1"/>
                </a:solidFill>
                <a:latin typeface="+mn-lt"/>
                <a:ea typeface="+mn-ea"/>
                <a:cs typeface="+mn-cs"/>
              </a:defRPr>
            </a:lvl6pPr>
            <a:lvl7pPr marL="2743200" algn="l" defTabSz="914400" rtl="0" eaLnBrk="1" latinLnBrk="1" hangingPunct="1">
              <a:defRPr kumimoji="1" kern="1200">
                <a:solidFill>
                  <a:schemeClr val="lt1"/>
                </a:solidFill>
                <a:latin typeface="+mn-lt"/>
                <a:ea typeface="+mn-ea"/>
                <a:cs typeface="+mn-cs"/>
              </a:defRPr>
            </a:lvl7pPr>
            <a:lvl8pPr marL="3200400" algn="l" defTabSz="914400" rtl="0" eaLnBrk="1" latinLnBrk="1" hangingPunct="1">
              <a:defRPr kumimoji="1" kern="1200">
                <a:solidFill>
                  <a:schemeClr val="lt1"/>
                </a:solidFill>
                <a:latin typeface="+mn-lt"/>
                <a:ea typeface="+mn-ea"/>
                <a:cs typeface="+mn-cs"/>
              </a:defRPr>
            </a:lvl8pPr>
            <a:lvl9pPr marL="3657600" algn="l" defTabSz="914400" rtl="0" eaLnBrk="1" latinLnBrk="1" hangingPunct="1">
              <a:defRPr kumimoji="1" kern="1200">
                <a:solidFill>
                  <a:schemeClr val="lt1"/>
                </a:solidFill>
                <a:latin typeface="+mn-lt"/>
                <a:ea typeface="+mn-ea"/>
                <a:cs typeface="+mn-cs"/>
              </a:defRPr>
            </a:lvl9pPr>
          </a:lstStyle>
          <a:p>
            <a:r>
              <a:rPr lang="en-US" altLang="ko-KR" sz="600" dirty="0">
                <a:solidFill>
                  <a:schemeClr val="tx1"/>
                </a:solidFill>
                <a:latin typeface="Nanum Gothic" charset="-127"/>
                <a:ea typeface="Nanum Gothic" charset="-127"/>
                <a:cs typeface="Nanum Gothic" charset="-127"/>
              </a:rPr>
              <a:t>LTECEI</a:t>
            </a:r>
            <a:r>
              <a:rPr lang="ko-KR" altLang="en-US" sz="600" dirty="0">
                <a:solidFill>
                  <a:schemeClr val="tx1"/>
                </a:solidFill>
                <a:latin typeface="Nanum Gothic" charset="-127"/>
                <a:ea typeface="Nanum Gothic" charset="-127"/>
                <a:cs typeface="Nanum Gothic" charset="-127"/>
              </a:rPr>
              <a:t> </a:t>
            </a:r>
            <a:r>
              <a:rPr lang="en-US" altLang="ko-KR" sz="600" dirty="0">
                <a:solidFill>
                  <a:schemeClr val="tx1"/>
                </a:solidFill>
                <a:latin typeface="Nanum Gothic" charset="-127"/>
                <a:ea typeface="Nanum Gothic" charset="-127"/>
                <a:cs typeface="Nanum Gothic" charset="-127"/>
              </a:rPr>
              <a:t>VALUE</a:t>
            </a:r>
            <a:endParaRPr lang="ko-KR" altLang="en-US" sz="600" dirty="0">
              <a:solidFill>
                <a:schemeClr val="tx1"/>
              </a:solidFill>
              <a:latin typeface="Nanum Gothic" charset="-127"/>
              <a:ea typeface="Nanum Gothic" charset="-127"/>
              <a:cs typeface="Nanum Gothic" charset="-127"/>
            </a:endParaRPr>
          </a:p>
        </p:txBody>
      </p:sp>
      <p:sp>
        <p:nvSpPr>
          <p:cNvPr id="100" name="L 도형 99">
            <a:extLst>
              <a:ext uri="{FF2B5EF4-FFF2-40B4-BE49-F238E27FC236}">
                <a16:creationId xmlns:a16="http://schemas.microsoft.com/office/drawing/2014/main" id="{51021B6F-A25F-FF44-A47F-1D61577D01FC}"/>
              </a:ext>
            </a:extLst>
          </p:cNvPr>
          <p:cNvSpPr/>
          <p:nvPr/>
        </p:nvSpPr>
        <p:spPr>
          <a:xfrm>
            <a:off x="8350049" y="5552663"/>
            <a:ext cx="844727" cy="1143108"/>
          </a:xfrm>
          <a:prstGeom prst="corner">
            <a:avLst>
              <a:gd name="adj1" fmla="val 8826"/>
              <a:gd name="adj2" fmla="val 1546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1" name="L 도형 110">
            <a:extLst>
              <a:ext uri="{FF2B5EF4-FFF2-40B4-BE49-F238E27FC236}">
                <a16:creationId xmlns:a16="http://schemas.microsoft.com/office/drawing/2014/main" id="{90595112-1FD3-C441-AE5B-0EBC94CAB215}"/>
              </a:ext>
            </a:extLst>
          </p:cNvPr>
          <p:cNvSpPr/>
          <p:nvPr/>
        </p:nvSpPr>
        <p:spPr>
          <a:xfrm>
            <a:off x="9180301" y="5552663"/>
            <a:ext cx="844727" cy="1143108"/>
          </a:xfrm>
          <a:prstGeom prst="corner">
            <a:avLst>
              <a:gd name="adj1" fmla="val 8826"/>
              <a:gd name="adj2" fmla="val 1546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2" name="L 도형 111">
            <a:extLst>
              <a:ext uri="{FF2B5EF4-FFF2-40B4-BE49-F238E27FC236}">
                <a16:creationId xmlns:a16="http://schemas.microsoft.com/office/drawing/2014/main" id="{0604B06C-87AC-E44C-ADDF-D03726147ECA}"/>
              </a:ext>
            </a:extLst>
          </p:cNvPr>
          <p:cNvSpPr/>
          <p:nvPr/>
        </p:nvSpPr>
        <p:spPr>
          <a:xfrm>
            <a:off x="10004944" y="5552663"/>
            <a:ext cx="844727" cy="1143108"/>
          </a:xfrm>
          <a:prstGeom prst="corner">
            <a:avLst>
              <a:gd name="adj1" fmla="val 8826"/>
              <a:gd name="adj2" fmla="val 1546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114" name="L 도형 113">
            <a:extLst>
              <a:ext uri="{FF2B5EF4-FFF2-40B4-BE49-F238E27FC236}">
                <a16:creationId xmlns:a16="http://schemas.microsoft.com/office/drawing/2014/main" id="{9EB8456C-DE11-5249-9395-A2E679E6A7C3}"/>
              </a:ext>
            </a:extLst>
          </p:cNvPr>
          <p:cNvSpPr/>
          <p:nvPr/>
        </p:nvSpPr>
        <p:spPr>
          <a:xfrm>
            <a:off x="10823977" y="5552663"/>
            <a:ext cx="844727" cy="1143108"/>
          </a:xfrm>
          <a:prstGeom prst="corner">
            <a:avLst>
              <a:gd name="adj1" fmla="val 8826"/>
              <a:gd name="adj2" fmla="val 1546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nvGrpSpPr>
          <p:cNvPr id="97" name="그룹 96">
            <a:extLst>
              <a:ext uri="{FF2B5EF4-FFF2-40B4-BE49-F238E27FC236}">
                <a16:creationId xmlns:a16="http://schemas.microsoft.com/office/drawing/2014/main" id="{7CE4098C-3A4F-41DC-B94F-80A1EC0F4115}"/>
              </a:ext>
            </a:extLst>
          </p:cNvPr>
          <p:cNvGrpSpPr/>
          <p:nvPr/>
        </p:nvGrpSpPr>
        <p:grpSpPr>
          <a:xfrm>
            <a:off x="9849639" y="5847618"/>
            <a:ext cx="2068325" cy="563623"/>
            <a:chOff x="9800571" y="3147060"/>
            <a:chExt cx="2068325" cy="563623"/>
          </a:xfrm>
          <a:effectLst>
            <a:outerShdw blurRad="50800" dist="38100" dir="2700000" algn="tl" rotWithShape="0">
              <a:prstClr val="black">
                <a:alpha val="40000"/>
              </a:prstClr>
            </a:outerShdw>
          </a:effectLst>
        </p:grpSpPr>
        <p:sp>
          <p:nvSpPr>
            <p:cNvPr id="99" name="직사각형 98">
              <a:extLst>
                <a:ext uri="{FF2B5EF4-FFF2-40B4-BE49-F238E27FC236}">
                  <a16:creationId xmlns:a16="http://schemas.microsoft.com/office/drawing/2014/main" id="{12C2F5CF-A719-4608-9D8C-2BB0126BABDE}"/>
                </a:ext>
              </a:extLst>
            </p:cNvPr>
            <p:cNvSpPr/>
            <p:nvPr/>
          </p:nvSpPr>
          <p:spPr>
            <a:xfrm>
              <a:off x="9800571" y="3362014"/>
              <a:ext cx="2068325" cy="348669"/>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marL="88900" indent="-88900" eaLnBrk="0" fontAlgn="base" latinLnBrk="0" hangingPunct="0">
                <a:lnSpc>
                  <a:spcPct val="150000"/>
                </a:lnSpc>
                <a:spcBef>
                  <a:spcPct val="0"/>
                </a:spcBef>
                <a:spcAft>
                  <a:spcPct val="0"/>
                </a:spcAft>
                <a:buAutoNum type="arabicPeriod"/>
              </a:pPr>
              <a:r>
                <a:rPr kumimoji="1" lang="ko-KR" altLang="en-US" sz="600" dirty="0">
                  <a:solidFill>
                    <a:prstClr val="white"/>
                  </a:solidFill>
                  <a:latin typeface="Nanum Gothic" charset="-127"/>
                  <a:ea typeface="Nanum Gothic" charset="-127"/>
                  <a:cs typeface="Nanum Gothic" charset="-127"/>
                </a:rPr>
                <a:t>차트의 컬러값 및 폰트 변경 가능</a:t>
              </a:r>
            </a:p>
          </p:txBody>
        </p:sp>
        <p:sp>
          <p:nvSpPr>
            <p:cNvPr id="98" name="직사각형 97">
              <a:extLst>
                <a:ext uri="{FF2B5EF4-FFF2-40B4-BE49-F238E27FC236}">
                  <a16:creationId xmlns:a16="http://schemas.microsoft.com/office/drawing/2014/main" id="{7BDC64E0-E17C-4E51-9A73-9E315DDF5638}"/>
                </a:ext>
              </a:extLst>
            </p:cNvPr>
            <p:cNvSpPr/>
            <p:nvPr/>
          </p:nvSpPr>
          <p:spPr>
            <a:xfrm>
              <a:off x="9800571" y="3147060"/>
              <a:ext cx="2068325" cy="214954"/>
            </a:xfrm>
            <a:prstGeom prst="rect">
              <a:avLst/>
            </a:prstGeom>
            <a:solidFill>
              <a:srgbClr val="51237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eaLnBrk="0" fontAlgn="base" latinLnBrk="0" hangingPunct="0">
                <a:spcBef>
                  <a:spcPct val="0"/>
                </a:spcBef>
                <a:spcAft>
                  <a:spcPct val="0"/>
                </a:spcAft>
              </a:pPr>
              <a:r>
                <a:rPr kumimoji="1" lang="en-US" altLang="ko-KR" sz="800" dirty="0">
                  <a:solidFill>
                    <a:prstClr val="white"/>
                  </a:solidFill>
                  <a:latin typeface="Nanum Gothic" charset="-127"/>
                  <a:ea typeface="Nanum Gothic" charset="-127"/>
                  <a:cs typeface="Nanum Gothic" charset="-127"/>
                </a:rPr>
                <a:t>Design</a:t>
              </a:r>
              <a:r>
                <a:rPr kumimoji="1" lang="ko-KR" altLang="en-US" sz="800" dirty="0">
                  <a:solidFill>
                    <a:prstClr val="white"/>
                  </a:solidFill>
                  <a:latin typeface="Nanum Gothic" charset="-127"/>
                  <a:ea typeface="Nanum Gothic" charset="-127"/>
                  <a:cs typeface="Nanum Gothic" charset="-127"/>
                </a:rPr>
                <a:t> </a:t>
              </a:r>
              <a:r>
                <a:rPr kumimoji="1" lang="en-US" altLang="ko-KR" sz="800" dirty="0">
                  <a:solidFill>
                    <a:prstClr val="white"/>
                  </a:solidFill>
                  <a:latin typeface="Nanum Gothic" charset="-127"/>
                  <a:ea typeface="Nanum Gothic" charset="-127"/>
                  <a:cs typeface="Nanum Gothic" charset="-127"/>
                </a:rPr>
                <a:t>Note</a:t>
              </a:r>
              <a:endParaRPr kumimoji="1" lang="ko-KR" altLang="en-US" sz="800" dirty="0">
                <a:solidFill>
                  <a:prstClr val="white"/>
                </a:solidFill>
                <a:latin typeface="Nanum Gothic" charset="-127"/>
                <a:ea typeface="Nanum Gothic" charset="-127"/>
                <a:cs typeface="Nanum Gothic" charset="-127"/>
              </a:endParaRPr>
            </a:p>
          </p:txBody>
        </p:sp>
      </p:grpSp>
    </p:spTree>
    <p:extLst>
      <p:ext uri="{BB962C8B-B14F-4D97-AF65-F5344CB8AC3E}">
        <p14:creationId xmlns:p14="http://schemas.microsoft.com/office/powerpoint/2010/main" val="925910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모서리가 둥근 직사각형 425"/>
          <p:cNvSpPr/>
          <p:nvPr/>
        </p:nvSpPr>
        <p:spPr>
          <a:xfrm>
            <a:off x="9360112" y="4819331"/>
            <a:ext cx="2442115" cy="22886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mn-ea"/>
                <a:cs typeface="Nanum Gothic" charset="-127"/>
              </a:rPr>
              <a:t>영역에 호버 시</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클릭 가능</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사방향 커서로 변경됨</a:t>
            </a:r>
            <a:endParaRPr kumimoji="1" lang="en-US" altLang="ko-KR" sz="600" dirty="0">
              <a:solidFill>
                <a:schemeClr val="tx1"/>
              </a:solidFill>
              <a:latin typeface="+mn-ea"/>
              <a:cs typeface="Nanum Gothic" charset="-127"/>
            </a:endParaRPr>
          </a:p>
        </p:txBody>
      </p:sp>
      <p:sp>
        <p:nvSpPr>
          <p:cNvPr id="429" name="모서리가 둥근 직사각형 428"/>
          <p:cNvSpPr/>
          <p:nvPr/>
        </p:nvSpPr>
        <p:spPr>
          <a:xfrm>
            <a:off x="9392843" y="5998461"/>
            <a:ext cx="2442115" cy="22886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mn-ea"/>
                <a:cs typeface="Nanum Gothic" charset="-127"/>
              </a:rPr>
              <a:t>영역 클릭 시</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드레그 가능</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좌측 방향을 가리키는 커서로 변경됨</a:t>
            </a:r>
            <a:endParaRPr kumimoji="1" lang="ko-KR" altLang="en-US" sz="1400" dirty="0">
              <a:solidFill>
                <a:schemeClr val="tx1"/>
              </a:solidFill>
              <a:latin typeface="+mn-ea"/>
              <a:cs typeface="Nanum Gothic" charset="-127"/>
            </a:endParaRPr>
          </a:p>
        </p:txBody>
      </p:sp>
      <p:grpSp>
        <p:nvGrpSpPr>
          <p:cNvPr id="417" name="그룹 416"/>
          <p:cNvGrpSpPr/>
          <p:nvPr/>
        </p:nvGrpSpPr>
        <p:grpSpPr>
          <a:xfrm>
            <a:off x="9476015" y="5167282"/>
            <a:ext cx="2218449" cy="831179"/>
            <a:chOff x="187164" y="6791053"/>
            <a:chExt cx="4107180" cy="1538824"/>
          </a:xfrm>
        </p:grpSpPr>
        <p:pic>
          <p:nvPicPr>
            <p:cNvPr id="418" name="그림 417"/>
            <p:cNvPicPr>
              <a:picLocks noChangeAspect="1"/>
            </p:cNvPicPr>
            <p:nvPr/>
          </p:nvPicPr>
          <p:blipFill rotWithShape="1">
            <a:blip r:embed="rId3">
              <a:extLst>
                <a:ext uri="{28A0092B-C50C-407E-A947-70E740481C1C}">
                  <a14:useLocalDpi xmlns:a14="http://schemas.microsoft.com/office/drawing/2010/main" val="0"/>
                </a:ext>
              </a:extLst>
            </a:blip>
            <a:srcRect l="851" r="851" b="31155"/>
            <a:stretch/>
          </p:blipFill>
          <p:spPr>
            <a:xfrm>
              <a:off x="187164" y="6791053"/>
              <a:ext cx="4107180" cy="1538824"/>
            </a:xfrm>
            <a:prstGeom prst="rect">
              <a:avLst/>
            </a:prstGeom>
          </p:spPr>
        </p:pic>
        <p:sp>
          <p:nvSpPr>
            <p:cNvPr id="419" name="직사각형 418"/>
            <p:cNvSpPr/>
            <p:nvPr/>
          </p:nvSpPr>
          <p:spPr>
            <a:xfrm>
              <a:off x="224193" y="7527653"/>
              <a:ext cx="3277671" cy="518160"/>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grpSp>
        <p:nvGrpSpPr>
          <p:cNvPr id="270" name="그룹 269"/>
          <p:cNvGrpSpPr/>
          <p:nvPr/>
        </p:nvGrpSpPr>
        <p:grpSpPr>
          <a:xfrm>
            <a:off x="414784" y="978108"/>
            <a:ext cx="3634480" cy="2144257"/>
            <a:chOff x="482533" y="2552526"/>
            <a:chExt cx="9826196" cy="5494226"/>
          </a:xfrm>
        </p:grpSpPr>
        <p:sp>
          <p:nvSpPr>
            <p:cNvPr id="271" name="직사각형 270"/>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latin typeface="+mn-ea"/>
              </a:endParaRPr>
            </a:p>
          </p:txBody>
        </p:sp>
        <p:grpSp>
          <p:nvGrpSpPr>
            <p:cNvPr id="272" name="그룹 271"/>
            <p:cNvGrpSpPr/>
            <p:nvPr/>
          </p:nvGrpSpPr>
          <p:grpSpPr>
            <a:xfrm>
              <a:off x="661713" y="2552526"/>
              <a:ext cx="9476064" cy="5494226"/>
              <a:chOff x="337291" y="1247142"/>
              <a:chExt cx="9476064" cy="5494226"/>
            </a:xfrm>
          </p:grpSpPr>
          <p:cxnSp>
            <p:nvCxnSpPr>
              <p:cNvPr id="288" name="직선 연결선[R] 287"/>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직선 연결선[R] 288"/>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직선 연결선[R] 289"/>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직선 연결선[R] 290"/>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직선 연결선[R] 291"/>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직선 연결선[R] 292"/>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직선 연결선[R] 293"/>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직선 연결선[R] 294"/>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직선 연결선[R] 295"/>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직선 연결선[R] 296"/>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직선 연결선[R] 297"/>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직선 연결선[R] 298"/>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직선 연결선[R] 299"/>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직선 연결선[R] 300"/>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직선 연결선[R] 301"/>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3" name="직선 연결선[R] 302"/>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4" name="직선 연결선[R] 303"/>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5" name="직선 연결선[R] 304"/>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6" name="직선 연결선[R] 305"/>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7" name="직선 연결선[R] 306"/>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8" name="직선 연결선[R] 307"/>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9" name="직선 연결선[R] 308"/>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직선 연결선[R] 309"/>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1" name="직선 연결선[R] 310"/>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2" name="직선 연결선[R] 311"/>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73" name="그룹 272"/>
            <p:cNvGrpSpPr/>
            <p:nvPr/>
          </p:nvGrpSpPr>
          <p:grpSpPr>
            <a:xfrm>
              <a:off x="497773" y="2736783"/>
              <a:ext cx="9810955" cy="5132868"/>
              <a:chOff x="173351" y="1374755"/>
              <a:chExt cx="9810955" cy="5132868"/>
            </a:xfrm>
          </p:grpSpPr>
          <p:cxnSp>
            <p:nvCxnSpPr>
              <p:cNvPr id="274" name="직선 연결선[R] 273"/>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직선 연결선[R] 274"/>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직선 연결선[R] 275"/>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직선 연결선[R] 276"/>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직선 연결선[R] 277"/>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직선 연결선[R] 278"/>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직선 연결선[R] 279"/>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직선 연결선[R] 280"/>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직선 연결선[R] 281"/>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직선 연결선[R] 282"/>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직선 연결선[R] 283"/>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직선 연결선[R] 284"/>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직선 연결선[R] 285"/>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직선 연결선[R] 286"/>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77" name="그룹 176"/>
          <p:cNvGrpSpPr/>
          <p:nvPr/>
        </p:nvGrpSpPr>
        <p:grpSpPr>
          <a:xfrm>
            <a:off x="4232906" y="978108"/>
            <a:ext cx="3634480" cy="2144257"/>
            <a:chOff x="482533" y="2552526"/>
            <a:chExt cx="9826196" cy="5494226"/>
          </a:xfrm>
        </p:grpSpPr>
        <p:sp>
          <p:nvSpPr>
            <p:cNvPr id="178" name="직사각형 177"/>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latin typeface="+mn-ea"/>
              </a:endParaRPr>
            </a:p>
          </p:txBody>
        </p:sp>
        <p:grpSp>
          <p:nvGrpSpPr>
            <p:cNvPr id="179" name="그룹 178"/>
            <p:cNvGrpSpPr/>
            <p:nvPr/>
          </p:nvGrpSpPr>
          <p:grpSpPr>
            <a:xfrm>
              <a:off x="661713" y="2552526"/>
              <a:ext cx="9476064" cy="5494226"/>
              <a:chOff x="337291" y="1247142"/>
              <a:chExt cx="9476064" cy="5494226"/>
            </a:xfrm>
          </p:grpSpPr>
          <p:cxnSp>
            <p:nvCxnSpPr>
              <p:cNvPr id="195" name="직선 연결선[R] 19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R] 19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R] 19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R] 19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R] 19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직선 연결선[R] 19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직선 연결선[R] 20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직선 연결선[R] 20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3" name="직선 연결선[R] 20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직선 연결선[R] 20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R] 20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직선 연결선[R] 20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직선 연결선[R] 20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8" name="직선 연결선[R] 20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직선 연결선[R] 20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직선 연결선[R] 20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직선 연결선[R] 21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직선 연결선[R] 21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직선 연결선[R] 21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직선 연결선[R] 21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직선 연결선[R] 21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6" name="직선 연결선[R] 21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직선 연결선[R] 21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직선 연결선[R] 21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직선 연결선[R] 21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0" name="그룹 179"/>
            <p:cNvGrpSpPr/>
            <p:nvPr/>
          </p:nvGrpSpPr>
          <p:grpSpPr>
            <a:xfrm>
              <a:off x="497773" y="2736783"/>
              <a:ext cx="9810955" cy="5132868"/>
              <a:chOff x="173351" y="1374755"/>
              <a:chExt cx="9810955" cy="5132868"/>
            </a:xfrm>
          </p:grpSpPr>
          <p:cxnSp>
            <p:nvCxnSpPr>
              <p:cNvPr id="181" name="직선 연결선[R] 18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직선 연결선[R] 18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직선 연결선[R] 18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4" name="직선 연결선[R] 18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R] 18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R] 18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R] 18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R] 18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R] 18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R] 18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R] 19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R] 19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R] 19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R] 19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9" name="그룹 8"/>
          <p:cNvGrpSpPr/>
          <p:nvPr/>
        </p:nvGrpSpPr>
        <p:grpSpPr>
          <a:xfrm>
            <a:off x="3324102" y="974387"/>
            <a:ext cx="743932" cy="2144243"/>
            <a:chOff x="145057" y="656667"/>
            <a:chExt cx="1604402" cy="4373298"/>
          </a:xfrm>
        </p:grpSpPr>
        <p:sp>
          <p:nvSpPr>
            <p:cNvPr id="453" name="제목 2"/>
            <p:cNvSpPr txBox="1">
              <a:spLocks/>
            </p:cNvSpPr>
            <p:nvPr/>
          </p:nvSpPr>
          <p:spPr bwMode="auto">
            <a:xfrm>
              <a:off x="145057" y="656667"/>
              <a:ext cx="1593703" cy="4373298"/>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000" b="1" dirty="0">
                <a:solidFill>
                  <a:schemeClr val="tx1">
                    <a:lumMod val="75000"/>
                    <a:lumOff val="25000"/>
                  </a:schemeClr>
                </a:solidFill>
                <a:latin typeface="+mn-ea"/>
                <a:ea typeface="+mn-ea"/>
              </a:endParaRPr>
            </a:p>
          </p:txBody>
        </p:sp>
        <p:sp>
          <p:nvSpPr>
            <p:cNvPr id="454" name="제목 2"/>
            <p:cNvSpPr txBox="1">
              <a:spLocks/>
            </p:cNvSpPr>
            <p:nvPr/>
          </p:nvSpPr>
          <p:spPr bwMode="auto">
            <a:xfrm>
              <a:off x="145057" y="656667"/>
              <a:ext cx="1593702" cy="280058"/>
            </a:xfrm>
            <a:prstGeom prst="rect">
              <a:avLst/>
            </a:prstGeom>
            <a:solidFill>
              <a:schemeClr val="bg1">
                <a:lumMod val="75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latin typeface="+mn-ea"/>
                  <a:ea typeface="+mn-ea"/>
                </a:rPr>
                <a:t>위젯 패널 </a:t>
              </a:r>
              <a:r>
                <a:rPr lang="en-US" altLang="ko-KR" sz="600" dirty="0">
                  <a:solidFill>
                    <a:schemeClr val="tx1">
                      <a:lumMod val="50000"/>
                      <a:lumOff val="50000"/>
                    </a:schemeClr>
                  </a:solidFill>
                  <a:latin typeface="+mn-ea"/>
                  <a:ea typeface="+mn-ea"/>
                </a:rPr>
                <a:t>2</a:t>
              </a:r>
            </a:p>
          </p:txBody>
        </p:sp>
        <p:sp>
          <p:nvSpPr>
            <p:cNvPr id="455" name="제목 2"/>
            <p:cNvSpPr txBox="1">
              <a:spLocks/>
            </p:cNvSpPr>
            <p:nvPr/>
          </p:nvSpPr>
          <p:spPr bwMode="auto">
            <a:xfrm>
              <a:off x="155757" y="942492"/>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A</a:t>
              </a:r>
            </a:p>
          </p:txBody>
        </p:sp>
        <p:sp>
          <p:nvSpPr>
            <p:cNvPr id="456" name="제목 2"/>
            <p:cNvSpPr txBox="1">
              <a:spLocks/>
            </p:cNvSpPr>
            <p:nvPr/>
          </p:nvSpPr>
          <p:spPr bwMode="auto">
            <a:xfrm>
              <a:off x="155756" y="1208135"/>
              <a:ext cx="1593703" cy="226465"/>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B</a:t>
              </a:r>
            </a:p>
          </p:txBody>
        </p:sp>
        <p:sp>
          <p:nvSpPr>
            <p:cNvPr id="457" name="모서리가 둥근 직사각형 456"/>
            <p:cNvSpPr/>
            <p:nvPr/>
          </p:nvSpPr>
          <p:spPr>
            <a:xfrm>
              <a:off x="183909" y="4708856"/>
              <a:ext cx="1486769" cy="18384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 u="sng" dirty="0">
                  <a:solidFill>
                    <a:schemeClr val="tx1">
                      <a:lumMod val="50000"/>
                      <a:lumOff val="50000"/>
                    </a:schemeClr>
                  </a:solidFill>
                  <a:latin typeface="+mn-ea"/>
                  <a:cs typeface="Nanum Gothic" charset="-127"/>
                </a:rPr>
                <a:t>위젯 추가하기</a:t>
              </a:r>
              <a:endParaRPr kumimoji="1" lang="ko-KR" altLang="en-US" sz="1100" u="sng" dirty="0">
                <a:solidFill>
                  <a:schemeClr val="tx1">
                    <a:lumMod val="50000"/>
                    <a:lumOff val="50000"/>
                  </a:schemeClr>
                </a:solidFill>
                <a:latin typeface="+mn-ea"/>
              </a:endParaRPr>
            </a:p>
          </p:txBody>
        </p:sp>
      </p:grpSp>
      <p:grpSp>
        <p:nvGrpSpPr>
          <p:cNvPr id="458" name="그룹 457"/>
          <p:cNvGrpSpPr/>
          <p:nvPr/>
        </p:nvGrpSpPr>
        <p:grpSpPr>
          <a:xfrm>
            <a:off x="7131313" y="974387"/>
            <a:ext cx="743932" cy="2144243"/>
            <a:chOff x="145057" y="656667"/>
            <a:chExt cx="1604402" cy="4373298"/>
          </a:xfrm>
        </p:grpSpPr>
        <p:sp>
          <p:nvSpPr>
            <p:cNvPr id="459" name="제목 2"/>
            <p:cNvSpPr txBox="1">
              <a:spLocks/>
            </p:cNvSpPr>
            <p:nvPr/>
          </p:nvSpPr>
          <p:spPr bwMode="auto">
            <a:xfrm>
              <a:off x="145057" y="656667"/>
              <a:ext cx="1593703" cy="4373298"/>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000" b="1" dirty="0">
                <a:solidFill>
                  <a:schemeClr val="tx1">
                    <a:lumMod val="75000"/>
                    <a:lumOff val="25000"/>
                  </a:schemeClr>
                </a:solidFill>
                <a:latin typeface="+mn-ea"/>
                <a:ea typeface="+mn-ea"/>
              </a:endParaRPr>
            </a:p>
          </p:txBody>
        </p:sp>
        <p:sp>
          <p:nvSpPr>
            <p:cNvPr id="460" name="제목 2"/>
            <p:cNvSpPr txBox="1">
              <a:spLocks/>
            </p:cNvSpPr>
            <p:nvPr/>
          </p:nvSpPr>
          <p:spPr bwMode="auto">
            <a:xfrm>
              <a:off x="145057" y="656667"/>
              <a:ext cx="1593702" cy="280058"/>
            </a:xfrm>
            <a:prstGeom prst="rect">
              <a:avLst/>
            </a:prstGeom>
            <a:solidFill>
              <a:schemeClr val="bg1">
                <a:lumMod val="75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latin typeface="+mn-ea"/>
                  <a:ea typeface="+mn-ea"/>
                </a:rPr>
                <a:t>위젯 패널 </a:t>
              </a:r>
              <a:r>
                <a:rPr lang="en-US" altLang="ko-KR" sz="600" dirty="0">
                  <a:solidFill>
                    <a:schemeClr val="tx1">
                      <a:lumMod val="50000"/>
                      <a:lumOff val="50000"/>
                    </a:schemeClr>
                  </a:solidFill>
                  <a:latin typeface="+mn-ea"/>
                  <a:ea typeface="+mn-ea"/>
                </a:rPr>
                <a:t>2</a:t>
              </a:r>
            </a:p>
          </p:txBody>
        </p:sp>
        <p:sp>
          <p:nvSpPr>
            <p:cNvPr id="461" name="제목 2"/>
            <p:cNvSpPr txBox="1">
              <a:spLocks/>
            </p:cNvSpPr>
            <p:nvPr/>
          </p:nvSpPr>
          <p:spPr bwMode="auto">
            <a:xfrm>
              <a:off x="155757" y="942492"/>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A</a:t>
              </a:r>
            </a:p>
          </p:txBody>
        </p:sp>
        <p:sp>
          <p:nvSpPr>
            <p:cNvPr id="462" name="제목 2"/>
            <p:cNvSpPr txBox="1">
              <a:spLocks/>
            </p:cNvSpPr>
            <p:nvPr/>
          </p:nvSpPr>
          <p:spPr bwMode="auto">
            <a:xfrm>
              <a:off x="155756" y="1208135"/>
              <a:ext cx="1593703" cy="226465"/>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B</a:t>
              </a:r>
            </a:p>
          </p:txBody>
        </p:sp>
        <p:sp>
          <p:nvSpPr>
            <p:cNvPr id="463" name="모서리가 둥근 직사각형 462"/>
            <p:cNvSpPr/>
            <p:nvPr/>
          </p:nvSpPr>
          <p:spPr>
            <a:xfrm>
              <a:off x="183909" y="4708856"/>
              <a:ext cx="1486769" cy="18384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 u="sng" dirty="0">
                  <a:solidFill>
                    <a:schemeClr val="tx1">
                      <a:lumMod val="50000"/>
                      <a:lumOff val="50000"/>
                    </a:schemeClr>
                  </a:solidFill>
                  <a:latin typeface="+mn-ea"/>
                  <a:cs typeface="Nanum Gothic" charset="-127"/>
                </a:rPr>
                <a:t>위젯 추가하기</a:t>
              </a:r>
              <a:endParaRPr kumimoji="1" lang="ko-KR" altLang="en-US" sz="1100" u="sng" dirty="0">
                <a:solidFill>
                  <a:schemeClr val="tx1">
                    <a:lumMod val="50000"/>
                    <a:lumOff val="50000"/>
                  </a:schemeClr>
                </a:solidFill>
                <a:latin typeface="+mn-ea"/>
              </a:endParaRPr>
            </a:p>
          </p:txBody>
        </p:sp>
      </p:grpSp>
      <p:sp>
        <p:nvSpPr>
          <p:cNvPr id="2" name="텍스트 개체 틀 1"/>
          <p:cNvSpPr>
            <a:spLocks noGrp="1"/>
          </p:cNvSpPr>
          <p:nvPr>
            <p:ph type="body" sz="quarter" idx="11"/>
          </p:nvPr>
        </p:nvSpPr>
        <p:spPr/>
        <p:txBody>
          <a:bodyPr/>
          <a:lstStyle/>
          <a:p>
            <a:r>
              <a:rPr lang="ko-KR" altLang="en-US" dirty="0">
                <a:latin typeface="+mn-ea"/>
                <a:ea typeface="+mn-ea"/>
              </a:rPr>
              <a:t>대시보드 위젯 추가</a:t>
            </a:r>
          </a:p>
        </p:txBody>
      </p:sp>
      <p:sp>
        <p:nvSpPr>
          <p:cNvPr id="6" name="제목 5"/>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위젯 배치 인터렉션 </a:t>
            </a:r>
            <a:r>
              <a:rPr lang="en-US" altLang="ko-KR" dirty="0">
                <a:latin typeface="+mn-ea"/>
              </a:rPr>
              <a:t>(1)</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latin typeface="+mn-ea"/>
                <a:ea typeface="+mn-ea"/>
              </a:rPr>
              <a:pPr/>
              <a:t>57</a:t>
            </a:fld>
            <a:endParaRPr lang="ko-KR" altLang="en-US" dirty="0">
              <a:solidFill>
                <a:schemeClr val="accent4">
                  <a:lumMod val="75000"/>
                </a:schemeClr>
              </a:solidFill>
              <a:latin typeface="+mn-ea"/>
              <a:ea typeface="+mn-ea"/>
            </a:endParaRPr>
          </a:p>
        </p:txBody>
      </p:sp>
      <p:grpSp>
        <p:nvGrpSpPr>
          <p:cNvPr id="12" name="그룹 11"/>
          <p:cNvGrpSpPr/>
          <p:nvPr/>
        </p:nvGrpSpPr>
        <p:grpSpPr>
          <a:xfrm>
            <a:off x="4286635" y="1133855"/>
            <a:ext cx="2796343" cy="1966532"/>
            <a:chOff x="4152571" y="948336"/>
            <a:chExt cx="3319523" cy="1690719"/>
          </a:xfrm>
        </p:grpSpPr>
        <p:sp>
          <p:nvSpPr>
            <p:cNvPr id="220" name="직사각형 219"/>
            <p:cNvSpPr/>
            <p:nvPr/>
          </p:nvSpPr>
          <p:spPr>
            <a:xfrm>
              <a:off x="4152572" y="948336"/>
              <a:ext cx="123761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1</a:t>
              </a:r>
              <a:endParaRPr lang="de-DE" altLang="ko-KR" sz="600" dirty="0">
                <a:solidFill>
                  <a:schemeClr val="tx1">
                    <a:lumMod val="75000"/>
                    <a:lumOff val="25000"/>
                  </a:schemeClr>
                </a:solidFill>
                <a:latin typeface="+mn-ea"/>
              </a:endParaRPr>
            </a:p>
          </p:txBody>
        </p:sp>
        <p:sp>
          <p:nvSpPr>
            <p:cNvPr id="221" name="직사각형 220"/>
            <p:cNvSpPr/>
            <p:nvPr/>
          </p:nvSpPr>
          <p:spPr>
            <a:xfrm>
              <a:off x="5456312" y="963347"/>
              <a:ext cx="201578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2</a:t>
              </a:r>
              <a:endParaRPr lang="de-DE" altLang="ko-KR" sz="600" dirty="0">
                <a:solidFill>
                  <a:schemeClr val="tx1">
                    <a:lumMod val="75000"/>
                    <a:lumOff val="25000"/>
                  </a:schemeClr>
                </a:solidFill>
                <a:latin typeface="+mn-ea"/>
              </a:endParaRPr>
            </a:p>
          </p:txBody>
        </p:sp>
        <p:sp>
          <p:nvSpPr>
            <p:cNvPr id="222" name="직사각형 221"/>
            <p:cNvSpPr/>
            <p:nvPr/>
          </p:nvSpPr>
          <p:spPr>
            <a:xfrm>
              <a:off x="4152571" y="1824580"/>
              <a:ext cx="163422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3</a:t>
              </a:r>
              <a:endParaRPr lang="de-DE" altLang="ko-KR" sz="600" dirty="0">
                <a:solidFill>
                  <a:schemeClr val="tx1">
                    <a:lumMod val="75000"/>
                    <a:lumOff val="25000"/>
                  </a:schemeClr>
                </a:solidFill>
                <a:latin typeface="+mn-ea"/>
              </a:endParaRPr>
            </a:p>
          </p:txBody>
        </p:sp>
        <p:sp>
          <p:nvSpPr>
            <p:cNvPr id="224" name="직사각형 223"/>
            <p:cNvSpPr/>
            <p:nvPr/>
          </p:nvSpPr>
          <p:spPr>
            <a:xfrm>
              <a:off x="6711381" y="1824580"/>
              <a:ext cx="76031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4</a:t>
              </a:r>
              <a:endParaRPr lang="de-DE" altLang="ko-KR" sz="600" dirty="0">
                <a:solidFill>
                  <a:schemeClr val="tx1">
                    <a:lumMod val="75000"/>
                    <a:lumOff val="25000"/>
                  </a:schemeClr>
                </a:solidFill>
                <a:latin typeface="+mn-ea"/>
              </a:endParaRPr>
            </a:p>
          </p:txBody>
        </p:sp>
        <p:sp>
          <p:nvSpPr>
            <p:cNvPr id="267" name="직사각형 266"/>
            <p:cNvSpPr/>
            <p:nvPr/>
          </p:nvSpPr>
          <p:spPr>
            <a:xfrm>
              <a:off x="5841172" y="1824580"/>
              <a:ext cx="830066" cy="814475"/>
            </a:xfrm>
            <a:prstGeom prst="rect">
              <a:avLst/>
            </a:prstGeom>
            <a:solidFill>
              <a:schemeClr val="bg1"/>
            </a:solidFill>
            <a:ln w="12700">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rgbClr val="FF0000"/>
                  </a:solidFill>
                  <a:latin typeface="+mn-ea"/>
                </a:rPr>
                <a:t>위젯</a:t>
              </a:r>
              <a:r>
                <a:rPr lang="en-US" altLang="ko-KR" sz="600" dirty="0">
                  <a:solidFill>
                    <a:srgbClr val="FF0000"/>
                  </a:solidFill>
                  <a:latin typeface="+mn-ea"/>
                </a:rPr>
                <a:t> 5</a:t>
              </a:r>
            </a:p>
          </p:txBody>
        </p:sp>
      </p:grpSp>
      <p:grpSp>
        <p:nvGrpSpPr>
          <p:cNvPr id="8" name="그룹 7"/>
          <p:cNvGrpSpPr/>
          <p:nvPr/>
        </p:nvGrpSpPr>
        <p:grpSpPr>
          <a:xfrm>
            <a:off x="480867" y="1133855"/>
            <a:ext cx="2797534" cy="1966532"/>
            <a:chOff x="334449" y="948336"/>
            <a:chExt cx="3319672" cy="1690719"/>
          </a:xfrm>
        </p:grpSpPr>
        <p:sp>
          <p:nvSpPr>
            <p:cNvPr id="313" name="직사각형 312"/>
            <p:cNvSpPr/>
            <p:nvPr/>
          </p:nvSpPr>
          <p:spPr>
            <a:xfrm>
              <a:off x="334450" y="948336"/>
              <a:ext cx="123761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1</a:t>
              </a:r>
              <a:endParaRPr lang="de-DE" altLang="ko-KR" sz="600" dirty="0">
                <a:solidFill>
                  <a:schemeClr val="tx1">
                    <a:lumMod val="75000"/>
                    <a:lumOff val="25000"/>
                  </a:schemeClr>
                </a:solidFill>
                <a:latin typeface="+mn-ea"/>
              </a:endParaRPr>
            </a:p>
          </p:txBody>
        </p:sp>
        <p:sp>
          <p:nvSpPr>
            <p:cNvPr id="314" name="직사각형 313"/>
            <p:cNvSpPr/>
            <p:nvPr/>
          </p:nvSpPr>
          <p:spPr>
            <a:xfrm>
              <a:off x="1638339" y="949812"/>
              <a:ext cx="201578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2</a:t>
              </a:r>
              <a:endParaRPr lang="de-DE" altLang="ko-KR" sz="600" dirty="0">
                <a:solidFill>
                  <a:schemeClr val="tx1">
                    <a:lumMod val="75000"/>
                    <a:lumOff val="25000"/>
                  </a:schemeClr>
                </a:solidFill>
                <a:latin typeface="+mn-ea"/>
              </a:endParaRPr>
            </a:p>
          </p:txBody>
        </p:sp>
        <p:sp>
          <p:nvSpPr>
            <p:cNvPr id="315" name="직사각형 314"/>
            <p:cNvSpPr/>
            <p:nvPr/>
          </p:nvSpPr>
          <p:spPr>
            <a:xfrm>
              <a:off x="334449" y="1824580"/>
              <a:ext cx="163422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3</a:t>
              </a:r>
              <a:endParaRPr lang="de-DE" altLang="ko-KR" sz="600" dirty="0">
                <a:solidFill>
                  <a:schemeClr val="tx1">
                    <a:lumMod val="75000"/>
                    <a:lumOff val="25000"/>
                  </a:schemeClr>
                </a:solidFill>
                <a:latin typeface="+mn-ea"/>
              </a:endParaRPr>
            </a:p>
          </p:txBody>
        </p:sp>
        <p:sp>
          <p:nvSpPr>
            <p:cNvPr id="316" name="직사각형 315"/>
            <p:cNvSpPr/>
            <p:nvPr/>
          </p:nvSpPr>
          <p:spPr>
            <a:xfrm>
              <a:off x="2033799" y="1824580"/>
              <a:ext cx="161977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4</a:t>
              </a:r>
              <a:endParaRPr lang="de-DE" altLang="ko-KR" sz="600" dirty="0">
                <a:solidFill>
                  <a:schemeClr val="tx1">
                    <a:lumMod val="75000"/>
                    <a:lumOff val="25000"/>
                  </a:schemeClr>
                </a:solidFill>
                <a:latin typeface="+mn-ea"/>
              </a:endParaRPr>
            </a:p>
          </p:txBody>
        </p:sp>
      </p:grpSp>
      <p:sp>
        <p:nvSpPr>
          <p:cNvPr id="338" name="직사각형 337"/>
          <p:cNvSpPr/>
          <p:nvPr/>
        </p:nvSpPr>
        <p:spPr>
          <a:xfrm>
            <a:off x="1411624" y="1785952"/>
            <a:ext cx="830066" cy="814475"/>
          </a:xfrm>
          <a:prstGeom prst="rect">
            <a:avLst/>
          </a:prstGeom>
          <a:solidFill>
            <a:schemeClr val="bg1"/>
          </a:solidFill>
          <a:ln w="12700">
            <a:solidFill>
              <a:schemeClr val="bg1">
                <a:lumMod val="50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rgbClr val="FF0000"/>
                </a:solidFill>
                <a:latin typeface="+mn-ea"/>
              </a:rPr>
              <a:t>위젯</a:t>
            </a:r>
            <a:r>
              <a:rPr lang="en-US" altLang="ko-KR" sz="600" dirty="0">
                <a:solidFill>
                  <a:srgbClr val="FF0000"/>
                </a:solidFill>
                <a:latin typeface="+mn-ea"/>
              </a:rPr>
              <a:t> 5</a:t>
            </a:r>
          </a:p>
        </p:txBody>
      </p:sp>
      <p:pic>
        <p:nvPicPr>
          <p:cNvPr id="339" name="그림 338"/>
          <p:cNvPicPr>
            <a:picLocks noChangeAspect="1"/>
          </p:cNvPicPr>
          <p:nvPr/>
        </p:nvPicPr>
        <p:blipFill rotWithShape="1">
          <a:blip r:embed="rId4">
            <a:extLst>
              <a:ext uri="{28A0092B-C50C-407E-A947-70E740481C1C}">
                <a14:useLocalDpi xmlns:a14="http://schemas.microsoft.com/office/drawing/2010/main" val="0"/>
              </a:ext>
            </a:extLst>
          </a:blip>
          <a:srcRect l="10151" t="18454" r="56947" b="14502"/>
          <a:stretch/>
        </p:blipFill>
        <p:spPr>
          <a:xfrm>
            <a:off x="1984006" y="2524595"/>
            <a:ext cx="90643" cy="138710"/>
          </a:xfrm>
          <a:prstGeom prst="rect">
            <a:avLst/>
          </a:prstGeom>
        </p:spPr>
      </p:pic>
      <p:cxnSp>
        <p:nvCxnSpPr>
          <p:cNvPr id="7" name="직선 화살표 연결선 6"/>
          <p:cNvCxnSpPr>
            <a:endCxn id="338" idx="3"/>
          </p:cNvCxnSpPr>
          <p:nvPr/>
        </p:nvCxnSpPr>
        <p:spPr>
          <a:xfrm flipH="1">
            <a:off x="2241690" y="1242528"/>
            <a:ext cx="1087373" cy="950662"/>
          </a:xfrm>
          <a:prstGeom prst="straightConnector1">
            <a:avLst/>
          </a:prstGeom>
          <a:ln>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0" name="직선 화살표 연결선 339"/>
          <p:cNvCxnSpPr/>
          <p:nvPr/>
        </p:nvCxnSpPr>
        <p:spPr>
          <a:xfrm>
            <a:off x="2170205" y="2363040"/>
            <a:ext cx="3611686" cy="0"/>
          </a:xfrm>
          <a:prstGeom prst="straightConnector1">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1" name="모서리가 둥근 직사각형 402"/>
          <p:cNvSpPr/>
          <p:nvPr/>
        </p:nvSpPr>
        <p:spPr>
          <a:xfrm>
            <a:off x="2450758" y="1602148"/>
            <a:ext cx="729521" cy="165774"/>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ko-KR" altLang="en-US" sz="600" dirty="0">
                <a:solidFill>
                  <a:schemeClr val="bg1"/>
                </a:solidFill>
                <a:latin typeface="+mn-ea"/>
                <a:cs typeface="Nanum Gothic" charset="-127"/>
              </a:rPr>
              <a:t>위젯 인덱스 </a:t>
            </a:r>
            <a:r>
              <a:rPr lang="en-US" altLang="ko-KR" sz="600" dirty="0">
                <a:solidFill>
                  <a:schemeClr val="bg1"/>
                </a:solidFill>
                <a:latin typeface="+mn-ea"/>
                <a:cs typeface="Nanum Gothic" charset="-127"/>
              </a:rPr>
              <a:t>Drag </a:t>
            </a:r>
            <a:endParaRPr lang="ko-KR" altLang="en-US" sz="600" dirty="0">
              <a:solidFill>
                <a:schemeClr val="bg1"/>
              </a:solidFill>
              <a:latin typeface="+mn-ea"/>
              <a:cs typeface="Nanum Gothic" charset="-127"/>
            </a:endParaRPr>
          </a:p>
        </p:txBody>
      </p:sp>
      <p:sp>
        <p:nvSpPr>
          <p:cNvPr id="342" name="모서리가 둥근 직사각형 402"/>
          <p:cNvSpPr/>
          <p:nvPr/>
        </p:nvSpPr>
        <p:spPr>
          <a:xfrm>
            <a:off x="4337823" y="2385872"/>
            <a:ext cx="643226" cy="165774"/>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schemeClr val="bg1"/>
                </a:solidFill>
                <a:latin typeface="+mn-ea"/>
                <a:cs typeface="Nanum Gothic" charset="-127"/>
              </a:rPr>
              <a:t>Drag</a:t>
            </a:r>
            <a:endParaRPr lang="ko-KR" altLang="en-US" sz="600" dirty="0">
              <a:solidFill>
                <a:schemeClr val="bg1"/>
              </a:solidFill>
              <a:latin typeface="+mn-ea"/>
              <a:cs typeface="Nanum Gothic" charset="-127"/>
            </a:endParaRPr>
          </a:p>
        </p:txBody>
      </p:sp>
      <p:sp>
        <p:nvSpPr>
          <p:cNvPr id="343" name="모서리가 둥근 직사각형 402"/>
          <p:cNvSpPr/>
          <p:nvPr/>
        </p:nvSpPr>
        <p:spPr>
          <a:xfrm>
            <a:off x="5541785" y="2763436"/>
            <a:ext cx="913261" cy="165774"/>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US" altLang="ko-KR" sz="600" dirty="0">
                <a:solidFill>
                  <a:schemeClr val="bg1"/>
                </a:solidFill>
                <a:latin typeface="+mn-ea"/>
                <a:cs typeface="Nanum Gothic" charset="-127"/>
              </a:rPr>
              <a:t>Drop</a:t>
            </a:r>
            <a:r>
              <a:rPr lang="ko-KR" altLang="en-US" sz="600" dirty="0">
                <a:solidFill>
                  <a:schemeClr val="bg1"/>
                </a:solidFill>
                <a:latin typeface="+mn-ea"/>
                <a:cs typeface="Nanum Gothic" charset="-127"/>
              </a:rPr>
              <a:t>가능 위치에 스냅 됨</a:t>
            </a:r>
          </a:p>
        </p:txBody>
      </p:sp>
      <p:grpSp>
        <p:nvGrpSpPr>
          <p:cNvPr id="476" name="그룹 475"/>
          <p:cNvGrpSpPr/>
          <p:nvPr/>
        </p:nvGrpSpPr>
        <p:grpSpPr>
          <a:xfrm>
            <a:off x="8051027" y="972394"/>
            <a:ext cx="3634480" cy="2144257"/>
            <a:chOff x="482533" y="2552526"/>
            <a:chExt cx="9826196" cy="5494226"/>
          </a:xfrm>
        </p:grpSpPr>
        <p:sp>
          <p:nvSpPr>
            <p:cNvPr id="477" name="직사각형 476"/>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latin typeface="+mn-ea"/>
              </a:endParaRPr>
            </a:p>
          </p:txBody>
        </p:sp>
        <p:grpSp>
          <p:nvGrpSpPr>
            <p:cNvPr id="478" name="그룹 477"/>
            <p:cNvGrpSpPr/>
            <p:nvPr/>
          </p:nvGrpSpPr>
          <p:grpSpPr>
            <a:xfrm>
              <a:off x="661713" y="2552526"/>
              <a:ext cx="9476064" cy="5494226"/>
              <a:chOff x="337291" y="1247142"/>
              <a:chExt cx="9476064" cy="5494226"/>
            </a:xfrm>
          </p:grpSpPr>
          <p:cxnSp>
            <p:nvCxnSpPr>
              <p:cNvPr id="575" name="직선 연결선[R] 57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직선 연결선[R] 57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직선 연결선[R] 57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직선 연결선[R] 57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직선 연결선[R] 57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직선 연결선[R] 57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직선 연결선[R] 58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직선 연결선[R] 58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직선 연결선[R] 58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직선 연결선[R] 58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직선 연결선[R] 584"/>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직선 연결선[R] 585"/>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직선 연결선[R] 586"/>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직선 연결선[R] 587"/>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직선 연결선[R] 588"/>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직선 연결선[R] 589"/>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직선 연결선[R] 590"/>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직선 연결선[R] 591"/>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직선 연결선[R] 592"/>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직선 연결선[R] 593"/>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직선 연결선[R] 594"/>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직선 연결선[R] 595"/>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직선 연결선[R] 596"/>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직선 연결선[R] 597"/>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직선 연결선[R] 598"/>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79" name="그룹 478"/>
            <p:cNvGrpSpPr/>
            <p:nvPr/>
          </p:nvGrpSpPr>
          <p:grpSpPr>
            <a:xfrm>
              <a:off x="497773" y="2736783"/>
              <a:ext cx="9810955" cy="5132868"/>
              <a:chOff x="173351" y="1374755"/>
              <a:chExt cx="9810955" cy="5132868"/>
            </a:xfrm>
          </p:grpSpPr>
          <p:cxnSp>
            <p:nvCxnSpPr>
              <p:cNvPr id="480" name="직선 연결선[R] 479"/>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1" name="직선 연결선[R] 480"/>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2" name="직선 연결선[R] 481"/>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직선 연결선[R] 550"/>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직선 연결선[R] 551"/>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직선 연결선[R] 552"/>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직선 연결선[R] 553"/>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직선 연결선[R] 554"/>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직선 연결선[R] 559"/>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직선 연결선[R] 561"/>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직선 연결선[R] 57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직선 연결선[R] 57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직선 연결선[R] 57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직선 연결선[R] 57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5" name="그룹 14"/>
          <p:cNvGrpSpPr/>
          <p:nvPr/>
        </p:nvGrpSpPr>
        <p:grpSpPr>
          <a:xfrm>
            <a:off x="8112340" y="1128141"/>
            <a:ext cx="2778700" cy="1966532"/>
            <a:chOff x="7970692" y="927254"/>
            <a:chExt cx="3319672" cy="1690719"/>
          </a:xfrm>
        </p:grpSpPr>
        <p:sp>
          <p:nvSpPr>
            <p:cNvPr id="600" name="직사각형 599"/>
            <p:cNvSpPr/>
            <p:nvPr/>
          </p:nvSpPr>
          <p:spPr>
            <a:xfrm>
              <a:off x="7970693" y="927254"/>
              <a:ext cx="123761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1</a:t>
              </a:r>
              <a:endParaRPr lang="de-DE" altLang="ko-KR" sz="600" dirty="0">
                <a:solidFill>
                  <a:schemeClr val="tx1">
                    <a:lumMod val="75000"/>
                    <a:lumOff val="25000"/>
                  </a:schemeClr>
                </a:solidFill>
                <a:latin typeface="+mn-ea"/>
              </a:endParaRPr>
            </a:p>
          </p:txBody>
        </p:sp>
        <p:sp>
          <p:nvSpPr>
            <p:cNvPr id="601" name="직사각형 600"/>
            <p:cNvSpPr/>
            <p:nvPr/>
          </p:nvSpPr>
          <p:spPr>
            <a:xfrm>
              <a:off x="9274582" y="928730"/>
              <a:ext cx="201578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2</a:t>
              </a:r>
              <a:endParaRPr lang="de-DE" altLang="ko-KR" sz="600" dirty="0">
                <a:solidFill>
                  <a:schemeClr val="tx1">
                    <a:lumMod val="75000"/>
                    <a:lumOff val="25000"/>
                  </a:schemeClr>
                </a:solidFill>
                <a:latin typeface="+mn-ea"/>
              </a:endParaRPr>
            </a:p>
          </p:txBody>
        </p:sp>
        <p:sp>
          <p:nvSpPr>
            <p:cNvPr id="602" name="직사각형 601"/>
            <p:cNvSpPr/>
            <p:nvPr/>
          </p:nvSpPr>
          <p:spPr>
            <a:xfrm>
              <a:off x="7970692" y="1803498"/>
              <a:ext cx="163422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3</a:t>
              </a:r>
              <a:endParaRPr lang="de-DE" altLang="ko-KR" sz="600" dirty="0">
                <a:solidFill>
                  <a:schemeClr val="tx1">
                    <a:lumMod val="75000"/>
                    <a:lumOff val="25000"/>
                  </a:schemeClr>
                </a:solidFill>
                <a:latin typeface="+mn-ea"/>
              </a:endParaRPr>
            </a:p>
          </p:txBody>
        </p:sp>
        <p:sp>
          <p:nvSpPr>
            <p:cNvPr id="603" name="직사각형 602"/>
            <p:cNvSpPr/>
            <p:nvPr/>
          </p:nvSpPr>
          <p:spPr>
            <a:xfrm>
              <a:off x="10529502" y="1803498"/>
              <a:ext cx="76031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4</a:t>
              </a:r>
              <a:endParaRPr lang="de-DE" altLang="ko-KR" sz="600" dirty="0">
                <a:solidFill>
                  <a:schemeClr val="tx1">
                    <a:lumMod val="75000"/>
                    <a:lumOff val="25000"/>
                  </a:schemeClr>
                </a:solidFill>
                <a:latin typeface="+mn-ea"/>
              </a:endParaRPr>
            </a:p>
          </p:txBody>
        </p:sp>
        <p:sp>
          <p:nvSpPr>
            <p:cNvPr id="622" name="직사각형 621"/>
            <p:cNvSpPr/>
            <p:nvPr/>
          </p:nvSpPr>
          <p:spPr>
            <a:xfrm>
              <a:off x="9664991" y="1803498"/>
              <a:ext cx="76031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rgbClr val="FF0000"/>
                  </a:solidFill>
                  <a:latin typeface="+mn-ea"/>
                </a:rPr>
                <a:t>위젯</a:t>
              </a:r>
              <a:r>
                <a:rPr lang="en-US" altLang="ko-KR" sz="600" dirty="0">
                  <a:solidFill>
                    <a:srgbClr val="FF0000"/>
                  </a:solidFill>
                  <a:latin typeface="+mn-ea"/>
                </a:rPr>
                <a:t> 5</a:t>
              </a:r>
            </a:p>
          </p:txBody>
        </p:sp>
      </p:grpSp>
      <p:sp>
        <p:nvSpPr>
          <p:cNvPr id="623" name="모서리가 둥근 직사각형 402"/>
          <p:cNvSpPr/>
          <p:nvPr/>
        </p:nvSpPr>
        <p:spPr>
          <a:xfrm>
            <a:off x="9627507" y="2752296"/>
            <a:ext cx="575544" cy="169888"/>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ko-KR" altLang="en-US" sz="600" dirty="0">
                <a:solidFill>
                  <a:schemeClr val="bg1"/>
                </a:solidFill>
                <a:latin typeface="+mn-ea"/>
                <a:cs typeface="Nanum Gothic" charset="-127"/>
              </a:rPr>
              <a:t>위젯 추가 완료</a:t>
            </a:r>
          </a:p>
        </p:txBody>
      </p:sp>
      <p:cxnSp>
        <p:nvCxnSpPr>
          <p:cNvPr id="414" name="직선 화살표 연결선 413"/>
          <p:cNvCxnSpPr>
            <a:stCxn id="343" idx="3"/>
          </p:cNvCxnSpPr>
          <p:nvPr/>
        </p:nvCxnSpPr>
        <p:spPr>
          <a:xfrm flipV="1">
            <a:off x="6455046" y="2840807"/>
            <a:ext cx="3193339" cy="5516"/>
          </a:xfrm>
          <a:prstGeom prst="straightConnector1">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24" name="그룹 623"/>
          <p:cNvGrpSpPr/>
          <p:nvPr/>
        </p:nvGrpSpPr>
        <p:grpSpPr>
          <a:xfrm>
            <a:off x="10946783" y="974387"/>
            <a:ext cx="743932" cy="2144243"/>
            <a:chOff x="145057" y="656667"/>
            <a:chExt cx="1604402" cy="4373298"/>
          </a:xfrm>
        </p:grpSpPr>
        <p:sp>
          <p:nvSpPr>
            <p:cNvPr id="625" name="제목 2"/>
            <p:cNvSpPr txBox="1">
              <a:spLocks/>
            </p:cNvSpPr>
            <p:nvPr/>
          </p:nvSpPr>
          <p:spPr bwMode="auto">
            <a:xfrm>
              <a:off x="145057" y="656667"/>
              <a:ext cx="1593703" cy="4373298"/>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000" b="1" dirty="0">
                <a:solidFill>
                  <a:schemeClr val="tx1">
                    <a:lumMod val="75000"/>
                    <a:lumOff val="25000"/>
                  </a:schemeClr>
                </a:solidFill>
                <a:latin typeface="+mn-ea"/>
                <a:ea typeface="+mn-ea"/>
              </a:endParaRPr>
            </a:p>
          </p:txBody>
        </p:sp>
        <p:sp>
          <p:nvSpPr>
            <p:cNvPr id="626" name="제목 2"/>
            <p:cNvSpPr txBox="1">
              <a:spLocks/>
            </p:cNvSpPr>
            <p:nvPr/>
          </p:nvSpPr>
          <p:spPr bwMode="auto">
            <a:xfrm>
              <a:off x="145057" y="656667"/>
              <a:ext cx="1593702" cy="280058"/>
            </a:xfrm>
            <a:prstGeom prst="rect">
              <a:avLst/>
            </a:prstGeom>
            <a:solidFill>
              <a:schemeClr val="bg1">
                <a:lumMod val="75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latin typeface="+mn-ea"/>
                  <a:ea typeface="+mn-ea"/>
                </a:rPr>
                <a:t>위젯 패널 </a:t>
              </a:r>
              <a:r>
                <a:rPr lang="en-US" altLang="ko-KR" sz="600" dirty="0">
                  <a:solidFill>
                    <a:schemeClr val="tx1">
                      <a:lumMod val="50000"/>
                      <a:lumOff val="50000"/>
                    </a:schemeClr>
                  </a:solidFill>
                  <a:latin typeface="+mn-ea"/>
                  <a:ea typeface="+mn-ea"/>
                </a:rPr>
                <a:t>2</a:t>
              </a:r>
            </a:p>
          </p:txBody>
        </p:sp>
        <p:sp>
          <p:nvSpPr>
            <p:cNvPr id="627" name="제목 2"/>
            <p:cNvSpPr txBox="1">
              <a:spLocks/>
            </p:cNvSpPr>
            <p:nvPr/>
          </p:nvSpPr>
          <p:spPr bwMode="auto">
            <a:xfrm>
              <a:off x="155757" y="942492"/>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A</a:t>
              </a:r>
            </a:p>
          </p:txBody>
        </p:sp>
        <p:sp>
          <p:nvSpPr>
            <p:cNvPr id="628" name="제목 2"/>
            <p:cNvSpPr txBox="1">
              <a:spLocks/>
            </p:cNvSpPr>
            <p:nvPr/>
          </p:nvSpPr>
          <p:spPr bwMode="auto">
            <a:xfrm>
              <a:off x="155756" y="1208135"/>
              <a:ext cx="1593703" cy="226465"/>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B</a:t>
              </a:r>
            </a:p>
          </p:txBody>
        </p:sp>
        <p:sp>
          <p:nvSpPr>
            <p:cNvPr id="629" name="모서리가 둥근 직사각형 628"/>
            <p:cNvSpPr/>
            <p:nvPr/>
          </p:nvSpPr>
          <p:spPr>
            <a:xfrm>
              <a:off x="183909" y="4708856"/>
              <a:ext cx="1486769" cy="18384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 u="sng" dirty="0">
                  <a:solidFill>
                    <a:schemeClr val="tx1">
                      <a:lumMod val="50000"/>
                      <a:lumOff val="50000"/>
                    </a:schemeClr>
                  </a:solidFill>
                  <a:latin typeface="+mn-ea"/>
                  <a:cs typeface="Nanum Gothic" charset="-127"/>
                </a:rPr>
                <a:t>위젯 추가하기</a:t>
              </a:r>
              <a:endParaRPr kumimoji="1" lang="ko-KR" altLang="en-US" sz="1100" u="sng" dirty="0">
                <a:solidFill>
                  <a:schemeClr val="tx1">
                    <a:lumMod val="50000"/>
                    <a:lumOff val="50000"/>
                  </a:schemeClr>
                </a:solidFill>
                <a:latin typeface="+mn-ea"/>
              </a:endParaRPr>
            </a:p>
          </p:txBody>
        </p:sp>
      </p:grpSp>
      <p:sp>
        <p:nvSpPr>
          <p:cNvPr id="649" name="모서리가 둥근 직사각형 648"/>
          <p:cNvSpPr/>
          <p:nvPr/>
        </p:nvSpPr>
        <p:spPr>
          <a:xfrm>
            <a:off x="425003" y="761251"/>
            <a:ext cx="4020218" cy="7387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b="1" dirty="0">
                <a:solidFill>
                  <a:schemeClr val="tx1"/>
                </a:solidFill>
                <a:latin typeface="+mn-ea"/>
                <a:cs typeface="Nanum Gothic" charset="-127"/>
              </a:rPr>
              <a:t>기존 위젯 추가 </a:t>
            </a:r>
            <a:r>
              <a:rPr kumimoji="1" lang="en-US" altLang="ko-KR" sz="600" b="1" dirty="0">
                <a:solidFill>
                  <a:schemeClr val="tx1"/>
                </a:solidFill>
                <a:latin typeface="+mn-ea"/>
                <a:cs typeface="Nanum Gothic" charset="-127"/>
              </a:rPr>
              <a:t>Flow</a:t>
            </a:r>
            <a:r>
              <a:rPr kumimoji="1" lang="ko-KR" altLang="en-US" sz="600" b="1" dirty="0">
                <a:solidFill>
                  <a:schemeClr val="tx1"/>
                </a:solidFill>
                <a:latin typeface="+mn-ea"/>
                <a:cs typeface="Nanum Gothic" charset="-127"/>
              </a:rPr>
              <a:t> </a:t>
            </a: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 </a:t>
            </a:r>
            <a:r>
              <a:rPr lang="ko-KR" altLang="en-US" sz="600" b="1" u="sng" dirty="0">
                <a:solidFill>
                  <a:schemeClr val="tx1"/>
                </a:solidFill>
                <a:latin typeface="+mn-ea"/>
                <a:cs typeface="Nanum Gothic" charset="-127"/>
              </a:rPr>
              <a:t>차트</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텍스트</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필터</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매개변수</a:t>
            </a:r>
            <a:r>
              <a:rPr lang="ko-KR" altLang="en-US" sz="600" b="1" dirty="0">
                <a:solidFill>
                  <a:schemeClr val="tx1"/>
                </a:solidFill>
                <a:latin typeface="+mn-ea"/>
                <a:cs typeface="Nanum Gothic" charset="-127"/>
              </a:rPr>
              <a:t> 위젯 패널에서 </a:t>
            </a:r>
            <a:r>
              <a:rPr lang="en-US" altLang="ko-KR" sz="600" b="1" dirty="0">
                <a:solidFill>
                  <a:schemeClr val="tx1"/>
                </a:solidFill>
                <a:latin typeface="+mn-ea"/>
                <a:cs typeface="Nanum Gothic" charset="-127"/>
              </a:rPr>
              <a:t>Drag &amp; Drop</a:t>
            </a:r>
            <a:r>
              <a:rPr lang="ko-KR" altLang="en-US" sz="600" b="1" dirty="0">
                <a:solidFill>
                  <a:schemeClr val="tx1"/>
                </a:solidFill>
                <a:latin typeface="+mn-ea"/>
                <a:cs typeface="Nanum Gothic" charset="-127"/>
              </a:rPr>
              <a:t>으로 기존 위젯 추가 가능</a:t>
            </a:r>
            <a:endParaRPr kumimoji="1" lang="ko-KR" altLang="en-US" sz="1400" dirty="0">
              <a:solidFill>
                <a:schemeClr val="tx1"/>
              </a:solidFill>
              <a:latin typeface="+mn-ea"/>
              <a:cs typeface="Nanum Gothic" charset="-127"/>
            </a:endParaRPr>
          </a:p>
        </p:txBody>
      </p:sp>
      <p:sp>
        <p:nvSpPr>
          <p:cNvPr id="650" name="모서리가 둥근 직사각형 649"/>
          <p:cNvSpPr/>
          <p:nvPr/>
        </p:nvSpPr>
        <p:spPr>
          <a:xfrm>
            <a:off x="425003" y="3789246"/>
            <a:ext cx="4020218" cy="7387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b="1" dirty="0">
                <a:solidFill>
                  <a:schemeClr val="tx1"/>
                </a:solidFill>
                <a:latin typeface="+mn-ea"/>
                <a:cs typeface="Nanum Gothic" charset="-127"/>
              </a:rPr>
              <a:t>신규 위젯 추가 </a:t>
            </a:r>
            <a:r>
              <a:rPr kumimoji="1" lang="en-US" altLang="ko-KR" sz="600" b="1" dirty="0">
                <a:solidFill>
                  <a:schemeClr val="tx1"/>
                </a:solidFill>
                <a:latin typeface="+mn-ea"/>
                <a:cs typeface="Nanum Gothic" charset="-127"/>
              </a:rPr>
              <a:t>Flow</a:t>
            </a:r>
            <a:r>
              <a:rPr kumimoji="1" lang="ko-KR" altLang="en-US" sz="600" b="1" dirty="0">
                <a:solidFill>
                  <a:schemeClr val="tx1"/>
                </a:solidFill>
                <a:latin typeface="+mn-ea"/>
                <a:cs typeface="Nanum Gothic" charset="-127"/>
              </a:rPr>
              <a:t> </a:t>
            </a: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 </a:t>
            </a:r>
            <a:r>
              <a:rPr lang="ko-KR" altLang="en-US" sz="600" b="1" u="sng" dirty="0">
                <a:solidFill>
                  <a:schemeClr val="tx1"/>
                </a:solidFill>
                <a:latin typeface="+mn-ea"/>
                <a:cs typeface="Nanum Gothic" charset="-127"/>
              </a:rPr>
              <a:t>차트</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텍스트</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필터</a:t>
            </a:r>
            <a:r>
              <a:rPr lang="en-US" altLang="ko-KR" sz="600" b="1" u="sng" dirty="0">
                <a:solidFill>
                  <a:schemeClr val="tx1"/>
                </a:solidFill>
                <a:latin typeface="+mn-ea"/>
                <a:cs typeface="Nanum Gothic" charset="-127"/>
              </a:rPr>
              <a:t>,</a:t>
            </a:r>
            <a:r>
              <a:rPr lang="ko-KR" altLang="en-US" sz="600" b="1" u="sng" dirty="0">
                <a:solidFill>
                  <a:schemeClr val="tx1"/>
                </a:solidFill>
                <a:latin typeface="+mn-ea"/>
                <a:cs typeface="Nanum Gothic" charset="-127"/>
              </a:rPr>
              <a:t> 매개변수</a:t>
            </a:r>
            <a:r>
              <a:rPr lang="ko-KR" altLang="en-US" sz="600" b="1" dirty="0">
                <a:solidFill>
                  <a:schemeClr val="tx1"/>
                </a:solidFill>
                <a:latin typeface="+mn-ea"/>
                <a:cs typeface="Nanum Gothic" charset="-127"/>
              </a:rPr>
              <a:t> 추가 버튼으로 대시보드 하단에 추가 가능</a:t>
            </a:r>
            <a:endParaRPr kumimoji="1" lang="ko-KR" altLang="en-US" sz="1400" dirty="0">
              <a:solidFill>
                <a:schemeClr val="tx1"/>
              </a:solidFill>
              <a:latin typeface="+mn-ea"/>
              <a:cs typeface="Nanum Gothic" charset="-127"/>
            </a:endParaRPr>
          </a:p>
        </p:txBody>
      </p:sp>
      <p:grpSp>
        <p:nvGrpSpPr>
          <p:cNvPr id="651" name="그룹 650"/>
          <p:cNvGrpSpPr/>
          <p:nvPr/>
        </p:nvGrpSpPr>
        <p:grpSpPr>
          <a:xfrm>
            <a:off x="414784" y="4023926"/>
            <a:ext cx="3634480" cy="2144257"/>
            <a:chOff x="482533" y="2552526"/>
            <a:chExt cx="9826196" cy="5494226"/>
          </a:xfrm>
        </p:grpSpPr>
        <p:sp>
          <p:nvSpPr>
            <p:cNvPr id="652" name="직사각형 651"/>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latin typeface="+mn-ea"/>
              </a:endParaRPr>
            </a:p>
          </p:txBody>
        </p:sp>
        <p:grpSp>
          <p:nvGrpSpPr>
            <p:cNvPr id="653" name="그룹 652"/>
            <p:cNvGrpSpPr/>
            <p:nvPr/>
          </p:nvGrpSpPr>
          <p:grpSpPr>
            <a:xfrm>
              <a:off x="661713" y="2552526"/>
              <a:ext cx="9476064" cy="5494226"/>
              <a:chOff x="337291" y="1247142"/>
              <a:chExt cx="9476064" cy="5494226"/>
            </a:xfrm>
          </p:grpSpPr>
          <p:cxnSp>
            <p:nvCxnSpPr>
              <p:cNvPr id="669" name="직선 연결선[R] 668"/>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0" name="직선 연결선[R] 669"/>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1" name="직선 연결선[R] 670"/>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2" name="직선 연결선[R] 671"/>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3" name="직선 연결선[R] 672"/>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4" name="직선 연결선[R] 673"/>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5" name="직선 연결선[R] 674"/>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6" name="직선 연결선[R] 675"/>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7" name="직선 연결선[R] 676"/>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8" name="직선 연결선[R] 677"/>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9" name="직선 연결선[R] 678"/>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0" name="직선 연결선[R] 679"/>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1" name="직선 연결선[R] 680"/>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2" name="직선 연결선[R] 681"/>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3" name="직선 연결선[R] 682"/>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4" name="직선 연결선[R] 683"/>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5" name="직선 연결선[R] 684"/>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6" name="직선 연결선[R] 685"/>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7" name="직선 연결선[R] 686"/>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8" name="직선 연결선[R] 687"/>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9" name="직선 연결선[R] 688"/>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0" name="직선 연결선[R] 689"/>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1" name="직선 연결선[R] 690"/>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2" name="직선 연결선[R] 691"/>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3" name="직선 연결선[R] 692"/>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54" name="그룹 653"/>
            <p:cNvGrpSpPr/>
            <p:nvPr/>
          </p:nvGrpSpPr>
          <p:grpSpPr>
            <a:xfrm>
              <a:off x="497773" y="2736783"/>
              <a:ext cx="9810955" cy="5132868"/>
              <a:chOff x="173351" y="1374755"/>
              <a:chExt cx="9810955" cy="5132868"/>
            </a:xfrm>
          </p:grpSpPr>
          <p:cxnSp>
            <p:nvCxnSpPr>
              <p:cNvPr id="655" name="직선 연결선[R] 654"/>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6" name="직선 연결선[R] 655"/>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7" name="직선 연결선[R] 656"/>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8" name="직선 연결선[R] 657"/>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9" name="직선 연결선[R] 658"/>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0" name="직선 연결선[R] 659"/>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1" name="직선 연결선[R] 660"/>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2" name="직선 연결선[R] 661"/>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3" name="직선 연결선[R] 662"/>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4" name="직선 연결선[R] 663"/>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5" name="직선 연결선[R] 664"/>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6" name="직선 연결선[R] 665"/>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7" name="직선 연결선[R] 666"/>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8" name="직선 연결선[R] 667"/>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694" name="그룹 693"/>
          <p:cNvGrpSpPr/>
          <p:nvPr/>
        </p:nvGrpSpPr>
        <p:grpSpPr>
          <a:xfrm>
            <a:off x="3324102" y="4023926"/>
            <a:ext cx="743932" cy="2144755"/>
            <a:chOff x="145057" y="656667"/>
            <a:chExt cx="1604402" cy="4373298"/>
          </a:xfrm>
        </p:grpSpPr>
        <p:sp>
          <p:nvSpPr>
            <p:cNvPr id="695" name="제목 2"/>
            <p:cNvSpPr txBox="1">
              <a:spLocks/>
            </p:cNvSpPr>
            <p:nvPr/>
          </p:nvSpPr>
          <p:spPr bwMode="auto">
            <a:xfrm>
              <a:off x="145057" y="656667"/>
              <a:ext cx="1593703" cy="4373298"/>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000" b="1" dirty="0">
                <a:solidFill>
                  <a:schemeClr val="tx1">
                    <a:lumMod val="75000"/>
                    <a:lumOff val="25000"/>
                  </a:schemeClr>
                </a:solidFill>
                <a:latin typeface="+mn-ea"/>
                <a:ea typeface="+mn-ea"/>
              </a:endParaRPr>
            </a:p>
          </p:txBody>
        </p:sp>
        <p:sp>
          <p:nvSpPr>
            <p:cNvPr id="696" name="제목 2"/>
            <p:cNvSpPr txBox="1">
              <a:spLocks/>
            </p:cNvSpPr>
            <p:nvPr/>
          </p:nvSpPr>
          <p:spPr bwMode="auto">
            <a:xfrm>
              <a:off x="145057" y="656667"/>
              <a:ext cx="1593702" cy="280058"/>
            </a:xfrm>
            <a:prstGeom prst="rect">
              <a:avLst/>
            </a:prstGeom>
            <a:solidFill>
              <a:schemeClr val="bg1">
                <a:lumMod val="75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latin typeface="+mn-ea"/>
                  <a:ea typeface="+mn-ea"/>
                </a:rPr>
                <a:t>위젯 패널 </a:t>
              </a:r>
              <a:r>
                <a:rPr lang="en-US" altLang="ko-KR" sz="600" dirty="0">
                  <a:solidFill>
                    <a:schemeClr val="tx1">
                      <a:lumMod val="50000"/>
                      <a:lumOff val="50000"/>
                    </a:schemeClr>
                  </a:solidFill>
                  <a:latin typeface="+mn-ea"/>
                  <a:ea typeface="+mn-ea"/>
                </a:rPr>
                <a:t>2</a:t>
              </a:r>
            </a:p>
          </p:txBody>
        </p:sp>
        <p:sp>
          <p:nvSpPr>
            <p:cNvPr id="697" name="제목 2"/>
            <p:cNvSpPr txBox="1">
              <a:spLocks/>
            </p:cNvSpPr>
            <p:nvPr/>
          </p:nvSpPr>
          <p:spPr bwMode="auto">
            <a:xfrm>
              <a:off x="155757" y="942492"/>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A</a:t>
              </a:r>
            </a:p>
          </p:txBody>
        </p:sp>
        <p:sp>
          <p:nvSpPr>
            <p:cNvPr id="698" name="제목 2"/>
            <p:cNvSpPr txBox="1">
              <a:spLocks/>
            </p:cNvSpPr>
            <p:nvPr/>
          </p:nvSpPr>
          <p:spPr bwMode="auto">
            <a:xfrm>
              <a:off x="155756" y="1208135"/>
              <a:ext cx="1593703" cy="226465"/>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B</a:t>
              </a:r>
            </a:p>
          </p:txBody>
        </p:sp>
        <p:sp>
          <p:nvSpPr>
            <p:cNvPr id="699" name="모서리가 둥근 직사각형 698"/>
            <p:cNvSpPr/>
            <p:nvPr/>
          </p:nvSpPr>
          <p:spPr>
            <a:xfrm>
              <a:off x="183909" y="4708856"/>
              <a:ext cx="1486769" cy="18384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 u="sng" dirty="0">
                  <a:solidFill>
                    <a:schemeClr val="tx1">
                      <a:lumMod val="50000"/>
                      <a:lumOff val="50000"/>
                    </a:schemeClr>
                  </a:solidFill>
                  <a:latin typeface="+mn-ea"/>
                  <a:cs typeface="Nanum Gothic" charset="-127"/>
                </a:rPr>
                <a:t>위젯 추가하기</a:t>
              </a:r>
              <a:endParaRPr kumimoji="1" lang="ko-KR" altLang="en-US" sz="1100" u="sng" dirty="0">
                <a:solidFill>
                  <a:schemeClr val="tx1">
                    <a:lumMod val="50000"/>
                    <a:lumOff val="50000"/>
                  </a:schemeClr>
                </a:solidFill>
                <a:latin typeface="+mn-ea"/>
              </a:endParaRPr>
            </a:p>
          </p:txBody>
        </p:sp>
      </p:grpSp>
      <p:grpSp>
        <p:nvGrpSpPr>
          <p:cNvPr id="718" name="그룹 717"/>
          <p:cNvGrpSpPr/>
          <p:nvPr/>
        </p:nvGrpSpPr>
        <p:grpSpPr>
          <a:xfrm>
            <a:off x="480867" y="4193435"/>
            <a:ext cx="2797534" cy="1938234"/>
            <a:chOff x="334449" y="948336"/>
            <a:chExt cx="3319672" cy="1690719"/>
          </a:xfrm>
        </p:grpSpPr>
        <p:sp>
          <p:nvSpPr>
            <p:cNvPr id="719" name="직사각형 718"/>
            <p:cNvSpPr/>
            <p:nvPr/>
          </p:nvSpPr>
          <p:spPr>
            <a:xfrm>
              <a:off x="334450" y="948336"/>
              <a:ext cx="123761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1</a:t>
              </a:r>
              <a:endParaRPr lang="de-DE" altLang="ko-KR" sz="600" dirty="0">
                <a:solidFill>
                  <a:schemeClr val="tx1">
                    <a:lumMod val="75000"/>
                    <a:lumOff val="25000"/>
                  </a:schemeClr>
                </a:solidFill>
                <a:latin typeface="+mn-ea"/>
              </a:endParaRPr>
            </a:p>
          </p:txBody>
        </p:sp>
        <p:sp>
          <p:nvSpPr>
            <p:cNvPr id="720" name="직사각형 719"/>
            <p:cNvSpPr/>
            <p:nvPr/>
          </p:nvSpPr>
          <p:spPr>
            <a:xfrm>
              <a:off x="1638339" y="949812"/>
              <a:ext cx="201578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2</a:t>
              </a:r>
              <a:endParaRPr lang="de-DE" altLang="ko-KR" sz="600" dirty="0">
                <a:solidFill>
                  <a:schemeClr val="tx1">
                    <a:lumMod val="75000"/>
                    <a:lumOff val="25000"/>
                  </a:schemeClr>
                </a:solidFill>
                <a:latin typeface="+mn-ea"/>
              </a:endParaRPr>
            </a:p>
          </p:txBody>
        </p:sp>
        <p:sp>
          <p:nvSpPr>
            <p:cNvPr id="721" name="직사각형 720"/>
            <p:cNvSpPr/>
            <p:nvPr/>
          </p:nvSpPr>
          <p:spPr>
            <a:xfrm>
              <a:off x="334449" y="1824580"/>
              <a:ext cx="163422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3</a:t>
              </a:r>
              <a:endParaRPr lang="de-DE" altLang="ko-KR" sz="600" dirty="0">
                <a:solidFill>
                  <a:schemeClr val="tx1">
                    <a:lumMod val="75000"/>
                    <a:lumOff val="25000"/>
                  </a:schemeClr>
                </a:solidFill>
                <a:latin typeface="+mn-ea"/>
              </a:endParaRPr>
            </a:p>
          </p:txBody>
        </p:sp>
        <p:sp>
          <p:nvSpPr>
            <p:cNvPr id="722" name="직사각형 721"/>
            <p:cNvSpPr/>
            <p:nvPr/>
          </p:nvSpPr>
          <p:spPr>
            <a:xfrm>
              <a:off x="2033799" y="1824580"/>
              <a:ext cx="161977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4</a:t>
              </a:r>
              <a:endParaRPr lang="de-DE" altLang="ko-KR" sz="600" dirty="0">
                <a:solidFill>
                  <a:schemeClr val="tx1">
                    <a:lumMod val="75000"/>
                    <a:lumOff val="25000"/>
                  </a:schemeClr>
                </a:solidFill>
                <a:latin typeface="+mn-ea"/>
              </a:endParaRPr>
            </a:p>
          </p:txBody>
        </p:sp>
      </p:grpSp>
      <p:grpSp>
        <p:nvGrpSpPr>
          <p:cNvPr id="727" name="그룹 726"/>
          <p:cNvGrpSpPr/>
          <p:nvPr/>
        </p:nvGrpSpPr>
        <p:grpSpPr>
          <a:xfrm>
            <a:off x="4241482" y="4023926"/>
            <a:ext cx="3634480" cy="2144257"/>
            <a:chOff x="482533" y="2552526"/>
            <a:chExt cx="9826196" cy="5494226"/>
          </a:xfrm>
        </p:grpSpPr>
        <p:sp>
          <p:nvSpPr>
            <p:cNvPr id="728" name="직사각형 727"/>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1600" dirty="0">
                <a:latin typeface="+mn-ea"/>
              </a:endParaRPr>
            </a:p>
          </p:txBody>
        </p:sp>
        <p:grpSp>
          <p:nvGrpSpPr>
            <p:cNvPr id="729" name="그룹 728"/>
            <p:cNvGrpSpPr/>
            <p:nvPr/>
          </p:nvGrpSpPr>
          <p:grpSpPr>
            <a:xfrm>
              <a:off x="661713" y="2552526"/>
              <a:ext cx="9476064" cy="5494226"/>
              <a:chOff x="337291" y="1247142"/>
              <a:chExt cx="9476064" cy="5494226"/>
            </a:xfrm>
          </p:grpSpPr>
          <p:cxnSp>
            <p:nvCxnSpPr>
              <p:cNvPr id="745" name="직선 연결선[R] 744"/>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6" name="직선 연결선[R] 745"/>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7" name="직선 연결선[R] 746"/>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8" name="직선 연결선[R] 747"/>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9" name="직선 연결선[R] 748"/>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0" name="직선 연결선[R] 749"/>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1" name="직선 연결선[R] 750"/>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2" name="직선 연결선[R] 751"/>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3" name="직선 연결선[R] 752"/>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4" name="직선 연결선[R] 753"/>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7" name="직선 연결선[R] 756"/>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8" name="직선 연결선[R] 787"/>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9" name="직선 연결선[R] 788"/>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0" name="직선 연결선[R] 789"/>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1" name="직선 연결선[R] 790"/>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2" name="직선 연결선[R] 791"/>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3" name="직선 연결선[R] 792"/>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4" name="직선 연결선[R] 793"/>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5" name="직선 연결선[R] 794"/>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6" name="직선 연결선[R] 795"/>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7" name="직선 연결선[R] 796"/>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8" name="직선 연결선[R] 797"/>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9" name="직선 연결선[R] 798"/>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2" name="직선 연결선[R] 821"/>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3" name="직선 연결선[R] 822"/>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0" name="그룹 729"/>
            <p:cNvGrpSpPr/>
            <p:nvPr/>
          </p:nvGrpSpPr>
          <p:grpSpPr>
            <a:xfrm>
              <a:off x="497773" y="2736783"/>
              <a:ext cx="9810955" cy="5132868"/>
              <a:chOff x="173351" y="1374755"/>
              <a:chExt cx="9810955" cy="5132868"/>
            </a:xfrm>
          </p:grpSpPr>
          <p:cxnSp>
            <p:nvCxnSpPr>
              <p:cNvPr id="731" name="직선 연결선[R] 730"/>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2" name="직선 연결선[R] 731"/>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3" name="직선 연결선[R] 732"/>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4" name="직선 연결선[R] 733"/>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5" name="직선 연결선[R] 734"/>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6" name="직선 연결선[R] 735"/>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7" name="직선 연결선[R] 736"/>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8" name="직선 연결선[R] 737"/>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9" name="직선 연결선[R] 738"/>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0" name="직선 연결선[R] 739"/>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1" name="직선 연결선[R] 740"/>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2" name="직선 연결선[R] 741"/>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3" name="직선 연결선[R] 742"/>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4" name="직선 연결선[R] 743"/>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824" name="그룹 823"/>
          <p:cNvGrpSpPr/>
          <p:nvPr/>
        </p:nvGrpSpPr>
        <p:grpSpPr>
          <a:xfrm>
            <a:off x="7150800" y="3991193"/>
            <a:ext cx="743932" cy="2173255"/>
            <a:chOff x="145057" y="656667"/>
            <a:chExt cx="1604402" cy="4373298"/>
          </a:xfrm>
        </p:grpSpPr>
        <p:sp>
          <p:nvSpPr>
            <p:cNvPr id="825" name="제목 2"/>
            <p:cNvSpPr txBox="1">
              <a:spLocks/>
            </p:cNvSpPr>
            <p:nvPr/>
          </p:nvSpPr>
          <p:spPr bwMode="auto">
            <a:xfrm>
              <a:off x="145057" y="656667"/>
              <a:ext cx="1593703" cy="4373298"/>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endParaRPr lang="en-US" altLang="ko-KR" sz="1000" b="1" dirty="0">
                <a:solidFill>
                  <a:schemeClr val="tx1">
                    <a:lumMod val="75000"/>
                    <a:lumOff val="25000"/>
                  </a:schemeClr>
                </a:solidFill>
                <a:latin typeface="+mn-ea"/>
                <a:ea typeface="+mn-ea"/>
              </a:endParaRPr>
            </a:p>
          </p:txBody>
        </p:sp>
        <p:sp>
          <p:nvSpPr>
            <p:cNvPr id="838" name="제목 2"/>
            <p:cNvSpPr txBox="1">
              <a:spLocks/>
            </p:cNvSpPr>
            <p:nvPr/>
          </p:nvSpPr>
          <p:spPr bwMode="auto">
            <a:xfrm>
              <a:off x="145057" y="656667"/>
              <a:ext cx="1593702" cy="280058"/>
            </a:xfrm>
            <a:prstGeom prst="rect">
              <a:avLst/>
            </a:prstGeom>
            <a:solidFill>
              <a:schemeClr val="bg1">
                <a:lumMod val="75000"/>
              </a:schemeClr>
            </a:solidFill>
            <a:ln>
              <a:no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ko-KR" altLang="en-US" sz="600" dirty="0">
                  <a:latin typeface="+mn-ea"/>
                  <a:ea typeface="+mn-ea"/>
                </a:rPr>
                <a:t>위젯 패널 </a:t>
              </a:r>
              <a:r>
                <a:rPr lang="en-US" altLang="ko-KR" sz="600" dirty="0">
                  <a:solidFill>
                    <a:schemeClr val="tx1">
                      <a:lumMod val="50000"/>
                      <a:lumOff val="50000"/>
                    </a:schemeClr>
                  </a:solidFill>
                  <a:latin typeface="+mn-ea"/>
                  <a:ea typeface="+mn-ea"/>
                </a:rPr>
                <a:t>2</a:t>
              </a:r>
            </a:p>
          </p:txBody>
        </p:sp>
        <p:sp>
          <p:nvSpPr>
            <p:cNvPr id="840" name="제목 2"/>
            <p:cNvSpPr txBox="1">
              <a:spLocks/>
            </p:cNvSpPr>
            <p:nvPr/>
          </p:nvSpPr>
          <p:spPr bwMode="auto">
            <a:xfrm>
              <a:off x="155757" y="942492"/>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A</a:t>
              </a:r>
            </a:p>
          </p:txBody>
        </p:sp>
        <p:sp>
          <p:nvSpPr>
            <p:cNvPr id="843" name="제목 2"/>
            <p:cNvSpPr txBox="1">
              <a:spLocks/>
            </p:cNvSpPr>
            <p:nvPr/>
          </p:nvSpPr>
          <p:spPr bwMode="auto">
            <a:xfrm>
              <a:off x="155756" y="1208135"/>
              <a:ext cx="1593703" cy="226465"/>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400" dirty="0">
                  <a:solidFill>
                    <a:schemeClr val="tx1">
                      <a:lumMod val="75000"/>
                      <a:lumOff val="25000"/>
                    </a:schemeClr>
                  </a:solidFill>
                  <a:latin typeface="+mn-ea"/>
                  <a:ea typeface="+mn-ea"/>
                </a:rPr>
                <a:t>위젯  </a:t>
              </a:r>
              <a:r>
                <a:rPr lang="en-US" altLang="ko-KR" sz="400" dirty="0">
                  <a:solidFill>
                    <a:schemeClr val="tx1">
                      <a:lumMod val="75000"/>
                      <a:lumOff val="25000"/>
                    </a:schemeClr>
                  </a:solidFill>
                  <a:latin typeface="+mn-ea"/>
                  <a:ea typeface="+mn-ea"/>
                </a:rPr>
                <a:t>B</a:t>
              </a:r>
            </a:p>
          </p:txBody>
        </p:sp>
        <p:sp>
          <p:nvSpPr>
            <p:cNvPr id="844" name="모서리가 둥근 직사각형 843"/>
            <p:cNvSpPr/>
            <p:nvPr/>
          </p:nvSpPr>
          <p:spPr>
            <a:xfrm>
              <a:off x="183909" y="4708856"/>
              <a:ext cx="1486769" cy="183844"/>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400" u="sng" dirty="0">
                  <a:solidFill>
                    <a:schemeClr val="tx1">
                      <a:lumMod val="50000"/>
                      <a:lumOff val="50000"/>
                    </a:schemeClr>
                  </a:solidFill>
                  <a:latin typeface="+mn-ea"/>
                  <a:cs typeface="Nanum Gothic" charset="-127"/>
                </a:rPr>
                <a:t>위젯 추가하기</a:t>
              </a:r>
              <a:endParaRPr kumimoji="1" lang="ko-KR" altLang="en-US" sz="1100" u="sng" dirty="0">
                <a:solidFill>
                  <a:schemeClr val="tx1">
                    <a:lumMod val="50000"/>
                    <a:lumOff val="50000"/>
                  </a:schemeClr>
                </a:solidFill>
                <a:latin typeface="+mn-ea"/>
              </a:endParaRPr>
            </a:p>
          </p:txBody>
        </p:sp>
      </p:grpSp>
      <p:pic>
        <p:nvPicPr>
          <p:cNvPr id="381" name="그림 380"/>
          <p:cNvPicPr>
            <a:picLocks noChangeAspect="1"/>
          </p:cNvPicPr>
          <p:nvPr/>
        </p:nvPicPr>
        <p:blipFill rotWithShape="1">
          <a:blip r:embed="rId3">
            <a:extLst>
              <a:ext uri="{28A0092B-C50C-407E-A947-70E740481C1C}">
                <a14:useLocalDpi xmlns:a14="http://schemas.microsoft.com/office/drawing/2010/main" val="0"/>
              </a:ext>
            </a:extLst>
          </a:blip>
          <a:srcRect l="851" r="851" b="31155"/>
          <a:stretch/>
        </p:blipFill>
        <p:spPr>
          <a:xfrm>
            <a:off x="9452707" y="3988152"/>
            <a:ext cx="2218449" cy="831179"/>
          </a:xfrm>
          <a:prstGeom prst="rect">
            <a:avLst/>
          </a:prstGeom>
        </p:spPr>
      </p:pic>
      <p:sp>
        <p:nvSpPr>
          <p:cNvPr id="382" name="직사각형 381"/>
          <p:cNvSpPr/>
          <p:nvPr/>
        </p:nvSpPr>
        <p:spPr>
          <a:xfrm>
            <a:off x="9472708" y="4386018"/>
            <a:ext cx="1770399" cy="279878"/>
          </a:xfrm>
          <a:prstGeom prst="rect">
            <a:avLst/>
          </a:prstGeom>
          <a:noFill/>
          <a:ln w="63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387" name="그림 3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4938" y="4426604"/>
            <a:ext cx="190712" cy="190712"/>
          </a:xfrm>
          <a:prstGeom prst="rect">
            <a:avLst/>
          </a:prstGeom>
        </p:spPr>
      </p:pic>
      <p:sp>
        <p:nvSpPr>
          <p:cNvPr id="427" name="직사각형 426"/>
          <p:cNvSpPr/>
          <p:nvPr/>
        </p:nvSpPr>
        <p:spPr>
          <a:xfrm>
            <a:off x="9406747" y="4634665"/>
            <a:ext cx="1944487" cy="184666"/>
          </a:xfrm>
          <a:prstGeom prst="rect">
            <a:avLst/>
          </a:prstGeom>
          <a:noFill/>
          <a:ln>
            <a:noFill/>
            <a:prstDash val="solid"/>
          </a:ln>
        </p:spPr>
        <p:txBody>
          <a:bodyPr wrap="square">
            <a:spAutoFit/>
          </a:bodyPr>
          <a:lstStyle/>
          <a:p>
            <a:r>
              <a:rPr lang="en-US" altLang="ko-KR" sz="600" dirty="0">
                <a:solidFill>
                  <a:srgbClr val="FF0000"/>
                </a:solidFill>
                <a:latin typeface="+mn-ea"/>
                <a:cs typeface="Nanum Gothic" charset="-127"/>
              </a:rPr>
              <a:t>Click &amp; Hold</a:t>
            </a:r>
            <a:r>
              <a:rPr lang="ko-KR" altLang="en-US" sz="600" dirty="0">
                <a:solidFill>
                  <a:srgbClr val="FF0000"/>
                </a:solidFill>
                <a:latin typeface="+mn-ea"/>
                <a:cs typeface="Nanum Gothic" charset="-127"/>
              </a:rPr>
              <a:t> 영역</a:t>
            </a:r>
            <a:endParaRPr lang="en-US" altLang="ko-KR" sz="600" dirty="0">
              <a:solidFill>
                <a:srgbClr val="FF0000"/>
              </a:solidFill>
              <a:latin typeface="+mn-ea"/>
              <a:cs typeface="Nanum Gothic" charset="-127"/>
            </a:endParaRPr>
          </a:p>
        </p:txBody>
      </p:sp>
      <p:sp>
        <p:nvSpPr>
          <p:cNvPr id="428" name="직사각형 427"/>
          <p:cNvSpPr/>
          <p:nvPr/>
        </p:nvSpPr>
        <p:spPr>
          <a:xfrm>
            <a:off x="9450375" y="5813795"/>
            <a:ext cx="1944487" cy="184666"/>
          </a:xfrm>
          <a:prstGeom prst="rect">
            <a:avLst/>
          </a:prstGeom>
          <a:noFill/>
          <a:ln>
            <a:noFill/>
            <a:prstDash val="solid"/>
          </a:ln>
        </p:spPr>
        <p:txBody>
          <a:bodyPr wrap="square">
            <a:spAutoFit/>
          </a:bodyPr>
          <a:lstStyle/>
          <a:p>
            <a:r>
              <a:rPr lang="en-US" altLang="ko-KR" sz="600" dirty="0">
                <a:solidFill>
                  <a:srgbClr val="FF0000"/>
                </a:solidFill>
                <a:latin typeface="+mn-ea"/>
                <a:cs typeface="Nanum Gothic" charset="-127"/>
              </a:rPr>
              <a:t>Click &amp; Hold</a:t>
            </a:r>
            <a:r>
              <a:rPr lang="ko-KR" altLang="en-US" sz="600" dirty="0">
                <a:solidFill>
                  <a:srgbClr val="FF0000"/>
                </a:solidFill>
                <a:latin typeface="+mn-ea"/>
                <a:cs typeface="Nanum Gothic" charset="-127"/>
              </a:rPr>
              <a:t> 영역</a:t>
            </a:r>
            <a:endParaRPr lang="en-US" altLang="ko-KR" sz="600" dirty="0">
              <a:solidFill>
                <a:srgbClr val="FF0000"/>
              </a:solidFill>
              <a:latin typeface="+mn-ea"/>
              <a:cs typeface="Nanum Gothic" charset="-127"/>
            </a:endParaRPr>
          </a:p>
        </p:txBody>
      </p:sp>
      <p:pic>
        <p:nvPicPr>
          <p:cNvPr id="401" name="그림 40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25861" y="1007967"/>
            <a:ext cx="1267808" cy="121386"/>
          </a:xfrm>
          <a:prstGeom prst="rect">
            <a:avLst/>
          </a:prstGeom>
        </p:spPr>
      </p:pic>
      <p:pic>
        <p:nvPicPr>
          <p:cNvPr id="402" name="그림 40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9076" y="1007967"/>
            <a:ext cx="1267808" cy="121386"/>
          </a:xfrm>
          <a:prstGeom prst="rect">
            <a:avLst/>
          </a:prstGeom>
        </p:spPr>
      </p:pic>
      <p:pic>
        <p:nvPicPr>
          <p:cNvPr id="403" name="그림 4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6428" y="1007967"/>
            <a:ext cx="1267808" cy="121386"/>
          </a:xfrm>
          <a:prstGeom prst="rect">
            <a:avLst/>
          </a:prstGeom>
        </p:spPr>
      </p:pic>
      <p:pic>
        <p:nvPicPr>
          <p:cNvPr id="404" name="그림 40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9076" y="4050077"/>
            <a:ext cx="1267808" cy="121386"/>
          </a:xfrm>
          <a:prstGeom prst="rect">
            <a:avLst/>
          </a:prstGeom>
        </p:spPr>
      </p:pic>
      <p:pic>
        <p:nvPicPr>
          <p:cNvPr id="405" name="그림 40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12868" y="4050077"/>
            <a:ext cx="1267808" cy="121386"/>
          </a:xfrm>
          <a:prstGeom prst="rect">
            <a:avLst/>
          </a:prstGeom>
        </p:spPr>
      </p:pic>
      <p:grpSp>
        <p:nvGrpSpPr>
          <p:cNvPr id="406" name="그룹 405"/>
          <p:cNvGrpSpPr/>
          <p:nvPr/>
        </p:nvGrpSpPr>
        <p:grpSpPr>
          <a:xfrm>
            <a:off x="4312755" y="4193435"/>
            <a:ext cx="2805398" cy="1902801"/>
            <a:chOff x="325117" y="948336"/>
            <a:chExt cx="3329004" cy="2055194"/>
          </a:xfrm>
        </p:grpSpPr>
        <p:sp>
          <p:nvSpPr>
            <p:cNvPr id="407" name="직사각형 406"/>
            <p:cNvSpPr/>
            <p:nvPr/>
          </p:nvSpPr>
          <p:spPr>
            <a:xfrm>
              <a:off x="334450" y="948336"/>
              <a:ext cx="123761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1</a:t>
              </a:r>
              <a:endParaRPr lang="de-DE" altLang="ko-KR" sz="600" dirty="0">
                <a:solidFill>
                  <a:schemeClr val="tx1">
                    <a:lumMod val="75000"/>
                    <a:lumOff val="25000"/>
                  </a:schemeClr>
                </a:solidFill>
                <a:latin typeface="+mn-ea"/>
              </a:endParaRPr>
            </a:p>
          </p:txBody>
        </p:sp>
        <p:sp>
          <p:nvSpPr>
            <p:cNvPr id="408" name="직사각형 407"/>
            <p:cNvSpPr/>
            <p:nvPr/>
          </p:nvSpPr>
          <p:spPr>
            <a:xfrm>
              <a:off x="1638339" y="949812"/>
              <a:ext cx="201578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2</a:t>
              </a:r>
              <a:endParaRPr lang="de-DE" altLang="ko-KR" sz="600" dirty="0">
                <a:solidFill>
                  <a:schemeClr val="tx1">
                    <a:lumMod val="75000"/>
                    <a:lumOff val="25000"/>
                  </a:schemeClr>
                </a:solidFill>
                <a:latin typeface="+mn-ea"/>
              </a:endParaRPr>
            </a:p>
          </p:txBody>
        </p:sp>
        <p:sp>
          <p:nvSpPr>
            <p:cNvPr id="409" name="직사각형 408"/>
            <p:cNvSpPr/>
            <p:nvPr/>
          </p:nvSpPr>
          <p:spPr>
            <a:xfrm>
              <a:off x="334449" y="1824580"/>
              <a:ext cx="1634224"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3</a:t>
              </a:r>
              <a:endParaRPr lang="de-DE" altLang="ko-KR" sz="600" dirty="0">
                <a:solidFill>
                  <a:schemeClr val="tx1">
                    <a:lumMod val="75000"/>
                    <a:lumOff val="25000"/>
                  </a:schemeClr>
                </a:solidFill>
                <a:latin typeface="+mn-ea"/>
              </a:endParaRPr>
            </a:p>
          </p:txBody>
        </p:sp>
        <p:sp>
          <p:nvSpPr>
            <p:cNvPr id="410" name="직사각형 409"/>
            <p:cNvSpPr/>
            <p:nvPr/>
          </p:nvSpPr>
          <p:spPr>
            <a:xfrm>
              <a:off x="2033799" y="1824580"/>
              <a:ext cx="1619772" cy="814475"/>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dirty="0">
                  <a:solidFill>
                    <a:schemeClr val="tx1">
                      <a:lumMod val="75000"/>
                      <a:lumOff val="25000"/>
                    </a:schemeClr>
                  </a:solidFill>
                  <a:latin typeface="+mn-ea"/>
                </a:rPr>
                <a:t>위젯</a:t>
              </a:r>
              <a:r>
                <a:rPr lang="en-US" altLang="ko-KR" sz="600" dirty="0">
                  <a:solidFill>
                    <a:schemeClr val="tx1">
                      <a:lumMod val="75000"/>
                      <a:lumOff val="25000"/>
                    </a:schemeClr>
                  </a:solidFill>
                  <a:latin typeface="+mn-ea"/>
                </a:rPr>
                <a:t> 4</a:t>
              </a:r>
              <a:endParaRPr lang="de-DE" altLang="ko-KR" sz="600" dirty="0">
                <a:solidFill>
                  <a:schemeClr val="tx1">
                    <a:lumMod val="75000"/>
                    <a:lumOff val="25000"/>
                  </a:schemeClr>
                </a:solidFill>
                <a:latin typeface="+mn-ea"/>
              </a:endParaRPr>
            </a:p>
          </p:txBody>
        </p:sp>
        <p:sp>
          <p:nvSpPr>
            <p:cNvPr id="411" name="직사각형 410"/>
            <p:cNvSpPr/>
            <p:nvPr/>
          </p:nvSpPr>
          <p:spPr>
            <a:xfrm>
              <a:off x="325117" y="2663520"/>
              <a:ext cx="3328455" cy="340010"/>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600">
                  <a:solidFill>
                    <a:srgbClr val="FF0000"/>
                  </a:solidFill>
                  <a:latin typeface="+mn-ea"/>
                </a:rPr>
                <a:t>위젯</a:t>
              </a:r>
              <a:r>
                <a:rPr lang="en-US" altLang="ko-KR" sz="600" dirty="0">
                  <a:solidFill>
                    <a:srgbClr val="FF0000"/>
                  </a:solidFill>
                  <a:latin typeface="+mn-ea"/>
                </a:rPr>
                <a:t> 5</a:t>
              </a:r>
              <a:endParaRPr lang="de-DE" altLang="ko-KR" sz="600" dirty="0">
                <a:solidFill>
                  <a:srgbClr val="FF0000"/>
                </a:solidFill>
                <a:latin typeface="+mn-ea"/>
              </a:endParaRPr>
            </a:p>
          </p:txBody>
        </p:sp>
      </p:grpSp>
      <p:sp>
        <p:nvSpPr>
          <p:cNvPr id="845" name="직사각형 844"/>
          <p:cNvSpPr/>
          <p:nvPr/>
        </p:nvSpPr>
        <p:spPr>
          <a:xfrm>
            <a:off x="4330513" y="5806650"/>
            <a:ext cx="2774586" cy="325019"/>
          </a:xfrm>
          <a:prstGeom prst="rect">
            <a:avLst/>
          </a:prstGeom>
          <a:noFill/>
          <a:ln w="38100">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100" dirty="0">
              <a:latin typeface="+mn-ea"/>
            </a:endParaRPr>
          </a:p>
        </p:txBody>
      </p:sp>
      <p:cxnSp>
        <p:nvCxnSpPr>
          <p:cNvPr id="876" name="꺾인 연결선[E] 875"/>
          <p:cNvCxnSpPr>
            <a:stCxn id="404" idx="2"/>
            <a:endCxn id="411" idx="1"/>
          </p:cNvCxnSpPr>
          <p:nvPr/>
        </p:nvCxnSpPr>
        <p:spPr>
          <a:xfrm rot="16200000" flipH="1">
            <a:off x="2589180" y="4215262"/>
            <a:ext cx="1767374" cy="1679775"/>
          </a:xfrm>
          <a:prstGeom prst="bentConnector2">
            <a:avLst/>
          </a:prstGeom>
          <a:ln>
            <a:solidFill>
              <a:srgbClr val="00B0F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79" name="모서리가 둥근 직사각형 402"/>
          <p:cNvSpPr/>
          <p:nvPr/>
        </p:nvSpPr>
        <p:spPr>
          <a:xfrm>
            <a:off x="5072319" y="5829808"/>
            <a:ext cx="986403" cy="202116"/>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ko-KR" altLang="en-US" sz="600" dirty="0">
                <a:solidFill>
                  <a:schemeClr val="bg1"/>
                </a:solidFill>
                <a:latin typeface="+mn-ea"/>
                <a:cs typeface="Nanum Gothic" charset="-127"/>
              </a:rPr>
              <a:t>필터 추가</a:t>
            </a:r>
            <a:r>
              <a:rPr lang="en-US" altLang="ko-KR" sz="600" dirty="0">
                <a:solidFill>
                  <a:schemeClr val="bg1"/>
                </a:solidFill>
                <a:latin typeface="+mn-ea"/>
                <a:cs typeface="Nanum Gothic" charset="-127"/>
              </a:rPr>
              <a:t>/</a:t>
            </a:r>
            <a:r>
              <a:rPr lang="ko-KR" altLang="en-US" sz="600" dirty="0">
                <a:solidFill>
                  <a:schemeClr val="bg1"/>
                </a:solidFill>
                <a:latin typeface="+mn-ea"/>
                <a:cs typeface="Nanum Gothic" charset="-127"/>
              </a:rPr>
              <a:t>편집 팝업</a:t>
            </a:r>
          </a:p>
        </p:txBody>
      </p:sp>
      <p:sp>
        <p:nvSpPr>
          <p:cNvPr id="413" name="모서리가 둥근 직사각형 402"/>
          <p:cNvSpPr/>
          <p:nvPr/>
        </p:nvSpPr>
        <p:spPr>
          <a:xfrm>
            <a:off x="6420177" y="5873311"/>
            <a:ext cx="575544" cy="169888"/>
          </a:xfrm>
          <a:prstGeom prst="roundRect">
            <a:avLst>
              <a:gd name="adj" fmla="val 0"/>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ko-KR" altLang="en-US" sz="600" dirty="0">
                <a:solidFill>
                  <a:schemeClr val="bg1"/>
                </a:solidFill>
                <a:latin typeface="+mn-ea"/>
                <a:cs typeface="Nanum Gothic" charset="-127"/>
              </a:rPr>
              <a:t>위젯 추가 완료</a:t>
            </a:r>
          </a:p>
        </p:txBody>
      </p:sp>
      <p:sp>
        <p:nvSpPr>
          <p:cNvPr id="415" name="모서리가 둥근 직사각형 414"/>
          <p:cNvSpPr/>
          <p:nvPr/>
        </p:nvSpPr>
        <p:spPr>
          <a:xfrm>
            <a:off x="9360112" y="3789246"/>
            <a:ext cx="2474846" cy="112206"/>
          </a:xfrm>
          <a:prstGeom prst="roundRect">
            <a:avLst>
              <a:gd name="adj" fmla="val 135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b="1" dirty="0">
                <a:solidFill>
                  <a:schemeClr val="tx1"/>
                </a:solidFill>
                <a:latin typeface="+mn-ea"/>
                <a:cs typeface="Nanum Gothic" charset="-127"/>
              </a:rPr>
              <a:t>위젯 </a:t>
            </a:r>
            <a:r>
              <a:rPr kumimoji="1" lang="ko-KR" altLang="en-US" sz="600" b="1">
                <a:solidFill>
                  <a:schemeClr val="tx1"/>
                </a:solidFill>
                <a:latin typeface="+mn-ea"/>
                <a:cs typeface="Nanum Gothic" charset="-127"/>
              </a:rPr>
              <a:t>패널에서 대시보드에 위젯 배치 인터렉션</a:t>
            </a:r>
            <a:endParaRPr kumimoji="1" lang="ko-KR" altLang="en-US" sz="1400" dirty="0">
              <a:solidFill>
                <a:schemeClr val="tx1"/>
              </a:solidFill>
              <a:latin typeface="+mn-ea"/>
              <a:cs typeface="Nanum Gothic" charset="-127"/>
            </a:endParaRPr>
          </a:p>
        </p:txBody>
      </p:sp>
      <p:pic>
        <p:nvPicPr>
          <p:cNvPr id="423" name="그림 4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535873" y="5550541"/>
            <a:ext cx="248349" cy="256605"/>
          </a:xfrm>
          <a:prstGeom prst="rect">
            <a:avLst/>
          </a:prstGeom>
        </p:spPr>
      </p:pic>
    </p:spTree>
    <p:extLst>
      <p:ext uri="{BB962C8B-B14F-4D97-AF65-F5344CB8AC3E}">
        <p14:creationId xmlns:p14="http://schemas.microsoft.com/office/powerpoint/2010/main" val="12018146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28783" y="1022520"/>
            <a:ext cx="4420031" cy="2607714"/>
            <a:chOff x="482533" y="2552526"/>
            <a:chExt cx="9826196" cy="5494226"/>
          </a:xfrm>
        </p:grpSpPr>
        <p:sp>
          <p:nvSpPr>
            <p:cNvPr id="11" name="직사각형 10"/>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Nanum Gothic Regular" charset="-127"/>
                <a:ea typeface="Nanum Gothic Regular" charset="-127"/>
              </a:endParaRPr>
            </a:p>
          </p:txBody>
        </p:sp>
        <p:grpSp>
          <p:nvGrpSpPr>
            <p:cNvPr id="12" name="그룹 11"/>
            <p:cNvGrpSpPr/>
            <p:nvPr/>
          </p:nvGrpSpPr>
          <p:grpSpPr>
            <a:xfrm>
              <a:off x="661713" y="2552526"/>
              <a:ext cx="9476064" cy="5494226"/>
              <a:chOff x="337291" y="1247142"/>
              <a:chExt cx="9476064" cy="5494226"/>
            </a:xfrm>
          </p:grpSpPr>
          <p:cxnSp>
            <p:nvCxnSpPr>
              <p:cNvPr id="13" name="직선 연결선[R] 12"/>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직선 연결선[R] 13"/>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직선 연결선[R] 14"/>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직선 연결선[R] 15"/>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직선 연결선[R] 16"/>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직선 연결선[R] 17"/>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직선 연결선[R] 18"/>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직선 연결선[R] 19"/>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직선 연결선[R] 20"/>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직선 연결선[R] 21"/>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직선 연결선[R] 22"/>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직선 연결선[R] 23"/>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직선 연결선[R] 24"/>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직선 연결선[R] 25"/>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직선 연결선[R] 26"/>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직선 연결선[R] 27"/>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직선 연결선[R] 28"/>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직선 연결선[R] 30"/>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직선 연결선[R] 31"/>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직선 연결선[R] 32"/>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직선 연결선[R] 33"/>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직선 연결선[R] 34"/>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직선 연결선[R] 35"/>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직선 연결선[R] 36"/>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직선 연결선[R] 37"/>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9" name="그룹 38"/>
            <p:cNvGrpSpPr/>
            <p:nvPr/>
          </p:nvGrpSpPr>
          <p:grpSpPr>
            <a:xfrm>
              <a:off x="497773" y="2736783"/>
              <a:ext cx="9810955" cy="5132868"/>
              <a:chOff x="173351" y="1374755"/>
              <a:chExt cx="9810955" cy="5132868"/>
            </a:xfrm>
          </p:grpSpPr>
          <p:cxnSp>
            <p:nvCxnSpPr>
              <p:cNvPr id="40" name="직선 연결선[R] 39"/>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직선 연결선[R] 40"/>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직선 연결선[R] 41"/>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직선 연결선[R] 42"/>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직선 연결선[R] 43"/>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직선 연결선[R] 44"/>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직선 연결선[R] 45"/>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직선 연결선[R] 46"/>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직선 연결선[R] 47"/>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직선 연결선[R] 48"/>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직선 연결선[R] 49"/>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직선 연결선[R] 50"/>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직선 연결선[R] 51"/>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R] 52"/>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2" name="텍스트 개체 틀 1"/>
          <p:cNvSpPr>
            <a:spLocks noGrp="1"/>
          </p:cNvSpPr>
          <p:nvPr>
            <p:ph type="body" sz="quarter" idx="11"/>
          </p:nvPr>
        </p:nvSpPr>
        <p:spPr/>
        <p:txBody>
          <a:bodyPr/>
          <a:lstStyle/>
          <a:p>
            <a:r>
              <a:rPr lang="ko-KR" altLang="en-US" dirty="0"/>
              <a:t>위젯 영역 편집</a:t>
            </a:r>
          </a:p>
        </p:txBody>
      </p:sp>
      <p:sp>
        <p:nvSpPr>
          <p:cNvPr id="6" name="제목 5"/>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위젯 배치 인터렉션 </a:t>
            </a:r>
            <a:r>
              <a:rPr lang="en-US" altLang="ko-KR" dirty="0">
                <a:latin typeface="+mn-ea"/>
              </a:rPr>
              <a:t>(2)</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chemeClr val="accent4">
                    <a:lumMod val="75000"/>
                  </a:schemeClr>
                </a:solidFill>
              </a:rPr>
              <a:pPr/>
              <a:t>58</a:t>
            </a:fld>
            <a:endParaRPr lang="ko-KR" altLang="en-US" dirty="0">
              <a:solidFill>
                <a:schemeClr val="accent4">
                  <a:lumMod val="75000"/>
                </a:schemeClr>
              </a:solidFill>
            </a:endParaRPr>
          </a:p>
        </p:txBody>
      </p:sp>
      <p:sp>
        <p:nvSpPr>
          <p:cNvPr id="8" name="텍스트 개체 틀 7"/>
          <p:cNvSpPr>
            <a:spLocks noGrp="1"/>
          </p:cNvSpPr>
          <p:nvPr>
            <p:ph type="body" sz="quarter" idx="14"/>
          </p:nvPr>
        </p:nvSpPr>
        <p:spPr>
          <a:xfrm>
            <a:off x="6319343" y="3852173"/>
            <a:ext cx="5575172" cy="2754173"/>
          </a:xfrm>
        </p:spPr>
        <p:txBody>
          <a:bodyPr/>
          <a:lstStyle/>
          <a:p>
            <a:endParaRPr kumimoji="1" lang="ko-KR" altLang="en-US"/>
          </a:p>
        </p:txBody>
      </p:sp>
      <p:sp>
        <p:nvSpPr>
          <p:cNvPr id="56" name="텍스트 개체 틀 55"/>
          <p:cNvSpPr>
            <a:spLocks noGrp="1"/>
          </p:cNvSpPr>
          <p:nvPr>
            <p:ph type="body" sz="quarter" idx="15"/>
          </p:nvPr>
        </p:nvSpPr>
        <p:spPr>
          <a:xfrm>
            <a:off x="302557" y="3852173"/>
            <a:ext cx="5575172" cy="2754173"/>
          </a:xfrm>
        </p:spPr>
        <p:txBody>
          <a:bodyPr/>
          <a:lstStyle/>
          <a:p>
            <a:r>
              <a:rPr lang="ko-KR" altLang="en-US" dirty="0"/>
              <a:t>위젯간 유격을 통해 사이즈 조절 가능</a:t>
            </a:r>
            <a:endParaRPr lang="en-US" altLang="ko-KR" dirty="0"/>
          </a:p>
          <a:p>
            <a:r>
              <a:rPr lang="ko-KR" altLang="en-US" dirty="0"/>
              <a:t>이동 핸들러 </a:t>
            </a:r>
            <a:r>
              <a:rPr lang="en-US" altLang="ko-KR" dirty="0"/>
              <a:t>Clasp &gt; </a:t>
            </a:r>
            <a:r>
              <a:rPr lang="ko-KR" altLang="en-US" dirty="0"/>
              <a:t>위젯 위치 이동 가능 </a:t>
            </a:r>
            <a:r>
              <a:rPr lang="en-US" altLang="ko-KR" dirty="0"/>
              <a:t>/</a:t>
            </a:r>
            <a:r>
              <a:rPr lang="ko-KR" altLang="en-US" dirty="0"/>
              <a:t> 위젯 </a:t>
            </a:r>
            <a:r>
              <a:rPr lang="en-US" altLang="ko-KR" dirty="0"/>
              <a:t>Floating</a:t>
            </a:r>
            <a:r>
              <a:rPr lang="ko-KR" altLang="en-US" dirty="0"/>
              <a:t> </a:t>
            </a:r>
            <a:endParaRPr lang="en-US" altLang="ko-KR" dirty="0"/>
          </a:p>
          <a:p>
            <a:r>
              <a:rPr lang="ko-KR" altLang="en-US" dirty="0"/>
              <a:t>위젯 삭제</a:t>
            </a:r>
            <a:r>
              <a:rPr lang="en-US" altLang="ko-KR" dirty="0"/>
              <a:t> &gt; </a:t>
            </a:r>
            <a:r>
              <a:rPr lang="ko-KR" altLang="en-US" dirty="0"/>
              <a:t>같은 행의 위젯에 없어진 영역을 배당하여 재배치함</a:t>
            </a:r>
            <a:endParaRPr lang="en-US" altLang="ko-KR" dirty="0"/>
          </a:p>
          <a:p>
            <a:pPr marL="0" indent="0">
              <a:buNone/>
            </a:pPr>
            <a:r>
              <a:rPr lang="en-US" altLang="ko-KR" dirty="0"/>
              <a:t>(</a:t>
            </a:r>
            <a:r>
              <a:rPr lang="ko-KR" altLang="en-US" dirty="0"/>
              <a:t>기타 인터렉션은 </a:t>
            </a:r>
            <a:r>
              <a:rPr lang="en-US" altLang="ko-KR" dirty="0"/>
              <a:t>V.1.0</a:t>
            </a:r>
            <a:r>
              <a:rPr lang="ko-KR" altLang="en-US" dirty="0"/>
              <a:t>과 동일</a:t>
            </a:r>
            <a:r>
              <a:rPr lang="en-US" altLang="ko-KR" dirty="0"/>
              <a:t>)</a:t>
            </a:r>
          </a:p>
          <a:p>
            <a:endParaRPr kumimoji="1" lang="ko-KR" altLang="en-US" dirty="0"/>
          </a:p>
        </p:txBody>
      </p:sp>
      <p:sp>
        <p:nvSpPr>
          <p:cNvPr id="10" name="직사각형 9"/>
          <p:cNvSpPr/>
          <p:nvPr/>
        </p:nvSpPr>
        <p:spPr>
          <a:xfrm>
            <a:off x="543237" y="1091720"/>
            <a:ext cx="1505110"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1</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55" name="직사각형 54"/>
          <p:cNvSpPr/>
          <p:nvPr/>
        </p:nvSpPr>
        <p:spPr>
          <a:xfrm>
            <a:off x="2128946" y="1093514"/>
            <a:ext cx="2451470"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2</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58" name="직사각형 57"/>
          <p:cNvSpPr/>
          <p:nvPr/>
        </p:nvSpPr>
        <p:spPr>
          <a:xfrm>
            <a:off x="543236" y="2157354"/>
            <a:ext cx="1987443" cy="990514"/>
          </a:xfrm>
          <a:prstGeom prst="rect">
            <a:avLst/>
          </a:prstGeom>
          <a:solidFill>
            <a:schemeClr val="bg1"/>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3</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63" name="그림 62"/>
          <p:cNvPicPr>
            <a:picLocks noChangeAspect="1"/>
          </p:cNvPicPr>
          <p:nvPr/>
        </p:nvPicPr>
        <p:blipFill rotWithShape="1">
          <a:blip r:embed="rId3">
            <a:extLst>
              <a:ext uri="{28A0092B-C50C-407E-A947-70E740481C1C}">
                <a14:useLocalDpi xmlns:a14="http://schemas.microsoft.com/office/drawing/2010/main" val="0"/>
              </a:ext>
            </a:extLst>
          </a:blip>
          <a:srcRect l="10151" t="18454" r="56947" b="14502"/>
          <a:stretch/>
        </p:blipFill>
        <p:spPr>
          <a:xfrm>
            <a:off x="2067539" y="1491996"/>
            <a:ext cx="129794" cy="198622"/>
          </a:xfrm>
          <a:prstGeom prst="rect">
            <a:avLst/>
          </a:prstGeom>
        </p:spPr>
      </p:pic>
      <p:sp>
        <p:nvSpPr>
          <p:cNvPr id="64" name="직사각형 63"/>
          <p:cNvSpPr/>
          <p:nvPr/>
        </p:nvSpPr>
        <p:spPr>
          <a:xfrm>
            <a:off x="2592305" y="2157354"/>
            <a:ext cx="1987443"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4</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pic>
        <p:nvPicPr>
          <p:cNvPr id="65" name="그림 64"/>
          <p:cNvPicPr>
            <a:picLocks noChangeAspect="1"/>
          </p:cNvPicPr>
          <p:nvPr/>
        </p:nvPicPr>
        <p:blipFill rotWithShape="1">
          <a:blip r:embed="rId3">
            <a:extLst>
              <a:ext uri="{28A0092B-C50C-407E-A947-70E740481C1C}">
                <a14:useLocalDpi xmlns:a14="http://schemas.microsoft.com/office/drawing/2010/main" val="0"/>
              </a:ext>
            </a:extLst>
          </a:blip>
          <a:srcRect l="10151" t="18454" r="56947" b="14502"/>
          <a:stretch/>
        </p:blipFill>
        <p:spPr>
          <a:xfrm>
            <a:off x="1193095" y="2123871"/>
            <a:ext cx="129794" cy="198622"/>
          </a:xfrm>
          <a:prstGeom prst="rect">
            <a:avLst/>
          </a:prstGeom>
        </p:spPr>
      </p:pic>
      <p:grpSp>
        <p:nvGrpSpPr>
          <p:cNvPr id="76" name="그룹 75"/>
          <p:cNvGrpSpPr/>
          <p:nvPr/>
        </p:nvGrpSpPr>
        <p:grpSpPr>
          <a:xfrm>
            <a:off x="1103678" y="2051640"/>
            <a:ext cx="110914" cy="141655"/>
            <a:chOff x="6074474" y="4164806"/>
            <a:chExt cx="262032" cy="334657"/>
          </a:xfrm>
        </p:grpSpPr>
        <p:grpSp>
          <p:nvGrpSpPr>
            <p:cNvPr id="72" name="그룹 71"/>
            <p:cNvGrpSpPr/>
            <p:nvPr/>
          </p:nvGrpSpPr>
          <p:grpSpPr>
            <a:xfrm>
              <a:off x="6074474" y="4164806"/>
              <a:ext cx="262032" cy="150019"/>
              <a:chOff x="6074474" y="4164806"/>
              <a:chExt cx="262032" cy="150019"/>
            </a:xfrm>
          </p:grpSpPr>
          <p:cxnSp>
            <p:nvCxnSpPr>
              <p:cNvPr id="67" name="직선 연결선[R] 66"/>
              <p:cNvCxnSpPr/>
              <p:nvPr/>
            </p:nvCxnSpPr>
            <p:spPr>
              <a:xfrm>
                <a:off x="6074474" y="4314825"/>
                <a:ext cx="2620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1" name="직선 화살표 연결선 70"/>
              <p:cNvCxnSpPr/>
              <p:nvPr/>
            </p:nvCxnSpPr>
            <p:spPr>
              <a:xfrm flipV="1">
                <a:off x="6205490" y="4164806"/>
                <a:ext cx="0" cy="150019"/>
              </a:xfrm>
              <a:prstGeom prst="straightConnector1">
                <a:avLst/>
              </a:prstGeom>
              <a:ln>
                <a:solidFill>
                  <a:schemeClr val="tx1">
                    <a:lumMod val="50000"/>
                    <a:lumOff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73" name="그룹 72"/>
            <p:cNvGrpSpPr/>
            <p:nvPr/>
          </p:nvGrpSpPr>
          <p:grpSpPr>
            <a:xfrm rot="10800000">
              <a:off x="6074474" y="4349444"/>
              <a:ext cx="262032" cy="150019"/>
              <a:chOff x="6074474" y="4164806"/>
              <a:chExt cx="262032" cy="150019"/>
            </a:xfrm>
          </p:grpSpPr>
          <p:cxnSp>
            <p:nvCxnSpPr>
              <p:cNvPr id="74" name="직선 연결선[R] 73"/>
              <p:cNvCxnSpPr/>
              <p:nvPr/>
            </p:nvCxnSpPr>
            <p:spPr>
              <a:xfrm>
                <a:off x="6074474" y="4314825"/>
                <a:ext cx="2620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75" name="직선 화살표 연결선 74"/>
              <p:cNvCxnSpPr/>
              <p:nvPr/>
            </p:nvCxnSpPr>
            <p:spPr>
              <a:xfrm flipV="1">
                <a:off x="6205490" y="4164806"/>
                <a:ext cx="0" cy="150019"/>
              </a:xfrm>
              <a:prstGeom prst="straightConnector1">
                <a:avLst/>
              </a:prstGeom>
              <a:ln>
                <a:solidFill>
                  <a:schemeClr val="tx1">
                    <a:lumMod val="50000"/>
                    <a:lumOff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78" name="그룹 77"/>
          <p:cNvGrpSpPr/>
          <p:nvPr/>
        </p:nvGrpSpPr>
        <p:grpSpPr>
          <a:xfrm rot="5400000">
            <a:off x="2016762" y="1362051"/>
            <a:ext cx="110914" cy="141655"/>
            <a:chOff x="6074474" y="4164806"/>
            <a:chExt cx="262032" cy="334657"/>
          </a:xfrm>
        </p:grpSpPr>
        <p:grpSp>
          <p:nvGrpSpPr>
            <p:cNvPr id="79" name="그룹 78"/>
            <p:cNvGrpSpPr/>
            <p:nvPr/>
          </p:nvGrpSpPr>
          <p:grpSpPr>
            <a:xfrm>
              <a:off x="6074474" y="4164806"/>
              <a:ext cx="262032" cy="150019"/>
              <a:chOff x="6074474" y="4164806"/>
              <a:chExt cx="262032" cy="150019"/>
            </a:xfrm>
          </p:grpSpPr>
          <p:cxnSp>
            <p:nvCxnSpPr>
              <p:cNvPr id="83" name="직선 연결선[R] 82"/>
              <p:cNvCxnSpPr/>
              <p:nvPr/>
            </p:nvCxnSpPr>
            <p:spPr>
              <a:xfrm>
                <a:off x="6074474" y="4314825"/>
                <a:ext cx="2620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4" name="직선 화살표 연결선 83"/>
              <p:cNvCxnSpPr/>
              <p:nvPr/>
            </p:nvCxnSpPr>
            <p:spPr>
              <a:xfrm flipV="1">
                <a:off x="6205490" y="4164806"/>
                <a:ext cx="0" cy="150019"/>
              </a:xfrm>
              <a:prstGeom prst="straightConnector1">
                <a:avLst/>
              </a:prstGeom>
              <a:ln>
                <a:solidFill>
                  <a:schemeClr val="tx1">
                    <a:lumMod val="50000"/>
                    <a:lumOff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80" name="그룹 79"/>
            <p:cNvGrpSpPr/>
            <p:nvPr/>
          </p:nvGrpSpPr>
          <p:grpSpPr>
            <a:xfrm rot="10800000">
              <a:off x="6074474" y="4349444"/>
              <a:ext cx="262032" cy="150019"/>
              <a:chOff x="6074474" y="4164806"/>
              <a:chExt cx="262032" cy="150019"/>
            </a:xfrm>
          </p:grpSpPr>
          <p:cxnSp>
            <p:nvCxnSpPr>
              <p:cNvPr id="81" name="직선 연결선[R] 80"/>
              <p:cNvCxnSpPr/>
              <p:nvPr/>
            </p:nvCxnSpPr>
            <p:spPr>
              <a:xfrm>
                <a:off x="6074474" y="4314825"/>
                <a:ext cx="262032"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2" name="직선 화살표 연결선 81"/>
              <p:cNvCxnSpPr/>
              <p:nvPr/>
            </p:nvCxnSpPr>
            <p:spPr>
              <a:xfrm flipV="1">
                <a:off x="6205490" y="4164806"/>
                <a:ext cx="0" cy="150019"/>
              </a:xfrm>
              <a:prstGeom prst="straightConnector1">
                <a:avLst/>
              </a:prstGeom>
              <a:ln>
                <a:solidFill>
                  <a:schemeClr val="tx1">
                    <a:lumMod val="50000"/>
                    <a:lumOff val="50000"/>
                  </a:schemeClr>
                </a:solidFill>
                <a:headEnd w="sm" len="sm"/>
                <a:tailEnd type="triangle" w="sm" len="sm"/>
              </a:ln>
            </p:spPr>
            <p:style>
              <a:lnRef idx="1">
                <a:schemeClr val="accent1"/>
              </a:lnRef>
              <a:fillRef idx="0">
                <a:schemeClr val="accent1"/>
              </a:fillRef>
              <a:effectRef idx="0">
                <a:schemeClr val="accent1"/>
              </a:effectRef>
              <a:fontRef idx="minor">
                <a:schemeClr val="tx1"/>
              </a:fontRef>
            </p:style>
          </p:cxnSp>
        </p:grpSp>
      </p:grpSp>
      <p:sp>
        <p:nvSpPr>
          <p:cNvPr id="87" name="타원 86"/>
          <p:cNvSpPr/>
          <p:nvPr/>
        </p:nvSpPr>
        <p:spPr>
          <a:xfrm>
            <a:off x="2233505" y="28340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89" name="십자형[C] 88"/>
          <p:cNvSpPr/>
          <p:nvPr/>
        </p:nvSpPr>
        <p:spPr>
          <a:xfrm rot="2700000">
            <a:off x="4364067" y="1144525"/>
            <a:ext cx="184908" cy="184908"/>
          </a:xfrm>
          <a:prstGeom prst="plus">
            <a:avLst>
              <a:gd name="adj" fmla="val 43868"/>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Nanum Gothic Regular" charset="-127"/>
              <a:ea typeface="Nanum Gothic Regular" charset="-127"/>
            </a:endParaRPr>
          </a:p>
        </p:txBody>
      </p:sp>
      <p:sp>
        <p:nvSpPr>
          <p:cNvPr id="90" name="타원 89"/>
          <p:cNvSpPr/>
          <p:nvPr/>
        </p:nvSpPr>
        <p:spPr>
          <a:xfrm>
            <a:off x="4204941" y="11468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grpSp>
        <p:nvGrpSpPr>
          <p:cNvPr id="91" name="그룹 90"/>
          <p:cNvGrpSpPr/>
          <p:nvPr/>
        </p:nvGrpSpPr>
        <p:grpSpPr>
          <a:xfrm>
            <a:off x="5256553" y="1022520"/>
            <a:ext cx="4420031" cy="2607714"/>
            <a:chOff x="482533" y="2552526"/>
            <a:chExt cx="9826196" cy="5494226"/>
          </a:xfrm>
        </p:grpSpPr>
        <p:sp>
          <p:nvSpPr>
            <p:cNvPr id="92" name="직사각형 91"/>
            <p:cNvSpPr/>
            <p:nvPr/>
          </p:nvSpPr>
          <p:spPr>
            <a:xfrm>
              <a:off x="482533" y="2552526"/>
              <a:ext cx="9826196" cy="5494226"/>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dirty="0">
                <a:latin typeface="Nanum Gothic Regular" charset="-127"/>
                <a:ea typeface="Nanum Gothic Regular" charset="-127"/>
              </a:endParaRPr>
            </a:p>
          </p:txBody>
        </p:sp>
        <p:grpSp>
          <p:nvGrpSpPr>
            <p:cNvPr id="93" name="그룹 92"/>
            <p:cNvGrpSpPr/>
            <p:nvPr/>
          </p:nvGrpSpPr>
          <p:grpSpPr>
            <a:xfrm>
              <a:off x="661713" y="2552526"/>
              <a:ext cx="9476064" cy="5494226"/>
              <a:chOff x="337291" y="1247142"/>
              <a:chExt cx="9476064" cy="5494226"/>
            </a:xfrm>
          </p:grpSpPr>
          <p:cxnSp>
            <p:nvCxnSpPr>
              <p:cNvPr id="109" name="직선 연결선[R] 108"/>
              <p:cNvCxnSpPr/>
              <p:nvPr userDrawn="1"/>
            </p:nvCxnSpPr>
            <p:spPr>
              <a:xfrm>
                <a:off x="33729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직선 연결선[R] 109"/>
              <p:cNvCxnSpPr/>
              <p:nvPr userDrawn="1"/>
            </p:nvCxnSpPr>
            <p:spPr>
              <a:xfrm>
                <a:off x="73212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직선 연결선[R] 110"/>
              <p:cNvCxnSpPr/>
              <p:nvPr userDrawn="1"/>
            </p:nvCxnSpPr>
            <p:spPr>
              <a:xfrm>
                <a:off x="112696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직선 연결선[R] 111"/>
              <p:cNvCxnSpPr/>
              <p:nvPr userDrawn="1"/>
            </p:nvCxnSpPr>
            <p:spPr>
              <a:xfrm>
                <a:off x="152179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직선 연결선[R] 112"/>
              <p:cNvCxnSpPr/>
              <p:nvPr userDrawn="1"/>
            </p:nvCxnSpPr>
            <p:spPr>
              <a:xfrm>
                <a:off x="191663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직선 연결선[R] 113"/>
              <p:cNvCxnSpPr/>
              <p:nvPr userDrawn="1"/>
            </p:nvCxnSpPr>
            <p:spPr>
              <a:xfrm>
                <a:off x="231147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연결선[R] 114"/>
              <p:cNvCxnSpPr/>
              <p:nvPr userDrawn="1"/>
            </p:nvCxnSpPr>
            <p:spPr>
              <a:xfrm>
                <a:off x="270630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직선 연결선[R] 115"/>
              <p:cNvCxnSpPr/>
              <p:nvPr userDrawn="1"/>
            </p:nvCxnSpPr>
            <p:spPr>
              <a:xfrm>
                <a:off x="310114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직선 연결선[R] 116"/>
              <p:cNvCxnSpPr/>
              <p:nvPr userDrawn="1"/>
            </p:nvCxnSpPr>
            <p:spPr>
              <a:xfrm>
                <a:off x="349597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직선 연결선[R] 117"/>
              <p:cNvCxnSpPr/>
              <p:nvPr userDrawn="1"/>
            </p:nvCxnSpPr>
            <p:spPr>
              <a:xfrm>
                <a:off x="389081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직선 연결선[R] 118"/>
              <p:cNvCxnSpPr/>
              <p:nvPr userDrawn="1"/>
            </p:nvCxnSpPr>
            <p:spPr>
              <a:xfrm>
                <a:off x="428565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직선 연결선[R] 119"/>
              <p:cNvCxnSpPr/>
              <p:nvPr userDrawn="1"/>
            </p:nvCxnSpPr>
            <p:spPr>
              <a:xfrm>
                <a:off x="468048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직선 연결선[R] 120"/>
              <p:cNvCxnSpPr/>
              <p:nvPr userDrawn="1"/>
            </p:nvCxnSpPr>
            <p:spPr>
              <a:xfrm>
                <a:off x="507532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직선 연결선[R] 121"/>
              <p:cNvCxnSpPr/>
              <p:nvPr userDrawn="1"/>
            </p:nvCxnSpPr>
            <p:spPr>
              <a:xfrm>
                <a:off x="547015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직선 연결선[R] 122"/>
              <p:cNvCxnSpPr/>
              <p:nvPr userDrawn="1"/>
            </p:nvCxnSpPr>
            <p:spPr>
              <a:xfrm>
                <a:off x="586499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직선 연결선[R] 123"/>
              <p:cNvCxnSpPr/>
              <p:nvPr userDrawn="1"/>
            </p:nvCxnSpPr>
            <p:spPr>
              <a:xfrm>
                <a:off x="625983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직선 연결선[R] 124"/>
              <p:cNvCxnSpPr/>
              <p:nvPr userDrawn="1"/>
            </p:nvCxnSpPr>
            <p:spPr>
              <a:xfrm>
                <a:off x="665466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R] 125"/>
              <p:cNvCxnSpPr/>
              <p:nvPr userDrawn="1"/>
            </p:nvCxnSpPr>
            <p:spPr>
              <a:xfrm>
                <a:off x="704950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R] 126"/>
              <p:cNvCxnSpPr/>
              <p:nvPr userDrawn="1"/>
            </p:nvCxnSpPr>
            <p:spPr>
              <a:xfrm>
                <a:off x="744433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직선 연결선[R] 127"/>
              <p:cNvCxnSpPr/>
              <p:nvPr userDrawn="1"/>
            </p:nvCxnSpPr>
            <p:spPr>
              <a:xfrm>
                <a:off x="8628847"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9" name="직선 연결선[R] 128"/>
              <p:cNvCxnSpPr/>
              <p:nvPr userDrawn="1"/>
            </p:nvCxnSpPr>
            <p:spPr>
              <a:xfrm>
                <a:off x="783917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직선 연결선[R] 129"/>
              <p:cNvCxnSpPr/>
              <p:nvPr userDrawn="1"/>
            </p:nvCxnSpPr>
            <p:spPr>
              <a:xfrm>
                <a:off x="8234011"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1" name="직선 연결선[R] 130"/>
              <p:cNvCxnSpPr/>
              <p:nvPr userDrawn="1"/>
            </p:nvCxnSpPr>
            <p:spPr>
              <a:xfrm>
                <a:off x="9023683"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2" name="직선 연결선[R] 131"/>
              <p:cNvCxnSpPr/>
              <p:nvPr userDrawn="1"/>
            </p:nvCxnSpPr>
            <p:spPr>
              <a:xfrm>
                <a:off x="9418519"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직선 연결선[R] 132"/>
              <p:cNvCxnSpPr/>
              <p:nvPr userDrawn="1"/>
            </p:nvCxnSpPr>
            <p:spPr>
              <a:xfrm>
                <a:off x="9813355" y="1247142"/>
                <a:ext cx="0" cy="549422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4" name="그룹 93"/>
            <p:cNvGrpSpPr/>
            <p:nvPr/>
          </p:nvGrpSpPr>
          <p:grpSpPr>
            <a:xfrm>
              <a:off x="497773" y="2736783"/>
              <a:ext cx="9810955" cy="5132868"/>
              <a:chOff x="173351" y="1374755"/>
              <a:chExt cx="9810955" cy="5132868"/>
            </a:xfrm>
          </p:grpSpPr>
          <p:cxnSp>
            <p:nvCxnSpPr>
              <p:cNvPr id="95" name="직선 연결선[R] 94"/>
              <p:cNvCxnSpPr/>
              <p:nvPr userDrawn="1"/>
            </p:nvCxnSpPr>
            <p:spPr>
              <a:xfrm rot="16200000">
                <a:off x="5078829" y="160214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직선 연결선[R] 95"/>
              <p:cNvCxnSpPr/>
              <p:nvPr userDrawn="1"/>
            </p:nvCxnSpPr>
            <p:spPr>
              <a:xfrm rot="16200000">
                <a:off x="5078829" y="120730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직선 연결선[R] 96"/>
              <p:cNvCxnSpPr/>
              <p:nvPr userDrawn="1"/>
            </p:nvCxnSpPr>
            <p:spPr>
              <a:xfrm rot="16200000">
                <a:off x="5078829" y="81247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직선 연결선[R] 97"/>
              <p:cNvCxnSpPr/>
              <p:nvPr userDrawn="1"/>
            </p:nvCxnSpPr>
            <p:spPr>
              <a:xfrm rot="16200000">
                <a:off x="5078829" y="41763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직선 연결선[R] 98"/>
              <p:cNvCxnSpPr/>
              <p:nvPr userDrawn="1"/>
            </p:nvCxnSpPr>
            <p:spPr>
              <a:xfrm rot="16200000">
                <a:off x="5078829" y="2280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직선 연결선[R] 99"/>
              <p:cNvCxnSpPr/>
              <p:nvPr userDrawn="1"/>
            </p:nvCxnSpPr>
            <p:spPr>
              <a:xfrm rot="16200000">
                <a:off x="5078829" y="-37203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직선 연결선[R] 100"/>
              <p:cNvCxnSpPr/>
              <p:nvPr userDrawn="1"/>
            </p:nvCxnSpPr>
            <p:spPr>
              <a:xfrm rot="16200000">
                <a:off x="5078829" y="-76687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직선 연결선[R] 101"/>
              <p:cNvCxnSpPr/>
              <p:nvPr userDrawn="1"/>
            </p:nvCxnSpPr>
            <p:spPr>
              <a:xfrm rot="16200000">
                <a:off x="5078829" y="-116170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직선 연결선[R] 102"/>
              <p:cNvCxnSpPr/>
              <p:nvPr userDrawn="1"/>
            </p:nvCxnSpPr>
            <p:spPr>
              <a:xfrm rot="16200000">
                <a:off x="5078829" y="-2346215"/>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직선 연결선[R] 103"/>
              <p:cNvCxnSpPr/>
              <p:nvPr userDrawn="1"/>
            </p:nvCxnSpPr>
            <p:spPr>
              <a:xfrm rot="16200000">
                <a:off x="5078829" y="-155654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직선 연결선[R] 104"/>
              <p:cNvCxnSpPr/>
              <p:nvPr userDrawn="1"/>
            </p:nvCxnSpPr>
            <p:spPr>
              <a:xfrm rot="16200000">
                <a:off x="5078829" y="-1951379"/>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직선 연결선[R] 105"/>
              <p:cNvCxnSpPr/>
              <p:nvPr userDrawn="1"/>
            </p:nvCxnSpPr>
            <p:spPr>
              <a:xfrm rot="16200000">
                <a:off x="5078829" y="-2741051"/>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직선 연결선[R] 106"/>
              <p:cNvCxnSpPr/>
              <p:nvPr userDrawn="1"/>
            </p:nvCxnSpPr>
            <p:spPr>
              <a:xfrm rot="16200000">
                <a:off x="5078829" y="-3135887"/>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직선 연결선[R] 107"/>
              <p:cNvCxnSpPr/>
              <p:nvPr userDrawn="1"/>
            </p:nvCxnSpPr>
            <p:spPr>
              <a:xfrm rot="16200000">
                <a:off x="5078829" y="-3530723"/>
                <a:ext cx="0" cy="981095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sp>
        <p:nvSpPr>
          <p:cNvPr id="134" name="직사각형 133"/>
          <p:cNvSpPr/>
          <p:nvPr/>
        </p:nvSpPr>
        <p:spPr>
          <a:xfrm>
            <a:off x="5471006" y="1091720"/>
            <a:ext cx="4036512"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1</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136" name="직사각형 135"/>
          <p:cNvSpPr/>
          <p:nvPr/>
        </p:nvSpPr>
        <p:spPr>
          <a:xfrm>
            <a:off x="5471006" y="2157354"/>
            <a:ext cx="1987443"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3</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sp>
        <p:nvSpPr>
          <p:cNvPr id="138" name="직사각형 137"/>
          <p:cNvSpPr/>
          <p:nvPr/>
        </p:nvSpPr>
        <p:spPr>
          <a:xfrm>
            <a:off x="7520075" y="2157354"/>
            <a:ext cx="1987443" cy="990514"/>
          </a:xfrm>
          <a:prstGeom prst="rect">
            <a:avLst/>
          </a:prstGeom>
          <a:solidFill>
            <a:schemeClr val="bg1"/>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200000"/>
              </a:lnSpc>
            </a:pPr>
            <a:r>
              <a:rPr lang="ko-KR" altLang="en-US"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위젯</a:t>
            </a:r>
            <a:r>
              <a:rPr lang="en-US"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rPr>
              <a:t> 4</a:t>
            </a:r>
            <a:endParaRPr lang="de-DE" altLang="ko-KR" sz="700" dirty="0">
              <a:solidFill>
                <a:schemeClr val="tx1">
                  <a:lumMod val="75000"/>
                  <a:lumOff val="25000"/>
                </a:schemeClr>
              </a:solidFill>
              <a:latin typeface="나눔고딕OTF ExtraBold" panose="020D0904000000000000" pitchFamily="34" charset="-127"/>
              <a:ea typeface="나눔고딕OTF ExtraBold" panose="020D0904000000000000" pitchFamily="34" charset="-127"/>
            </a:endParaRPr>
          </a:p>
        </p:txBody>
      </p:sp>
      <p:cxnSp>
        <p:nvCxnSpPr>
          <p:cNvPr id="163" name="직선 화살표 연결선 162"/>
          <p:cNvCxnSpPr/>
          <p:nvPr/>
        </p:nvCxnSpPr>
        <p:spPr>
          <a:xfrm>
            <a:off x="4579748" y="1244459"/>
            <a:ext cx="6768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 name="그룹 4"/>
          <p:cNvGrpSpPr/>
          <p:nvPr/>
        </p:nvGrpSpPr>
        <p:grpSpPr>
          <a:xfrm>
            <a:off x="571144" y="3190560"/>
            <a:ext cx="4008604" cy="395268"/>
            <a:chOff x="270917" y="5907711"/>
            <a:chExt cx="7764829" cy="765650"/>
          </a:xfrm>
        </p:grpSpPr>
        <p:sp>
          <p:nvSpPr>
            <p:cNvPr id="137" name="모서리가 둥근 직사각형 231"/>
            <p:cNvSpPr/>
            <p:nvPr/>
          </p:nvSpPr>
          <p:spPr>
            <a:xfrm>
              <a:off x="1595478" y="6055835"/>
              <a:ext cx="1213320" cy="424428"/>
            </a:xfrm>
            <a:prstGeom prst="roundRect">
              <a:avLst>
                <a:gd name="adj" fmla="val 50000"/>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ko-KR" altLang="en-US" sz="500" dirty="0">
                  <a:solidFill>
                    <a:schemeClr val="bg1"/>
                  </a:solidFill>
                  <a:latin typeface="Nanum Gothic Regular" charset="-127"/>
                  <a:ea typeface="Nanum Gothic Regular" charset="-127"/>
                  <a:cs typeface="Arial" panose="020B0604020202020204" pitchFamily="34" charset="0"/>
                </a:rPr>
                <a:t>차트 추가</a:t>
              </a:r>
            </a:p>
          </p:txBody>
        </p:sp>
        <p:sp>
          <p:nvSpPr>
            <p:cNvPr id="139" name="모서리가 둥근 직사각형 231"/>
            <p:cNvSpPr/>
            <p:nvPr/>
          </p:nvSpPr>
          <p:spPr>
            <a:xfrm>
              <a:off x="2909786" y="6055835"/>
              <a:ext cx="1213320" cy="424428"/>
            </a:xfrm>
            <a:prstGeom prst="roundRect">
              <a:avLst>
                <a:gd name="adj" fmla="val 50000"/>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ko-KR" altLang="en-US" sz="500" dirty="0">
                  <a:solidFill>
                    <a:schemeClr val="bg1"/>
                  </a:solidFill>
                  <a:latin typeface="Nanum Gothic Regular" charset="-127"/>
                  <a:ea typeface="Nanum Gothic Regular" charset="-127"/>
                  <a:cs typeface="Arial" panose="020B0604020202020204" pitchFamily="34" charset="0"/>
                </a:rPr>
                <a:t>텍스트 추가</a:t>
              </a:r>
            </a:p>
          </p:txBody>
        </p:sp>
        <p:sp>
          <p:nvSpPr>
            <p:cNvPr id="141" name="모서리가 둥근 직사각형 231"/>
            <p:cNvSpPr/>
            <p:nvPr/>
          </p:nvSpPr>
          <p:spPr>
            <a:xfrm>
              <a:off x="4220034" y="6055835"/>
              <a:ext cx="1213320" cy="424428"/>
            </a:xfrm>
            <a:prstGeom prst="roundRect">
              <a:avLst>
                <a:gd name="adj" fmla="val 50000"/>
              </a:avLst>
            </a:prstGeom>
            <a:solidFill>
              <a:schemeClr val="tx1">
                <a:lumMod val="75000"/>
                <a:lumOff val="2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ko-KR" altLang="en-US" sz="500" dirty="0">
                  <a:solidFill>
                    <a:schemeClr val="bg1"/>
                  </a:solidFill>
                  <a:latin typeface="Nanum Gothic Regular" charset="-127"/>
                  <a:ea typeface="Nanum Gothic Regular" charset="-127"/>
                  <a:cs typeface="Arial" panose="020B0604020202020204" pitchFamily="34" charset="0"/>
                </a:rPr>
                <a:t>필터 추가</a:t>
              </a:r>
            </a:p>
          </p:txBody>
        </p:sp>
        <p:sp>
          <p:nvSpPr>
            <p:cNvPr id="142" name="직사각형 141"/>
            <p:cNvSpPr/>
            <p:nvPr/>
          </p:nvSpPr>
          <p:spPr>
            <a:xfrm>
              <a:off x="270917" y="5907711"/>
              <a:ext cx="7764829" cy="765650"/>
            </a:xfrm>
            <a:prstGeom prst="rect">
              <a:avLst/>
            </a:prstGeom>
            <a:noFill/>
            <a:ln w="3810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grpSp>
          <p:nvGrpSpPr>
            <p:cNvPr id="144" name="그룹 143"/>
            <p:cNvGrpSpPr/>
            <p:nvPr/>
          </p:nvGrpSpPr>
          <p:grpSpPr>
            <a:xfrm rot="10800000">
              <a:off x="4352633" y="6228608"/>
              <a:ext cx="121206" cy="99007"/>
              <a:chOff x="4612159" y="975341"/>
              <a:chExt cx="1016959" cy="830701"/>
            </a:xfrm>
            <a:solidFill>
              <a:schemeClr val="bg1">
                <a:lumMod val="85000"/>
              </a:schemeClr>
            </a:solidFill>
          </p:grpSpPr>
          <p:sp>
            <p:nvSpPr>
              <p:cNvPr id="145" name="타원 144"/>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grpSp>
            <p:nvGrpSpPr>
              <p:cNvPr id="146" name="그룹 145"/>
              <p:cNvGrpSpPr/>
              <p:nvPr/>
            </p:nvGrpSpPr>
            <p:grpSpPr>
              <a:xfrm>
                <a:off x="4832791" y="1289832"/>
                <a:ext cx="584906" cy="201719"/>
                <a:chOff x="4832791" y="1753520"/>
                <a:chExt cx="584906" cy="201719"/>
              </a:xfrm>
              <a:grpFill/>
            </p:grpSpPr>
            <p:sp>
              <p:nvSpPr>
                <p:cNvPr id="151" name="타원 15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sp>
              <p:nvSpPr>
                <p:cNvPr id="152" name="타원 15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grpSp>
          <p:grpSp>
            <p:nvGrpSpPr>
              <p:cNvPr id="147" name="그룹 146"/>
              <p:cNvGrpSpPr/>
              <p:nvPr/>
            </p:nvGrpSpPr>
            <p:grpSpPr>
              <a:xfrm>
                <a:off x="4612159" y="1604323"/>
                <a:ext cx="1016959" cy="201719"/>
                <a:chOff x="4612159" y="2063335"/>
                <a:chExt cx="1016959" cy="201719"/>
              </a:xfrm>
              <a:grpFill/>
            </p:grpSpPr>
            <p:sp>
              <p:nvSpPr>
                <p:cNvPr id="148" name="타원 147"/>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sp>
              <p:nvSpPr>
                <p:cNvPr id="149" name="타원 14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sp>
              <p:nvSpPr>
                <p:cNvPr id="150" name="타원 14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200" dirty="0">
                    <a:latin typeface="Nanum Gothic Regular" charset="-127"/>
                    <a:ea typeface="Nanum Gothic Regular" charset="-127"/>
                  </a:endParaRPr>
                </a:p>
              </p:txBody>
            </p:sp>
          </p:grpSp>
        </p:grpSp>
        <p:sp>
          <p:nvSpPr>
            <p:cNvPr id="154" name="모서리가 둥근 직사각형 402"/>
            <p:cNvSpPr/>
            <p:nvPr/>
          </p:nvSpPr>
          <p:spPr>
            <a:xfrm>
              <a:off x="2946886" y="6140362"/>
              <a:ext cx="243454" cy="199299"/>
            </a:xfrm>
            <a:prstGeom prst="roundRect">
              <a:avLst>
                <a:gd name="adj" fmla="val 5000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36000" rIns="0" bIns="36000" rtlCol="0" anchor="ctr"/>
            <a:lstStyle/>
            <a:p>
              <a:pPr algn="ctr"/>
              <a:r>
                <a:rPr lang="en-US" altLang="ko-KR" sz="700" b="1">
                  <a:solidFill>
                    <a:schemeClr val="bg1"/>
                  </a:solidFill>
                  <a:latin typeface="Adobe Myungjo Std M" charset="-127"/>
                  <a:ea typeface="Adobe Myungjo Std M" charset="-127"/>
                  <a:cs typeface="Adobe Myungjo Std M" charset="-127"/>
                </a:rPr>
                <a:t>T</a:t>
              </a:r>
              <a:endParaRPr lang="ko-KR" altLang="en-US" sz="700" b="1" dirty="0">
                <a:solidFill>
                  <a:schemeClr val="bg1"/>
                </a:solidFill>
                <a:latin typeface="Adobe Myungjo Std M" charset="-127"/>
                <a:ea typeface="Adobe Myungjo Std M" charset="-127"/>
                <a:cs typeface="Adobe Myungjo Std M" charset="-127"/>
              </a:endParaRPr>
            </a:p>
          </p:txBody>
        </p:sp>
        <p:pic>
          <p:nvPicPr>
            <p:cNvPr id="155" name="그림 15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1714071" y="6210495"/>
              <a:ext cx="117058" cy="129166"/>
            </a:xfrm>
            <a:prstGeom prst="rect">
              <a:avLst/>
            </a:prstGeom>
          </p:spPr>
        </p:pic>
      </p:grpSp>
      <p:pic>
        <p:nvPicPr>
          <p:cNvPr id="77" name="그림 76"/>
          <p:cNvPicPr>
            <a:picLocks noChangeAspect="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352640" y="2971090"/>
            <a:ext cx="158058" cy="158058"/>
          </a:xfrm>
          <a:prstGeom prst="rect">
            <a:avLst/>
          </a:prstGeom>
        </p:spPr>
      </p:pic>
      <p:pic>
        <p:nvPicPr>
          <p:cNvPr id="85" name="그림 84"/>
          <p:cNvPicPr>
            <a:picLocks noChangeAspect="1"/>
          </p:cNvPicPr>
          <p:nvPr/>
        </p:nvPicPr>
        <p:blipFill rotWithShape="1">
          <a:blip r:embed="rId3">
            <a:extLst>
              <a:ext uri="{28A0092B-C50C-407E-A947-70E740481C1C}">
                <a14:useLocalDpi xmlns:a14="http://schemas.microsoft.com/office/drawing/2010/main" val="0"/>
              </a:ext>
            </a:extLst>
          </a:blip>
          <a:srcRect l="10151" t="18454" r="56947" b="14502"/>
          <a:stretch/>
        </p:blipFill>
        <p:spPr>
          <a:xfrm>
            <a:off x="2462835" y="3089636"/>
            <a:ext cx="110235" cy="168691"/>
          </a:xfrm>
          <a:prstGeom prst="rect">
            <a:avLst/>
          </a:prstGeom>
        </p:spPr>
      </p:pic>
      <p:sp>
        <p:nvSpPr>
          <p:cNvPr id="153" name="타원 152"/>
          <p:cNvSpPr/>
          <p:nvPr/>
        </p:nvSpPr>
        <p:spPr>
          <a:xfrm>
            <a:off x="1865788" y="127099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744680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3 </a:t>
            </a:r>
            <a:r>
              <a:rPr lang="ko-KR" altLang="en-US" dirty="0"/>
              <a:t>차트 위젯</a:t>
            </a:r>
          </a:p>
        </p:txBody>
      </p:sp>
      <p:sp>
        <p:nvSpPr>
          <p:cNvPr id="3" name="텍스트 개체 틀 2"/>
          <p:cNvSpPr>
            <a:spLocks noGrp="1"/>
          </p:cNvSpPr>
          <p:nvPr>
            <p:ph type="body" sz="quarter" idx="10"/>
          </p:nvPr>
        </p:nvSpPr>
        <p:spPr/>
        <p:txBody>
          <a:bodyPr/>
          <a:lstStyle/>
          <a:p>
            <a:r>
              <a:rPr lang="ko-KR" altLang="en-US" dirty="0"/>
              <a:t>차트 공통 레이아웃</a:t>
            </a:r>
            <a:endParaRPr lang="en-US" altLang="ko-KR" dirty="0"/>
          </a:p>
          <a:p>
            <a:r>
              <a:rPr lang="ko-KR" altLang="en-US" dirty="0"/>
              <a:t>데이터소스 패널</a:t>
            </a:r>
            <a:endParaRPr lang="en-US" altLang="ko-KR" dirty="0"/>
          </a:p>
          <a:p>
            <a:r>
              <a:rPr lang="ko-KR" altLang="en-US" dirty="0"/>
              <a:t>차트 패널</a:t>
            </a:r>
            <a:endParaRPr lang="en-US" altLang="ko-KR" dirty="0"/>
          </a:p>
          <a:p>
            <a:r>
              <a:rPr lang="ko-KR" altLang="en-US" dirty="0"/>
              <a:t>분석 패널</a:t>
            </a:r>
            <a:endParaRPr lang="en-US" altLang="ko-KR" dirty="0"/>
          </a:p>
          <a:p>
            <a:r>
              <a:rPr lang="ko-KR" altLang="en-US" dirty="0"/>
              <a:t>차트 만들기</a:t>
            </a:r>
          </a:p>
        </p:txBody>
      </p:sp>
    </p:spTree>
    <p:extLst>
      <p:ext uri="{BB962C8B-B14F-4D97-AF65-F5344CB8AC3E}">
        <p14:creationId xmlns:p14="http://schemas.microsoft.com/office/powerpoint/2010/main" val="1482184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직사각형 91"/>
          <p:cNvSpPr/>
          <p:nvPr/>
        </p:nvSpPr>
        <p:spPr>
          <a:xfrm>
            <a:off x="9821518" y="3903835"/>
            <a:ext cx="2212374" cy="470238"/>
          </a:xfrm>
          <a:prstGeom prst="rect">
            <a:avLst/>
          </a:prstGeom>
          <a:solidFill>
            <a:schemeClr val="bg1">
              <a:alpha val="7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762" lvl="1"/>
            <a:r>
              <a:rPr kumimoji="1" lang="ko-KR" altLang="en-US" sz="600" dirty="0">
                <a:solidFill>
                  <a:schemeClr val="tx1"/>
                </a:solidFill>
                <a:latin typeface="+mn-ea"/>
                <a:cs typeface="Nanum Gothic" charset="-127"/>
              </a:rPr>
              <a:t>데이터 소스 연결 </a:t>
            </a:r>
            <a:r>
              <a:rPr kumimoji="1" lang="en-US" altLang="ko-KR" sz="600" dirty="0">
                <a:solidFill>
                  <a:schemeClr val="tx1"/>
                </a:solidFill>
                <a:latin typeface="+mn-ea"/>
                <a:cs typeface="Nanum Gothic" charset="-127"/>
              </a:rPr>
              <a:t>expire</a:t>
            </a:r>
            <a:r>
              <a:rPr kumimoji="1" lang="ko-KR" altLang="en-US" sz="600" dirty="0">
                <a:solidFill>
                  <a:schemeClr val="tx1"/>
                </a:solidFill>
                <a:latin typeface="+mn-ea"/>
                <a:cs typeface="Nanum Gothic" charset="-127"/>
              </a:rPr>
              <a:t> 이후 해당 대시보드에 진입하면</a:t>
            </a:r>
            <a:endParaRPr kumimoji="1" lang="en-US" altLang="ko-KR" sz="600" dirty="0">
              <a:solidFill>
                <a:schemeClr val="tx1"/>
              </a:solidFill>
              <a:latin typeface="+mn-ea"/>
              <a:cs typeface="Nanum Gothic" charset="-127"/>
            </a:endParaRPr>
          </a:p>
          <a:p>
            <a:pPr marL="174625" lvl="1" indent="-84138">
              <a:buFont typeface="Arial" charset="0"/>
              <a:buChar char="•"/>
            </a:pPr>
            <a:r>
              <a:rPr kumimoji="1" lang="ko-KR" altLang="en-US" sz="600" dirty="0">
                <a:solidFill>
                  <a:schemeClr val="tx1"/>
                </a:solidFill>
                <a:latin typeface="+mn-ea"/>
                <a:cs typeface="Nanum Gothic" charset="-127"/>
              </a:rPr>
              <a:t>관리자</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열람자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최근 설정된 필터 상태로 </a:t>
            </a:r>
            <a:r>
              <a:rPr kumimoji="1" lang="en-US" altLang="ko-KR" sz="600" dirty="0">
                <a:solidFill>
                  <a:schemeClr val="tx1"/>
                </a:solidFill>
                <a:latin typeface="+mn-ea"/>
                <a:cs typeface="Nanum Gothic" charset="-127"/>
              </a:rPr>
              <a:t>Re-Ingestion</a:t>
            </a:r>
            <a:r>
              <a:rPr kumimoji="1" lang="ko-KR" altLang="en-US" sz="600" dirty="0">
                <a:solidFill>
                  <a:schemeClr val="tx1"/>
                </a:solidFill>
                <a:latin typeface="+mn-ea"/>
                <a:cs typeface="Nanum Gothic" charset="-127"/>
              </a:rPr>
              <a:t> 후 대시보드 진입</a:t>
            </a:r>
            <a:endParaRPr kumimoji="1" lang="en-US" altLang="ko-KR" sz="600" dirty="0">
              <a:solidFill>
                <a:schemeClr val="tx1"/>
              </a:solidFill>
              <a:latin typeface="+mn-ea"/>
              <a:cs typeface="Nanum Gothic" charset="-127"/>
            </a:endParaRPr>
          </a:p>
        </p:txBody>
      </p:sp>
      <p:cxnSp>
        <p:nvCxnSpPr>
          <p:cNvPr id="31" name="직선 연결선[R] 30"/>
          <p:cNvCxnSpPr/>
          <p:nvPr/>
        </p:nvCxnSpPr>
        <p:spPr>
          <a:xfrm>
            <a:off x="211925" y="5374222"/>
            <a:ext cx="11688586"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0" name="직선 연결선[R] 179"/>
          <p:cNvCxnSpPr/>
          <p:nvPr/>
        </p:nvCxnSpPr>
        <p:spPr>
          <a:xfrm>
            <a:off x="9145029" y="739037"/>
            <a:ext cx="0" cy="60471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직선 화살표 연결선 148"/>
          <p:cNvCxnSpPr>
            <a:stCxn id="139" idx="3"/>
            <a:endCxn id="131" idx="1"/>
          </p:cNvCxnSpPr>
          <p:nvPr/>
        </p:nvCxnSpPr>
        <p:spPr>
          <a:xfrm flipV="1">
            <a:off x="4333548" y="5792188"/>
            <a:ext cx="5022269" cy="1465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직선 화살표 연결선 145"/>
          <p:cNvCxnSpPr>
            <a:stCxn id="135" idx="3"/>
            <a:endCxn id="60" idx="1"/>
          </p:cNvCxnSpPr>
          <p:nvPr/>
        </p:nvCxnSpPr>
        <p:spPr>
          <a:xfrm flipV="1">
            <a:off x="4333548" y="1147050"/>
            <a:ext cx="2957516" cy="2015"/>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텍스트 개체 틀 1"/>
          <p:cNvSpPr>
            <a:spLocks noGrp="1"/>
          </p:cNvSpPr>
          <p:nvPr>
            <p:ph type="body" sz="quarter" idx="11"/>
          </p:nvPr>
        </p:nvSpPr>
        <p:spPr/>
        <p:txBody>
          <a:bodyPr>
            <a:normAutofit/>
          </a:bodyPr>
          <a:lstStyle/>
          <a:p>
            <a:r>
              <a:rPr kumimoji="1" lang="ko-KR" altLang="en-US" dirty="0">
                <a:latin typeface="+mn-ea"/>
                <a:ea typeface="+mn-ea"/>
              </a:rPr>
              <a:t>데이터 소스 연결 흐름 및 구조 </a:t>
            </a:r>
            <a:r>
              <a:rPr kumimoji="1" lang="en-US" altLang="ko-KR" dirty="0">
                <a:latin typeface="+mn-ea"/>
                <a:ea typeface="+mn-ea"/>
              </a:rPr>
              <a:t>/</a:t>
            </a:r>
            <a:r>
              <a:rPr kumimoji="1" lang="ko-KR" altLang="en-US" dirty="0">
                <a:latin typeface="+mn-ea"/>
                <a:ea typeface="+mn-ea"/>
              </a:rPr>
              <a:t> </a:t>
            </a:r>
            <a:r>
              <a:rPr kumimoji="1" lang="en-US" altLang="ko-KR" dirty="0">
                <a:latin typeface="+mn-ea"/>
                <a:ea typeface="+mn-ea"/>
              </a:rPr>
              <a:t>Essential filter, Recommendation filter and ingestion</a:t>
            </a:r>
            <a:endParaRPr kumimoji="1" lang="ko-KR" altLang="en-US" dirty="0">
              <a:latin typeface="+mn-ea"/>
              <a:ea typeface="+mn-ea"/>
            </a:endParaRPr>
          </a:p>
        </p:txBody>
      </p:sp>
      <p:sp>
        <p:nvSpPr>
          <p:cNvPr id="6" name="제목 5"/>
          <p:cNvSpPr>
            <a:spLocks noGrp="1"/>
          </p:cNvSpPr>
          <p:nvPr>
            <p:ph type="title"/>
          </p:nvPr>
        </p:nvSpPr>
        <p:spPr/>
        <p:txBody>
          <a:bodyPr/>
          <a:lstStyle/>
          <a:p>
            <a:r>
              <a:rPr kumimoji="1" lang="en-US" altLang="ko-KR" dirty="0">
                <a:latin typeface="+mn-ea"/>
                <a:ea typeface="+mn-ea"/>
                <a:cs typeface="Malgun Gothic" charset="-127"/>
              </a:rPr>
              <a:t>1.1 </a:t>
            </a:r>
            <a:r>
              <a:rPr kumimoji="1" lang="ko-KR" altLang="en-US" dirty="0">
                <a:latin typeface="+mn-ea"/>
                <a:ea typeface="+mn-ea"/>
              </a:rPr>
              <a:t>워크북 </a:t>
            </a:r>
            <a:r>
              <a:rPr kumimoji="1" lang="en-US" altLang="ko-KR" dirty="0">
                <a:latin typeface="+mn-ea"/>
                <a:ea typeface="+mn-ea"/>
              </a:rPr>
              <a:t>&amp; </a:t>
            </a:r>
            <a:r>
              <a:rPr kumimoji="1" lang="ko-KR" altLang="en-US" dirty="0">
                <a:latin typeface="+mn-ea"/>
                <a:ea typeface="+mn-ea"/>
              </a:rPr>
              <a:t>대시보드 생성 </a:t>
            </a:r>
            <a:r>
              <a:rPr kumimoji="1" lang="en-US" altLang="ko-KR" b="1" dirty="0">
                <a:latin typeface="+mn-ea"/>
                <a:ea typeface="+mn-ea"/>
              </a:rPr>
              <a:t>&gt;</a:t>
            </a:r>
            <a:r>
              <a:rPr kumimoji="1" lang="ko-KR" altLang="en-US" b="1" dirty="0">
                <a:latin typeface="+mn-ea"/>
                <a:ea typeface="+mn-ea"/>
              </a:rPr>
              <a:t> 시나리오 및 기본 정책</a:t>
            </a:r>
            <a:r>
              <a:rPr kumimoji="1" lang="en-US" altLang="ko-KR" b="1" dirty="0">
                <a:latin typeface="+mn-ea"/>
                <a:ea typeface="+mn-ea"/>
              </a:rPr>
              <a:t>(2)</a:t>
            </a:r>
            <a:endParaRPr kumimoji="1" lang="ko-KR" altLang="en-US" dirty="0">
              <a:latin typeface="+mn-ea"/>
              <a:ea typeface="+mn-ea"/>
            </a:endParaRPr>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latin typeface="+mn-ea"/>
                <a:ea typeface="+mn-ea"/>
              </a:rPr>
              <a:pPr/>
              <a:t>6</a:t>
            </a:fld>
            <a:endParaRPr lang="ko-KR" altLang="en-US">
              <a:latin typeface="+mn-ea"/>
              <a:ea typeface="+mn-ea"/>
            </a:endParaRPr>
          </a:p>
        </p:txBody>
      </p:sp>
      <p:sp>
        <p:nvSpPr>
          <p:cNvPr id="76" name="직사각형 75"/>
          <p:cNvSpPr/>
          <p:nvPr/>
        </p:nvSpPr>
        <p:spPr>
          <a:xfrm>
            <a:off x="218122" y="988331"/>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a:t>
            </a:r>
            <a:endParaRPr kumimoji="1" lang="en-US" altLang="ko-KR" sz="600" dirty="0">
              <a:solidFill>
                <a:schemeClr val="tx1"/>
              </a:solidFill>
              <a:latin typeface="+mn-ea"/>
              <a:cs typeface="Nanum Gothic" charset="-127"/>
            </a:endParaRPr>
          </a:p>
          <a:p>
            <a:pPr algn="ctr"/>
            <a:r>
              <a:rPr kumimoji="1" lang="ko-KR" altLang="en-US" sz="600" dirty="0">
                <a:solidFill>
                  <a:schemeClr val="tx1"/>
                </a:solidFill>
                <a:latin typeface="+mn-ea"/>
                <a:cs typeface="Nanum Gothic" charset="-127"/>
              </a:rPr>
              <a:t>단계별 설정</a:t>
            </a:r>
            <a:endParaRPr kumimoji="1" lang="en-US" altLang="ko-KR" sz="600" dirty="0">
              <a:solidFill>
                <a:schemeClr val="tx1"/>
              </a:solidFill>
              <a:latin typeface="+mn-ea"/>
              <a:cs typeface="Nanum Gothic" charset="-127"/>
            </a:endParaRPr>
          </a:p>
        </p:txBody>
      </p:sp>
      <p:sp>
        <p:nvSpPr>
          <p:cNvPr id="80" name="직사각형 79"/>
          <p:cNvSpPr/>
          <p:nvPr/>
        </p:nvSpPr>
        <p:spPr>
          <a:xfrm>
            <a:off x="147814" y="727705"/>
            <a:ext cx="1365327"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700" b="1" dirty="0">
                <a:solidFill>
                  <a:schemeClr val="tx1"/>
                </a:solidFill>
                <a:latin typeface="+mn-ea"/>
                <a:cs typeface="Nanum Gothic" charset="-127"/>
              </a:rPr>
              <a:t>Linked </a:t>
            </a:r>
            <a:r>
              <a:rPr kumimoji="1" lang="en-US" altLang="ko-KR" sz="700" b="1" dirty="0" err="1">
                <a:solidFill>
                  <a:schemeClr val="tx1"/>
                </a:solidFill>
                <a:latin typeface="+mn-ea"/>
                <a:cs typeface="Nanum Gothic" charset="-127"/>
              </a:rPr>
              <a:t>datasource</a:t>
            </a:r>
            <a:r>
              <a:rPr kumimoji="1" lang="en-US" altLang="ko-KR" sz="700" b="1" dirty="0">
                <a:solidFill>
                  <a:schemeClr val="tx1"/>
                </a:solidFill>
                <a:latin typeface="+mn-ea"/>
                <a:cs typeface="Nanum Gothic" charset="-127"/>
              </a:rPr>
              <a:t> </a:t>
            </a:r>
            <a:r>
              <a:rPr kumimoji="1" lang="ko-KR" altLang="en-US" sz="700" b="1" dirty="0">
                <a:solidFill>
                  <a:schemeClr val="tx1"/>
                </a:solidFill>
                <a:latin typeface="+mn-ea"/>
                <a:cs typeface="Nanum Gothic" charset="-127"/>
              </a:rPr>
              <a:t>생성</a:t>
            </a:r>
          </a:p>
        </p:txBody>
      </p:sp>
      <p:sp>
        <p:nvSpPr>
          <p:cNvPr id="52" name="직사각형 51"/>
          <p:cNvSpPr/>
          <p:nvPr/>
        </p:nvSpPr>
        <p:spPr>
          <a:xfrm>
            <a:off x="218122" y="563484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a:t>
            </a:r>
            <a:endParaRPr kumimoji="1" lang="en-US" altLang="ko-KR" sz="600" dirty="0">
              <a:solidFill>
                <a:schemeClr val="tx1"/>
              </a:solidFill>
              <a:latin typeface="+mn-ea"/>
              <a:cs typeface="Nanum Gothic" charset="-127"/>
            </a:endParaRPr>
          </a:p>
          <a:p>
            <a:pPr algn="ctr"/>
            <a:r>
              <a:rPr kumimoji="1" lang="ko-KR" altLang="en-US" sz="600" dirty="0">
                <a:solidFill>
                  <a:schemeClr val="tx1"/>
                </a:solidFill>
                <a:latin typeface="+mn-ea"/>
                <a:cs typeface="Nanum Gothic" charset="-127"/>
              </a:rPr>
              <a:t>단계별 설정</a:t>
            </a:r>
            <a:endParaRPr kumimoji="1" lang="en-US" altLang="ko-KR" sz="600" dirty="0">
              <a:solidFill>
                <a:schemeClr val="tx1"/>
              </a:solidFill>
              <a:latin typeface="+mn-ea"/>
              <a:cs typeface="Nanum Gothic" charset="-127"/>
            </a:endParaRPr>
          </a:p>
        </p:txBody>
      </p:sp>
      <p:sp>
        <p:nvSpPr>
          <p:cNvPr id="57" name="직사각형 56"/>
          <p:cNvSpPr/>
          <p:nvPr/>
        </p:nvSpPr>
        <p:spPr>
          <a:xfrm>
            <a:off x="147814" y="5374222"/>
            <a:ext cx="1811489"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700" b="1" dirty="0">
                <a:solidFill>
                  <a:schemeClr val="tx1"/>
                </a:solidFill>
                <a:latin typeface="+mn-ea"/>
                <a:cs typeface="Nanum Gothic" charset="-127"/>
              </a:rPr>
              <a:t>Ingested </a:t>
            </a:r>
            <a:r>
              <a:rPr kumimoji="1" lang="en-US" altLang="ko-KR" sz="700" b="1" dirty="0" err="1">
                <a:solidFill>
                  <a:schemeClr val="tx1"/>
                </a:solidFill>
                <a:latin typeface="+mn-ea"/>
                <a:cs typeface="Nanum Gothic" charset="-127"/>
              </a:rPr>
              <a:t>datasource</a:t>
            </a:r>
            <a:r>
              <a:rPr kumimoji="1" lang="ko-KR" altLang="en-US" sz="700" b="1" dirty="0">
                <a:solidFill>
                  <a:schemeClr val="tx1"/>
                </a:solidFill>
                <a:latin typeface="+mn-ea"/>
                <a:cs typeface="Nanum Gothic" charset="-127"/>
              </a:rPr>
              <a:t> 생성</a:t>
            </a:r>
          </a:p>
        </p:txBody>
      </p:sp>
      <p:sp>
        <p:nvSpPr>
          <p:cNvPr id="58" name="직사각형 57"/>
          <p:cNvSpPr/>
          <p:nvPr/>
        </p:nvSpPr>
        <p:spPr>
          <a:xfrm>
            <a:off x="218121" y="1313851"/>
            <a:ext cx="2176429" cy="12306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참고</a:t>
            </a:r>
            <a:r>
              <a:rPr kumimoji="1" lang="en-US" altLang="ko-KR" sz="600" b="1" dirty="0">
                <a:solidFill>
                  <a:schemeClr val="tx1"/>
                </a:solidFill>
                <a:latin typeface="+mn-ea"/>
                <a:cs typeface="Nanum Gothic" charset="-127"/>
              </a:rPr>
              <a:t>]</a:t>
            </a:r>
          </a:p>
          <a:p>
            <a:pPr>
              <a:lnSpc>
                <a:spcPct val="150000"/>
              </a:lnSpc>
            </a:pPr>
            <a:r>
              <a:rPr kumimoji="1" lang="ko-KR" altLang="en-US" sz="600" b="1" dirty="0">
                <a:solidFill>
                  <a:schemeClr val="tx1"/>
                </a:solidFill>
                <a:latin typeface="+mn-ea"/>
                <a:cs typeface="Nanum Gothic" charset="-127"/>
              </a:rPr>
              <a:t>데이터소스에서 설정하는 주요 항목</a:t>
            </a:r>
            <a:endParaRPr kumimoji="1" lang="en-US" altLang="ko-KR" sz="600" b="1" dirty="0">
              <a:solidFill>
                <a:schemeClr val="tx1"/>
              </a:solidFill>
              <a:latin typeface="+mn-ea"/>
              <a:cs typeface="Nanum Gothic" charset="-127"/>
            </a:endParaRPr>
          </a:p>
          <a:p>
            <a:pPr>
              <a:lnSpc>
                <a:spcPct val="150000"/>
              </a:lnSpc>
            </a:pPr>
            <a:r>
              <a:rPr kumimoji="1" lang="en-US" altLang="ko-KR" sz="600" b="1" dirty="0">
                <a:solidFill>
                  <a:srgbClr val="FF0000"/>
                </a:solidFill>
                <a:latin typeface="+mn-ea"/>
                <a:cs typeface="Nanum Gothic" charset="-127"/>
              </a:rPr>
              <a:t>1.</a:t>
            </a:r>
            <a:r>
              <a:rPr kumimoji="1" lang="ko-KR" altLang="en-US" sz="600" b="1" dirty="0">
                <a:solidFill>
                  <a:srgbClr val="FF0000"/>
                </a:solidFill>
                <a:latin typeface="+mn-ea"/>
                <a:cs typeface="Nanum Gothic" charset="-127"/>
              </a:rPr>
              <a:t> </a:t>
            </a:r>
            <a:r>
              <a:rPr kumimoji="1" lang="en-US" altLang="ko-KR" sz="600" b="1" dirty="0">
                <a:solidFill>
                  <a:srgbClr val="FF0000"/>
                </a:solidFill>
                <a:latin typeface="+mn-ea"/>
                <a:cs typeface="Nanum Gothic" charset="-127"/>
              </a:rPr>
              <a:t>Expiration time interval</a:t>
            </a:r>
            <a:r>
              <a:rPr kumimoji="1" lang="ko-KR" altLang="en-US" sz="600" b="1" dirty="0">
                <a:solidFill>
                  <a:srgbClr val="FF0000"/>
                </a:solidFill>
                <a:latin typeface="+mn-ea"/>
                <a:cs typeface="Nanum Gothic" charset="-127"/>
              </a:rPr>
              <a:t> </a:t>
            </a:r>
            <a:endParaRPr kumimoji="1" lang="en-US" altLang="ko-KR" sz="600" b="1" dirty="0">
              <a:solidFill>
                <a:srgbClr val="FF0000"/>
              </a:solidFill>
              <a:latin typeface="+mn-ea"/>
              <a:cs typeface="Nanum Gothic" charset="-127"/>
            </a:endParaRPr>
          </a:p>
          <a:p>
            <a:pPr>
              <a:lnSpc>
                <a:spcPct val="150000"/>
              </a:lnSpc>
            </a:pPr>
            <a:r>
              <a:rPr kumimoji="1" lang="en-US" altLang="ko-KR" sz="600" b="1" dirty="0">
                <a:solidFill>
                  <a:schemeClr val="tx1"/>
                </a:solidFill>
                <a:latin typeface="+mn-ea"/>
                <a:cs typeface="Nanum Gothic" charset="-127"/>
              </a:rPr>
              <a:t>2.</a:t>
            </a:r>
            <a:r>
              <a:rPr kumimoji="1" lang="ko-KR" altLang="en-US" sz="600" b="1" dirty="0">
                <a:solidFill>
                  <a:schemeClr val="tx1"/>
                </a:solidFill>
                <a:latin typeface="+mn-ea"/>
                <a:cs typeface="Nanum Gothic" charset="-127"/>
              </a:rPr>
              <a:t> </a:t>
            </a:r>
            <a:r>
              <a:rPr kumimoji="1" lang="en-US" altLang="ko-KR" sz="600" b="1" dirty="0">
                <a:solidFill>
                  <a:schemeClr val="tx1"/>
                </a:solidFill>
                <a:latin typeface="+mn-ea"/>
                <a:cs typeface="Nanum Gothic" charset="-127"/>
              </a:rPr>
              <a:t>essential filter</a:t>
            </a:r>
            <a:r>
              <a:rPr kumimoji="1" lang="ko-KR" altLang="en-US" sz="600" b="1" dirty="0">
                <a:solidFill>
                  <a:schemeClr val="tx1"/>
                </a:solidFill>
                <a:latin typeface="+mn-ea"/>
                <a:cs typeface="Nanum Gothic" charset="-127"/>
              </a:rPr>
              <a:t>가 </a:t>
            </a:r>
            <a:r>
              <a:rPr kumimoji="1" lang="en-US" altLang="ko-KR" sz="600" b="1" dirty="0">
                <a:solidFill>
                  <a:schemeClr val="tx1"/>
                </a:solidFill>
                <a:latin typeface="+mn-ea"/>
                <a:cs typeface="Nanum Gothic" charset="-127"/>
              </a:rPr>
              <a:t>1</a:t>
            </a:r>
            <a:r>
              <a:rPr kumimoji="1" lang="ko-KR" altLang="en-US" sz="600" b="1" dirty="0">
                <a:solidFill>
                  <a:schemeClr val="tx1"/>
                </a:solidFill>
                <a:latin typeface="+mn-ea"/>
                <a:cs typeface="Nanum Gothic" charset="-127"/>
              </a:rPr>
              <a:t>개 이상 사용할 경우</a:t>
            </a:r>
            <a:endParaRPr kumimoji="1" lang="en-US" altLang="ko-KR" sz="600" b="1" dirty="0">
              <a:solidFill>
                <a:schemeClr val="tx1"/>
              </a:solidFill>
              <a:latin typeface="+mn-ea"/>
              <a:cs typeface="Nanum Gothic" charset="-127"/>
            </a:endParaRPr>
          </a:p>
          <a:p>
            <a:pPr marL="180975" lvl="1" indent="-90488">
              <a:lnSpc>
                <a:spcPct val="150000"/>
              </a:lnSpc>
              <a:buFont typeface="Arial" charset="0"/>
              <a:buChar char="•"/>
            </a:pPr>
            <a:r>
              <a:rPr kumimoji="1" lang="en-US" altLang="ko-KR" sz="600" b="1"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 컬럼 선정 및 순서 설정</a:t>
            </a:r>
            <a:endParaRPr kumimoji="1" lang="en-US" altLang="ko-KR" sz="600" dirty="0">
              <a:solidFill>
                <a:schemeClr val="tx1"/>
              </a:solidFill>
              <a:latin typeface="+mn-ea"/>
              <a:cs typeface="Nanum Gothic" charset="-127"/>
            </a:endParaRPr>
          </a:p>
          <a:p>
            <a:pPr marL="180975" indent="-90488">
              <a:lnSpc>
                <a:spcPct val="150000"/>
              </a:lnSpc>
              <a:buFont typeface="Arial" charset="0"/>
              <a:buChar char="•"/>
            </a:pPr>
            <a:r>
              <a:rPr kumimoji="1" lang="en-US" altLang="ko-KR" sz="600"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 각 컬럼별 상세 설정</a:t>
            </a:r>
            <a:endParaRPr kumimoji="1" lang="en-US" altLang="ko-KR" sz="600" dirty="0">
              <a:solidFill>
                <a:schemeClr val="tx1"/>
              </a:solidFill>
              <a:latin typeface="+mn-ea"/>
              <a:cs typeface="Nanum Gothic" charset="-127"/>
            </a:endParaRPr>
          </a:p>
          <a:p>
            <a:pPr marL="273050" lvl="2" indent="-92075">
              <a:lnSpc>
                <a:spcPct val="150000"/>
              </a:lnSpc>
              <a:buFont typeface="Arial" charset="0"/>
              <a:buChar char="•"/>
            </a:pPr>
            <a:r>
              <a:rPr kumimoji="1" lang="ko-KR" altLang="en-US" sz="600" dirty="0">
                <a:solidFill>
                  <a:schemeClr val="tx1"/>
                </a:solidFill>
                <a:latin typeface="+mn-ea"/>
                <a:cs typeface="Nanum Gothic" charset="-127"/>
              </a:rPr>
              <a:t>값 선택 범위 사용 여부 설정</a:t>
            </a:r>
            <a:endParaRPr kumimoji="1" lang="en-US" altLang="ko-KR" sz="600" dirty="0">
              <a:solidFill>
                <a:schemeClr val="tx1"/>
              </a:solidFill>
              <a:latin typeface="+mn-ea"/>
              <a:cs typeface="Nanum Gothic" charset="-127"/>
            </a:endParaRPr>
          </a:p>
        </p:txBody>
      </p:sp>
      <p:sp>
        <p:nvSpPr>
          <p:cNvPr id="60" name="직사각형 59"/>
          <p:cNvSpPr/>
          <p:nvPr/>
        </p:nvSpPr>
        <p:spPr>
          <a:xfrm>
            <a:off x="7291064" y="986316"/>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임시</a:t>
            </a:r>
            <a:r>
              <a:rPr kumimoji="1" lang="en-US" altLang="ko-KR" sz="600" dirty="0">
                <a:solidFill>
                  <a:schemeClr val="bg1"/>
                </a:solidFill>
                <a:latin typeface="+mn-ea"/>
                <a:cs typeface="Nanum Gothic" charset="-127"/>
              </a:rPr>
              <a:t> </a:t>
            </a:r>
            <a:r>
              <a:rPr kumimoji="1" lang="ko-KR" altLang="en-US" sz="600" dirty="0">
                <a:solidFill>
                  <a:schemeClr val="bg1"/>
                </a:solidFill>
                <a:latin typeface="+mn-ea"/>
                <a:cs typeface="Nanum Gothic" charset="-127"/>
              </a:rPr>
              <a:t>데이터소스</a:t>
            </a:r>
            <a:endParaRPr kumimoji="1" lang="en-US" altLang="ko-KR" sz="600" dirty="0">
              <a:solidFill>
                <a:schemeClr val="bg1"/>
              </a:solidFill>
              <a:latin typeface="+mn-ea"/>
              <a:cs typeface="Nanum Gothic" charset="-127"/>
            </a:endParaRPr>
          </a:p>
        </p:txBody>
      </p:sp>
      <p:sp>
        <p:nvSpPr>
          <p:cNvPr id="72" name="직사각형 71"/>
          <p:cNvSpPr/>
          <p:nvPr/>
        </p:nvSpPr>
        <p:spPr>
          <a:xfrm>
            <a:off x="218121" y="5956316"/>
            <a:ext cx="2176429" cy="12306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참고</a:t>
            </a:r>
            <a:r>
              <a:rPr kumimoji="1" lang="en-US" altLang="ko-KR" sz="600" b="1" dirty="0">
                <a:solidFill>
                  <a:schemeClr val="tx1"/>
                </a:solidFill>
                <a:latin typeface="+mn-ea"/>
                <a:cs typeface="Nanum Gothic" charset="-127"/>
              </a:rPr>
              <a:t>]</a:t>
            </a:r>
          </a:p>
          <a:p>
            <a:pPr>
              <a:lnSpc>
                <a:spcPct val="150000"/>
              </a:lnSpc>
            </a:pPr>
            <a:r>
              <a:rPr kumimoji="1" lang="ko-KR" altLang="en-US" sz="600" b="1" dirty="0">
                <a:solidFill>
                  <a:schemeClr val="tx1"/>
                </a:solidFill>
                <a:latin typeface="+mn-ea"/>
                <a:cs typeface="Nanum Gothic" charset="-127"/>
              </a:rPr>
              <a:t>데이터소스에서 설정하는 주요 항목</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en-US" altLang="ko-KR" sz="600" dirty="0">
                <a:solidFill>
                  <a:schemeClr val="tx1"/>
                </a:solidFill>
                <a:latin typeface="+mn-ea"/>
                <a:cs typeface="Nanum Gothic" charset="-127"/>
              </a:rPr>
              <a:t>Recommendation filter</a:t>
            </a:r>
            <a:r>
              <a:rPr kumimoji="1" lang="ko-KR" altLang="en-US" sz="600" dirty="0">
                <a:solidFill>
                  <a:schemeClr val="tx1"/>
                </a:solidFill>
                <a:latin typeface="+mn-ea"/>
                <a:cs typeface="Nanum Gothic" charset="-127"/>
              </a:rPr>
              <a:t> 컬럼 선정 및 순서 설정</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en-US" altLang="ko-KR" sz="600" dirty="0">
                <a:solidFill>
                  <a:schemeClr val="tx1"/>
                </a:solidFill>
                <a:latin typeface="+mn-ea"/>
                <a:cs typeface="Nanum Gothic" charset="-127"/>
              </a:rPr>
              <a:t>Recommendation filter</a:t>
            </a:r>
            <a:r>
              <a:rPr kumimoji="1" lang="ko-KR" altLang="en-US" sz="600" dirty="0">
                <a:solidFill>
                  <a:schemeClr val="tx1"/>
                </a:solidFill>
                <a:latin typeface="+mn-ea"/>
                <a:cs typeface="Nanum Gothic" charset="-127"/>
              </a:rPr>
              <a:t> 각 컬럼별 상세 설정</a:t>
            </a:r>
            <a:endParaRPr kumimoji="1" lang="en-US" altLang="ko-KR" sz="600" dirty="0">
              <a:solidFill>
                <a:schemeClr val="tx1"/>
              </a:solidFill>
              <a:latin typeface="+mn-ea"/>
              <a:cs typeface="Nanum Gothic" charset="-127"/>
            </a:endParaRPr>
          </a:p>
          <a:p>
            <a:pPr marL="177800" lvl="1" indent="-93663">
              <a:lnSpc>
                <a:spcPct val="150000"/>
              </a:lnSpc>
              <a:buFont typeface="Arial" charset="0"/>
              <a:buChar char="•"/>
            </a:pPr>
            <a:r>
              <a:rPr kumimoji="1" lang="ko-KR" altLang="en-US" sz="600" dirty="0">
                <a:solidFill>
                  <a:schemeClr val="tx1"/>
                </a:solidFill>
                <a:latin typeface="+mn-ea"/>
                <a:cs typeface="Nanum Gothic" charset="-127"/>
              </a:rPr>
              <a:t>값 선택 범위 사용 여부 설정</a:t>
            </a:r>
            <a:endParaRPr kumimoji="1" lang="en-US" altLang="ko-KR" sz="600" dirty="0">
              <a:solidFill>
                <a:schemeClr val="tx1"/>
              </a:solidFill>
              <a:latin typeface="+mn-ea"/>
              <a:cs typeface="Nanum Gothic" charset="-127"/>
            </a:endParaRPr>
          </a:p>
        </p:txBody>
      </p:sp>
      <p:sp>
        <p:nvSpPr>
          <p:cNvPr id="77" name="직사각형 76"/>
          <p:cNvSpPr/>
          <p:nvPr/>
        </p:nvSpPr>
        <p:spPr>
          <a:xfrm>
            <a:off x="1959303" y="5646112"/>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Ingested </a:t>
            </a:r>
            <a:r>
              <a:rPr kumimoji="1" lang="ko-KR" altLang="en-US" sz="600" dirty="0">
                <a:solidFill>
                  <a:schemeClr val="bg1"/>
                </a:solidFill>
                <a:latin typeface="+mn-ea"/>
                <a:cs typeface="Nanum Gothic" charset="-127"/>
              </a:rPr>
              <a:t>데이터소스</a:t>
            </a:r>
            <a:endParaRPr kumimoji="1" lang="en-US" altLang="ko-KR" sz="600" dirty="0">
              <a:solidFill>
                <a:schemeClr val="bg1"/>
              </a:solidFill>
              <a:latin typeface="+mn-ea"/>
              <a:cs typeface="Nanum Gothic" charset="-127"/>
            </a:endParaRPr>
          </a:p>
        </p:txBody>
      </p:sp>
      <p:grpSp>
        <p:nvGrpSpPr>
          <p:cNvPr id="14" name="그룹 13"/>
          <p:cNvGrpSpPr/>
          <p:nvPr/>
        </p:nvGrpSpPr>
        <p:grpSpPr>
          <a:xfrm flipH="1">
            <a:off x="8253110" y="1008729"/>
            <a:ext cx="154707" cy="93956"/>
            <a:chOff x="5961583" y="1132411"/>
            <a:chExt cx="336237" cy="204202"/>
          </a:xfrm>
        </p:grpSpPr>
        <p:pic>
          <p:nvPicPr>
            <p:cNvPr id="88" name="그림 8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5961583" y="1160826"/>
              <a:ext cx="175787" cy="175787"/>
            </a:xfrm>
            <a:prstGeom prst="rect">
              <a:avLst/>
            </a:prstGeom>
          </p:spPr>
        </p:pic>
        <p:pic>
          <p:nvPicPr>
            <p:cNvPr id="95" name="그림 94"/>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122033" y="1160826"/>
              <a:ext cx="175787" cy="175787"/>
            </a:xfrm>
            <a:prstGeom prst="rect">
              <a:avLst/>
            </a:prstGeom>
          </p:spPr>
        </p:pic>
        <p:pic>
          <p:nvPicPr>
            <p:cNvPr id="102" name="그림 10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6041384" y="1132411"/>
              <a:ext cx="175787" cy="175787"/>
            </a:xfrm>
            <a:prstGeom prst="rect">
              <a:avLst/>
            </a:prstGeom>
          </p:spPr>
        </p:pic>
      </p:grpSp>
      <p:sp>
        <p:nvSpPr>
          <p:cNvPr id="106" name="직사각형 105"/>
          <p:cNvSpPr/>
          <p:nvPr/>
        </p:nvSpPr>
        <p:spPr>
          <a:xfrm>
            <a:off x="4365503" y="956208"/>
            <a:ext cx="1248536" cy="2059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schemeClr val="tx1"/>
                </a:solidFill>
                <a:latin typeface="+mn-ea"/>
                <a:cs typeface="Nanum Gothic" charset="-127"/>
              </a:rPr>
              <a:t>A. essential filter</a:t>
            </a:r>
            <a:r>
              <a:rPr kumimoji="1" lang="ko-KR" altLang="en-US" sz="600" dirty="0">
                <a:solidFill>
                  <a:schemeClr val="tx1"/>
                </a:solidFill>
                <a:latin typeface="+mn-ea"/>
                <a:cs typeface="Nanum Gothic" charset="-127"/>
              </a:rPr>
              <a:t> 사용 안함</a:t>
            </a:r>
            <a:endParaRPr kumimoji="1" lang="en-US" altLang="ko-KR" sz="600" dirty="0">
              <a:solidFill>
                <a:schemeClr val="tx1"/>
              </a:solidFill>
              <a:latin typeface="+mn-ea"/>
              <a:cs typeface="Nanum Gothic" charset="-127"/>
            </a:endParaRPr>
          </a:p>
        </p:txBody>
      </p:sp>
      <p:sp>
        <p:nvSpPr>
          <p:cNvPr id="112" name="직사각형 111"/>
          <p:cNvSpPr/>
          <p:nvPr/>
        </p:nvSpPr>
        <p:spPr>
          <a:xfrm>
            <a:off x="4365502" y="1731249"/>
            <a:ext cx="1341523" cy="2059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dirty="0">
                <a:solidFill>
                  <a:schemeClr val="tx1"/>
                </a:solidFill>
                <a:latin typeface="+mn-ea"/>
                <a:cs typeface="Nanum Gothic" charset="-127"/>
              </a:rPr>
              <a:t>B. essential filter</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1</a:t>
            </a:r>
            <a:r>
              <a:rPr kumimoji="1" lang="ko-KR" altLang="en-US" sz="600" dirty="0">
                <a:solidFill>
                  <a:schemeClr val="tx1"/>
                </a:solidFill>
                <a:latin typeface="+mn-ea"/>
                <a:cs typeface="Nanum Gothic" charset="-127"/>
              </a:rPr>
              <a:t>개 이상 사용</a:t>
            </a:r>
            <a:endParaRPr kumimoji="1" lang="en-US" altLang="ko-KR" sz="600" dirty="0">
              <a:solidFill>
                <a:schemeClr val="tx1"/>
              </a:solidFill>
              <a:latin typeface="+mn-ea"/>
              <a:cs typeface="Nanum Gothic" charset="-127"/>
            </a:endParaRPr>
          </a:p>
        </p:txBody>
      </p:sp>
      <p:sp>
        <p:nvSpPr>
          <p:cNvPr id="118" name="직사각형 117"/>
          <p:cNvSpPr/>
          <p:nvPr/>
        </p:nvSpPr>
        <p:spPr>
          <a:xfrm>
            <a:off x="7179388" y="1303895"/>
            <a:ext cx="2176429" cy="2177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ko-KR" altLang="en-US" sz="600" dirty="0">
                <a:solidFill>
                  <a:schemeClr val="tx1"/>
                </a:solidFill>
                <a:latin typeface="+mn-ea"/>
                <a:cs typeface="Nanum Gothic" charset="-127"/>
              </a:rPr>
              <a:t>모든 사용자가 동일 데이터 소스 사용</a:t>
            </a:r>
            <a:endParaRPr kumimoji="1" lang="en-US" altLang="ko-KR" sz="600" dirty="0">
              <a:solidFill>
                <a:schemeClr val="tx1"/>
              </a:solidFill>
              <a:latin typeface="+mn-ea"/>
              <a:cs typeface="Nanum Gothic" charset="-127"/>
            </a:endParaRPr>
          </a:p>
        </p:txBody>
      </p:sp>
      <p:sp>
        <p:nvSpPr>
          <p:cNvPr id="120" name="직사각형 119"/>
          <p:cNvSpPr/>
          <p:nvPr/>
        </p:nvSpPr>
        <p:spPr>
          <a:xfrm>
            <a:off x="7291064" y="1947159"/>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임시 데이터소스</a:t>
            </a:r>
            <a:endParaRPr kumimoji="1" lang="en-US" altLang="ko-KR" sz="600" dirty="0">
              <a:solidFill>
                <a:schemeClr val="bg1"/>
              </a:solidFill>
              <a:latin typeface="+mn-ea"/>
              <a:cs typeface="Nanum Gothic" charset="-127"/>
            </a:endParaRPr>
          </a:p>
        </p:txBody>
      </p:sp>
      <p:grpSp>
        <p:nvGrpSpPr>
          <p:cNvPr id="35" name="그룹 34"/>
          <p:cNvGrpSpPr/>
          <p:nvPr/>
        </p:nvGrpSpPr>
        <p:grpSpPr>
          <a:xfrm>
            <a:off x="7541585" y="2577472"/>
            <a:ext cx="1149370" cy="321468"/>
            <a:chOff x="3972190" y="2700790"/>
            <a:chExt cx="1149370" cy="321468"/>
          </a:xfrm>
        </p:grpSpPr>
        <p:sp>
          <p:nvSpPr>
            <p:cNvPr id="75" name="직사각형 74"/>
            <p:cNvSpPr/>
            <p:nvPr/>
          </p:nvSpPr>
          <p:spPr>
            <a:xfrm>
              <a:off x="3972190" y="2700790"/>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600" dirty="0">
                  <a:solidFill>
                    <a:schemeClr val="bg1"/>
                  </a:solidFill>
                  <a:latin typeface="+mn-ea"/>
                  <a:cs typeface="Nanum Gothic" charset="-127"/>
                </a:rPr>
                <a:t>임시 데이터소스</a:t>
              </a:r>
              <a:r>
                <a:rPr kumimoji="1" lang="en-US" altLang="ko-KR" sz="600" dirty="0">
                  <a:solidFill>
                    <a:schemeClr val="bg1"/>
                  </a:solidFill>
                  <a:latin typeface="+mn-ea"/>
                  <a:cs typeface="Nanum Gothic" charset="-127"/>
                </a:rPr>
                <a:t> 1</a:t>
              </a:r>
            </a:p>
          </p:txBody>
        </p:sp>
        <p:grpSp>
          <p:nvGrpSpPr>
            <p:cNvPr id="27" name="그룹 26"/>
            <p:cNvGrpSpPr/>
            <p:nvPr/>
          </p:nvGrpSpPr>
          <p:grpSpPr>
            <a:xfrm>
              <a:off x="4967620" y="2726220"/>
              <a:ext cx="121323" cy="80882"/>
              <a:chOff x="4717099" y="2463778"/>
              <a:chExt cx="121323" cy="80882"/>
            </a:xfrm>
          </p:grpSpPr>
          <p:pic>
            <p:nvPicPr>
              <p:cNvPr id="116" name="그림 115"/>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flipH="1">
                <a:off x="4757540" y="2463778"/>
                <a:ext cx="80882" cy="80882"/>
              </a:xfrm>
              <a:prstGeom prst="rect">
                <a:avLst/>
              </a:prstGeom>
            </p:spPr>
          </p:pic>
          <p:pic>
            <p:nvPicPr>
              <p:cNvPr id="125" name="그림 124"/>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flipH="1">
                <a:off x="4717099" y="2463778"/>
                <a:ext cx="80882" cy="80882"/>
              </a:xfrm>
              <a:prstGeom prst="rect">
                <a:avLst/>
              </a:prstGeom>
            </p:spPr>
          </p:pic>
        </p:grpSp>
      </p:grpSp>
      <p:grpSp>
        <p:nvGrpSpPr>
          <p:cNvPr id="126" name="그룹 125"/>
          <p:cNvGrpSpPr/>
          <p:nvPr/>
        </p:nvGrpSpPr>
        <p:grpSpPr>
          <a:xfrm>
            <a:off x="8286494" y="1970529"/>
            <a:ext cx="121323" cy="80882"/>
            <a:chOff x="4717099" y="2463778"/>
            <a:chExt cx="121323" cy="80882"/>
          </a:xfrm>
        </p:grpSpPr>
        <p:pic>
          <p:nvPicPr>
            <p:cNvPr id="127" name="그림 126"/>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flipH="1">
              <a:off x="4757540" y="2463778"/>
              <a:ext cx="80882" cy="80882"/>
            </a:xfrm>
            <a:prstGeom prst="rect">
              <a:avLst/>
            </a:prstGeom>
          </p:spPr>
        </p:pic>
        <p:pic>
          <p:nvPicPr>
            <p:cNvPr id="128" name="그림 127"/>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flipH="1">
              <a:off x="4717099" y="2463778"/>
              <a:ext cx="80882" cy="80882"/>
            </a:xfrm>
            <a:prstGeom prst="rect">
              <a:avLst/>
            </a:prstGeom>
          </p:spPr>
        </p:pic>
      </p:grpSp>
      <p:cxnSp>
        <p:nvCxnSpPr>
          <p:cNvPr id="29" name="꺾인 연결선[E] 28"/>
          <p:cNvCxnSpPr>
            <a:endCxn id="75" idx="1"/>
          </p:cNvCxnSpPr>
          <p:nvPr/>
        </p:nvCxnSpPr>
        <p:spPr>
          <a:xfrm rot="16200000" flipH="1">
            <a:off x="7226174" y="2422794"/>
            <a:ext cx="469579" cy="161244"/>
          </a:xfrm>
          <a:prstGeom prst="bentConnector2">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직사각형 133"/>
          <p:cNvSpPr/>
          <p:nvPr/>
        </p:nvSpPr>
        <p:spPr>
          <a:xfrm>
            <a:off x="7342050" y="2339353"/>
            <a:ext cx="2479468" cy="2177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mn-ea"/>
                <a:cs typeface="Nanum Gothic" charset="-127"/>
              </a:rPr>
              <a:t>최초 대시보드 생성 이후 또는 </a:t>
            </a:r>
            <a:r>
              <a:rPr kumimoji="1" lang="en-US" altLang="ko-KR" sz="600" dirty="0">
                <a:solidFill>
                  <a:schemeClr val="tx1"/>
                </a:solidFill>
                <a:latin typeface="+mn-ea"/>
                <a:cs typeface="Nanum Gothic" charset="-127"/>
              </a:rPr>
              <a:t>expiration</a:t>
            </a:r>
            <a:r>
              <a:rPr kumimoji="1" lang="ko-KR" altLang="en-US" sz="600" dirty="0">
                <a:solidFill>
                  <a:schemeClr val="tx1"/>
                </a:solidFill>
                <a:latin typeface="+mn-ea"/>
                <a:cs typeface="Nanum Gothic" charset="-127"/>
              </a:rPr>
              <a:t> 이후</a:t>
            </a:r>
            <a:endParaRPr kumimoji="1" lang="en-US" altLang="ko-KR" sz="600" dirty="0">
              <a:solidFill>
                <a:schemeClr val="tx1"/>
              </a:solidFill>
              <a:latin typeface="+mn-ea"/>
              <a:cs typeface="Nanum Gothic" charset="-127"/>
            </a:endParaRPr>
          </a:p>
          <a:p>
            <a:r>
              <a:rPr kumimoji="1" lang="en-US" altLang="ko-KR" sz="600"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를 재설정하면 새로운 데이터 소스가 생성</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파생</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됨</a:t>
            </a:r>
            <a:endParaRPr kumimoji="1" lang="en-US" altLang="ko-KR" sz="600" dirty="0">
              <a:solidFill>
                <a:schemeClr val="tx1"/>
              </a:solidFill>
              <a:latin typeface="+mn-ea"/>
              <a:cs typeface="Nanum Gothic" charset="-127"/>
            </a:endParaRPr>
          </a:p>
        </p:txBody>
      </p:sp>
      <p:cxnSp>
        <p:nvCxnSpPr>
          <p:cNvPr id="136" name="직선 화살표 연결선 135"/>
          <p:cNvCxnSpPr>
            <a:stCxn id="60" idx="3"/>
            <a:endCxn id="137" idx="1"/>
          </p:cNvCxnSpPr>
          <p:nvPr/>
        </p:nvCxnSpPr>
        <p:spPr>
          <a:xfrm>
            <a:off x="8440434" y="1147050"/>
            <a:ext cx="906890" cy="1"/>
          </a:xfrm>
          <a:prstGeom prst="straightConnector1">
            <a:avLst/>
          </a:prstGeom>
          <a:ln>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직사각형 136"/>
          <p:cNvSpPr/>
          <p:nvPr/>
        </p:nvSpPr>
        <p:spPr>
          <a:xfrm>
            <a:off x="9347324" y="986317"/>
            <a:ext cx="1000125" cy="321468"/>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대시보드</a:t>
            </a:r>
            <a:endParaRPr kumimoji="1" lang="en-US" altLang="ko-KR" sz="600" dirty="0">
              <a:solidFill>
                <a:schemeClr val="bg1"/>
              </a:solidFill>
              <a:latin typeface="+mn-ea"/>
              <a:cs typeface="Nanum Gothic" charset="-127"/>
            </a:endParaRPr>
          </a:p>
        </p:txBody>
      </p:sp>
      <p:sp>
        <p:nvSpPr>
          <p:cNvPr id="45" name="직사각형 44"/>
          <p:cNvSpPr/>
          <p:nvPr/>
        </p:nvSpPr>
        <p:spPr>
          <a:xfrm>
            <a:off x="9347322" y="2574012"/>
            <a:ext cx="1000125" cy="321468"/>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대시보드</a:t>
            </a:r>
            <a:endParaRPr kumimoji="1" lang="en-US" altLang="ko-KR" sz="600" dirty="0">
              <a:solidFill>
                <a:schemeClr val="bg1"/>
              </a:solidFill>
              <a:latin typeface="+mn-ea"/>
              <a:cs typeface="Nanum Gothic" charset="-127"/>
            </a:endParaRPr>
          </a:p>
        </p:txBody>
      </p:sp>
      <p:cxnSp>
        <p:nvCxnSpPr>
          <p:cNvPr id="67" name="직선 화살표 연결선 66"/>
          <p:cNvCxnSpPr>
            <a:stCxn id="75" idx="3"/>
            <a:endCxn id="45" idx="1"/>
          </p:cNvCxnSpPr>
          <p:nvPr/>
        </p:nvCxnSpPr>
        <p:spPr>
          <a:xfrm flipV="1">
            <a:off x="8690955" y="2734746"/>
            <a:ext cx="656367" cy="3460"/>
          </a:xfrm>
          <a:prstGeom prst="straightConnector1">
            <a:avLst/>
          </a:prstGeom>
          <a:ln>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4" name="직사각형 73"/>
          <p:cNvSpPr/>
          <p:nvPr/>
        </p:nvSpPr>
        <p:spPr>
          <a:xfrm>
            <a:off x="10117207" y="3024465"/>
            <a:ext cx="2097042" cy="4047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6350" lvl="1"/>
            <a:r>
              <a:rPr kumimoji="1" lang="en-US" altLang="ko-KR" sz="600"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가 재설정되면</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value</a:t>
            </a:r>
            <a:r>
              <a:rPr kumimoji="1" lang="ko-KR" altLang="en-US" sz="600" dirty="0">
                <a:solidFill>
                  <a:schemeClr val="tx1"/>
                </a:solidFill>
                <a:latin typeface="+mn-ea"/>
                <a:cs typeface="Nanum Gothic" charset="-127"/>
              </a:rPr>
              <a:t> 선택 값이 동일한 </a:t>
            </a:r>
            <a:r>
              <a:rPr kumimoji="1" lang="ko-KR" altLang="en-US" sz="600" u="sng" dirty="0">
                <a:solidFill>
                  <a:schemeClr val="tx1"/>
                </a:solidFill>
                <a:latin typeface="+mn-ea"/>
                <a:cs typeface="Nanum Gothic" charset="-127"/>
              </a:rPr>
              <a:t>임시 데이터 소스</a:t>
            </a:r>
            <a:r>
              <a:rPr kumimoji="1" lang="ko-KR" altLang="en-US" sz="600" dirty="0">
                <a:solidFill>
                  <a:schemeClr val="tx1"/>
                </a:solidFill>
                <a:latin typeface="+mn-ea"/>
                <a:cs typeface="Nanum Gothic" charset="-127"/>
              </a:rPr>
              <a:t>가 있는지 체크</a:t>
            </a:r>
            <a:endParaRPr kumimoji="1" lang="en-US" altLang="ko-KR" sz="600" dirty="0">
              <a:solidFill>
                <a:schemeClr val="tx1"/>
              </a:solidFill>
              <a:latin typeface="+mn-ea"/>
              <a:cs typeface="Nanum Gothic" charset="-127"/>
            </a:endParaRPr>
          </a:p>
          <a:p>
            <a:pPr marL="179388" lvl="2" indent="-73025">
              <a:buFont typeface="Arial" charset="0"/>
              <a:buChar char="•"/>
            </a:pPr>
            <a:r>
              <a:rPr kumimoji="1" lang="ko-KR" altLang="en-US" sz="600" dirty="0">
                <a:solidFill>
                  <a:schemeClr val="tx1"/>
                </a:solidFill>
                <a:latin typeface="+mn-ea"/>
                <a:cs typeface="Nanum Gothic" charset="-127"/>
              </a:rPr>
              <a:t>있을 경우</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해당 임시 데이터 소스를 연결</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즉</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value</a:t>
            </a:r>
            <a:r>
              <a:rPr kumimoji="1" lang="ko-KR" altLang="en-US" sz="600" dirty="0">
                <a:solidFill>
                  <a:schemeClr val="tx1"/>
                </a:solidFill>
                <a:latin typeface="+mn-ea"/>
                <a:cs typeface="Nanum Gothic" charset="-127"/>
              </a:rPr>
              <a:t> 선택 값이 동일한 사용자들끼리 동일 데이터 소스를 사용하게 됨</a:t>
            </a:r>
            <a:endParaRPr kumimoji="1" lang="en-US" altLang="ko-KR" sz="600" dirty="0">
              <a:solidFill>
                <a:schemeClr val="tx1"/>
              </a:solidFill>
              <a:latin typeface="+mn-ea"/>
              <a:cs typeface="Nanum Gothic" charset="-127"/>
            </a:endParaRPr>
          </a:p>
          <a:p>
            <a:pPr marL="179388" lvl="2" indent="-73025">
              <a:buFont typeface="Arial" charset="0"/>
              <a:buChar char="•"/>
            </a:pPr>
            <a:r>
              <a:rPr kumimoji="1" lang="ko-KR" altLang="en-US" sz="600" u="sng" dirty="0">
                <a:solidFill>
                  <a:schemeClr val="tx1"/>
                </a:solidFill>
                <a:latin typeface="+mn-ea"/>
                <a:cs typeface="Nanum Gothic" charset="-127"/>
              </a:rPr>
              <a:t>없을 경우</a:t>
            </a:r>
            <a:r>
              <a:rPr kumimoji="1" lang="en-US" altLang="ko-KR" sz="600" u="sng" dirty="0">
                <a:solidFill>
                  <a:schemeClr val="tx1"/>
                </a:solidFill>
                <a:latin typeface="+mn-ea"/>
                <a:cs typeface="Nanum Gothic" charset="-127"/>
              </a:rPr>
              <a:t>,</a:t>
            </a:r>
            <a:r>
              <a:rPr kumimoji="1" lang="ko-KR" altLang="en-US" sz="600" u="sng" dirty="0">
                <a:solidFill>
                  <a:schemeClr val="tx1"/>
                </a:solidFill>
                <a:latin typeface="+mn-ea"/>
                <a:cs typeface="Nanum Gothic" charset="-127"/>
              </a:rPr>
              <a:t> </a:t>
            </a:r>
            <a:r>
              <a:rPr kumimoji="1" lang="ko-KR" altLang="en-US" sz="600" dirty="0">
                <a:solidFill>
                  <a:schemeClr val="tx1"/>
                </a:solidFill>
                <a:latin typeface="+mn-ea"/>
                <a:cs typeface="Nanum Gothic" charset="-127"/>
              </a:rPr>
              <a:t>아래와 같은 네이밍 규칙을 적용하여 새로운 임시 데이터 소스를 생성</a:t>
            </a:r>
            <a:endParaRPr kumimoji="1" lang="en-US" altLang="ko-KR" sz="600" dirty="0">
              <a:solidFill>
                <a:srgbClr val="FF0000"/>
              </a:solidFill>
              <a:latin typeface="+mn-ea"/>
              <a:cs typeface="Nanum Gothic" charset="-127"/>
            </a:endParaRPr>
          </a:p>
          <a:p>
            <a:pPr marL="269875" lvl="3" indent="-73025">
              <a:buFont typeface="Arial" charset="0"/>
              <a:buChar char="•"/>
            </a:pP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데이터소스명</a:t>
            </a:r>
            <a:r>
              <a:rPr kumimoji="1" lang="en-US" altLang="ko-KR" sz="600" dirty="0">
                <a:solidFill>
                  <a:schemeClr val="tx1"/>
                </a:solidFill>
                <a:latin typeface="+mn-ea"/>
                <a:cs typeface="Nanum Gothic" charset="-127"/>
              </a:rPr>
              <a:t>_</a:t>
            </a:r>
            <a:r>
              <a:rPr kumimoji="1" lang="ko-KR" altLang="en-US" sz="600" dirty="0">
                <a:solidFill>
                  <a:schemeClr val="tx1"/>
                </a:solidFill>
                <a:latin typeface="+mn-ea"/>
                <a:cs typeface="Nanum Gothic" charset="-127"/>
              </a:rPr>
              <a:t>필수필터</a:t>
            </a:r>
            <a:r>
              <a:rPr kumimoji="1" lang="en-US" altLang="ko-KR" sz="600" dirty="0">
                <a:solidFill>
                  <a:schemeClr val="tx1"/>
                </a:solidFill>
                <a:latin typeface="+mn-ea"/>
                <a:cs typeface="Nanum Gothic" charset="-127"/>
              </a:rPr>
              <a:t>value)</a:t>
            </a:r>
          </a:p>
          <a:p>
            <a:pPr marL="1009650" lvl="3" indent="-88900">
              <a:buFont typeface="Arial" charset="0"/>
              <a:buChar char="•"/>
            </a:pPr>
            <a:endParaRPr kumimoji="1" lang="en-US" altLang="ko-KR" sz="600" dirty="0">
              <a:solidFill>
                <a:schemeClr val="tx1"/>
              </a:solidFill>
              <a:latin typeface="+mn-ea"/>
              <a:cs typeface="Nanum Gothic" charset="-127"/>
            </a:endParaRPr>
          </a:p>
        </p:txBody>
      </p:sp>
      <p:grpSp>
        <p:nvGrpSpPr>
          <p:cNvPr id="34" name="그룹 33"/>
          <p:cNvGrpSpPr/>
          <p:nvPr/>
        </p:nvGrpSpPr>
        <p:grpSpPr>
          <a:xfrm>
            <a:off x="7887265" y="3443859"/>
            <a:ext cx="1149370" cy="321468"/>
            <a:chOff x="3972190" y="3567177"/>
            <a:chExt cx="1149370" cy="321468"/>
          </a:xfrm>
        </p:grpSpPr>
        <p:sp>
          <p:nvSpPr>
            <p:cNvPr id="83" name="직사각형 82"/>
            <p:cNvSpPr/>
            <p:nvPr/>
          </p:nvSpPr>
          <p:spPr>
            <a:xfrm>
              <a:off x="3972190" y="3567177"/>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600" dirty="0">
                  <a:solidFill>
                    <a:schemeClr val="bg1"/>
                  </a:solidFill>
                  <a:latin typeface="+mn-ea"/>
                  <a:cs typeface="Nanum Gothic" charset="-127"/>
                </a:rPr>
                <a:t>임시 데이터소스 </a:t>
              </a:r>
              <a:r>
                <a:rPr kumimoji="1" lang="en-US" altLang="ko-KR" sz="600" dirty="0">
                  <a:solidFill>
                    <a:schemeClr val="bg1"/>
                  </a:solidFill>
                  <a:latin typeface="+mn-ea"/>
                  <a:cs typeface="Nanum Gothic" charset="-127"/>
                </a:rPr>
                <a:t>n</a:t>
              </a:r>
            </a:p>
          </p:txBody>
        </p:sp>
        <p:grpSp>
          <p:nvGrpSpPr>
            <p:cNvPr id="84" name="그룹 83"/>
            <p:cNvGrpSpPr/>
            <p:nvPr/>
          </p:nvGrpSpPr>
          <p:grpSpPr>
            <a:xfrm>
              <a:off x="4967620" y="3592607"/>
              <a:ext cx="121323" cy="80882"/>
              <a:chOff x="4717099" y="2463778"/>
              <a:chExt cx="121323" cy="80882"/>
            </a:xfrm>
          </p:grpSpPr>
          <p:pic>
            <p:nvPicPr>
              <p:cNvPr id="85" name="그림 84"/>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flipH="1">
                <a:off x="4757540" y="2463778"/>
                <a:ext cx="80882" cy="80882"/>
              </a:xfrm>
              <a:prstGeom prst="rect">
                <a:avLst/>
              </a:prstGeom>
            </p:spPr>
          </p:pic>
          <p:pic>
            <p:nvPicPr>
              <p:cNvPr id="86" name="그림 85"/>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flipH="1">
                <a:off x="4717099" y="2463778"/>
                <a:ext cx="80882" cy="80882"/>
              </a:xfrm>
              <a:prstGeom prst="rect">
                <a:avLst/>
              </a:prstGeom>
            </p:spPr>
          </p:pic>
        </p:grpSp>
      </p:grpSp>
      <p:sp>
        <p:nvSpPr>
          <p:cNvPr id="89" name="직사각형 88"/>
          <p:cNvSpPr/>
          <p:nvPr/>
        </p:nvSpPr>
        <p:spPr>
          <a:xfrm rot="5400000">
            <a:off x="8183869" y="2875085"/>
            <a:ext cx="318750" cy="2177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a:solidFill>
                  <a:schemeClr val="tx1"/>
                </a:solidFill>
                <a:latin typeface="+mn-ea"/>
                <a:cs typeface="Nanum Gothic" charset="-127"/>
              </a:rPr>
              <a:t>...</a:t>
            </a:r>
            <a:endParaRPr kumimoji="1" lang="en-US" altLang="ko-KR" sz="600" dirty="0">
              <a:solidFill>
                <a:schemeClr val="tx1"/>
              </a:solidFill>
              <a:latin typeface="+mn-ea"/>
              <a:cs typeface="Nanum Gothic" charset="-127"/>
            </a:endParaRPr>
          </a:p>
        </p:txBody>
      </p:sp>
      <p:sp>
        <p:nvSpPr>
          <p:cNvPr id="90" name="직사각형 89"/>
          <p:cNvSpPr/>
          <p:nvPr/>
        </p:nvSpPr>
        <p:spPr>
          <a:xfrm rot="5400000">
            <a:off x="8334220" y="3312322"/>
            <a:ext cx="318750" cy="21771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a:solidFill>
                  <a:schemeClr val="tx1"/>
                </a:solidFill>
                <a:latin typeface="+mn-ea"/>
                <a:cs typeface="Nanum Gothic" charset="-127"/>
              </a:rPr>
              <a:t>...</a:t>
            </a:r>
            <a:endParaRPr kumimoji="1" lang="en-US" altLang="ko-KR" sz="600" dirty="0">
              <a:solidFill>
                <a:schemeClr val="tx1"/>
              </a:solidFill>
              <a:latin typeface="+mn-ea"/>
              <a:cs typeface="Nanum Gothic" charset="-127"/>
            </a:endParaRPr>
          </a:p>
        </p:txBody>
      </p:sp>
      <p:grpSp>
        <p:nvGrpSpPr>
          <p:cNvPr id="94" name="그룹 93"/>
          <p:cNvGrpSpPr/>
          <p:nvPr/>
        </p:nvGrpSpPr>
        <p:grpSpPr>
          <a:xfrm>
            <a:off x="7748201" y="3001182"/>
            <a:ext cx="1149370" cy="321468"/>
            <a:chOff x="3972190" y="2700790"/>
            <a:chExt cx="1149370" cy="321468"/>
          </a:xfrm>
        </p:grpSpPr>
        <p:sp>
          <p:nvSpPr>
            <p:cNvPr id="96" name="직사각형 95"/>
            <p:cNvSpPr/>
            <p:nvPr/>
          </p:nvSpPr>
          <p:spPr>
            <a:xfrm>
              <a:off x="3972190" y="2700790"/>
              <a:ext cx="1149370" cy="321468"/>
            </a:xfrm>
            <a:prstGeom prst="rect">
              <a:avLst/>
            </a:prstGeom>
            <a:solidFill>
              <a:srgbClr val="7F7F7F"/>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kumimoji="1" lang="ko-KR" altLang="en-US" sz="600" dirty="0">
                  <a:solidFill>
                    <a:schemeClr val="bg1"/>
                  </a:solidFill>
                  <a:latin typeface="+mn-ea"/>
                  <a:cs typeface="Nanum Gothic" charset="-127"/>
                </a:rPr>
                <a:t>임시 데이터소스</a:t>
              </a:r>
              <a:r>
                <a:rPr kumimoji="1" lang="en-US" altLang="ko-KR" sz="600" dirty="0">
                  <a:solidFill>
                    <a:schemeClr val="bg1"/>
                  </a:solidFill>
                  <a:latin typeface="+mn-ea"/>
                  <a:cs typeface="Nanum Gothic" charset="-127"/>
                </a:rPr>
                <a:t> 2</a:t>
              </a:r>
            </a:p>
          </p:txBody>
        </p:sp>
        <p:grpSp>
          <p:nvGrpSpPr>
            <p:cNvPr id="97" name="그룹 96"/>
            <p:cNvGrpSpPr/>
            <p:nvPr/>
          </p:nvGrpSpPr>
          <p:grpSpPr>
            <a:xfrm>
              <a:off x="4967620" y="2726220"/>
              <a:ext cx="121323" cy="80882"/>
              <a:chOff x="4717099" y="2463778"/>
              <a:chExt cx="121323" cy="80882"/>
            </a:xfrm>
          </p:grpSpPr>
          <p:pic>
            <p:nvPicPr>
              <p:cNvPr id="98" name="그림 97"/>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tretch>
                <a:fillRect/>
              </a:stretch>
            </p:blipFill>
            <p:spPr>
              <a:xfrm flipH="1">
                <a:off x="4757540" y="2463778"/>
                <a:ext cx="80882" cy="80882"/>
              </a:xfrm>
              <a:prstGeom prst="rect">
                <a:avLst/>
              </a:prstGeom>
            </p:spPr>
          </p:pic>
          <p:pic>
            <p:nvPicPr>
              <p:cNvPr id="99" name="그림 98"/>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flipH="1">
                <a:off x="4717099" y="2463778"/>
                <a:ext cx="80882" cy="80882"/>
              </a:xfrm>
              <a:prstGeom prst="rect">
                <a:avLst/>
              </a:prstGeom>
            </p:spPr>
          </p:pic>
        </p:grpSp>
      </p:grpSp>
      <p:cxnSp>
        <p:nvCxnSpPr>
          <p:cNvPr id="101" name="직선 화살표 연결선 100"/>
          <p:cNvCxnSpPr>
            <a:stCxn id="52" idx="3"/>
            <a:endCxn id="77" idx="1"/>
          </p:cNvCxnSpPr>
          <p:nvPr/>
        </p:nvCxnSpPr>
        <p:spPr>
          <a:xfrm>
            <a:off x="1218247" y="5795582"/>
            <a:ext cx="741056" cy="1126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꺾인 연결선[E] 103"/>
          <p:cNvCxnSpPr>
            <a:stCxn id="137" idx="2"/>
            <a:endCxn id="147" idx="2"/>
          </p:cNvCxnSpPr>
          <p:nvPr/>
        </p:nvCxnSpPr>
        <p:spPr>
          <a:xfrm rot="5400000" flipH="1">
            <a:off x="7726398" y="-813203"/>
            <a:ext cx="78353" cy="4163625"/>
          </a:xfrm>
          <a:prstGeom prst="bentConnector3">
            <a:avLst>
              <a:gd name="adj1" fmla="val -38389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직사각형 112"/>
          <p:cNvSpPr/>
          <p:nvPr/>
        </p:nvSpPr>
        <p:spPr>
          <a:xfrm>
            <a:off x="9823547" y="1523029"/>
            <a:ext cx="2043073" cy="4047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ko-KR" altLang="en-US" sz="600" dirty="0">
                <a:solidFill>
                  <a:schemeClr val="tx1"/>
                </a:solidFill>
                <a:latin typeface="+mn-ea"/>
                <a:cs typeface="Nanum Gothic" charset="-127"/>
              </a:rPr>
              <a:t>데이터 소스 연결 </a:t>
            </a:r>
            <a:r>
              <a:rPr kumimoji="1" lang="en-US" altLang="ko-KR" sz="600" dirty="0">
                <a:solidFill>
                  <a:schemeClr val="tx1"/>
                </a:solidFill>
                <a:latin typeface="+mn-ea"/>
                <a:cs typeface="Nanum Gothic" charset="-127"/>
              </a:rPr>
              <a:t>expire</a:t>
            </a:r>
            <a:r>
              <a:rPr kumimoji="1" lang="ko-KR" altLang="en-US" sz="600" dirty="0">
                <a:solidFill>
                  <a:schemeClr val="tx1"/>
                </a:solidFill>
                <a:latin typeface="+mn-ea"/>
                <a:cs typeface="Nanum Gothic" charset="-127"/>
              </a:rPr>
              <a:t> 이후 해당 대시보드에 진입하면 </a:t>
            </a:r>
            <a:r>
              <a:rPr kumimoji="1" lang="en-US" altLang="ko-KR" sz="600" dirty="0">
                <a:solidFill>
                  <a:schemeClr val="tx1"/>
                </a:solidFill>
                <a:latin typeface="+mn-ea"/>
                <a:cs typeface="Nanum Gothic" charset="-127"/>
              </a:rPr>
              <a:t>Re-Ingestion</a:t>
            </a:r>
            <a:r>
              <a:rPr kumimoji="1" lang="ko-KR" altLang="en-US" sz="600" dirty="0">
                <a:solidFill>
                  <a:schemeClr val="tx1"/>
                </a:solidFill>
                <a:latin typeface="+mn-ea"/>
                <a:cs typeface="Nanum Gothic" charset="-127"/>
              </a:rPr>
              <a:t>이 진행됨</a:t>
            </a:r>
            <a:endParaRPr kumimoji="1" lang="en-US" altLang="ko-KR" sz="600" dirty="0">
              <a:solidFill>
                <a:schemeClr val="tx1"/>
              </a:solidFill>
              <a:latin typeface="+mn-ea"/>
              <a:cs typeface="Nanum Gothic" charset="-127"/>
            </a:endParaRPr>
          </a:p>
        </p:txBody>
      </p:sp>
      <p:sp>
        <p:nvSpPr>
          <p:cNvPr id="131" name="직사각형 130"/>
          <p:cNvSpPr/>
          <p:nvPr/>
        </p:nvSpPr>
        <p:spPr>
          <a:xfrm>
            <a:off x="9355817" y="5631454"/>
            <a:ext cx="1000125" cy="321468"/>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대시보드</a:t>
            </a:r>
            <a:endParaRPr kumimoji="1" lang="en-US" altLang="ko-KR" sz="600" dirty="0">
              <a:solidFill>
                <a:schemeClr val="bg1"/>
              </a:solidFill>
              <a:latin typeface="+mn-ea"/>
              <a:cs typeface="Nanum Gothic" charset="-127"/>
            </a:endParaRPr>
          </a:p>
        </p:txBody>
      </p:sp>
      <p:sp>
        <p:nvSpPr>
          <p:cNvPr id="138" name="직사각형 137"/>
          <p:cNvSpPr/>
          <p:nvPr/>
        </p:nvSpPr>
        <p:spPr>
          <a:xfrm>
            <a:off x="9404852" y="1377457"/>
            <a:ext cx="885068" cy="160734"/>
          </a:xfrm>
          <a:prstGeom prst="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err="1">
                <a:solidFill>
                  <a:schemeClr val="bg1"/>
                </a:solidFill>
                <a:latin typeface="+mn-ea"/>
                <a:cs typeface="Nanum Gothic" charset="-127"/>
              </a:rPr>
              <a:t>Datasource</a:t>
            </a:r>
            <a:r>
              <a:rPr kumimoji="1" lang="en-US" altLang="ko-KR" sz="600" b="1" dirty="0">
                <a:solidFill>
                  <a:schemeClr val="bg1"/>
                </a:solidFill>
                <a:latin typeface="+mn-ea"/>
                <a:cs typeface="Nanum Gothic" charset="-127"/>
              </a:rPr>
              <a:t> link expired</a:t>
            </a:r>
          </a:p>
        </p:txBody>
      </p:sp>
      <p:sp>
        <p:nvSpPr>
          <p:cNvPr id="100" name="직사각형 99"/>
          <p:cNvSpPr/>
          <p:nvPr/>
        </p:nvSpPr>
        <p:spPr>
          <a:xfrm>
            <a:off x="10663719" y="5631454"/>
            <a:ext cx="1000125" cy="321468"/>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bg1"/>
                </a:solidFill>
                <a:latin typeface="+mn-ea"/>
                <a:cs typeface="Nanum Gothic" charset="-127"/>
              </a:rPr>
              <a:t>차트</a:t>
            </a:r>
            <a:endParaRPr kumimoji="1" lang="en-US" altLang="ko-KR" sz="600" dirty="0">
              <a:solidFill>
                <a:schemeClr val="bg1"/>
              </a:solidFill>
              <a:latin typeface="+mn-ea"/>
              <a:cs typeface="Nanum Gothic" charset="-127"/>
            </a:endParaRPr>
          </a:p>
        </p:txBody>
      </p:sp>
      <p:cxnSp>
        <p:nvCxnSpPr>
          <p:cNvPr id="108" name="직선 연결선[R] 107"/>
          <p:cNvCxnSpPr>
            <a:endCxn id="100" idx="2"/>
          </p:cNvCxnSpPr>
          <p:nvPr/>
        </p:nvCxnSpPr>
        <p:spPr>
          <a:xfrm flipV="1">
            <a:off x="10535257" y="5952922"/>
            <a:ext cx="628525" cy="180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직선 화살표 연결선 114"/>
          <p:cNvCxnSpPr>
            <a:stCxn id="131" idx="3"/>
            <a:endCxn id="100" idx="1"/>
          </p:cNvCxnSpPr>
          <p:nvPr/>
        </p:nvCxnSpPr>
        <p:spPr>
          <a:xfrm>
            <a:off x="10355942" y="5792188"/>
            <a:ext cx="307777" cy="0"/>
          </a:xfrm>
          <a:prstGeom prst="straightConnector1">
            <a:avLst/>
          </a:prstGeom>
          <a:ln>
            <a:solidFill>
              <a:schemeClr val="bg1">
                <a:lumMod val="75000"/>
              </a:schemeClr>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7" name="직사각형 116"/>
          <p:cNvSpPr/>
          <p:nvPr/>
        </p:nvSpPr>
        <p:spPr>
          <a:xfrm>
            <a:off x="1336225" y="5719982"/>
            <a:ext cx="470173" cy="160734"/>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n-ea"/>
                <a:cs typeface="Nanum Gothic" charset="-127"/>
              </a:rPr>
              <a:t>Ingestion</a:t>
            </a:r>
          </a:p>
        </p:txBody>
      </p:sp>
      <p:cxnSp>
        <p:nvCxnSpPr>
          <p:cNvPr id="87" name="꺾인 연결선[E] 86"/>
          <p:cNvCxnSpPr>
            <a:stCxn id="45" idx="2"/>
            <a:endCxn id="156" idx="2"/>
          </p:cNvCxnSpPr>
          <p:nvPr/>
        </p:nvCxnSpPr>
        <p:spPr>
          <a:xfrm rot="5400000" flipH="1">
            <a:off x="7556964" y="605060"/>
            <a:ext cx="440483" cy="4140359"/>
          </a:xfrm>
          <a:prstGeom prst="bentConnector3">
            <a:avLst>
              <a:gd name="adj1" fmla="val -24681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직선 연결선[R] 123"/>
          <p:cNvCxnSpPr>
            <a:endCxn id="131" idx="2"/>
          </p:cNvCxnSpPr>
          <p:nvPr/>
        </p:nvCxnSpPr>
        <p:spPr>
          <a:xfrm flipH="1" flipV="1">
            <a:off x="9855880" y="5952922"/>
            <a:ext cx="679377" cy="1808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직선 연결선[R] 9"/>
          <p:cNvCxnSpPr/>
          <p:nvPr/>
        </p:nvCxnSpPr>
        <p:spPr>
          <a:xfrm>
            <a:off x="3244814" y="534982"/>
            <a:ext cx="0" cy="625117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직사각형 128"/>
          <p:cNvSpPr/>
          <p:nvPr/>
        </p:nvSpPr>
        <p:spPr>
          <a:xfrm>
            <a:off x="147814" y="561285"/>
            <a:ext cx="3097000" cy="177752"/>
          </a:xfrm>
          <a:prstGeom prst="rect">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ko-KR" altLang="en-US" sz="700" b="1" dirty="0">
                <a:solidFill>
                  <a:schemeClr val="bg1"/>
                </a:solidFill>
                <a:latin typeface="+mn-ea"/>
                <a:cs typeface="Nanum Gothic" charset="-127"/>
              </a:rPr>
              <a:t>데이터소스</a:t>
            </a:r>
          </a:p>
        </p:txBody>
      </p:sp>
      <p:sp>
        <p:nvSpPr>
          <p:cNvPr id="132" name="직사각형 131"/>
          <p:cNvSpPr/>
          <p:nvPr/>
        </p:nvSpPr>
        <p:spPr>
          <a:xfrm>
            <a:off x="3256804" y="561285"/>
            <a:ext cx="8777467" cy="177752"/>
          </a:xfrm>
          <a:prstGeom prst="rect">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ko-KR" altLang="en-US" sz="700" b="1" dirty="0">
                <a:solidFill>
                  <a:schemeClr val="bg1"/>
                </a:solidFill>
                <a:latin typeface="+mn-ea"/>
                <a:cs typeface="Nanum Gothic" charset="-127"/>
              </a:rPr>
              <a:t>대시보드</a:t>
            </a:r>
          </a:p>
        </p:txBody>
      </p:sp>
      <p:sp>
        <p:nvSpPr>
          <p:cNvPr id="135" name="직사각형 134"/>
          <p:cNvSpPr/>
          <p:nvPr/>
        </p:nvSpPr>
        <p:spPr>
          <a:xfrm>
            <a:off x="3333423" y="988331"/>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Linked </a:t>
            </a:r>
            <a:r>
              <a:rPr kumimoji="1" lang="ko-KR" altLang="en-US" sz="600" dirty="0">
                <a:solidFill>
                  <a:schemeClr val="tx1"/>
                </a:solidFill>
                <a:latin typeface="+mn-ea"/>
                <a:cs typeface="Nanum Gothic" charset="-127"/>
              </a:rPr>
              <a:t>데이터소스 </a:t>
            </a:r>
            <a:endParaRPr kumimoji="1" lang="en-US" altLang="ko-KR" sz="600" dirty="0">
              <a:solidFill>
                <a:schemeClr val="tx1"/>
              </a:solidFill>
              <a:latin typeface="+mn-ea"/>
              <a:cs typeface="Nanum Gothic" charset="-127"/>
            </a:endParaRPr>
          </a:p>
          <a:p>
            <a:pPr algn="ctr"/>
            <a:r>
              <a:rPr kumimoji="1" lang="ko-KR" altLang="en-US" sz="600" dirty="0">
                <a:solidFill>
                  <a:schemeClr val="tx1"/>
                </a:solidFill>
                <a:latin typeface="+mn-ea"/>
                <a:cs typeface="Nanum Gothic" charset="-127"/>
              </a:rPr>
              <a:t>선택</a:t>
            </a:r>
            <a:endParaRPr kumimoji="1" lang="en-US" altLang="ko-KR" sz="600" dirty="0">
              <a:solidFill>
                <a:schemeClr val="tx1"/>
              </a:solidFill>
              <a:latin typeface="+mn-ea"/>
              <a:cs typeface="Nanum Gothic" charset="-127"/>
            </a:endParaRPr>
          </a:p>
        </p:txBody>
      </p:sp>
      <p:sp>
        <p:nvSpPr>
          <p:cNvPr id="139" name="직사각형 138"/>
          <p:cNvSpPr/>
          <p:nvPr/>
        </p:nvSpPr>
        <p:spPr>
          <a:xfrm>
            <a:off x="3333423" y="5646112"/>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Ingested </a:t>
            </a:r>
            <a:r>
              <a:rPr kumimoji="1" lang="ko-KR" altLang="en-US" sz="600" dirty="0">
                <a:solidFill>
                  <a:schemeClr val="tx1"/>
                </a:solidFill>
                <a:latin typeface="+mn-ea"/>
                <a:cs typeface="Nanum Gothic" charset="-127"/>
              </a:rPr>
              <a:t>데이터소스 </a:t>
            </a:r>
            <a:endParaRPr kumimoji="1" lang="en-US" altLang="ko-KR" sz="600" dirty="0">
              <a:solidFill>
                <a:schemeClr val="tx1"/>
              </a:solidFill>
              <a:latin typeface="+mn-ea"/>
              <a:cs typeface="Nanum Gothic" charset="-127"/>
            </a:endParaRPr>
          </a:p>
          <a:p>
            <a:pPr algn="ctr"/>
            <a:r>
              <a:rPr kumimoji="1" lang="ko-KR" altLang="en-US" sz="600" dirty="0">
                <a:solidFill>
                  <a:schemeClr val="tx1"/>
                </a:solidFill>
                <a:latin typeface="+mn-ea"/>
                <a:cs typeface="Nanum Gothic" charset="-127"/>
              </a:rPr>
              <a:t>선택</a:t>
            </a:r>
            <a:endParaRPr kumimoji="1" lang="en-US" altLang="ko-KR" sz="600" dirty="0">
              <a:solidFill>
                <a:schemeClr val="tx1"/>
              </a:solidFill>
              <a:latin typeface="+mn-ea"/>
              <a:cs typeface="Nanum Gothic" charset="-127"/>
            </a:endParaRPr>
          </a:p>
        </p:txBody>
      </p:sp>
      <p:sp>
        <p:nvSpPr>
          <p:cNvPr id="140" name="직사각형 139"/>
          <p:cNvSpPr/>
          <p:nvPr/>
        </p:nvSpPr>
        <p:spPr>
          <a:xfrm>
            <a:off x="1959303" y="998015"/>
            <a:ext cx="1149370" cy="321468"/>
          </a:xfrm>
          <a:prstGeom prst="rect">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Linked </a:t>
            </a:r>
            <a:r>
              <a:rPr kumimoji="1" lang="ko-KR" altLang="en-US" sz="600" dirty="0">
                <a:solidFill>
                  <a:schemeClr val="tx1"/>
                </a:solidFill>
                <a:latin typeface="+mn-ea"/>
                <a:cs typeface="Nanum Gothic" charset="-127"/>
              </a:rPr>
              <a:t>데이터 소스</a:t>
            </a:r>
            <a:r>
              <a:rPr kumimoji="1" lang="en-US" altLang="ko-KR" sz="600" dirty="0">
                <a:solidFill>
                  <a:schemeClr val="tx1"/>
                </a:solidFill>
                <a:latin typeface="+mn-ea"/>
                <a:cs typeface="Nanum Gothic" charset="-127"/>
              </a:rPr>
              <a:t> </a:t>
            </a:r>
          </a:p>
          <a:p>
            <a:pPr algn="ctr"/>
            <a:r>
              <a:rPr kumimoji="1" lang="ko-KR" altLang="en-US" sz="600" b="1" dirty="0">
                <a:solidFill>
                  <a:schemeClr val="tx1"/>
                </a:solidFill>
                <a:latin typeface="+mn-ea"/>
                <a:cs typeface="Nanum Gothic" charset="-127"/>
              </a:rPr>
              <a:t>환경설정</a:t>
            </a:r>
            <a:endParaRPr kumimoji="1" lang="en-US" altLang="ko-KR" sz="600" dirty="0">
              <a:solidFill>
                <a:schemeClr val="tx1"/>
              </a:solidFill>
              <a:latin typeface="+mn-ea"/>
              <a:cs typeface="Nanum Gothic" charset="-127"/>
            </a:endParaRPr>
          </a:p>
        </p:txBody>
      </p:sp>
      <p:cxnSp>
        <p:nvCxnSpPr>
          <p:cNvPr id="141" name="직선 화살표 연결선 140"/>
          <p:cNvCxnSpPr>
            <a:stCxn id="76" idx="3"/>
            <a:endCxn id="140" idx="1"/>
          </p:cNvCxnSpPr>
          <p:nvPr/>
        </p:nvCxnSpPr>
        <p:spPr>
          <a:xfrm>
            <a:off x="1218247" y="1149065"/>
            <a:ext cx="741056" cy="9684"/>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직사각형 146"/>
          <p:cNvSpPr/>
          <p:nvPr/>
        </p:nvSpPr>
        <p:spPr>
          <a:xfrm>
            <a:off x="5448675" y="1068698"/>
            <a:ext cx="470173" cy="160734"/>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n-ea"/>
                <a:cs typeface="Nanum Gothic" charset="-127"/>
              </a:rPr>
              <a:t>Ingestion</a:t>
            </a:r>
          </a:p>
        </p:txBody>
      </p:sp>
      <p:cxnSp>
        <p:nvCxnSpPr>
          <p:cNvPr id="154" name="꺾인 연결선[E] 153"/>
          <p:cNvCxnSpPr>
            <a:stCxn id="135" idx="3"/>
            <a:endCxn id="120" idx="1"/>
          </p:cNvCxnSpPr>
          <p:nvPr/>
        </p:nvCxnSpPr>
        <p:spPr>
          <a:xfrm>
            <a:off x="4333548" y="1149065"/>
            <a:ext cx="2957516" cy="958828"/>
          </a:xfrm>
          <a:prstGeom prst="bentConnector3">
            <a:avLst>
              <a:gd name="adj1" fmla="val 3623"/>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2" name="직사각형 151"/>
          <p:cNvSpPr/>
          <p:nvPr/>
        </p:nvSpPr>
        <p:spPr>
          <a:xfrm>
            <a:off x="4392734" y="1944108"/>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essential filter </a:t>
            </a:r>
            <a:r>
              <a:rPr kumimoji="1" lang="ko-KR" altLang="en-US" sz="600" dirty="0">
                <a:solidFill>
                  <a:schemeClr val="tx1"/>
                </a:solidFill>
                <a:latin typeface="+mn-ea"/>
                <a:cs typeface="Nanum Gothic" charset="-127"/>
              </a:rPr>
              <a:t>값 선택</a:t>
            </a:r>
            <a:endParaRPr kumimoji="1" lang="en-US" altLang="ko-KR" sz="600" dirty="0">
              <a:solidFill>
                <a:schemeClr val="tx1"/>
              </a:solidFill>
              <a:latin typeface="+mn-ea"/>
              <a:cs typeface="Nanum Gothic" charset="-127"/>
            </a:endParaRPr>
          </a:p>
        </p:txBody>
      </p:sp>
      <p:sp>
        <p:nvSpPr>
          <p:cNvPr id="156" name="직사각형 155"/>
          <p:cNvSpPr/>
          <p:nvPr/>
        </p:nvSpPr>
        <p:spPr>
          <a:xfrm>
            <a:off x="5471939" y="2294263"/>
            <a:ext cx="470173" cy="160734"/>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a:solidFill>
                  <a:schemeClr val="bg1"/>
                </a:solidFill>
                <a:latin typeface="+mn-ea"/>
                <a:cs typeface="Nanum Gothic" charset="-127"/>
              </a:rPr>
              <a:t>Ingestion</a:t>
            </a:r>
          </a:p>
        </p:txBody>
      </p:sp>
      <p:sp>
        <p:nvSpPr>
          <p:cNvPr id="166" name="직사각형 165"/>
          <p:cNvSpPr/>
          <p:nvPr/>
        </p:nvSpPr>
        <p:spPr>
          <a:xfrm>
            <a:off x="3256804" y="727705"/>
            <a:ext cx="1142425"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mn-ea"/>
                <a:cs typeface="Nanum Gothic" charset="-127"/>
              </a:rPr>
              <a:t>대시보드</a:t>
            </a:r>
            <a:r>
              <a:rPr kumimoji="1" lang="en-US" altLang="ko-KR" sz="700" b="1" dirty="0">
                <a:solidFill>
                  <a:schemeClr val="tx1"/>
                </a:solidFill>
                <a:latin typeface="+mn-ea"/>
                <a:cs typeface="Nanum Gothic" charset="-127"/>
              </a:rPr>
              <a:t> </a:t>
            </a:r>
            <a:r>
              <a:rPr kumimoji="1" lang="ko-KR" altLang="en-US" sz="700" b="1" dirty="0">
                <a:solidFill>
                  <a:schemeClr val="tx1"/>
                </a:solidFill>
                <a:latin typeface="+mn-ea"/>
                <a:cs typeface="Nanum Gothic" charset="-127"/>
              </a:rPr>
              <a:t>생성</a:t>
            </a:r>
          </a:p>
        </p:txBody>
      </p:sp>
      <p:sp>
        <p:nvSpPr>
          <p:cNvPr id="167" name="직사각형 166"/>
          <p:cNvSpPr/>
          <p:nvPr/>
        </p:nvSpPr>
        <p:spPr>
          <a:xfrm>
            <a:off x="3256804" y="5374222"/>
            <a:ext cx="1811489"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a:solidFill>
                  <a:schemeClr val="tx1"/>
                </a:solidFill>
                <a:latin typeface="+mn-ea"/>
                <a:cs typeface="Nanum Gothic" charset="-127"/>
              </a:rPr>
              <a:t>대시보드 생성</a:t>
            </a:r>
            <a:endParaRPr kumimoji="1" lang="ko-KR" altLang="en-US" sz="700" b="1" dirty="0">
              <a:solidFill>
                <a:schemeClr val="tx1"/>
              </a:solidFill>
              <a:latin typeface="+mn-ea"/>
              <a:cs typeface="Nanum Gothic" charset="-127"/>
            </a:endParaRPr>
          </a:p>
        </p:txBody>
      </p:sp>
      <p:sp>
        <p:nvSpPr>
          <p:cNvPr id="168" name="직사각형 167"/>
          <p:cNvSpPr/>
          <p:nvPr/>
        </p:nvSpPr>
        <p:spPr>
          <a:xfrm>
            <a:off x="9262970" y="727705"/>
            <a:ext cx="1142425"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mn-ea"/>
                <a:cs typeface="Nanum Gothic" charset="-127"/>
              </a:rPr>
              <a:t>대시보드</a:t>
            </a:r>
            <a:r>
              <a:rPr kumimoji="1" lang="en-US" altLang="ko-KR" sz="700" b="1" dirty="0">
                <a:solidFill>
                  <a:schemeClr val="tx1"/>
                </a:solidFill>
                <a:latin typeface="+mn-ea"/>
                <a:cs typeface="Nanum Gothic" charset="-127"/>
              </a:rPr>
              <a:t> </a:t>
            </a:r>
            <a:r>
              <a:rPr kumimoji="1" lang="ko-KR" altLang="en-US" sz="700" b="1" dirty="0">
                <a:solidFill>
                  <a:schemeClr val="tx1"/>
                </a:solidFill>
                <a:latin typeface="+mn-ea"/>
                <a:cs typeface="Nanum Gothic" charset="-127"/>
              </a:rPr>
              <a:t>사용</a:t>
            </a:r>
          </a:p>
        </p:txBody>
      </p:sp>
      <p:sp>
        <p:nvSpPr>
          <p:cNvPr id="169" name="직사각형 168"/>
          <p:cNvSpPr/>
          <p:nvPr/>
        </p:nvSpPr>
        <p:spPr>
          <a:xfrm>
            <a:off x="9266532" y="5374222"/>
            <a:ext cx="1811489" cy="2606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700" b="1" dirty="0">
                <a:solidFill>
                  <a:schemeClr val="tx1"/>
                </a:solidFill>
                <a:latin typeface="+mn-ea"/>
                <a:cs typeface="Nanum Gothic" charset="-127"/>
              </a:rPr>
              <a:t>대시보드 사용</a:t>
            </a:r>
          </a:p>
        </p:txBody>
      </p:sp>
      <p:sp>
        <p:nvSpPr>
          <p:cNvPr id="130" name="직사각형 129"/>
          <p:cNvSpPr/>
          <p:nvPr/>
        </p:nvSpPr>
        <p:spPr>
          <a:xfrm>
            <a:off x="3313664" y="4165966"/>
            <a:ext cx="2754795" cy="11597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en-US" altLang="ko-KR" sz="600" b="1" dirty="0">
                <a:solidFill>
                  <a:schemeClr val="tx1"/>
                </a:solidFill>
                <a:latin typeface="+mn-ea"/>
                <a:cs typeface="Nanum Gothic" charset="-127"/>
              </a:rPr>
              <a:t>[Re-Ingestion</a:t>
            </a:r>
            <a:r>
              <a:rPr kumimoji="1" lang="ko-KR" altLang="en-US" sz="600" b="1" dirty="0">
                <a:solidFill>
                  <a:schemeClr val="tx1"/>
                </a:solidFill>
                <a:latin typeface="+mn-ea"/>
                <a:cs typeface="Nanum Gothic" charset="-127"/>
              </a:rPr>
              <a:t> 및 </a:t>
            </a:r>
            <a:r>
              <a:rPr kumimoji="1" lang="en-US" altLang="ko-KR" sz="600" b="1" dirty="0">
                <a:solidFill>
                  <a:schemeClr val="tx1"/>
                </a:solidFill>
                <a:latin typeface="+mn-ea"/>
                <a:cs typeface="Nanum Gothic" charset="-127"/>
              </a:rPr>
              <a:t>expiration</a:t>
            </a:r>
            <a:r>
              <a:rPr kumimoji="1" lang="ko-KR" altLang="en-US" sz="600" b="1" dirty="0">
                <a:solidFill>
                  <a:schemeClr val="tx1"/>
                </a:solidFill>
                <a:latin typeface="+mn-ea"/>
                <a:cs typeface="Nanum Gothic" charset="-127"/>
              </a:rPr>
              <a:t> 기본 규칙</a:t>
            </a:r>
            <a:r>
              <a:rPr kumimoji="1" lang="en-US" altLang="ko-KR" sz="600" b="1" dirty="0">
                <a:solidFill>
                  <a:schemeClr val="tx1"/>
                </a:solidFill>
                <a:latin typeface="+mn-ea"/>
                <a:cs typeface="Nanum Gothic" charset="-127"/>
              </a:rPr>
              <a:t>]</a:t>
            </a:r>
          </a:p>
          <a:p>
            <a:pPr marL="92075" indent="-92075">
              <a:lnSpc>
                <a:spcPct val="150000"/>
              </a:lnSpc>
              <a:buFont typeface="Arial" charset="0"/>
              <a:buChar char="•"/>
            </a:pPr>
            <a:r>
              <a:rPr kumimoji="1" lang="en-US" altLang="ko-KR" sz="600" dirty="0">
                <a:solidFill>
                  <a:schemeClr val="tx1"/>
                </a:solidFill>
                <a:latin typeface="+mn-ea"/>
                <a:cs typeface="Nanum Gothic" charset="-127"/>
              </a:rPr>
              <a:t>Linked data</a:t>
            </a:r>
            <a:r>
              <a:rPr kumimoji="1" lang="ko-KR" altLang="en-US" sz="600" dirty="0">
                <a:solidFill>
                  <a:schemeClr val="tx1"/>
                </a:solidFill>
                <a:latin typeface="+mn-ea"/>
                <a:cs typeface="Nanum Gothic" charset="-127"/>
              </a:rPr>
              <a:t> 인 경우</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대시보드 생성 이후 일정 시간이 지나면 연결된 데이터 소스 사용이 만료</a:t>
            </a:r>
            <a:r>
              <a:rPr kumimoji="1" lang="en-US" altLang="ko-KR" sz="600" dirty="0">
                <a:solidFill>
                  <a:schemeClr val="tx1"/>
                </a:solidFill>
                <a:latin typeface="+mn-ea"/>
                <a:cs typeface="Nanum Gothic" charset="-127"/>
              </a:rPr>
              <a:t>(expire)</a:t>
            </a:r>
            <a:r>
              <a:rPr kumimoji="1" lang="ko-KR" altLang="en-US" sz="600" dirty="0">
                <a:solidFill>
                  <a:schemeClr val="tx1"/>
                </a:solidFill>
                <a:latin typeface="+mn-ea"/>
                <a:cs typeface="Nanum Gothic" charset="-127"/>
              </a:rPr>
              <a:t> 됨</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en-US" altLang="ko-KR" sz="600" dirty="0">
                <a:solidFill>
                  <a:schemeClr val="tx1"/>
                </a:solidFill>
                <a:latin typeface="+mn-ea"/>
                <a:cs typeface="Nanum Gothic" charset="-127"/>
              </a:rPr>
              <a:t>expiration</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time interval</a:t>
            </a:r>
            <a:r>
              <a:rPr kumimoji="1" lang="ko-KR" altLang="en-US" sz="600" dirty="0">
                <a:solidFill>
                  <a:schemeClr val="tx1"/>
                </a:solidFill>
                <a:latin typeface="+mn-ea"/>
                <a:cs typeface="Nanum Gothic" charset="-127"/>
              </a:rPr>
              <a:t>은 데이터 관리자가 해당 데이터 소스 생성 시 설정함</a:t>
            </a:r>
            <a:endParaRPr kumimoji="1" lang="en-US" altLang="ko-KR" sz="600" dirty="0">
              <a:solidFill>
                <a:schemeClr val="tx1"/>
              </a:solidFill>
              <a:latin typeface="+mn-ea"/>
              <a:cs typeface="Nanum Gothic" charset="-127"/>
            </a:endParaRPr>
          </a:p>
          <a:p>
            <a:pPr marL="92075" lvl="1" indent="-92075">
              <a:lnSpc>
                <a:spcPct val="150000"/>
              </a:lnSpc>
              <a:buFont typeface="Arial" charset="0"/>
              <a:buChar char="•"/>
            </a:pPr>
            <a:r>
              <a:rPr kumimoji="1" lang="en-US" altLang="ko-KR" sz="600" dirty="0">
                <a:solidFill>
                  <a:schemeClr val="tx1"/>
                </a:solidFill>
                <a:latin typeface="+mn-ea"/>
                <a:cs typeface="Nanum Gothic" charset="-127"/>
              </a:rPr>
              <a:t>Re-Ingestion</a:t>
            </a:r>
            <a:r>
              <a:rPr kumimoji="1" lang="ko-KR" altLang="en-US" sz="600" dirty="0">
                <a:solidFill>
                  <a:schemeClr val="tx1"/>
                </a:solidFill>
                <a:latin typeface="+mn-ea"/>
                <a:cs typeface="Nanum Gothic" charset="-127"/>
              </a:rPr>
              <a:t> 시</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Ingestion</a:t>
            </a:r>
            <a:r>
              <a:rPr kumimoji="1" lang="ko-KR" altLang="en-US" sz="600" dirty="0">
                <a:solidFill>
                  <a:schemeClr val="tx1"/>
                </a:solidFill>
                <a:latin typeface="+mn-ea"/>
                <a:cs typeface="Nanum Gothic" charset="-127"/>
              </a:rPr>
              <a:t>은 최대 </a:t>
            </a:r>
            <a:r>
              <a:rPr kumimoji="1" lang="en-US" altLang="ko-KR" sz="600" dirty="0">
                <a:solidFill>
                  <a:schemeClr val="tx1"/>
                </a:solidFill>
                <a:latin typeface="+mn-ea"/>
                <a:cs typeface="Nanum Gothic" charset="-127"/>
              </a:rPr>
              <a:t>5</a:t>
            </a:r>
            <a:r>
              <a:rPr kumimoji="1" lang="ko-KR" altLang="en-US" sz="600" dirty="0">
                <a:solidFill>
                  <a:schemeClr val="tx1"/>
                </a:solidFill>
                <a:latin typeface="+mn-ea"/>
                <a:cs typeface="Nanum Gothic" charset="-127"/>
              </a:rPr>
              <a:t>분 정도 소요될 수 있음을 알리는 </a:t>
            </a:r>
            <a:r>
              <a:rPr kumimoji="1" lang="en-US" altLang="ko-KR" sz="600" dirty="0">
                <a:solidFill>
                  <a:schemeClr val="tx1"/>
                </a:solidFill>
                <a:latin typeface="+mn-ea"/>
                <a:cs typeface="Nanum Gothic" charset="-127"/>
              </a:rPr>
              <a:t>Alert</a:t>
            </a:r>
            <a:r>
              <a:rPr kumimoji="1" lang="ko-KR" altLang="en-US" sz="600" dirty="0">
                <a:solidFill>
                  <a:schemeClr val="tx1"/>
                </a:solidFill>
                <a:latin typeface="+mn-ea"/>
                <a:cs typeface="Nanum Gothic" charset="-127"/>
              </a:rPr>
              <a:t>을 표시하고 프로그래스 로딩 </a:t>
            </a:r>
            <a:r>
              <a:rPr kumimoji="1" lang="en-US" altLang="ko-KR" sz="600" dirty="0">
                <a:solidFill>
                  <a:schemeClr val="tx1"/>
                </a:solidFill>
                <a:latin typeface="+mn-ea"/>
                <a:cs typeface="Nanum Gothic" charset="-127"/>
              </a:rPr>
              <a:t>UI </a:t>
            </a:r>
            <a:r>
              <a:rPr kumimoji="1" lang="ko-KR" altLang="en-US" sz="600" dirty="0">
                <a:solidFill>
                  <a:schemeClr val="tx1"/>
                </a:solidFill>
                <a:latin typeface="+mn-ea"/>
                <a:cs typeface="Nanum Gothic" charset="-127"/>
              </a:rPr>
              <a:t> 적용</a:t>
            </a:r>
            <a:endParaRPr kumimoji="1" lang="en-US" altLang="ko-KR" sz="600" dirty="0">
              <a:solidFill>
                <a:schemeClr val="tx1"/>
              </a:solidFill>
              <a:latin typeface="+mn-ea"/>
              <a:cs typeface="Nanum Gothic" charset="-127"/>
            </a:endParaRPr>
          </a:p>
        </p:txBody>
      </p:sp>
      <p:sp>
        <p:nvSpPr>
          <p:cNvPr id="109" name="직사각형 108"/>
          <p:cNvSpPr/>
          <p:nvPr/>
        </p:nvSpPr>
        <p:spPr>
          <a:xfrm>
            <a:off x="6101078" y="4165966"/>
            <a:ext cx="2736758" cy="11597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762" lvl="1">
              <a:lnSpc>
                <a:spcPct val="150000"/>
              </a:lnSpc>
            </a:pP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임시 데이터 소스 생성과 삭제</a:t>
            </a:r>
            <a:r>
              <a:rPr kumimoji="1" lang="en-US" altLang="ko-KR" sz="600" b="1" dirty="0">
                <a:solidFill>
                  <a:schemeClr val="tx1"/>
                </a:solidFill>
                <a:latin typeface="+mn-ea"/>
                <a:cs typeface="Nanum Gothic" charset="-127"/>
              </a:rPr>
              <a:t>]</a:t>
            </a:r>
          </a:p>
          <a:p>
            <a:pPr marL="92075" lvl="1" indent="-87313">
              <a:lnSpc>
                <a:spcPct val="150000"/>
              </a:lnSpc>
              <a:buFont typeface="Arial" charset="0"/>
              <a:buChar char="•"/>
            </a:pPr>
            <a:r>
              <a:rPr kumimoji="1" lang="ko-KR" altLang="en-US" sz="600" dirty="0">
                <a:solidFill>
                  <a:schemeClr val="tx1"/>
                </a:solidFill>
                <a:latin typeface="+mn-ea"/>
                <a:cs typeface="Nanum Gothic" charset="-127"/>
              </a:rPr>
              <a:t>마지막 사용자의 대시보드 </a:t>
            </a:r>
            <a:r>
              <a:rPr kumimoji="1" lang="en-US" altLang="ko-KR" sz="600" dirty="0">
                <a:solidFill>
                  <a:schemeClr val="tx1"/>
                </a:solidFill>
                <a:latin typeface="+mn-ea"/>
                <a:cs typeface="Nanum Gothic" charset="-127"/>
              </a:rPr>
              <a:t>access </a:t>
            </a:r>
            <a:r>
              <a:rPr kumimoji="1" lang="ko-KR" altLang="en-US" sz="600" dirty="0">
                <a:solidFill>
                  <a:schemeClr val="tx1"/>
                </a:solidFill>
                <a:latin typeface="+mn-ea"/>
                <a:cs typeface="Nanum Gothic" charset="-127"/>
              </a:rPr>
              <a:t>가 끊어진 이후로 </a:t>
            </a:r>
            <a:r>
              <a:rPr kumimoji="1" lang="en-US" altLang="ko-KR" sz="600" dirty="0">
                <a:solidFill>
                  <a:schemeClr val="tx1"/>
                </a:solidFill>
                <a:latin typeface="+mn-ea"/>
                <a:cs typeface="Nanum Gothic" charset="-127"/>
              </a:rPr>
              <a:t>expiration time</a:t>
            </a:r>
            <a:r>
              <a:rPr kumimoji="1" lang="ko-KR" altLang="en-US" sz="600" dirty="0">
                <a:solidFill>
                  <a:schemeClr val="tx1"/>
                </a:solidFill>
                <a:latin typeface="+mn-ea"/>
                <a:cs typeface="Nanum Gothic" charset="-127"/>
              </a:rPr>
              <a:t>을 경과했으면</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웹소켓기술사용</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해당 임시 데이터 소스를 서버에서 삭제함</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단</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access</a:t>
            </a:r>
            <a:r>
              <a:rPr kumimoji="1" lang="ko-KR" altLang="en-US" sz="600" dirty="0">
                <a:solidFill>
                  <a:schemeClr val="tx1"/>
                </a:solidFill>
                <a:latin typeface="+mn-ea"/>
                <a:cs typeface="Nanum Gothic" charset="-127"/>
              </a:rPr>
              <a:t>가 유지되는 동안</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사용자가 여전히 사용중</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에는 서버에서 삭제 하지 않음</a:t>
            </a:r>
            <a:endParaRPr kumimoji="1" lang="en-US" altLang="ko-KR" sz="600" dirty="0">
              <a:solidFill>
                <a:schemeClr val="tx1"/>
              </a:solidFill>
              <a:latin typeface="+mn-ea"/>
              <a:cs typeface="Nanum Gothic" charset="-127"/>
            </a:endParaRPr>
          </a:p>
        </p:txBody>
      </p:sp>
      <p:sp>
        <p:nvSpPr>
          <p:cNvPr id="119" name="직사각형 118"/>
          <p:cNvSpPr/>
          <p:nvPr/>
        </p:nvSpPr>
        <p:spPr>
          <a:xfrm>
            <a:off x="1977632" y="1309799"/>
            <a:ext cx="1113096" cy="21939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600" dirty="0">
                <a:solidFill>
                  <a:schemeClr val="tx1"/>
                </a:solidFill>
                <a:latin typeface="+mn-ea"/>
                <a:cs typeface="Nanum Gothic" charset="-127"/>
              </a:rPr>
              <a:t>ㄴ</a:t>
            </a:r>
            <a:r>
              <a:rPr kumimoji="1" lang="en-US" altLang="ko-KR" sz="600" dirty="0">
                <a:solidFill>
                  <a:schemeClr val="tx1"/>
                </a:solidFill>
                <a:latin typeface="+mn-ea"/>
                <a:cs typeface="Nanum Gothic" charset="-127"/>
              </a:rPr>
              <a:t>Temporary load </a:t>
            </a:r>
            <a:r>
              <a:rPr kumimoji="1" lang="ko-KR" altLang="en-US" sz="600" dirty="0">
                <a:solidFill>
                  <a:schemeClr val="tx1"/>
                </a:solidFill>
                <a:latin typeface="+mn-ea"/>
                <a:cs typeface="Nanum Gothic" charset="-127"/>
              </a:rPr>
              <a:t>에 저장</a:t>
            </a:r>
            <a:endParaRPr kumimoji="1" lang="en-US" altLang="ko-KR" sz="600" dirty="0">
              <a:solidFill>
                <a:schemeClr val="tx1"/>
              </a:solidFill>
              <a:latin typeface="+mn-ea"/>
              <a:cs typeface="Nanum Gothic" charset="-127"/>
            </a:endParaRPr>
          </a:p>
        </p:txBody>
      </p:sp>
      <p:sp>
        <p:nvSpPr>
          <p:cNvPr id="178" name="직사각형 177"/>
          <p:cNvSpPr/>
          <p:nvPr/>
        </p:nvSpPr>
        <p:spPr>
          <a:xfrm>
            <a:off x="10035195" y="6133754"/>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Recommendation filter </a:t>
            </a:r>
            <a:r>
              <a:rPr kumimoji="1" lang="ko-KR" altLang="en-US" sz="600" dirty="0">
                <a:solidFill>
                  <a:schemeClr val="tx1"/>
                </a:solidFill>
                <a:latin typeface="+mn-ea"/>
                <a:cs typeface="Nanum Gothic" charset="-127"/>
              </a:rPr>
              <a:t>값 선택</a:t>
            </a:r>
            <a:endParaRPr kumimoji="1" lang="en-US" altLang="ko-KR" sz="600" dirty="0">
              <a:solidFill>
                <a:schemeClr val="tx1"/>
              </a:solidFill>
              <a:latin typeface="+mn-ea"/>
              <a:cs typeface="Nanum Gothic" charset="-127"/>
            </a:endParaRPr>
          </a:p>
        </p:txBody>
      </p:sp>
      <p:sp>
        <p:nvSpPr>
          <p:cNvPr id="103" name="직사각형 102"/>
          <p:cNvSpPr/>
          <p:nvPr/>
        </p:nvSpPr>
        <p:spPr>
          <a:xfrm>
            <a:off x="10699018" y="2569554"/>
            <a:ext cx="1000125" cy="32146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solidFill>
                <a:latin typeface="+mn-ea"/>
                <a:cs typeface="Nanum Gothic" charset="-127"/>
              </a:rPr>
              <a:t>essential filter </a:t>
            </a:r>
            <a:r>
              <a:rPr kumimoji="1" lang="ko-KR" altLang="en-US" sz="600" dirty="0">
                <a:solidFill>
                  <a:schemeClr val="tx1"/>
                </a:solidFill>
                <a:latin typeface="+mn-ea"/>
                <a:cs typeface="Nanum Gothic" charset="-127"/>
              </a:rPr>
              <a:t>값 변경 가능</a:t>
            </a:r>
            <a:endParaRPr kumimoji="1" lang="en-US" altLang="ko-KR" sz="600" dirty="0">
              <a:solidFill>
                <a:schemeClr val="tx1"/>
              </a:solidFill>
              <a:latin typeface="+mn-ea"/>
              <a:cs typeface="Nanum Gothic" charset="-127"/>
            </a:endParaRPr>
          </a:p>
        </p:txBody>
      </p:sp>
      <p:sp>
        <p:nvSpPr>
          <p:cNvPr id="107" name="직사각형 106"/>
          <p:cNvSpPr/>
          <p:nvPr/>
        </p:nvSpPr>
        <p:spPr>
          <a:xfrm>
            <a:off x="9404852" y="3727011"/>
            <a:ext cx="885068" cy="160734"/>
          </a:xfrm>
          <a:prstGeom prst="rect">
            <a:avLst/>
          </a:prstGeom>
          <a:solidFill>
            <a:schemeClr val="tx1">
              <a:lumMod val="95000"/>
              <a:lumOff val="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600" b="1" dirty="0" err="1">
                <a:solidFill>
                  <a:schemeClr val="bg1"/>
                </a:solidFill>
                <a:latin typeface="+mn-ea"/>
                <a:cs typeface="Nanum Gothic" charset="-127"/>
              </a:rPr>
              <a:t>Datasource</a:t>
            </a:r>
            <a:r>
              <a:rPr kumimoji="1" lang="en-US" altLang="ko-KR" sz="600" b="1" dirty="0">
                <a:solidFill>
                  <a:schemeClr val="bg1"/>
                </a:solidFill>
                <a:latin typeface="+mn-ea"/>
                <a:cs typeface="Nanum Gothic" charset="-127"/>
              </a:rPr>
              <a:t> link expired</a:t>
            </a:r>
          </a:p>
        </p:txBody>
      </p:sp>
      <p:cxnSp>
        <p:nvCxnSpPr>
          <p:cNvPr id="105" name="꺾인 연결선[E] 104"/>
          <p:cNvCxnSpPr>
            <a:stCxn id="103" idx="2"/>
            <a:endCxn id="107" idx="0"/>
          </p:cNvCxnSpPr>
          <p:nvPr/>
        </p:nvCxnSpPr>
        <p:spPr>
          <a:xfrm rot="5400000">
            <a:off x="10105240" y="2633169"/>
            <a:ext cx="835989" cy="1351695"/>
          </a:xfrm>
          <a:prstGeom prst="bentConnector3">
            <a:avLst>
              <a:gd name="adj1" fmla="val 15161"/>
            </a:avLst>
          </a:prstGeom>
          <a:ln>
            <a:solidFill>
              <a:srgbClr val="FF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21" name="꺾인 연결선[E] 120"/>
          <p:cNvCxnSpPr>
            <a:stCxn id="45" idx="3"/>
            <a:endCxn id="103" idx="1"/>
          </p:cNvCxnSpPr>
          <p:nvPr/>
        </p:nvCxnSpPr>
        <p:spPr>
          <a:xfrm flipV="1">
            <a:off x="10347447" y="2730288"/>
            <a:ext cx="351571" cy="4458"/>
          </a:xfrm>
          <a:prstGeom prst="bentConnector3">
            <a:avLst>
              <a:gd name="adj1" fmla="val 50000"/>
            </a:avLst>
          </a:prstGeom>
          <a:ln>
            <a:solidFill>
              <a:srgbClr val="FF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110" name="꺾인 연결선[E] 109"/>
          <p:cNvCxnSpPr>
            <a:stCxn id="156" idx="3"/>
            <a:endCxn id="120" idx="1"/>
          </p:cNvCxnSpPr>
          <p:nvPr/>
        </p:nvCxnSpPr>
        <p:spPr>
          <a:xfrm flipV="1">
            <a:off x="5942112" y="2107893"/>
            <a:ext cx="1348952" cy="266737"/>
          </a:xfrm>
          <a:prstGeom prst="bentConnector3">
            <a:avLst>
              <a:gd name="adj1" fmla="val 92669"/>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꺾인 연결선[E] 121"/>
          <p:cNvCxnSpPr>
            <a:stCxn id="152" idx="3"/>
            <a:endCxn id="156" idx="1"/>
          </p:cNvCxnSpPr>
          <p:nvPr/>
        </p:nvCxnSpPr>
        <p:spPr>
          <a:xfrm>
            <a:off x="5392859" y="2104842"/>
            <a:ext cx="79080" cy="269788"/>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꺾인 연결선[E] 122"/>
          <p:cNvCxnSpPr>
            <a:stCxn id="156" idx="3"/>
            <a:endCxn id="150" idx="1"/>
          </p:cNvCxnSpPr>
          <p:nvPr/>
        </p:nvCxnSpPr>
        <p:spPr>
          <a:xfrm flipV="1">
            <a:off x="5942112" y="2019210"/>
            <a:ext cx="75160" cy="355420"/>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1" name="직사각형 110"/>
          <p:cNvSpPr/>
          <p:nvPr/>
        </p:nvSpPr>
        <p:spPr>
          <a:xfrm>
            <a:off x="6101078" y="6858000"/>
            <a:ext cx="2736758" cy="1159728"/>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4762" lvl="1">
              <a:lnSpc>
                <a:spcPct val="150000"/>
              </a:lnSpc>
            </a:pPr>
            <a:r>
              <a:rPr kumimoji="1" lang="en-US" altLang="ko-KR" sz="600" dirty="0">
                <a:solidFill>
                  <a:schemeClr val="tx1"/>
                </a:solidFill>
                <a:latin typeface="+mn-ea"/>
                <a:cs typeface="Nanum Gothic" charset="-127"/>
              </a:rPr>
              <a:t>Essential filter</a:t>
            </a:r>
            <a:r>
              <a:rPr kumimoji="1" lang="ko-KR" altLang="en-US" sz="600" dirty="0">
                <a:solidFill>
                  <a:schemeClr val="tx1"/>
                </a:solidFill>
                <a:latin typeface="+mn-ea"/>
                <a:cs typeface="Nanum Gothic" charset="-127"/>
              </a:rPr>
              <a:t>는 데이터의 양이 매우 클 경우를 대비해서 </a:t>
            </a:r>
            <a:r>
              <a:rPr kumimoji="1" lang="ko-KR" altLang="en-US" sz="600" dirty="0" err="1">
                <a:solidFill>
                  <a:schemeClr val="tx1"/>
                </a:solidFill>
                <a:latin typeface="+mn-ea"/>
                <a:cs typeface="Nanum Gothic" charset="-127"/>
              </a:rPr>
              <a:t>인제스쳔</a:t>
            </a:r>
            <a:r>
              <a:rPr kumimoji="1" lang="ko-KR" altLang="en-US" sz="600" dirty="0">
                <a:solidFill>
                  <a:schemeClr val="tx1"/>
                </a:solidFill>
                <a:latin typeface="+mn-ea"/>
                <a:cs typeface="Nanum Gothic" charset="-127"/>
              </a:rPr>
              <a:t> 전에 미리 필터링하여 데이터의 양을 제한하기 위함임</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endParaRPr kumimoji="1" lang="en-US" altLang="ko-KR" sz="600" dirty="0">
              <a:solidFill>
                <a:schemeClr val="tx1"/>
              </a:solidFill>
              <a:latin typeface="+mn-ea"/>
              <a:cs typeface="Nanum Gothic" charset="-127"/>
            </a:endParaRPr>
          </a:p>
        </p:txBody>
      </p:sp>
      <p:grpSp>
        <p:nvGrpSpPr>
          <p:cNvPr id="3" name="그룹 2"/>
          <p:cNvGrpSpPr/>
          <p:nvPr/>
        </p:nvGrpSpPr>
        <p:grpSpPr>
          <a:xfrm>
            <a:off x="6017272" y="973155"/>
            <a:ext cx="1130226" cy="351301"/>
            <a:chOff x="5925595" y="962313"/>
            <a:chExt cx="1130226" cy="351301"/>
          </a:xfrm>
        </p:grpSpPr>
        <p:sp>
          <p:nvSpPr>
            <p:cNvPr id="143" name="직사각형 142"/>
            <p:cNvSpPr/>
            <p:nvPr/>
          </p:nvSpPr>
          <p:spPr>
            <a:xfrm>
              <a:off x="5927466" y="1139676"/>
              <a:ext cx="1128355"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조인</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설정</a:t>
              </a:r>
              <a:r>
                <a:rPr kumimoji="1" lang="en-US" altLang="ko-KR" sz="600" dirty="0">
                  <a:solidFill>
                    <a:schemeClr val="tx1"/>
                  </a:solidFill>
                  <a:latin typeface="+mn-ea"/>
                  <a:cs typeface="Nanum Gothic" charset="-127"/>
                </a:rPr>
                <a:t>(Opt.)</a:t>
              </a:r>
            </a:p>
          </p:txBody>
        </p:sp>
        <p:sp>
          <p:nvSpPr>
            <p:cNvPr id="114" name="직사각형 113"/>
            <p:cNvSpPr/>
            <p:nvPr/>
          </p:nvSpPr>
          <p:spPr>
            <a:xfrm>
              <a:off x="5925595" y="962313"/>
              <a:ext cx="1128355"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관계 설정</a:t>
              </a:r>
              <a:r>
                <a:rPr kumimoji="1" lang="en-US" altLang="ko-KR" sz="600" dirty="0">
                  <a:solidFill>
                    <a:schemeClr val="tx1"/>
                  </a:solidFill>
                  <a:latin typeface="+mn-ea"/>
                  <a:cs typeface="Nanum Gothic" charset="-127"/>
                </a:rPr>
                <a:t>(Opt.)</a:t>
              </a:r>
            </a:p>
          </p:txBody>
        </p:sp>
      </p:grpSp>
      <p:grpSp>
        <p:nvGrpSpPr>
          <p:cNvPr id="144" name="그룹 143"/>
          <p:cNvGrpSpPr/>
          <p:nvPr/>
        </p:nvGrpSpPr>
        <p:grpSpPr>
          <a:xfrm>
            <a:off x="6017272" y="1932241"/>
            <a:ext cx="1130226" cy="351301"/>
            <a:chOff x="5925595" y="962313"/>
            <a:chExt cx="1130226" cy="351301"/>
          </a:xfrm>
        </p:grpSpPr>
        <p:sp>
          <p:nvSpPr>
            <p:cNvPr id="148" name="직사각형 147"/>
            <p:cNvSpPr/>
            <p:nvPr/>
          </p:nvSpPr>
          <p:spPr>
            <a:xfrm>
              <a:off x="5927466" y="1139676"/>
              <a:ext cx="1128355"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조인</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설정</a:t>
              </a:r>
              <a:r>
                <a:rPr kumimoji="1" lang="en-US" altLang="ko-KR" sz="600" dirty="0">
                  <a:solidFill>
                    <a:schemeClr val="tx1"/>
                  </a:solidFill>
                  <a:latin typeface="+mn-ea"/>
                  <a:cs typeface="Nanum Gothic" charset="-127"/>
                </a:rPr>
                <a:t>(Opt.)</a:t>
              </a:r>
            </a:p>
          </p:txBody>
        </p:sp>
        <p:sp>
          <p:nvSpPr>
            <p:cNvPr id="150" name="직사각형 149"/>
            <p:cNvSpPr/>
            <p:nvPr/>
          </p:nvSpPr>
          <p:spPr>
            <a:xfrm>
              <a:off x="5925595" y="962313"/>
              <a:ext cx="1128355"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관계 설정</a:t>
              </a:r>
              <a:r>
                <a:rPr kumimoji="1" lang="en-US" altLang="ko-KR" sz="600" dirty="0">
                  <a:solidFill>
                    <a:schemeClr val="tx1"/>
                  </a:solidFill>
                  <a:latin typeface="+mn-ea"/>
                  <a:cs typeface="Nanum Gothic" charset="-127"/>
                </a:rPr>
                <a:t>(Opt.)</a:t>
              </a:r>
            </a:p>
          </p:txBody>
        </p:sp>
      </p:grpSp>
      <p:sp>
        <p:nvSpPr>
          <p:cNvPr id="142" name="직사각형 141"/>
          <p:cNvSpPr/>
          <p:nvPr/>
        </p:nvSpPr>
        <p:spPr>
          <a:xfrm>
            <a:off x="5343609" y="402663"/>
            <a:ext cx="1834438" cy="2200239"/>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rgbClr val="00B050"/>
              </a:solidFill>
              <a:latin typeface="Nanum Gothic" charset="-127"/>
              <a:ea typeface="Nanum Gothic" charset="-127"/>
              <a:cs typeface="Nanum Gothic" charset="-127"/>
            </a:endParaRPr>
          </a:p>
        </p:txBody>
      </p:sp>
      <p:grpSp>
        <p:nvGrpSpPr>
          <p:cNvPr id="151" name="그룹 150"/>
          <p:cNvGrpSpPr/>
          <p:nvPr/>
        </p:nvGrpSpPr>
        <p:grpSpPr>
          <a:xfrm>
            <a:off x="6017272" y="5631195"/>
            <a:ext cx="1130227" cy="351301"/>
            <a:chOff x="5925595" y="962313"/>
            <a:chExt cx="1130227" cy="351301"/>
          </a:xfrm>
        </p:grpSpPr>
        <p:sp>
          <p:nvSpPr>
            <p:cNvPr id="155" name="직사각형 154"/>
            <p:cNvSpPr/>
            <p:nvPr/>
          </p:nvSpPr>
          <p:spPr>
            <a:xfrm>
              <a:off x="5925596" y="1139676"/>
              <a:ext cx="1130226"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조인</a:t>
              </a:r>
              <a:r>
                <a:rPr kumimoji="1" lang="en-US" altLang="ko-KR" sz="600" dirty="0">
                  <a:solidFill>
                    <a:schemeClr val="tx1"/>
                  </a:solidFill>
                  <a:latin typeface="+mn-ea"/>
                  <a:cs typeface="Nanum Gothic" charset="-127"/>
                </a:rPr>
                <a:t> </a:t>
              </a:r>
              <a:r>
                <a:rPr kumimoji="1" lang="ko-KR" altLang="en-US" sz="600" dirty="0">
                  <a:solidFill>
                    <a:schemeClr val="tx1"/>
                  </a:solidFill>
                  <a:latin typeface="+mn-ea"/>
                  <a:cs typeface="Nanum Gothic" charset="-127"/>
                </a:rPr>
                <a:t>설정</a:t>
              </a:r>
              <a:r>
                <a:rPr kumimoji="1" lang="en-US" altLang="ko-KR" sz="600" dirty="0">
                  <a:solidFill>
                    <a:schemeClr val="tx1"/>
                  </a:solidFill>
                  <a:latin typeface="+mn-ea"/>
                  <a:cs typeface="Nanum Gothic" charset="-127"/>
                </a:rPr>
                <a:t>(Opt.)</a:t>
              </a:r>
            </a:p>
          </p:txBody>
        </p:sp>
        <p:sp>
          <p:nvSpPr>
            <p:cNvPr id="157" name="직사각형 156"/>
            <p:cNvSpPr/>
            <p:nvPr/>
          </p:nvSpPr>
          <p:spPr>
            <a:xfrm>
              <a:off x="5925595" y="962313"/>
              <a:ext cx="1128355" cy="1739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dirty="0">
                  <a:solidFill>
                    <a:schemeClr val="tx1"/>
                  </a:solidFill>
                  <a:latin typeface="+mn-ea"/>
                  <a:cs typeface="Nanum Gothic" charset="-127"/>
                </a:rPr>
                <a:t>데이터소스 관계 설정</a:t>
              </a:r>
              <a:r>
                <a:rPr kumimoji="1" lang="en-US" altLang="ko-KR" sz="600" dirty="0">
                  <a:solidFill>
                    <a:schemeClr val="tx1"/>
                  </a:solidFill>
                  <a:latin typeface="+mn-ea"/>
                  <a:cs typeface="Nanum Gothic" charset="-127"/>
                </a:rPr>
                <a:t>(Opt.)</a:t>
              </a:r>
            </a:p>
          </p:txBody>
        </p:sp>
      </p:grpSp>
      <p:cxnSp>
        <p:nvCxnSpPr>
          <p:cNvPr id="7" name="직선 연결선[R] 6">
            <a:extLst>
              <a:ext uri="{FF2B5EF4-FFF2-40B4-BE49-F238E27FC236}">
                <a16:creationId xmlns:a16="http://schemas.microsoft.com/office/drawing/2014/main" id="{FA92D72E-E904-D84B-B69B-810CD437220C}"/>
              </a:ext>
            </a:extLst>
          </p:cNvPr>
          <p:cNvCxnSpPr>
            <a:stCxn id="150" idx="1"/>
          </p:cNvCxnSpPr>
          <p:nvPr/>
        </p:nvCxnSpPr>
        <p:spPr>
          <a:xfrm>
            <a:off x="6017272" y="2019210"/>
            <a:ext cx="11607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3" name="직선 연결선[R] 132">
            <a:extLst>
              <a:ext uri="{FF2B5EF4-FFF2-40B4-BE49-F238E27FC236}">
                <a16:creationId xmlns:a16="http://schemas.microsoft.com/office/drawing/2014/main" id="{50D88F92-65A9-1D4F-8546-5B52BD788514}"/>
              </a:ext>
            </a:extLst>
          </p:cNvPr>
          <p:cNvCxnSpPr/>
          <p:nvPr/>
        </p:nvCxnSpPr>
        <p:spPr>
          <a:xfrm>
            <a:off x="6017272" y="1063866"/>
            <a:ext cx="11607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직선 연결선[R] 144">
            <a:extLst>
              <a:ext uri="{FF2B5EF4-FFF2-40B4-BE49-F238E27FC236}">
                <a16:creationId xmlns:a16="http://schemas.microsoft.com/office/drawing/2014/main" id="{A20704C3-4E37-B94E-A98F-5B45956C009F}"/>
              </a:ext>
            </a:extLst>
          </p:cNvPr>
          <p:cNvCxnSpPr/>
          <p:nvPr/>
        </p:nvCxnSpPr>
        <p:spPr>
          <a:xfrm>
            <a:off x="6017272" y="5717753"/>
            <a:ext cx="1160775"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153" name="직사각형 152">
            <a:extLst>
              <a:ext uri="{FF2B5EF4-FFF2-40B4-BE49-F238E27FC236}">
                <a16:creationId xmlns:a16="http://schemas.microsoft.com/office/drawing/2014/main" id="{1186EF75-0C35-3D4A-ABF9-A2C9509A8800}"/>
              </a:ext>
            </a:extLst>
          </p:cNvPr>
          <p:cNvSpPr/>
          <p:nvPr/>
        </p:nvSpPr>
        <p:spPr>
          <a:xfrm>
            <a:off x="9213878" y="4682863"/>
            <a:ext cx="2754795" cy="637493"/>
          </a:xfrm>
          <a:prstGeom prst="rect">
            <a:avLst/>
          </a:prstGeom>
          <a:solidFill>
            <a:schemeClr val="bg1">
              <a:lumMod val="95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600" b="1" dirty="0">
                <a:solidFill>
                  <a:schemeClr val="tx1"/>
                </a:solidFill>
                <a:latin typeface="+mn-ea"/>
                <a:cs typeface="Nanum Gothic" charset="-127"/>
              </a:rPr>
              <a:t>주의</a:t>
            </a:r>
            <a:r>
              <a:rPr kumimoji="1" lang="en-US" altLang="ko-KR" sz="600" b="1" dirty="0">
                <a:solidFill>
                  <a:schemeClr val="tx1"/>
                </a:solidFill>
                <a:latin typeface="+mn-ea"/>
                <a:cs typeface="Nanum Gothic" charset="-127"/>
              </a:rPr>
              <a:t>)</a:t>
            </a:r>
          </a:p>
          <a:p>
            <a:pPr marL="92075" indent="-92075">
              <a:lnSpc>
                <a:spcPct val="150000"/>
              </a:lnSpc>
              <a:buFont typeface="Arial" charset="0"/>
              <a:buChar char="•"/>
            </a:pPr>
            <a:r>
              <a:rPr kumimoji="1" lang="ko-KR" altLang="en-US" sz="600" dirty="0" err="1">
                <a:solidFill>
                  <a:schemeClr val="tx1"/>
                </a:solidFill>
                <a:latin typeface="+mn-ea"/>
                <a:cs typeface="Nanum Gothic" charset="-127"/>
              </a:rPr>
              <a:t>데이터소스</a:t>
            </a:r>
            <a:r>
              <a:rPr kumimoji="1" lang="ko-KR" altLang="en-US" sz="600" dirty="0">
                <a:solidFill>
                  <a:schemeClr val="tx1"/>
                </a:solidFill>
                <a:latin typeface="+mn-ea"/>
                <a:cs typeface="Nanum Gothic" charset="-127"/>
              </a:rPr>
              <a:t> 단에서 필수 필터의 설정이 변경되더라도</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대시보드 </a:t>
            </a:r>
            <a:r>
              <a:rPr kumimoji="1" lang="en-US" altLang="ko-KR" sz="600" dirty="0">
                <a:solidFill>
                  <a:schemeClr val="tx1"/>
                </a:solidFill>
                <a:latin typeface="+mn-ea"/>
                <a:cs typeface="Nanum Gothic" charset="-127"/>
              </a:rPr>
              <a:t>expired</a:t>
            </a:r>
            <a:r>
              <a:rPr kumimoji="1" lang="ko-KR" altLang="en-US" sz="600" dirty="0">
                <a:solidFill>
                  <a:schemeClr val="tx1"/>
                </a:solidFill>
                <a:latin typeface="+mn-ea"/>
                <a:cs typeface="Nanum Gothic" charset="-127"/>
              </a:rPr>
              <a:t> 전에는 </a:t>
            </a:r>
            <a:r>
              <a:rPr kumimoji="1" lang="en-US" altLang="ko-KR" sz="600" dirty="0">
                <a:solidFill>
                  <a:schemeClr val="tx1"/>
                </a:solidFill>
                <a:latin typeface="+mn-ea"/>
                <a:cs typeface="Nanum Gothic" charset="-127"/>
              </a:rPr>
              <a:t>re-ingestion</a:t>
            </a:r>
            <a:r>
              <a:rPr kumimoji="1" lang="ko-KR" altLang="en-US" sz="600" dirty="0">
                <a:solidFill>
                  <a:schemeClr val="tx1"/>
                </a:solidFill>
                <a:latin typeface="+mn-ea"/>
                <a:cs typeface="Nanum Gothic" charset="-127"/>
              </a:rPr>
              <a:t>을 거치지 않고 기 </a:t>
            </a:r>
            <a:r>
              <a:rPr kumimoji="1" lang="ko-KR" altLang="en-US" sz="600" dirty="0" err="1">
                <a:solidFill>
                  <a:schemeClr val="tx1"/>
                </a:solidFill>
                <a:latin typeface="+mn-ea"/>
                <a:cs typeface="Nanum Gothic" charset="-127"/>
              </a:rPr>
              <a:t>설정값으로</a:t>
            </a:r>
            <a:r>
              <a:rPr kumimoji="1" lang="ko-KR" altLang="en-US" sz="600" dirty="0">
                <a:solidFill>
                  <a:schemeClr val="tx1"/>
                </a:solidFill>
                <a:latin typeface="+mn-ea"/>
                <a:cs typeface="Nanum Gothic" charset="-127"/>
              </a:rPr>
              <a:t> 대시보드를 사용할 수 있음</a:t>
            </a:r>
            <a:endParaRPr kumimoji="1" lang="en-US" altLang="ko-KR" sz="600" dirty="0">
              <a:solidFill>
                <a:schemeClr val="tx1"/>
              </a:solidFill>
              <a:latin typeface="+mn-ea"/>
              <a:cs typeface="Nanum Gothic" charset="-127"/>
            </a:endParaRPr>
          </a:p>
        </p:txBody>
      </p:sp>
      <p:sp>
        <p:nvSpPr>
          <p:cNvPr id="158" name="직사각형 157">
            <a:extLst>
              <a:ext uri="{FF2B5EF4-FFF2-40B4-BE49-F238E27FC236}">
                <a16:creationId xmlns:a16="http://schemas.microsoft.com/office/drawing/2014/main" id="{BAFDA451-AC69-584A-81AB-261E4C090CFB}"/>
              </a:ext>
            </a:extLst>
          </p:cNvPr>
          <p:cNvSpPr/>
          <p:nvPr/>
        </p:nvSpPr>
        <p:spPr>
          <a:xfrm>
            <a:off x="363305" y="4895832"/>
            <a:ext cx="2754795" cy="410671"/>
          </a:xfrm>
          <a:prstGeom prst="rect">
            <a:avLst/>
          </a:prstGeom>
          <a:solidFill>
            <a:schemeClr val="bg1">
              <a:lumMod val="95000"/>
            </a:schemeClr>
          </a:solid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r>
              <a:rPr kumimoji="1" lang="ko-KR" altLang="en-US" sz="600" b="1" dirty="0">
                <a:solidFill>
                  <a:schemeClr val="tx1"/>
                </a:solidFill>
                <a:latin typeface="+mn-ea"/>
                <a:cs typeface="Nanum Gothic" charset="-127"/>
              </a:rPr>
              <a:t>주의</a:t>
            </a:r>
            <a:r>
              <a:rPr kumimoji="1" lang="en-US" altLang="ko-KR" sz="600" b="1" dirty="0">
                <a:solidFill>
                  <a:schemeClr val="tx1"/>
                </a:solidFill>
                <a:latin typeface="+mn-ea"/>
                <a:cs typeface="Nanum Gothic" charset="-127"/>
              </a:rPr>
              <a:t>)</a:t>
            </a:r>
          </a:p>
          <a:p>
            <a:pPr marL="92075" indent="-92075">
              <a:lnSpc>
                <a:spcPct val="150000"/>
              </a:lnSpc>
              <a:buFont typeface="Arial" charset="0"/>
              <a:buChar char="•"/>
            </a:pPr>
            <a:r>
              <a:rPr kumimoji="1" lang="en-US" altLang="ko-KR" sz="600" dirty="0">
                <a:solidFill>
                  <a:schemeClr val="tx1"/>
                </a:solidFill>
                <a:latin typeface="+mn-ea"/>
                <a:cs typeface="Nanum Gothic" charset="-127"/>
              </a:rPr>
              <a:t>Dimension</a:t>
            </a:r>
            <a:r>
              <a:rPr kumimoji="1" lang="ko-KR" altLang="en-US" sz="600" dirty="0">
                <a:solidFill>
                  <a:schemeClr val="tx1"/>
                </a:solidFill>
                <a:latin typeface="+mn-ea"/>
                <a:cs typeface="Nanum Gothic" charset="-127"/>
              </a:rPr>
              <a:t>만 필수</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추천 필터로 지정할 수 있음</a:t>
            </a:r>
            <a:endParaRPr kumimoji="1" lang="en-US" altLang="ko-KR" sz="600" dirty="0">
              <a:solidFill>
                <a:schemeClr val="tx1"/>
              </a:solidFill>
              <a:latin typeface="+mn-ea"/>
              <a:cs typeface="Nanum Gothic" charset="-127"/>
            </a:endParaRPr>
          </a:p>
        </p:txBody>
      </p:sp>
    </p:spTree>
    <p:extLst>
      <p:ext uri="{BB962C8B-B14F-4D97-AF65-F5344CB8AC3E}">
        <p14:creationId xmlns:p14="http://schemas.microsoft.com/office/powerpoint/2010/main" val="1843534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텍스트 개체 틀 16"/>
          <p:cNvSpPr>
            <a:spLocks noGrp="1"/>
          </p:cNvSpPr>
          <p:nvPr>
            <p:ph type="body" sz="quarter" idx="13"/>
          </p:nvPr>
        </p:nvSpPr>
        <p:spPr/>
        <p:txBody>
          <a:bodyPr>
            <a:normAutofit fontScale="92500"/>
          </a:bodyPr>
          <a:lstStyle/>
          <a:p>
            <a:r>
              <a:rPr lang="ko-KR" altLang="en-US" dirty="0"/>
              <a:t>좌측 패널</a:t>
            </a:r>
            <a:r>
              <a:rPr lang="en-US" altLang="ko-KR" dirty="0"/>
              <a:t>(</a:t>
            </a:r>
            <a:r>
              <a:rPr lang="ko-KR" altLang="en-US" dirty="0"/>
              <a:t>시각화</a:t>
            </a:r>
            <a:r>
              <a:rPr lang="en-US" altLang="ko-KR" dirty="0"/>
              <a:t>)</a:t>
            </a:r>
            <a:r>
              <a:rPr lang="ko-KR" altLang="en-US" dirty="0"/>
              <a:t> 영역</a:t>
            </a:r>
            <a:endParaRPr lang="en-US" altLang="ko-KR" dirty="0"/>
          </a:p>
          <a:p>
            <a:pPr marL="85727" lvl="1" indent="0">
              <a:buNone/>
            </a:pPr>
            <a:r>
              <a:rPr lang="ko-KR" altLang="en-US" dirty="0"/>
              <a:t> </a:t>
            </a:r>
            <a:r>
              <a:rPr lang="ko-KR" altLang="en-US" dirty="0">
                <a:solidFill>
                  <a:srgbClr val="00B0F0"/>
                </a:solidFill>
              </a:rPr>
              <a:t>☞ 상세 정의 페이지 참고 </a:t>
            </a:r>
            <a:r>
              <a:rPr lang="en-US" altLang="ko-KR" dirty="0">
                <a:solidFill>
                  <a:srgbClr val="00B0F0"/>
                </a:solidFill>
              </a:rPr>
              <a:t>(03</a:t>
            </a:r>
            <a:r>
              <a:rPr lang="ko-KR" altLang="en-US" dirty="0">
                <a:solidFill>
                  <a:srgbClr val="00B0F0"/>
                </a:solidFill>
              </a:rPr>
              <a:t> 데이터 </a:t>
            </a:r>
            <a:r>
              <a:rPr lang="en-US" altLang="ko-KR" dirty="0">
                <a:solidFill>
                  <a:srgbClr val="00B0F0"/>
                </a:solidFill>
              </a:rPr>
              <a:t>/</a:t>
            </a:r>
            <a:r>
              <a:rPr lang="ko-KR" altLang="en-US" dirty="0">
                <a:solidFill>
                  <a:srgbClr val="00B0F0"/>
                </a:solidFill>
              </a:rPr>
              <a:t> </a:t>
            </a:r>
            <a:r>
              <a:rPr lang="en-US" altLang="ko-KR" dirty="0">
                <a:solidFill>
                  <a:srgbClr val="00B0F0"/>
                </a:solidFill>
              </a:rPr>
              <a:t>04</a:t>
            </a:r>
            <a:r>
              <a:rPr lang="ko-KR" altLang="en-US" dirty="0">
                <a:solidFill>
                  <a:srgbClr val="00B0F0"/>
                </a:solidFill>
              </a:rPr>
              <a:t> 차트 </a:t>
            </a:r>
            <a:r>
              <a:rPr lang="en-US" altLang="ko-KR" dirty="0">
                <a:solidFill>
                  <a:srgbClr val="00B0F0"/>
                </a:solidFill>
              </a:rPr>
              <a:t>/ 05</a:t>
            </a:r>
            <a:r>
              <a:rPr lang="ko-KR" altLang="en-US" dirty="0">
                <a:solidFill>
                  <a:srgbClr val="00B0F0"/>
                </a:solidFill>
              </a:rPr>
              <a:t> 분석</a:t>
            </a:r>
            <a:r>
              <a:rPr lang="en-US" altLang="ko-KR" dirty="0">
                <a:solidFill>
                  <a:srgbClr val="00B0F0"/>
                </a:solidFill>
              </a:rPr>
              <a:t> / 06</a:t>
            </a:r>
            <a:r>
              <a:rPr lang="ko-KR" altLang="en-US" dirty="0">
                <a:solidFill>
                  <a:srgbClr val="00B0F0"/>
                </a:solidFill>
              </a:rPr>
              <a:t> 모델</a:t>
            </a:r>
            <a:r>
              <a:rPr lang="en-US" altLang="ko-KR" dirty="0">
                <a:solidFill>
                  <a:srgbClr val="00B0F0"/>
                </a:solidFill>
              </a:rPr>
              <a:t>)</a:t>
            </a:r>
          </a:p>
          <a:p>
            <a:pPr marL="85727" lvl="1" indent="0">
              <a:buNone/>
            </a:pPr>
            <a:r>
              <a:rPr lang="ko-KR" altLang="en-US" dirty="0">
                <a:solidFill>
                  <a:srgbClr val="FF0000"/>
                </a:solidFill>
              </a:rPr>
              <a:t>데이터소스 변경 시</a:t>
            </a:r>
            <a:r>
              <a:rPr lang="en-US" altLang="ko-KR" dirty="0">
                <a:solidFill>
                  <a:srgbClr val="FF0000"/>
                </a:solidFill>
              </a:rPr>
              <a:t>,</a:t>
            </a:r>
            <a:r>
              <a:rPr lang="ko-KR" altLang="en-US" dirty="0">
                <a:solidFill>
                  <a:srgbClr val="FF0000"/>
                </a:solidFill>
              </a:rPr>
              <a:t> 선반 정보 리셋됨</a:t>
            </a:r>
            <a:endParaRPr lang="en-US" altLang="ko-KR" dirty="0">
              <a:solidFill>
                <a:srgbClr val="FF0000"/>
              </a:solidFill>
            </a:endParaRPr>
          </a:p>
          <a:p>
            <a:r>
              <a:rPr lang="ko-KR" altLang="en-US" dirty="0"/>
              <a:t>차트명</a:t>
            </a:r>
            <a:endParaRPr lang="en-US" altLang="ko-KR" dirty="0"/>
          </a:p>
          <a:p>
            <a:r>
              <a:rPr lang="ko-KR" altLang="en-US" dirty="0"/>
              <a:t>차트 도구</a:t>
            </a:r>
            <a:endParaRPr lang="en-US" altLang="ko-KR" dirty="0"/>
          </a:p>
          <a:p>
            <a:pPr marL="185741" lvl="1" indent="-90488"/>
            <a:r>
              <a:rPr lang="ko-KR" altLang="en-US" dirty="0">
                <a:latin typeface="AppleSDGothicNeo" charset="-127"/>
              </a:rPr>
              <a:t>데이터동기화 </a:t>
            </a:r>
            <a:r>
              <a:rPr lang="en-US" altLang="ko-KR" dirty="0">
                <a:latin typeface="AppleSDGothicNeo" charset="-127"/>
              </a:rPr>
              <a:t>On(default)/Off </a:t>
            </a:r>
            <a:r>
              <a:rPr lang="ko-KR" altLang="en-US" dirty="0">
                <a:latin typeface="AppleSDGothicNeo" charset="-127"/>
              </a:rPr>
              <a:t>토글</a:t>
            </a:r>
            <a:r>
              <a:rPr lang="en-US" altLang="ko-KR" dirty="0">
                <a:latin typeface="AppleSDGothicNeo" charset="-127"/>
              </a:rPr>
              <a:t>.</a:t>
            </a:r>
            <a:r>
              <a:rPr lang="ko-KR" altLang="en-US" dirty="0">
                <a:latin typeface="AppleSDGothicNeo" charset="-127"/>
              </a:rPr>
              <a:t> 차트 위젯 설정에서도 동일한 설정이 가능함</a:t>
            </a:r>
            <a:endParaRPr lang="en-US" altLang="ko-KR" dirty="0">
              <a:latin typeface="AppleSDGothicNeo" charset="-127"/>
            </a:endParaRPr>
          </a:p>
          <a:p>
            <a:pPr marL="185741" lvl="1" indent="-90488"/>
            <a:r>
              <a:rPr lang="ko-KR" altLang="en-US" dirty="0">
                <a:latin typeface="AppleSDGothicNeo" charset="-127"/>
              </a:rPr>
              <a:t>범례</a:t>
            </a:r>
            <a:endParaRPr lang="en-US" altLang="ko-KR" dirty="0">
              <a:latin typeface="AppleSDGothicNeo" charset="-127"/>
            </a:endParaRPr>
          </a:p>
          <a:p>
            <a:pPr marL="230186" lvl="2" indent="-90488"/>
            <a:r>
              <a:rPr lang="ko-KR" altLang="en-US" dirty="0"/>
              <a:t>클릭 </a:t>
            </a:r>
            <a:r>
              <a:rPr lang="en-US" altLang="ko-KR" dirty="0"/>
              <a:t>&gt;</a:t>
            </a:r>
            <a:r>
              <a:rPr lang="ko-KR" altLang="en-US" dirty="0"/>
              <a:t> </a:t>
            </a:r>
            <a:r>
              <a:rPr lang="en-US" altLang="ko-KR" dirty="0"/>
              <a:t>On</a:t>
            </a:r>
            <a:r>
              <a:rPr lang="en-US" altLang="ko-KR" dirty="0">
                <a:sym typeface="Wingdings"/>
              </a:rPr>
              <a:t></a:t>
            </a:r>
            <a:r>
              <a:rPr lang="ko-KR" altLang="en-US" dirty="0">
                <a:sym typeface="Wingdings"/>
              </a:rPr>
              <a:t> </a:t>
            </a:r>
            <a:r>
              <a:rPr lang="en-US" altLang="ko-KR" dirty="0"/>
              <a:t>off </a:t>
            </a:r>
            <a:r>
              <a:rPr lang="ko-KR" altLang="en-US" dirty="0"/>
              <a:t>토글</a:t>
            </a:r>
            <a:endParaRPr lang="en-US" altLang="ko-KR" dirty="0">
              <a:latin typeface="AppleSDGothicNeo" charset="-127"/>
            </a:endParaRPr>
          </a:p>
          <a:p>
            <a:pPr marL="230186" lvl="2" indent="-90488"/>
            <a:r>
              <a:rPr lang="ko-KR" altLang="en-US" dirty="0"/>
              <a:t>교차값이 있는 막대 차트가 생성 되는 경우 범례 자동 활성화</a:t>
            </a:r>
            <a:endParaRPr lang="en-US" altLang="ko-KR" dirty="0"/>
          </a:p>
          <a:p>
            <a:pPr marL="230186" lvl="2" indent="-90488"/>
            <a:r>
              <a:rPr lang="ko-KR" altLang="en-US" dirty="0">
                <a:latin typeface="AppleSDGothicNeo" charset="-127"/>
              </a:rPr>
              <a:t>범례가 없는 경우</a:t>
            </a:r>
            <a:r>
              <a:rPr lang="en-US" altLang="ko-KR" dirty="0">
                <a:latin typeface="AppleSDGothicNeo" charset="-127"/>
              </a:rPr>
              <a:t>,</a:t>
            </a:r>
            <a:r>
              <a:rPr lang="ko-KR" altLang="en-US" dirty="0">
                <a:latin typeface="AppleSDGothicNeo" charset="-127"/>
              </a:rPr>
              <a:t> 아이콘 버튼 보이지 않음</a:t>
            </a:r>
            <a:endParaRPr lang="en-US" altLang="ko-KR" dirty="0">
              <a:latin typeface="AppleSDGothicNeo" charset="-127"/>
            </a:endParaRPr>
          </a:p>
          <a:p>
            <a:pPr marL="185741" lvl="1" indent="-90488"/>
            <a:r>
              <a:rPr lang="ko-KR" altLang="en-US" dirty="0">
                <a:latin typeface="AppleSDGothicNeo" charset="-127"/>
              </a:rPr>
              <a:t>미니맵</a:t>
            </a:r>
            <a:endParaRPr lang="en-US" altLang="ko-KR" dirty="0">
              <a:latin typeface="AppleSDGothicNeo" charset="-127"/>
            </a:endParaRPr>
          </a:p>
          <a:p>
            <a:pPr marL="230186" lvl="2" indent="-90488"/>
            <a:r>
              <a:rPr lang="ko-KR" altLang="en-US" dirty="0"/>
              <a:t>클릭 </a:t>
            </a:r>
            <a:r>
              <a:rPr lang="en-US" altLang="ko-KR" dirty="0"/>
              <a:t>&gt;</a:t>
            </a:r>
            <a:r>
              <a:rPr lang="ko-KR" altLang="en-US" dirty="0"/>
              <a:t> </a:t>
            </a:r>
            <a:r>
              <a:rPr lang="en-US" altLang="ko-KR" dirty="0"/>
              <a:t>On</a:t>
            </a:r>
            <a:r>
              <a:rPr lang="en-US" altLang="ko-KR" dirty="0">
                <a:sym typeface="Wingdings"/>
              </a:rPr>
              <a:t></a:t>
            </a:r>
            <a:r>
              <a:rPr lang="ko-KR" altLang="en-US" dirty="0">
                <a:sym typeface="Wingdings"/>
              </a:rPr>
              <a:t> </a:t>
            </a:r>
            <a:r>
              <a:rPr lang="en-US" altLang="ko-KR" dirty="0"/>
              <a:t>off </a:t>
            </a:r>
            <a:r>
              <a:rPr lang="ko-KR" altLang="en-US" dirty="0"/>
              <a:t>토글</a:t>
            </a:r>
            <a:endParaRPr lang="en-US" altLang="ko-KR" dirty="0">
              <a:latin typeface="AppleSDGothicNeo" charset="-127"/>
            </a:endParaRPr>
          </a:p>
          <a:p>
            <a:pPr marL="230186" lvl="2" indent="-90488"/>
            <a:r>
              <a:rPr lang="ko-KR" altLang="en-US" dirty="0">
                <a:latin typeface="AppleSDGothicNeo" charset="-127"/>
              </a:rPr>
              <a:t>미니맵이 없는 경우</a:t>
            </a:r>
            <a:r>
              <a:rPr lang="en-US" altLang="ko-KR" dirty="0">
                <a:latin typeface="AppleSDGothicNeo" charset="-127"/>
              </a:rPr>
              <a:t>,</a:t>
            </a:r>
            <a:r>
              <a:rPr lang="ko-KR" altLang="en-US" dirty="0">
                <a:latin typeface="AppleSDGothicNeo" charset="-127"/>
              </a:rPr>
              <a:t> 아이콘 버튼 보이지 않음</a:t>
            </a:r>
            <a:endParaRPr lang="en-US" altLang="ko-KR" dirty="0">
              <a:latin typeface="AppleSDGothicNeo" charset="-127"/>
            </a:endParaRPr>
          </a:p>
          <a:p>
            <a:r>
              <a:rPr lang="ko-KR" altLang="en-US" dirty="0"/>
              <a:t>선반</a:t>
            </a:r>
            <a:endParaRPr lang="en-US" altLang="ko-KR" dirty="0"/>
          </a:p>
          <a:p>
            <a:pPr lvl="1"/>
            <a:r>
              <a:rPr lang="ko-KR" altLang="en-US" dirty="0">
                <a:solidFill>
                  <a:srgbClr val="FF0000"/>
                </a:solidFill>
              </a:rPr>
              <a:t>알리아스가 있는 경우</a:t>
            </a:r>
            <a:r>
              <a:rPr lang="en-US" altLang="ko-KR" dirty="0">
                <a:solidFill>
                  <a:srgbClr val="FF0000"/>
                </a:solidFill>
              </a:rPr>
              <a:t>,</a:t>
            </a:r>
            <a:r>
              <a:rPr lang="ko-KR" altLang="en-US" dirty="0">
                <a:solidFill>
                  <a:srgbClr val="FF0000"/>
                </a:solidFill>
              </a:rPr>
              <a:t> 알리아스 명 표시</a:t>
            </a:r>
            <a:endParaRPr lang="en-US" altLang="ko-KR" dirty="0">
              <a:solidFill>
                <a:srgbClr val="FF0000"/>
              </a:solidFill>
            </a:endParaRPr>
          </a:p>
          <a:p>
            <a:pPr lvl="1"/>
            <a:r>
              <a:rPr lang="ko-KR" altLang="en-US" dirty="0"/>
              <a:t>알리아스가 없는 경우</a:t>
            </a:r>
            <a:r>
              <a:rPr lang="en-US" altLang="ko-KR" dirty="0"/>
              <a:t>,</a:t>
            </a:r>
            <a:r>
              <a:rPr lang="ko-KR" altLang="en-US" dirty="0"/>
              <a:t> 컬럼 명 표시</a:t>
            </a:r>
            <a:endParaRPr lang="en-US" altLang="ko-KR" dirty="0"/>
          </a:p>
          <a:p>
            <a:pPr lvl="1"/>
            <a:r>
              <a:rPr lang="ko-KR" altLang="en-US" dirty="0"/>
              <a:t>입력 가능 필드에 대한 가이드</a:t>
            </a:r>
            <a:endParaRPr lang="en-US" altLang="ko-KR" dirty="0"/>
          </a:p>
          <a:p>
            <a:pPr lvl="1"/>
            <a:r>
              <a:rPr lang="ko-KR" altLang="en-US" dirty="0"/>
              <a:t>입력 불가한 선반에 대한 가이드 </a:t>
            </a:r>
            <a:r>
              <a:rPr lang="en-US" altLang="ko-KR" dirty="0"/>
              <a:t>(dimmed)</a:t>
            </a:r>
          </a:p>
          <a:p>
            <a:pPr lvl="1"/>
            <a:r>
              <a:rPr lang="ko-KR" altLang="en-US" dirty="0"/>
              <a:t>집계함수가 있는 경우</a:t>
            </a:r>
            <a:r>
              <a:rPr lang="en-US" altLang="ko-KR" dirty="0"/>
              <a:t>,</a:t>
            </a:r>
            <a:r>
              <a:rPr lang="ko-KR" altLang="en-US" dirty="0"/>
              <a:t> 집계함수 표시</a:t>
            </a:r>
            <a:endParaRPr lang="en-US" altLang="ko-KR" dirty="0">
              <a:solidFill>
                <a:srgbClr val="FF0000"/>
              </a:solidFill>
            </a:endParaRPr>
          </a:p>
          <a:p>
            <a:r>
              <a:rPr lang="ko-KR" altLang="en-US" dirty="0"/>
              <a:t>차트 메인 영역</a:t>
            </a:r>
            <a:r>
              <a:rPr lang="ko-KR" altLang="en-US" dirty="0">
                <a:solidFill>
                  <a:srgbClr val="00B0F0"/>
                </a:solidFill>
              </a:rPr>
              <a:t>☞뒤페이지</a:t>
            </a:r>
            <a:endParaRPr lang="en-US" altLang="ko-KR" dirty="0"/>
          </a:p>
          <a:p>
            <a:r>
              <a:rPr lang="ko-KR" altLang="en-US" dirty="0"/>
              <a:t>우측 패널</a:t>
            </a:r>
            <a:r>
              <a:rPr lang="en-US" altLang="ko-KR" dirty="0"/>
              <a:t>(</a:t>
            </a:r>
            <a:r>
              <a:rPr lang="ko-KR" altLang="en-US" dirty="0"/>
              <a:t>필터</a:t>
            </a:r>
            <a:r>
              <a:rPr lang="en-US" altLang="ko-KR" dirty="0"/>
              <a:t>)</a:t>
            </a:r>
            <a:r>
              <a:rPr lang="ko-KR" altLang="en-US" dirty="0"/>
              <a:t>영역</a:t>
            </a:r>
            <a:endParaRPr lang="en-US" altLang="ko-KR" dirty="0"/>
          </a:p>
          <a:p>
            <a:pPr marL="85727" lvl="1" indent="0">
              <a:buNone/>
            </a:pPr>
            <a:r>
              <a:rPr lang="ko-KR" altLang="en-US" dirty="0"/>
              <a:t>공통 인터렉션</a:t>
            </a:r>
            <a:endParaRPr lang="en-US" altLang="ko-KR" dirty="0"/>
          </a:p>
          <a:p>
            <a:pPr lvl="2"/>
            <a:r>
              <a:rPr lang="ko-KR" altLang="en-US" dirty="0"/>
              <a:t>미선택 패널 아이콘 클릭 </a:t>
            </a:r>
            <a:r>
              <a:rPr lang="en-US" altLang="ko-KR" dirty="0"/>
              <a:t>&gt;</a:t>
            </a:r>
            <a:r>
              <a:rPr lang="ko-KR" altLang="en-US" dirty="0"/>
              <a:t> 해당 패널 </a:t>
            </a:r>
            <a:r>
              <a:rPr lang="en-US" altLang="ko-KR" dirty="0"/>
              <a:t>Open</a:t>
            </a:r>
          </a:p>
          <a:p>
            <a:pPr lvl="2"/>
            <a:r>
              <a:rPr lang="ko-KR" altLang="en-US" dirty="0"/>
              <a:t>선택 패널 아이콘 클릭 </a:t>
            </a:r>
            <a:r>
              <a:rPr lang="en-US" altLang="ko-KR" dirty="0"/>
              <a:t>&gt;</a:t>
            </a:r>
            <a:r>
              <a:rPr lang="ko-KR" altLang="en-US" dirty="0"/>
              <a:t> 패널 </a:t>
            </a:r>
            <a:r>
              <a:rPr lang="en-US" altLang="ko-KR" dirty="0"/>
              <a:t>Close</a:t>
            </a:r>
          </a:p>
          <a:p>
            <a:pPr lvl="1"/>
            <a:r>
              <a:rPr lang="ko-KR" altLang="en-US" dirty="0"/>
              <a:t>필터 </a:t>
            </a:r>
            <a:r>
              <a:rPr lang="ko-KR" altLang="en-US" dirty="0">
                <a:solidFill>
                  <a:srgbClr val="00B0F0"/>
                </a:solidFill>
              </a:rPr>
              <a:t>☞워크북문서의 필터 부분 참고 </a:t>
            </a:r>
            <a:r>
              <a:rPr lang="en-US" altLang="ko-KR" dirty="0">
                <a:solidFill>
                  <a:srgbClr val="00B0F0"/>
                </a:solidFill>
              </a:rPr>
              <a:t>[C-3 Workbook]</a:t>
            </a:r>
          </a:p>
          <a:p>
            <a:pPr lvl="1"/>
            <a:r>
              <a:rPr lang="ko-KR" altLang="en-US" dirty="0"/>
              <a:t>기타 패널에 대한 설명은 차트 문서 참고 </a:t>
            </a:r>
            <a:r>
              <a:rPr lang="ko-KR" altLang="en-US" dirty="0">
                <a:solidFill>
                  <a:srgbClr val="00B0F0"/>
                </a:solidFill>
              </a:rPr>
              <a:t>☞</a:t>
            </a:r>
            <a:endParaRPr lang="en-US" altLang="ko-KR" dirty="0">
              <a:solidFill>
                <a:srgbClr val="00B0F0"/>
              </a:solidFill>
            </a:endParaRPr>
          </a:p>
          <a:p>
            <a:r>
              <a:rPr lang="ko-KR" altLang="en-US" dirty="0"/>
              <a:t>버튼 영역</a:t>
            </a:r>
            <a:endParaRPr lang="en-US" altLang="ko-KR" dirty="0"/>
          </a:p>
          <a:p>
            <a:pPr lvl="1"/>
            <a:r>
              <a:rPr lang="en-US" altLang="ko-KR" strike="sngStrike" dirty="0"/>
              <a:t>Save</a:t>
            </a:r>
            <a:r>
              <a:rPr lang="ko-KR" altLang="en-US" strike="sngStrike" dirty="0"/>
              <a:t> </a:t>
            </a:r>
            <a:r>
              <a:rPr lang="en-US" altLang="ko-KR" strike="sngStrike" dirty="0"/>
              <a:t>&gt;</a:t>
            </a:r>
            <a:r>
              <a:rPr lang="ko-KR" altLang="en-US" strike="sngStrike" dirty="0"/>
              <a:t> 저장</a:t>
            </a:r>
            <a:r>
              <a:rPr lang="ko-KR" altLang="en-US" strike="sngStrike" dirty="0">
                <a:solidFill>
                  <a:srgbClr val="00B0F0"/>
                </a:solidFill>
              </a:rPr>
              <a:t> ☞</a:t>
            </a:r>
            <a:r>
              <a:rPr lang="en-US" altLang="ko-KR" strike="sngStrike" dirty="0">
                <a:solidFill>
                  <a:srgbClr val="00B0F0"/>
                </a:solidFill>
              </a:rPr>
              <a:t>[003.0]</a:t>
            </a:r>
            <a:r>
              <a:rPr lang="en-US" altLang="ko-KR" dirty="0"/>
              <a:t> Done</a:t>
            </a:r>
          </a:p>
          <a:p>
            <a:pPr lvl="2"/>
            <a:r>
              <a:rPr lang="ko-KR" altLang="en-US" dirty="0"/>
              <a:t>클릭 </a:t>
            </a:r>
            <a:r>
              <a:rPr lang="en-US" altLang="ko-KR" dirty="0"/>
              <a:t>&gt;</a:t>
            </a:r>
            <a:r>
              <a:rPr lang="ko-KR" altLang="en-US" dirty="0"/>
              <a:t> 임시 저장 </a:t>
            </a:r>
            <a:r>
              <a:rPr lang="en-US" altLang="ko-KR" dirty="0"/>
              <a:t>&amp;</a:t>
            </a:r>
            <a:r>
              <a:rPr lang="ko-KR" altLang="en-US" dirty="0"/>
              <a:t> 팝업 닫힘</a:t>
            </a:r>
            <a:endParaRPr lang="en-US" altLang="ko-KR" dirty="0"/>
          </a:p>
          <a:p>
            <a:pPr lvl="2"/>
            <a:r>
              <a:rPr lang="ko-KR" altLang="en-US" dirty="0"/>
              <a:t>차트가 그려지지 않은 경우</a:t>
            </a:r>
            <a:r>
              <a:rPr lang="en-US" altLang="ko-KR" dirty="0"/>
              <a:t>, </a:t>
            </a:r>
            <a:r>
              <a:rPr lang="ko-KR" altLang="en-US" dirty="0"/>
              <a:t>비활성</a:t>
            </a:r>
            <a:endParaRPr lang="en-US" altLang="ko-KR" dirty="0"/>
          </a:p>
          <a:p>
            <a:pPr lvl="1"/>
            <a:r>
              <a:rPr lang="en-US" altLang="ko-KR" dirty="0"/>
              <a:t>Cancel</a:t>
            </a:r>
            <a:r>
              <a:rPr lang="ko-KR" altLang="en-US" dirty="0"/>
              <a:t> 클릭 </a:t>
            </a:r>
            <a:r>
              <a:rPr lang="en-US" altLang="ko-KR" dirty="0"/>
              <a:t>&gt;</a:t>
            </a:r>
            <a:r>
              <a:rPr lang="ko-KR" altLang="en-US" dirty="0"/>
              <a:t> </a:t>
            </a:r>
            <a:endParaRPr lang="en-US" altLang="ko-KR" dirty="0"/>
          </a:p>
          <a:p>
            <a:pPr lvl="2"/>
            <a:r>
              <a:rPr lang="ko-KR" altLang="en-US" dirty="0"/>
              <a:t>변경사항이 있을 경우</a:t>
            </a:r>
            <a:r>
              <a:rPr lang="en-US" altLang="ko-KR" dirty="0"/>
              <a:t>,</a:t>
            </a:r>
            <a:r>
              <a:rPr lang="ko-KR" altLang="en-US" dirty="0"/>
              <a:t> 확인 팝업 출력</a:t>
            </a:r>
            <a:r>
              <a:rPr lang="ko-KR" altLang="en-US" dirty="0">
                <a:solidFill>
                  <a:srgbClr val="00B0F0"/>
                </a:solidFill>
              </a:rPr>
              <a:t> ☞</a:t>
            </a:r>
            <a:r>
              <a:rPr lang="en-US" altLang="ko-KR" dirty="0">
                <a:solidFill>
                  <a:srgbClr val="00B0F0"/>
                </a:solidFill>
              </a:rPr>
              <a:t>[004.0]</a:t>
            </a:r>
            <a:endParaRPr lang="en-US" altLang="ko-KR" dirty="0"/>
          </a:p>
          <a:p>
            <a:pPr lvl="2"/>
            <a:r>
              <a:rPr lang="ko-KR" altLang="en-US" dirty="0"/>
              <a:t>변경사항이 없을 경우</a:t>
            </a:r>
            <a:r>
              <a:rPr lang="en-US" altLang="ko-KR" dirty="0"/>
              <a:t>,</a:t>
            </a:r>
            <a:r>
              <a:rPr lang="ko-KR" altLang="en-US" dirty="0"/>
              <a:t> 즉시 </a:t>
            </a:r>
            <a:r>
              <a:rPr lang="en-US" altLang="ko-KR" dirty="0"/>
              <a:t>Modal</a:t>
            </a:r>
            <a:r>
              <a:rPr lang="ko-KR" altLang="en-US" dirty="0"/>
              <a:t> 담힘 </a:t>
            </a:r>
            <a:r>
              <a:rPr lang="en-US" altLang="ko-KR" dirty="0"/>
              <a:t>(</a:t>
            </a:r>
            <a:r>
              <a:rPr lang="ko-KR" altLang="en-US" dirty="0"/>
              <a:t>대시보드 열람 모드 또는 대시보드 편집모드로 돌아감</a:t>
            </a:r>
            <a:r>
              <a:rPr lang="en-US" altLang="ko-KR" dirty="0"/>
              <a:t>)</a:t>
            </a:r>
          </a:p>
        </p:txBody>
      </p:sp>
      <p:sp>
        <p:nvSpPr>
          <p:cNvPr id="5" name="텍스트 개체 틀 4"/>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en-US" altLang="ko-KR" dirty="0"/>
              <a:t>3.1</a:t>
            </a:r>
            <a:r>
              <a:rPr kumimoji="1" lang="ko-KR" altLang="en-US" dirty="0"/>
              <a:t> 차트 공통 레이아웃 </a:t>
            </a:r>
            <a:r>
              <a:rPr kumimoji="1" lang="en-US" altLang="ko-KR" dirty="0"/>
              <a:t>(1)</a:t>
            </a:r>
            <a:endParaRPr kumimoji="1" lang="ko-KR" altLang="en-US" dirty="0"/>
          </a:p>
        </p:txBody>
      </p:sp>
      <p:sp>
        <p:nvSpPr>
          <p:cNvPr id="19" name="TextBox 1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60</a:t>
            </a:fld>
            <a:endParaRPr lang="ko-KR" altLang="en-US" dirty="0">
              <a:solidFill>
                <a:prstClr val="white">
                  <a:lumMod val="50000"/>
                </a:prstClr>
              </a:solidFill>
            </a:endParaRPr>
          </a:p>
        </p:txBody>
      </p:sp>
      <p:sp>
        <p:nvSpPr>
          <p:cNvPr id="22" name="타원 21"/>
          <p:cNvSpPr/>
          <p:nvPr/>
        </p:nvSpPr>
        <p:spPr>
          <a:xfrm>
            <a:off x="2868959" y="13579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23" name="타원 22"/>
          <p:cNvSpPr/>
          <p:nvPr/>
        </p:nvSpPr>
        <p:spPr>
          <a:xfrm>
            <a:off x="6708142" y="59464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7</a:t>
            </a:r>
            <a:endParaRPr lang="ko-KR" altLang="en-US" sz="700" b="1" dirty="0">
              <a:solidFill>
                <a:prstClr val="white"/>
              </a:solidFill>
              <a:latin typeface="Nanum Gothic" charset="-127"/>
              <a:ea typeface="Nanum Gothic" charset="-127"/>
              <a:cs typeface="Nanum Gothic" charset="-127"/>
            </a:endParaRPr>
          </a:p>
        </p:txBody>
      </p:sp>
      <p:sp>
        <p:nvSpPr>
          <p:cNvPr id="24" name="타원 23"/>
          <p:cNvSpPr/>
          <p:nvPr/>
        </p:nvSpPr>
        <p:spPr>
          <a:xfrm>
            <a:off x="2868959" y="160921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25" name="타원 24"/>
          <p:cNvSpPr/>
          <p:nvPr/>
        </p:nvSpPr>
        <p:spPr>
          <a:xfrm>
            <a:off x="932731" y="13303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27" name="타원 26"/>
          <p:cNvSpPr/>
          <p:nvPr/>
        </p:nvSpPr>
        <p:spPr>
          <a:xfrm>
            <a:off x="8713647" y="13579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6</a:t>
            </a:r>
            <a:endParaRPr lang="ko-KR" altLang="en-US" sz="700" b="1" dirty="0">
              <a:solidFill>
                <a:prstClr val="white"/>
              </a:solidFill>
              <a:latin typeface="Nanum Gothic" charset="-127"/>
              <a:ea typeface="Nanum Gothic" charset="-127"/>
              <a:cs typeface="Nanum Gothic" charset="-127"/>
            </a:endParaRPr>
          </a:p>
        </p:txBody>
      </p:sp>
      <p:sp>
        <p:nvSpPr>
          <p:cNvPr id="28" name="타원 27"/>
          <p:cNvSpPr/>
          <p:nvPr/>
        </p:nvSpPr>
        <p:spPr>
          <a:xfrm>
            <a:off x="2868959" y="258080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5</a:t>
            </a:r>
            <a:endParaRPr lang="ko-KR" altLang="en-US" sz="700" b="1" dirty="0">
              <a:solidFill>
                <a:prstClr val="white"/>
              </a:solidFill>
              <a:latin typeface="Nanum Gothic" charset="-127"/>
              <a:ea typeface="Nanum Gothic" charset="-127"/>
              <a:cs typeface="Nanum Gothic" charset="-127"/>
            </a:endParaRPr>
          </a:p>
        </p:txBody>
      </p:sp>
      <p:sp>
        <p:nvSpPr>
          <p:cNvPr id="31" name="직사각형 30"/>
          <p:cNvSpPr/>
          <p:nvPr/>
        </p:nvSpPr>
        <p:spPr>
          <a:xfrm>
            <a:off x="960638" y="1609218"/>
            <a:ext cx="1806152" cy="349015"/>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sp>
        <p:nvSpPr>
          <p:cNvPr id="32" name="모서리가 둥근 직사각형 58"/>
          <p:cNvSpPr/>
          <p:nvPr/>
        </p:nvSpPr>
        <p:spPr>
          <a:xfrm>
            <a:off x="225098" y="3064500"/>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grpSp>
        <p:nvGrpSpPr>
          <p:cNvPr id="33" name="그룹 32"/>
          <p:cNvGrpSpPr/>
          <p:nvPr/>
        </p:nvGrpSpPr>
        <p:grpSpPr>
          <a:xfrm>
            <a:off x="225098" y="3260475"/>
            <a:ext cx="1625579" cy="697161"/>
            <a:chOff x="2279791" y="1245919"/>
            <a:chExt cx="1625579" cy="697161"/>
          </a:xfrm>
        </p:grpSpPr>
        <p:sp>
          <p:nvSpPr>
            <p:cNvPr id="34" name="모서리가 둥근 직사각형 58"/>
            <p:cNvSpPr/>
            <p:nvPr/>
          </p:nvSpPr>
          <p:spPr>
            <a:xfrm>
              <a:off x="2279791" y="1245919"/>
              <a:ext cx="1625579" cy="697161"/>
            </a:xfrm>
            <a:prstGeom prst="roundRect">
              <a:avLst>
                <a:gd name="adj" fmla="val 5419"/>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B </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C</a:t>
              </a:r>
            </a:p>
            <a:p>
              <a:pPr>
                <a:lnSpc>
                  <a:spcPct val="150000"/>
                </a:lnSpc>
              </a:pPr>
              <a:endParaRPr lang="ko-KR" altLang="en-US" sz="600" dirty="0">
                <a:solidFill>
                  <a:schemeClr val="tx1">
                    <a:lumMod val="75000"/>
                    <a:lumOff val="25000"/>
                  </a:schemeClr>
                </a:solidFill>
                <a:latin typeface="+mn-ea"/>
                <a:cs typeface="Nanum Gothic" charset="-127"/>
              </a:endParaRPr>
            </a:p>
          </p:txBody>
        </p:sp>
        <p:sp>
          <p:nvSpPr>
            <p:cNvPr id="35" name="L 도형 34"/>
            <p:cNvSpPr/>
            <p:nvPr/>
          </p:nvSpPr>
          <p:spPr>
            <a:xfrm rot="18900000">
              <a:off x="3755209" y="1302303"/>
              <a:ext cx="95925"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36" name="타원 35"/>
          <p:cNvSpPr/>
          <p:nvPr/>
        </p:nvSpPr>
        <p:spPr>
          <a:xfrm>
            <a:off x="473520" y="380926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7</a:t>
            </a:r>
            <a:endParaRPr lang="ko-KR" altLang="en-US" sz="700" dirty="0">
              <a:solidFill>
                <a:schemeClr val="bg1"/>
              </a:solidFill>
              <a:latin typeface="+mn-ea"/>
            </a:endParaRPr>
          </a:p>
        </p:txBody>
      </p:sp>
      <p:sp>
        <p:nvSpPr>
          <p:cNvPr id="37" name="모서리가 둥근 직사각형 58"/>
          <p:cNvSpPr/>
          <p:nvPr/>
        </p:nvSpPr>
        <p:spPr>
          <a:xfrm>
            <a:off x="598969" y="3759085"/>
            <a:ext cx="907924" cy="183138"/>
          </a:xfrm>
          <a:prstGeom prst="roundRect">
            <a:avLst>
              <a:gd name="adj" fmla="val 187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Associatoins</a:t>
            </a:r>
            <a:r>
              <a:rPr lang="en-US" altLang="ko-KR" sz="600" dirty="0">
                <a:solidFill>
                  <a:schemeClr val="tx1">
                    <a:lumMod val="75000"/>
                    <a:lumOff val="25000"/>
                  </a:schemeClr>
                </a:solidFill>
                <a:latin typeface="+mn-ea"/>
                <a:cs typeface="Nanum Gothic" charset="-127"/>
              </a:rPr>
              <a:t> &amp; Join</a:t>
            </a:r>
            <a:endParaRPr lang="ko-KR" altLang="en-US" sz="600" dirty="0">
              <a:solidFill>
                <a:schemeClr val="tx1">
                  <a:lumMod val="75000"/>
                  <a:lumOff val="25000"/>
                </a:schemeClr>
              </a:solidFill>
              <a:latin typeface="+mn-ea"/>
              <a:cs typeface="Nanum Gothic" charset="-127"/>
            </a:endParaRPr>
          </a:p>
        </p:txBody>
      </p:sp>
      <p:cxnSp>
        <p:nvCxnSpPr>
          <p:cNvPr id="38" name="직선 연결선[R] 37"/>
          <p:cNvCxnSpPr/>
          <p:nvPr/>
        </p:nvCxnSpPr>
        <p:spPr>
          <a:xfrm>
            <a:off x="225098" y="3777937"/>
            <a:ext cx="162557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직사각형 38"/>
          <p:cNvSpPr/>
          <p:nvPr/>
        </p:nvSpPr>
        <p:spPr>
          <a:xfrm>
            <a:off x="220502" y="3734498"/>
            <a:ext cx="1690352" cy="267163"/>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sp>
        <p:nvSpPr>
          <p:cNvPr id="40" name="직사각형 39"/>
          <p:cNvSpPr/>
          <p:nvPr/>
        </p:nvSpPr>
        <p:spPr>
          <a:xfrm>
            <a:off x="120058" y="3015216"/>
            <a:ext cx="1806152" cy="1108145"/>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cxnSp>
        <p:nvCxnSpPr>
          <p:cNvPr id="41" name="직선 화살표 연결선 40"/>
          <p:cNvCxnSpPr>
            <a:endCxn id="32" idx="0"/>
          </p:cNvCxnSpPr>
          <p:nvPr/>
        </p:nvCxnSpPr>
        <p:spPr>
          <a:xfrm flipH="1">
            <a:off x="1037888" y="1838944"/>
            <a:ext cx="27790" cy="1225556"/>
          </a:xfrm>
          <a:prstGeom prst="straightConnector1">
            <a:avLst/>
          </a:prstGeom>
          <a:ln w="12700">
            <a:solidFill>
              <a:srgbClr val="ED1B24"/>
            </a:solidFill>
            <a:headEnd type="oval"/>
            <a:tailEnd type="triangle"/>
          </a:ln>
        </p:spPr>
        <p:style>
          <a:lnRef idx="1">
            <a:schemeClr val="accent1"/>
          </a:lnRef>
          <a:fillRef idx="0">
            <a:schemeClr val="accent1"/>
          </a:fillRef>
          <a:effectRef idx="0">
            <a:schemeClr val="accent1"/>
          </a:effectRef>
          <a:fontRef idx="minor">
            <a:schemeClr val="tx1"/>
          </a:fontRef>
        </p:style>
      </p:cxnSp>
      <p:pic>
        <p:nvPicPr>
          <p:cNvPr id="42" name="그림 4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9527" y="3088482"/>
            <a:ext cx="114109" cy="114109"/>
          </a:xfrm>
          <a:prstGeom prst="rect">
            <a:avLst/>
          </a:prstGeom>
        </p:spPr>
      </p:pic>
      <p:sp>
        <p:nvSpPr>
          <p:cNvPr id="43" name="직사각형 42"/>
          <p:cNvSpPr/>
          <p:nvPr/>
        </p:nvSpPr>
        <p:spPr>
          <a:xfrm>
            <a:off x="10080108" y="1022400"/>
            <a:ext cx="1953784" cy="209440"/>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grpSp>
        <p:nvGrpSpPr>
          <p:cNvPr id="4" name="그룹 3"/>
          <p:cNvGrpSpPr/>
          <p:nvPr/>
        </p:nvGrpSpPr>
        <p:grpSpPr>
          <a:xfrm>
            <a:off x="1065678" y="1658502"/>
            <a:ext cx="1625579" cy="183138"/>
            <a:chOff x="1065678" y="1658502"/>
            <a:chExt cx="1625579" cy="183138"/>
          </a:xfrm>
        </p:grpSpPr>
        <p:sp>
          <p:nvSpPr>
            <p:cNvPr id="14" name="모서리가 둥근 직사각형 58"/>
            <p:cNvSpPr/>
            <p:nvPr/>
          </p:nvSpPr>
          <p:spPr>
            <a:xfrm>
              <a:off x="1065678" y="1658502"/>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pic>
          <p:nvPicPr>
            <p:cNvPr id="44" name="그림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4353" y="1697997"/>
              <a:ext cx="114109" cy="114109"/>
            </a:xfrm>
            <a:prstGeom prst="rect">
              <a:avLst/>
            </a:prstGeom>
          </p:spPr>
        </p:pic>
      </p:grpSp>
      <p:sp>
        <p:nvSpPr>
          <p:cNvPr id="26" name="타원 25"/>
          <p:cNvSpPr/>
          <p:nvPr/>
        </p:nvSpPr>
        <p:spPr>
          <a:xfrm>
            <a:off x="6841089" y="13579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47" name="직사각형 46"/>
          <p:cNvSpPr/>
          <p:nvPr/>
        </p:nvSpPr>
        <p:spPr>
          <a:xfrm>
            <a:off x="6948602" y="1313864"/>
            <a:ext cx="887966" cy="25055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48" name="직사각형 47"/>
          <p:cNvSpPr/>
          <p:nvPr/>
        </p:nvSpPr>
        <p:spPr>
          <a:xfrm>
            <a:off x="10159473" y="1588393"/>
            <a:ext cx="1951092" cy="303227"/>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Tree>
    <p:extLst>
      <p:ext uri="{BB962C8B-B14F-4D97-AF65-F5344CB8AC3E}">
        <p14:creationId xmlns:p14="http://schemas.microsoft.com/office/powerpoint/2010/main" val="8206122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직사각형 168"/>
          <p:cNvSpPr/>
          <p:nvPr/>
        </p:nvSpPr>
        <p:spPr>
          <a:xfrm flipV="1">
            <a:off x="2921859" y="2878855"/>
            <a:ext cx="604168" cy="2336834"/>
          </a:xfrm>
          <a:prstGeom prst="rect">
            <a:avLst/>
          </a:prstGeom>
          <a:solidFill>
            <a:srgbClr val="FF0000">
              <a:alpha val="1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endParaRPr>
          </a:p>
        </p:txBody>
      </p:sp>
      <p:sp>
        <p:nvSpPr>
          <p:cNvPr id="170" name="직사각형 169"/>
          <p:cNvSpPr/>
          <p:nvPr/>
        </p:nvSpPr>
        <p:spPr>
          <a:xfrm flipV="1">
            <a:off x="3526028" y="5215688"/>
            <a:ext cx="5161504" cy="198848"/>
          </a:xfrm>
          <a:prstGeom prst="rect">
            <a:avLst/>
          </a:prstGeom>
          <a:solidFill>
            <a:srgbClr val="FF0000">
              <a:alpha val="1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endParaRPr>
          </a:p>
        </p:txBody>
      </p:sp>
      <p:sp>
        <p:nvSpPr>
          <p:cNvPr id="171" name="직사각형 170"/>
          <p:cNvSpPr/>
          <p:nvPr/>
        </p:nvSpPr>
        <p:spPr>
          <a:xfrm>
            <a:off x="2858485" y="2575391"/>
            <a:ext cx="5944907" cy="273755"/>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endParaRPr>
          </a:p>
        </p:txBody>
      </p:sp>
      <p:sp>
        <p:nvSpPr>
          <p:cNvPr id="172" name="직사각형 171"/>
          <p:cNvSpPr/>
          <p:nvPr/>
        </p:nvSpPr>
        <p:spPr>
          <a:xfrm>
            <a:off x="3526027" y="5426022"/>
            <a:ext cx="5161505" cy="268142"/>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endParaRPr>
          </a:p>
        </p:txBody>
      </p:sp>
      <p:sp>
        <p:nvSpPr>
          <p:cNvPr id="173" name="직사각형 172"/>
          <p:cNvSpPr/>
          <p:nvPr/>
        </p:nvSpPr>
        <p:spPr>
          <a:xfrm>
            <a:off x="2858486" y="2846538"/>
            <a:ext cx="5944908" cy="2579484"/>
          </a:xfrm>
          <a:prstGeom prst="rect">
            <a:avLst/>
          </a:pr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a:solidFill>
                <a:prstClr val="white"/>
              </a:solidFill>
            </a:endParaRPr>
          </a:p>
        </p:txBody>
      </p:sp>
      <p:sp>
        <p:nvSpPr>
          <p:cNvPr id="174" name="타원 173"/>
          <p:cNvSpPr/>
          <p:nvPr/>
        </p:nvSpPr>
        <p:spPr>
          <a:xfrm>
            <a:off x="2790865" y="26444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1</a:t>
            </a:r>
            <a:endParaRPr lang="ko-KR" altLang="en-US" sz="700" dirty="0">
              <a:solidFill>
                <a:prstClr val="white"/>
              </a:solidFill>
              <a:latin typeface="Nanum Gothic" charset="-127"/>
              <a:ea typeface="Nanum Gothic" charset="-127"/>
              <a:cs typeface="Nanum Gothic" charset="-127"/>
            </a:endParaRPr>
          </a:p>
        </p:txBody>
      </p:sp>
      <p:sp>
        <p:nvSpPr>
          <p:cNvPr id="175" name="타원 174"/>
          <p:cNvSpPr/>
          <p:nvPr/>
        </p:nvSpPr>
        <p:spPr>
          <a:xfrm>
            <a:off x="2790865" y="289344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2</a:t>
            </a:r>
            <a:endParaRPr lang="ko-KR" altLang="en-US" sz="700" dirty="0">
              <a:solidFill>
                <a:prstClr val="white"/>
              </a:solidFill>
              <a:latin typeface="Nanum Gothic" charset="-127"/>
              <a:ea typeface="Nanum Gothic" charset="-127"/>
              <a:cs typeface="Nanum Gothic" charset="-127"/>
            </a:endParaRPr>
          </a:p>
        </p:txBody>
      </p:sp>
      <p:sp>
        <p:nvSpPr>
          <p:cNvPr id="176" name="타원 175"/>
          <p:cNvSpPr/>
          <p:nvPr/>
        </p:nvSpPr>
        <p:spPr>
          <a:xfrm>
            <a:off x="3393080" y="54925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3</a:t>
            </a:r>
            <a:endParaRPr lang="ko-KR" altLang="en-US" sz="700" dirty="0">
              <a:solidFill>
                <a:prstClr val="white"/>
              </a:solidFill>
              <a:latin typeface="Nanum Gothic" charset="-127"/>
              <a:ea typeface="Nanum Gothic" charset="-127"/>
              <a:cs typeface="Nanum Gothic" charset="-127"/>
            </a:endParaRPr>
          </a:p>
        </p:txBody>
      </p:sp>
      <p:sp>
        <p:nvSpPr>
          <p:cNvPr id="177" name="직사각형 176"/>
          <p:cNvSpPr/>
          <p:nvPr/>
        </p:nvSpPr>
        <p:spPr>
          <a:xfrm flipV="1">
            <a:off x="8684260" y="2875867"/>
            <a:ext cx="119133" cy="2339819"/>
          </a:xfrm>
          <a:prstGeom prst="rect">
            <a:avLst/>
          </a:prstGeom>
          <a:solidFill>
            <a:srgbClr val="FF0000">
              <a:alpha val="1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endParaRPr>
          </a:p>
        </p:txBody>
      </p:sp>
      <p:sp>
        <p:nvSpPr>
          <p:cNvPr id="178" name="타원 177"/>
          <p:cNvSpPr/>
          <p:nvPr/>
        </p:nvSpPr>
        <p:spPr>
          <a:xfrm>
            <a:off x="8697532" y="3533142"/>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2</a:t>
            </a:r>
            <a:endParaRPr lang="ko-KR" altLang="en-US" sz="600" b="1" dirty="0">
              <a:solidFill>
                <a:srgbClr val="FF0000"/>
              </a:solidFill>
              <a:latin typeface="Nanum Gothic" charset="-127"/>
              <a:ea typeface="Nanum Gothic" charset="-127"/>
              <a:cs typeface="Nanum Gothic" charset="-127"/>
            </a:endParaRPr>
          </a:p>
        </p:txBody>
      </p:sp>
      <p:sp>
        <p:nvSpPr>
          <p:cNvPr id="179" name="타원 178"/>
          <p:cNvSpPr/>
          <p:nvPr/>
        </p:nvSpPr>
        <p:spPr>
          <a:xfrm>
            <a:off x="3171012" y="3621594"/>
            <a:ext cx="105861" cy="10587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1</a:t>
            </a:r>
            <a:endParaRPr lang="ko-KR" altLang="en-US" sz="600" b="1" dirty="0">
              <a:solidFill>
                <a:srgbClr val="FF0000"/>
              </a:solidFill>
              <a:latin typeface="Nanum Gothic" charset="-127"/>
              <a:ea typeface="Nanum Gothic" charset="-127"/>
              <a:cs typeface="Nanum Gothic" charset="-127"/>
            </a:endParaRPr>
          </a:p>
        </p:txBody>
      </p:sp>
      <p:sp>
        <p:nvSpPr>
          <p:cNvPr id="181" name="직사각형 180"/>
          <p:cNvSpPr/>
          <p:nvPr/>
        </p:nvSpPr>
        <p:spPr>
          <a:xfrm flipV="1">
            <a:off x="3526027" y="2880853"/>
            <a:ext cx="5158231" cy="2334836"/>
          </a:xfrm>
          <a:prstGeom prst="rect">
            <a:avLst/>
          </a:prstGeom>
          <a:solidFill>
            <a:srgbClr val="FF0000">
              <a:alpha val="10000"/>
            </a:srgbClr>
          </a:solid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endParaRPr>
          </a:p>
        </p:txBody>
      </p:sp>
      <p:sp>
        <p:nvSpPr>
          <p:cNvPr id="3" name="텍스트 개체 틀 2"/>
          <p:cNvSpPr>
            <a:spLocks noGrp="1"/>
          </p:cNvSpPr>
          <p:nvPr>
            <p:ph type="body" sz="quarter" idx="13"/>
          </p:nvPr>
        </p:nvSpPr>
        <p:spPr/>
        <p:txBody>
          <a:bodyPr>
            <a:normAutofit lnSpcReduction="10000"/>
          </a:bodyPr>
          <a:lstStyle/>
          <a:p>
            <a:pPr marL="0" indent="0">
              <a:buNone/>
            </a:pPr>
            <a:r>
              <a:rPr lang="en-US" altLang="ko-KR" dirty="0">
                <a:solidFill>
                  <a:srgbClr val="FF0000"/>
                </a:solidFill>
              </a:rPr>
              <a:t>1.0</a:t>
            </a:r>
            <a:r>
              <a:rPr lang="ko-KR" altLang="en-US" dirty="0">
                <a:solidFill>
                  <a:srgbClr val="FF0000"/>
                </a:solidFill>
              </a:rPr>
              <a:t>설명과 동일</a:t>
            </a:r>
            <a:endParaRPr lang="en-US" altLang="ko-KR" dirty="0">
              <a:solidFill>
                <a:srgbClr val="FF0000"/>
              </a:solidFill>
            </a:endParaRPr>
          </a:p>
          <a:p>
            <a:r>
              <a:rPr lang="ko-KR" altLang="en-US" dirty="0"/>
              <a:t>범례</a:t>
            </a:r>
            <a:endParaRPr lang="en-US" altLang="ko-KR" dirty="0"/>
          </a:p>
          <a:p>
            <a:pPr lvl="1"/>
            <a:r>
              <a:rPr lang="ko-KR" altLang="en-US" dirty="0"/>
              <a:t>보임</a:t>
            </a:r>
            <a:r>
              <a:rPr lang="en-US" altLang="ko-KR" dirty="0"/>
              <a:t>(default)</a:t>
            </a:r>
            <a:r>
              <a:rPr lang="ko-KR" altLang="en-US" dirty="0"/>
              <a:t> </a:t>
            </a:r>
            <a:r>
              <a:rPr lang="en-US" altLang="ko-KR" dirty="0"/>
              <a:t>/</a:t>
            </a:r>
            <a:r>
              <a:rPr lang="ko-KR" altLang="en-US" dirty="0"/>
              <a:t> 숨김 상태 설정 가능</a:t>
            </a:r>
            <a:endParaRPr lang="en-US" altLang="ko-KR" strike="sngStrike" dirty="0"/>
          </a:p>
          <a:p>
            <a:r>
              <a:rPr lang="ko-KR" altLang="en-US" dirty="0"/>
              <a:t>차트</a:t>
            </a:r>
            <a:endParaRPr lang="en-US" altLang="ko-KR" dirty="0"/>
          </a:p>
          <a:p>
            <a:pPr lvl="1"/>
            <a:r>
              <a:rPr lang="ko-KR" altLang="en-US" dirty="0"/>
              <a:t>주축</a:t>
            </a:r>
            <a:endParaRPr lang="en-US" altLang="ko-KR" dirty="0"/>
          </a:p>
          <a:p>
            <a:pPr lvl="1"/>
            <a:r>
              <a:rPr lang="ko-KR" altLang="en-US" dirty="0"/>
              <a:t>보조축</a:t>
            </a:r>
            <a:endParaRPr lang="en-US" altLang="ko-KR" dirty="0"/>
          </a:p>
          <a:p>
            <a:pPr lvl="2"/>
            <a:r>
              <a:rPr lang="en-US" altLang="ko-KR" dirty="0"/>
              <a:t> </a:t>
            </a:r>
            <a:r>
              <a:rPr lang="ko-KR" altLang="en-US" dirty="0"/>
              <a:t>보조축 설정</a:t>
            </a:r>
            <a:endParaRPr lang="en-US" altLang="ko-KR" dirty="0"/>
          </a:p>
          <a:p>
            <a:pPr lvl="3"/>
            <a:r>
              <a:rPr lang="ko-KR" altLang="en-US" dirty="0"/>
              <a:t> 시리즈로 표현되는 차트의 경우</a:t>
            </a:r>
            <a:r>
              <a:rPr lang="en-US" altLang="ko-KR" dirty="0"/>
              <a:t>, </a:t>
            </a:r>
            <a:r>
              <a:rPr lang="ko-KR" altLang="en-US" dirty="0"/>
              <a:t>측정값 데이터 필드 </a:t>
            </a:r>
            <a:r>
              <a:rPr lang="en-US" altLang="ko-KR" dirty="0"/>
              <a:t>Contextual</a:t>
            </a:r>
            <a:r>
              <a:rPr lang="ko-KR" altLang="en-US" dirty="0"/>
              <a:t> 메뉴의 보조축 설정이 활성화</a:t>
            </a:r>
            <a:endParaRPr lang="en-US" altLang="ko-KR" dirty="0"/>
          </a:p>
          <a:p>
            <a:pPr lvl="3"/>
            <a:r>
              <a:rPr lang="en-US" altLang="ko-KR" dirty="0"/>
              <a:t> </a:t>
            </a:r>
            <a:r>
              <a:rPr lang="ko-KR" altLang="en-US" dirty="0"/>
              <a:t>보조축 설정 시</a:t>
            </a:r>
            <a:r>
              <a:rPr lang="en-US" altLang="ko-KR" dirty="0"/>
              <a:t>, </a:t>
            </a:r>
            <a:r>
              <a:rPr lang="ko-KR" altLang="en-US" dirty="0"/>
              <a:t>차트 우측에 보조 축 표시</a:t>
            </a:r>
            <a:endParaRPr lang="en-US" altLang="ko-KR" dirty="0"/>
          </a:p>
          <a:p>
            <a:pPr lvl="2"/>
            <a:r>
              <a:rPr lang="ko-KR" altLang="en-US" dirty="0"/>
              <a:t>보조축</a:t>
            </a:r>
            <a:endParaRPr lang="en-US" altLang="ko-KR" dirty="0"/>
          </a:p>
          <a:p>
            <a:pPr lvl="3"/>
            <a:r>
              <a:rPr lang="ko-KR" altLang="en-US" dirty="0"/>
              <a:t>보조축은 해당 측정값의 </a:t>
            </a:r>
            <a:r>
              <a:rPr lang="en-US" altLang="ko-KR" dirty="0"/>
              <a:t>MIN. MAX</a:t>
            </a:r>
            <a:r>
              <a:rPr lang="ko-KR" altLang="en-US" dirty="0"/>
              <a:t>를 기반으로 축을 표시하며</a:t>
            </a:r>
            <a:r>
              <a:rPr lang="en-US" altLang="ko-KR" dirty="0"/>
              <a:t>, </a:t>
            </a:r>
            <a:r>
              <a:rPr lang="ko-KR" altLang="en-US" dirty="0"/>
              <a:t>메인 축에 상대적으로 동일한 스케일</a:t>
            </a:r>
            <a:endParaRPr lang="en-US" altLang="ko-KR" dirty="0"/>
          </a:p>
          <a:p>
            <a:pPr lvl="3"/>
            <a:r>
              <a:rPr lang="ko-KR" altLang="en-US" dirty="0"/>
              <a:t>보조축은 마우스 오버 도구로 삭제 가능</a:t>
            </a:r>
            <a:endParaRPr lang="en-US" altLang="ko-KR" dirty="0"/>
          </a:p>
          <a:p>
            <a:pPr lvl="2"/>
            <a:r>
              <a:rPr lang="ko-KR" altLang="en-US" dirty="0"/>
              <a:t>보조축 생성 시</a:t>
            </a:r>
            <a:r>
              <a:rPr lang="en-US" altLang="ko-KR" dirty="0"/>
              <a:t>, </a:t>
            </a:r>
            <a:r>
              <a:rPr lang="ko-KR" altLang="en-US" dirty="0"/>
              <a:t>단위 변경으로 인해 해당 측정값의 차트가 다시 그려짐</a:t>
            </a:r>
            <a:endParaRPr lang="en-US" altLang="ko-KR" dirty="0"/>
          </a:p>
          <a:p>
            <a:pPr lvl="2"/>
            <a:r>
              <a:rPr lang="ko-KR" altLang="en-US" dirty="0"/>
              <a:t>시리즈로 표현 되는 차트에서</a:t>
            </a:r>
            <a:r>
              <a:rPr lang="en-US" altLang="ko-KR" dirty="0"/>
              <a:t> </a:t>
            </a:r>
            <a:r>
              <a:rPr lang="ko-KR" altLang="en-US" dirty="0"/>
              <a:t>측정값은 모두 보조축을 만들 수 있으나</a:t>
            </a:r>
            <a:r>
              <a:rPr lang="en-US" altLang="ko-KR" dirty="0"/>
              <a:t>, </a:t>
            </a:r>
            <a:r>
              <a:rPr lang="ko-KR" altLang="en-US" dirty="0"/>
              <a:t>시각화 영역에 표시는 </a:t>
            </a:r>
            <a:r>
              <a:rPr lang="en-US" altLang="ko-KR" dirty="0"/>
              <a:t>1</a:t>
            </a:r>
            <a:r>
              <a:rPr lang="ko-KR" altLang="en-US" dirty="0"/>
              <a:t>개만 가능</a:t>
            </a:r>
            <a:endParaRPr lang="en-US" altLang="ko-KR" dirty="0"/>
          </a:p>
          <a:p>
            <a:pPr lvl="3"/>
            <a:r>
              <a:rPr lang="en-US" altLang="ko-KR" dirty="0"/>
              <a:t> </a:t>
            </a:r>
            <a:r>
              <a:rPr lang="ko-KR" altLang="en-US" dirty="0"/>
              <a:t>이미 보조축이 설정되어 있는 경우에는</a:t>
            </a:r>
            <a:r>
              <a:rPr lang="en-US" altLang="ko-KR" dirty="0"/>
              <a:t>, </a:t>
            </a:r>
            <a:r>
              <a:rPr lang="ko-KR" altLang="en-US" dirty="0"/>
              <a:t>보조축 설정이 비활성화 되며</a:t>
            </a:r>
            <a:r>
              <a:rPr lang="en-US" altLang="ko-KR" dirty="0"/>
              <a:t>, </a:t>
            </a:r>
            <a:r>
              <a:rPr lang="ko-KR" altLang="en-US" dirty="0"/>
              <a:t>현재의 보조축을 삭제 후 설정 가능</a:t>
            </a:r>
            <a:endParaRPr lang="en-US" altLang="ko-KR" dirty="0"/>
          </a:p>
          <a:p>
            <a:pPr lvl="3"/>
            <a:r>
              <a:rPr lang="en-US" altLang="ko-KR" dirty="0"/>
              <a:t> (0.99) </a:t>
            </a:r>
            <a:r>
              <a:rPr lang="ko-KR" altLang="en-US" dirty="0"/>
              <a:t>이론 상 </a:t>
            </a:r>
            <a:r>
              <a:rPr lang="en-US" altLang="ko-KR" dirty="0"/>
              <a:t>‘n’</a:t>
            </a:r>
            <a:r>
              <a:rPr lang="ko-KR" altLang="en-US" dirty="0"/>
              <a:t>개의 보조축을 계속 추가할 수 있으나</a:t>
            </a:r>
            <a:r>
              <a:rPr lang="en-US" altLang="ko-KR" dirty="0"/>
              <a:t>, </a:t>
            </a:r>
            <a:r>
              <a:rPr lang="ko-KR" altLang="en-US" dirty="0"/>
              <a:t>공간 확보 및 레이아웃 이슈가 있음</a:t>
            </a:r>
            <a:endParaRPr lang="en-US" altLang="ko-KR" dirty="0"/>
          </a:p>
          <a:p>
            <a:pPr lvl="1"/>
            <a:r>
              <a:rPr lang="ko-KR" altLang="en-US" dirty="0"/>
              <a:t>그래프 </a:t>
            </a:r>
            <a:r>
              <a:rPr lang="en-US" altLang="ko-KR" dirty="0"/>
              <a:t>&gt; (</a:t>
            </a:r>
            <a:r>
              <a:rPr lang="ko-KR" altLang="en-US" dirty="0"/>
              <a:t>호버</a:t>
            </a:r>
            <a:r>
              <a:rPr lang="en-US" altLang="ko-KR" dirty="0"/>
              <a:t>) </a:t>
            </a:r>
            <a:r>
              <a:rPr lang="ko-KR" altLang="en-US" dirty="0"/>
              <a:t>툴팁</a:t>
            </a:r>
            <a:endParaRPr lang="en-US" altLang="ko-KR" dirty="0"/>
          </a:p>
          <a:p>
            <a:pPr lvl="2"/>
            <a:r>
              <a:rPr lang="ko-KR" altLang="en-US" dirty="0">
                <a:solidFill>
                  <a:prstClr val="black"/>
                </a:solidFill>
              </a:rPr>
              <a:t>마우스 포인터 우측 하단에 툴팁이 표시되며</a:t>
            </a:r>
            <a:r>
              <a:rPr lang="en-US" altLang="ko-KR" dirty="0">
                <a:solidFill>
                  <a:prstClr val="black"/>
                </a:solidFill>
              </a:rPr>
              <a:t>, </a:t>
            </a:r>
            <a:r>
              <a:rPr lang="ko-KR" altLang="en-US" dirty="0">
                <a:solidFill>
                  <a:prstClr val="black"/>
                </a:solidFill>
              </a:rPr>
              <a:t>마우스 포인터와 같이 이동</a:t>
            </a:r>
            <a:endParaRPr lang="en-US" altLang="ko-KR" dirty="0">
              <a:solidFill>
                <a:prstClr val="black"/>
              </a:solidFill>
            </a:endParaRPr>
          </a:p>
          <a:p>
            <a:pPr lvl="2"/>
            <a:r>
              <a:rPr lang="ko-KR" altLang="en-US" dirty="0">
                <a:solidFill>
                  <a:prstClr val="black"/>
                </a:solidFill>
              </a:rPr>
              <a:t>단일 그래프에서 마우스 아웃하면 툴팁은 사라짐</a:t>
            </a:r>
            <a:endParaRPr lang="en-US" altLang="ko-KR" dirty="0">
              <a:solidFill>
                <a:prstClr val="black"/>
              </a:solidFill>
            </a:endParaRPr>
          </a:p>
          <a:p>
            <a:pPr lvl="2"/>
            <a:r>
              <a:rPr lang="en-US" altLang="ko-KR" dirty="0">
                <a:solidFill>
                  <a:prstClr val="black"/>
                </a:solidFill>
              </a:rPr>
              <a:t> </a:t>
            </a:r>
            <a:r>
              <a:rPr lang="ko-KR" altLang="en-US" dirty="0">
                <a:solidFill>
                  <a:prstClr val="black"/>
                </a:solidFill>
              </a:rPr>
              <a:t>표시 정보 </a:t>
            </a:r>
            <a:r>
              <a:rPr lang="en-US" altLang="ko-KR" dirty="0">
                <a:solidFill>
                  <a:prstClr val="black"/>
                </a:solidFill>
              </a:rPr>
              <a:t>: </a:t>
            </a:r>
          </a:p>
          <a:p>
            <a:pPr lvl="3"/>
            <a:r>
              <a:rPr lang="ko-KR" altLang="en-US" dirty="0">
                <a:solidFill>
                  <a:prstClr val="black"/>
                </a:solidFill>
              </a:rPr>
              <a:t>차원값 레이블 </a:t>
            </a:r>
            <a:r>
              <a:rPr lang="en-US" altLang="ko-KR" dirty="0">
                <a:solidFill>
                  <a:prstClr val="black"/>
                </a:solidFill>
              </a:rPr>
              <a:t>: </a:t>
            </a:r>
            <a:r>
              <a:rPr lang="ko-KR" altLang="en-US" dirty="0">
                <a:solidFill>
                  <a:prstClr val="black"/>
                </a:solidFill>
              </a:rPr>
              <a:t>해당 차원값</a:t>
            </a:r>
            <a:endParaRPr lang="en-US" altLang="ko-KR" dirty="0">
              <a:solidFill>
                <a:prstClr val="black"/>
              </a:solidFill>
            </a:endParaRPr>
          </a:p>
          <a:p>
            <a:pPr lvl="3"/>
            <a:r>
              <a:rPr lang="ko-KR" altLang="en-US" dirty="0">
                <a:solidFill>
                  <a:prstClr val="black"/>
                </a:solidFill>
              </a:rPr>
              <a:t>측정값 레이블 </a:t>
            </a:r>
            <a:r>
              <a:rPr lang="en-US" altLang="ko-KR" dirty="0">
                <a:solidFill>
                  <a:prstClr val="black"/>
                </a:solidFill>
              </a:rPr>
              <a:t>(</a:t>
            </a:r>
            <a:r>
              <a:rPr lang="ko-KR" altLang="en-US" dirty="0">
                <a:solidFill>
                  <a:prstClr val="black"/>
                </a:solidFill>
              </a:rPr>
              <a:t>집계함수</a:t>
            </a:r>
            <a:r>
              <a:rPr lang="en-US" altLang="ko-KR" dirty="0">
                <a:solidFill>
                  <a:prstClr val="black"/>
                </a:solidFill>
              </a:rPr>
              <a:t>) : </a:t>
            </a:r>
            <a:r>
              <a:rPr lang="ko-KR" altLang="en-US" dirty="0">
                <a:solidFill>
                  <a:prstClr val="black"/>
                </a:solidFill>
              </a:rPr>
              <a:t>해당 측정값</a:t>
            </a:r>
            <a:endParaRPr lang="en-US" altLang="ko-KR" dirty="0">
              <a:solidFill>
                <a:prstClr val="black"/>
              </a:solidFill>
            </a:endParaRPr>
          </a:p>
          <a:p>
            <a:pPr lvl="3"/>
            <a:r>
              <a:rPr lang="ko-KR" altLang="en-US" dirty="0">
                <a:solidFill>
                  <a:prstClr val="black"/>
                </a:solidFill>
              </a:rPr>
              <a:t>데이터 필드가 추가되는 경우</a:t>
            </a:r>
            <a:r>
              <a:rPr lang="en-US" altLang="ko-KR" dirty="0">
                <a:solidFill>
                  <a:prstClr val="black"/>
                </a:solidFill>
              </a:rPr>
              <a:t>, </a:t>
            </a:r>
            <a:r>
              <a:rPr lang="ko-KR" altLang="en-US" dirty="0">
                <a:solidFill>
                  <a:prstClr val="black"/>
                </a:solidFill>
              </a:rPr>
              <a:t>해당 정보를 모두 표기함</a:t>
            </a:r>
            <a:endParaRPr lang="en-US" altLang="ko-KR" dirty="0">
              <a:solidFill>
                <a:prstClr val="black"/>
              </a:solidFill>
            </a:endParaRPr>
          </a:p>
          <a:p>
            <a:pPr lvl="3"/>
            <a:r>
              <a:rPr lang="ko-KR" altLang="en-US" dirty="0">
                <a:solidFill>
                  <a:prstClr val="black"/>
                </a:solidFill>
              </a:rPr>
              <a:t>표시 색상</a:t>
            </a:r>
            <a:endParaRPr lang="en-US" altLang="ko-KR" dirty="0">
              <a:solidFill>
                <a:prstClr val="black"/>
              </a:solidFill>
            </a:endParaRPr>
          </a:p>
          <a:p>
            <a:r>
              <a:rPr lang="ko-KR" altLang="en-US" dirty="0"/>
              <a:t>미니맵</a:t>
            </a:r>
            <a:endParaRPr lang="en-US" altLang="ko-KR" dirty="0"/>
          </a:p>
          <a:p>
            <a:pPr lvl="1"/>
            <a:r>
              <a:rPr lang="ko-KR" altLang="en-US" dirty="0"/>
              <a:t>보임</a:t>
            </a:r>
            <a:r>
              <a:rPr lang="en-US" altLang="ko-KR" dirty="0"/>
              <a:t>(default)</a:t>
            </a:r>
            <a:r>
              <a:rPr lang="ko-KR" altLang="en-US" dirty="0"/>
              <a:t> </a:t>
            </a:r>
            <a:r>
              <a:rPr lang="en-US" altLang="ko-KR" dirty="0"/>
              <a:t>/</a:t>
            </a:r>
            <a:r>
              <a:rPr lang="ko-KR" altLang="en-US" dirty="0"/>
              <a:t> 숨김 상태 설정 가능</a:t>
            </a:r>
            <a:endParaRPr lang="en-US" altLang="ko-KR" strike="sngStrike" dirty="0"/>
          </a:p>
          <a:p>
            <a:pPr lvl="1"/>
            <a:r>
              <a:rPr lang="ko-KR" altLang="en-US" dirty="0"/>
              <a:t>시각화 영역에 표시되는 부분을 조정할 수 있으며</a:t>
            </a:r>
            <a:r>
              <a:rPr lang="en-US" altLang="ko-KR" dirty="0"/>
              <a:t>, </a:t>
            </a:r>
            <a:r>
              <a:rPr lang="ko-KR" altLang="en-US" dirty="0"/>
              <a:t>범위와 위치를 드래그로 조정 가능</a:t>
            </a:r>
            <a:endParaRPr lang="en-US" altLang="ko-KR" dirty="0"/>
          </a:p>
        </p:txBody>
      </p:sp>
      <p:sp>
        <p:nvSpPr>
          <p:cNvPr id="2" name="텍스트 개체 틀 1"/>
          <p:cNvSpPr>
            <a:spLocks noGrp="1"/>
          </p:cNvSpPr>
          <p:nvPr>
            <p:ph type="body" sz="quarter" idx="11"/>
          </p:nvPr>
        </p:nvSpPr>
        <p:spPr/>
        <p:txBody>
          <a:bodyPr/>
          <a:lstStyle/>
          <a:p>
            <a:r>
              <a:rPr lang="ko-KR" altLang="en-US" dirty="0"/>
              <a:t>차트 영역 </a:t>
            </a:r>
            <a:r>
              <a:rPr lang="en-US" altLang="ko-KR" dirty="0"/>
              <a:t>(2)</a:t>
            </a:r>
            <a:endParaRPr lang="ko-KR" altLang="en-US" dirty="0"/>
          </a:p>
        </p:txBody>
      </p:sp>
      <p:sp>
        <p:nvSpPr>
          <p:cNvPr id="5" name="제목 4"/>
          <p:cNvSpPr>
            <a:spLocks noGrp="1"/>
          </p:cNvSpPr>
          <p:nvPr>
            <p:ph type="title"/>
          </p:nvPr>
        </p:nvSpPr>
        <p:spPr/>
        <p:txBody>
          <a:bodyPr/>
          <a:lstStyle/>
          <a:p>
            <a:r>
              <a:rPr kumimoji="1" lang="en-US" altLang="ko-KR" dirty="0"/>
              <a:t>3.1</a:t>
            </a:r>
            <a:r>
              <a:rPr kumimoji="1" lang="ko-KR" altLang="en-US" dirty="0"/>
              <a:t> 차트 공통 레이아웃 </a:t>
            </a:r>
            <a:r>
              <a:rPr kumimoji="1" lang="en-US" altLang="ko-KR" dirty="0"/>
              <a:t>(2)</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61</a:t>
            </a:fld>
            <a:endParaRPr lang="ko-KR" altLang="en-US" dirty="0">
              <a:solidFill>
                <a:srgbClr val="FFC000">
                  <a:lumMod val="75000"/>
                </a:srgbClr>
              </a:solidFill>
            </a:endParaRPr>
          </a:p>
        </p:txBody>
      </p:sp>
      <p:sp>
        <p:nvSpPr>
          <p:cNvPr id="185" name="모서리가 둥근 직사각형 184"/>
          <p:cNvSpPr/>
          <p:nvPr/>
        </p:nvSpPr>
        <p:spPr>
          <a:xfrm>
            <a:off x="6109597" y="4319778"/>
            <a:ext cx="1473645" cy="379012"/>
          </a:xfrm>
          <a:prstGeom prst="roundRect">
            <a:avLst>
              <a:gd name="adj" fmla="val 7399"/>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 tIns="36000" rIns="72000" bIns="0" rtlCol="0" anchor="t" anchorCtr="0"/>
          <a:lstStyle/>
          <a:p>
            <a:pPr eaLnBrk="0" fontAlgn="base" latinLnBrk="0" hangingPunct="0">
              <a:spcBef>
                <a:spcPct val="0"/>
              </a:spcBef>
              <a:spcAft>
                <a:spcPct val="0"/>
              </a:spcAft>
            </a:pPr>
            <a:r>
              <a:rPr kumimoji="1" lang="ko-KR" altLang="en-US"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도시 </a:t>
            </a:r>
            <a:r>
              <a:rPr kumimoji="1" lang="en-US" altLang="ko-KR"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 </a:t>
            </a:r>
            <a:r>
              <a:rPr kumimoji="1" lang="ko-KR" altLang="en-US"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부산</a:t>
            </a:r>
            <a:endParaRPr kumimoji="1" lang="en-US" altLang="ko-KR"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endParaRPr>
          </a:p>
          <a:p>
            <a:pPr eaLnBrk="0" fontAlgn="base" latinLnBrk="0" hangingPunct="0">
              <a:spcBef>
                <a:spcPct val="0"/>
              </a:spcBef>
              <a:spcAft>
                <a:spcPct val="0"/>
              </a:spcAft>
            </a:pPr>
            <a:r>
              <a:rPr kumimoji="1" lang="ko-KR" altLang="en-US"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구 </a:t>
            </a:r>
            <a:r>
              <a:rPr kumimoji="1" lang="en-US" altLang="ko-KR"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 </a:t>
            </a:r>
            <a:r>
              <a:rPr kumimoji="1" lang="ko-KR" altLang="en-US"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해운대</a:t>
            </a:r>
            <a:endParaRPr kumimoji="1" lang="en-US" altLang="ko-KR"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endParaRPr>
          </a:p>
          <a:p>
            <a:pPr eaLnBrk="0" fontAlgn="base" latinLnBrk="0" hangingPunct="0">
              <a:spcBef>
                <a:spcPct val="0"/>
              </a:spcBef>
              <a:spcAft>
                <a:spcPct val="0"/>
              </a:spcAft>
            </a:pPr>
            <a:r>
              <a:rPr kumimoji="1" lang="ko-KR" altLang="en-US"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매출 </a:t>
            </a:r>
            <a:r>
              <a:rPr kumimoji="1" lang="en-US" altLang="ko-KR" sz="600" dirty="0">
                <a:solidFill>
                  <a:prstClr val="black">
                    <a:lumMod val="75000"/>
                    <a:lumOff val="25000"/>
                  </a:prstClr>
                </a:solidFill>
                <a:latin typeface="나눔고딕OTF ExtraBold" panose="020D0904000000000000" pitchFamily="34" charset="-127"/>
                <a:ea typeface="나눔고딕OTF ExtraBold" panose="020D0904000000000000" pitchFamily="34" charset="-127"/>
              </a:rPr>
              <a:t>(SUM) : 100,241</a:t>
            </a:r>
          </a:p>
        </p:txBody>
      </p:sp>
      <p:sp>
        <p:nvSpPr>
          <p:cNvPr id="186" name="직사각형 185"/>
          <p:cNvSpPr/>
          <p:nvPr/>
        </p:nvSpPr>
        <p:spPr>
          <a:xfrm>
            <a:off x="6196847" y="4463383"/>
            <a:ext cx="105826" cy="104952"/>
          </a:xfrm>
          <a:prstGeom prst="rect">
            <a:avLst/>
          </a:prstGeom>
          <a:solidFill>
            <a:srgbClr val="92D050"/>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Nanum Gothic Regular" charset="-127"/>
              <a:ea typeface="Nanum Gothic Regular" charset="-127"/>
            </a:endParaRPr>
          </a:p>
        </p:txBody>
      </p:sp>
      <p:pic>
        <p:nvPicPr>
          <p:cNvPr id="182" name="그림 18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0108" y="4304908"/>
            <a:ext cx="169716" cy="169716"/>
          </a:xfrm>
          <a:prstGeom prst="rect">
            <a:avLst/>
          </a:prstGeom>
        </p:spPr>
      </p:pic>
      <p:sp>
        <p:nvSpPr>
          <p:cNvPr id="183" name="타원 182"/>
          <p:cNvSpPr/>
          <p:nvPr/>
        </p:nvSpPr>
        <p:spPr>
          <a:xfrm>
            <a:off x="5961015" y="4220756"/>
            <a:ext cx="109812" cy="118518"/>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b="1" dirty="0">
                <a:solidFill>
                  <a:srgbClr val="FF0000"/>
                </a:solidFill>
                <a:latin typeface="Nanum Gothic" charset="-127"/>
                <a:ea typeface="Nanum Gothic" charset="-127"/>
                <a:cs typeface="Nanum Gothic" charset="-127"/>
              </a:rPr>
              <a:t>3</a:t>
            </a:r>
            <a:endParaRPr lang="ko-KR" altLang="en-US" sz="600" b="1" dirty="0">
              <a:solidFill>
                <a:srgbClr val="FF0000"/>
              </a:solidFill>
              <a:latin typeface="Nanum Gothic" charset="-127"/>
              <a:ea typeface="Nanum Gothic" charset="-127"/>
              <a:cs typeface="Nanum Gothic" charset="-127"/>
            </a:endParaRPr>
          </a:p>
        </p:txBody>
      </p:sp>
      <p:grpSp>
        <p:nvGrpSpPr>
          <p:cNvPr id="28" name="그룹 27"/>
          <p:cNvGrpSpPr/>
          <p:nvPr/>
        </p:nvGrpSpPr>
        <p:grpSpPr>
          <a:xfrm>
            <a:off x="-1023721" y="4282745"/>
            <a:ext cx="382993" cy="128978"/>
            <a:chOff x="1111477" y="5886605"/>
            <a:chExt cx="382993" cy="128978"/>
          </a:xfrm>
        </p:grpSpPr>
        <p:sp>
          <p:nvSpPr>
            <p:cNvPr id="29" name="모서리가 둥근 직사각형 28"/>
            <p:cNvSpPr/>
            <p:nvPr/>
          </p:nvSpPr>
          <p:spPr>
            <a:xfrm>
              <a:off x="1111477" y="5886605"/>
              <a:ext cx="334251"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en-US" altLang="ko-KR" sz="500" dirty="0">
                  <a:solidFill>
                    <a:prstClr val="black"/>
                  </a:solidFill>
                  <a:latin typeface="Nanum Gothic" charset="-127"/>
                  <a:ea typeface="Nanum Gothic" charset="-127"/>
                  <a:cs typeface="Nanum Gothic" charset="-127"/>
                </a:rPr>
                <a:t>n=100</a:t>
              </a:r>
              <a:endParaRPr kumimoji="1" lang="ko-KR" altLang="en-US" sz="500" dirty="0">
                <a:solidFill>
                  <a:prstClr val="black"/>
                </a:solidFill>
                <a:latin typeface="Nanum Gothic" charset="-127"/>
                <a:ea typeface="Nanum Gothic" charset="-127"/>
                <a:cs typeface="Nanum Gothic" charset="-127"/>
              </a:endParaRPr>
            </a:p>
          </p:txBody>
        </p:sp>
        <p:sp>
          <p:nvSpPr>
            <p:cNvPr id="31" name="삼각형 30"/>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grpSp>
      <p:sp>
        <p:nvSpPr>
          <p:cNvPr id="32" name="제목 2"/>
          <p:cNvSpPr txBox="1">
            <a:spLocks/>
          </p:cNvSpPr>
          <p:nvPr/>
        </p:nvSpPr>
        <p:spPr bwMode="auto">
          <a:xfrm>
            <a:off x="-1859477" y="3010127"/>
            <a:ext cx="1218750"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Nanum Gothic" charset="-127"/>
                <a:ea typeface="Nanum Gothic" charset="-127"/>
                <a:cs typeface="Nanum Gothic" charset="-127"/>
              </a:rPr>
              <a:t>사용자 정의 필드</a:t>
            </a:r>
            <a:r>
              <a:rPr lang="en-US" altLang="ko-KR" sz="600" dirty="0">
                <a:solidFill>
                  <a:srgbClr val="FF0000"/>
                </a:solidFill>
                <a:latin typeface="Nanum Gothic" charset="-127"/>
                <a:ea typeface="Nanum Gothic" charset="-127"/>
                <a:cs typeface="Nanum Gothic" charset="-127"/>
              </a:rPr>
              <a:t>&gt;</a:t>
            </a:r>
            <a:r>
              <a:rPr lang="ko-KR" altLang="en-US" sz="600" dirty="0">
                <a:solidFill>
                  <a:srgbClr val="FF0000"/>
                </a:solidFill>
                <a:latin typeface="Nanum Gothic" charset="-127"/>
                <a:ea typeface="Nanum Gothic" charset="-127"/>
                <a:cs typeface="Nanum Gothic" charset="-127"/>
              </a:rPr>
              <a:t> 가상필드 </a:t>
            </a:r>
            <a:r>
              <a:rPr lang="en-US" altLang="ko-KR" sz="600" dirty="0">
                <a:solidFill>
                  <a:srgbClr val="FF0000"/>
                </a:solidFill>
                <a:latin typeface="Nanum Gothic" charset="-127"/>
                <a:ea typeface="Nanum Gothic" charset="-127"/>
                <a:cs typeface="Nanum Gothic" charset="-127"/>
              </a:rPr>
              <a:t>&gt;</a:t>
            </a:r>
            <a:r>
              <a:rPr lang="ko-KR" altLang="en-US" sz="600" dirty="0">
                <a:solidFill>
                  <a:srgbClr val="FF0000"/>
                </a:solidFill>
                <a:latin typeface="Nanum Gothic" charset="-127"/>
                <a:ea typeface="Nanum Gothic" charset="-127"/>
                <a:cs typeface="Nanum Gothic" charset="-127"/>
              </a:rPr>
              <a:t> </a:t>
            </a:r>
            <a:r>
              <a:rPr lang="en-US" altLang="ko-KR" sz="600" dirty="0">
                <a:solidFill>
                  <a:srgbClr val="FF0000"/>
                </a:solidFill>
                <a:latin typeface="Nanum Gothic" charset="-127"/>
                <a:ea typeface="Nanum Gothic" charset="-127"/>
                <a:cs typeface="Nanum Gothic" charset="-127"/>
              </a:rPr>
              <a:t>H</a:t>
            </a:r>
            <a:r>
              <a:rPr lang="ko-KR" altLang="en-US" sz="600" dirty="0">
                <a:solidFill>
                  <a:srgbClr val="FF0000"/>
                </a:solidFill>
                <a:latin typeface="Nanum Gothic" charset="-127"/>
                <a:ea typeface="Nanum Gothic" charset="-127"/>
                <a:cs typeface="Nanum Gothic" charset="-127"/>
              </a:rPr>
              <a:t>오버</a:t>
            </a:r>
            <a:endParaRPr lang="en-US" altLang="ko-KR" sz="600" dirty="0">
              <a:solidFill>
                <a:srgbClr val="FF0000"/>
              </a:solidFill>
              <a:latin typeface="Nanum Gothic" charset="-127"/>
              <a:ea typeface="Nanum Gothic" charset="-127"/>
              <a:cs typeface="Nanum Gothic" charset="-127"/>
            </a:endParaRPr>
          </a:p>
        </p:txBody>
      </p:sp>
      <p:pic>
        <p:nvPicPr>
          <p:cNvPr id="33" name="그림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73" y="4305694"/>
            <a:ext cx="81440" cy="81440"/>
          </a:xfrm>
          <a:prstGeom prst="rect">
            <a:avLst/>
          </a:prstGeom>
        </p:spPr>
      </p:pic>
      <p:pic>
        <p:nvPicPr>
          <p:cNvPr id="34" name="그림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85" y="3176870"/>
            <a:ext cx="100876" cy="100876"/>
          </a:xfrm>
          <a:prstGeom prst="rect">
            <a:avLst/>
          </a:prstGeom>
        </p:spPr>
      </p:pic>
      <p:pic>
        <p:nvPicPr>
          <p:cNvPr id="35" name="그림 34"/>
          <p:cNvPicPr>
            <a:picLocks noChangeAspect="1"/>
          </p:cNvPicPr>
          <p:nvPr/>
        </p:nvPicPr>
        <p:blipFill>
          <a:blip r:embed="rId6"/>
          <a:stretch>
            <a:fillRect/>
          </a:stretch>
        </p:blipFill>
        <p:spPr>
          <a:xfrm>
            <a:off x="-599285" y="3765013"/>
            <a:ext cx="79943" cy="77592"/>
          </a:xfrm>
          <a:prstGeom prst="rect">
            <a:avLst/>
          </a:prstGeom>
        </p:spPr>
      </p:pic>
      <p:grpSp>
        <p:nvGrpSpPr>
          <p:cNvPr id="36" name="그룹 35"/>
          <p:cNvGrpSpPr/>
          <p:nvPr/>
        </p:nvGrpSpPr>
        <p:grpSpPr>
          <a:xfrm>
            <a:off x="-1298796" y="3739338"/>
            <a:ext cx="658068" cy="128978"/>
            <a:chOff x="836402" y="5886605"/>
            <a:chExt cx="658068" cy="128978"/>
          </a:xfrm>
        </p:grpSpPr>
        <p:sp>
          <p:nvSpPr>
            <p:cNvPr id="37" name="모서리가 둥근 직사각형 36"/>
            <p:cNvSpPr/>
            <p:nvPr/>
          </p:nvSpPr>
          <p:spPr>
            <a:xfrm>
              <a:off x="836402" y="5886605"/>
              <a:ext cx="609326"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en-US" altLang="ko-KR" sz="500" dirty="0">
                  <a:solidFill>
                    <a:prstClr val="black"/>
                  </a:solidFill>
                  <a:latin typeface="Nanum Gothic" charset="-127"/>
                  <a:ea typeface="Nanum Gothic" charset="-127"/>
                  <a:cs typeface="Nanum Gothic" charset="-127"/>
                </a:rPr>
                <a:t>[Sales</a:t>
              </a:r>
              <a:r>
                <a:rPr kumimoji="1" lang="en-US" altLang="ko-KR" sz="500">
                  <a:solidFill>
                    <a:prstClr val="black"/>
                  </a:solidFill>
                  <a:latin typeface="Nanum Gothic" charset="-127"/>
                  <a:ea typeface="Nanum Gothic" charset="-127"/>
                  <a:cs typeface="Nanum Gothic" charset="-127"/>
                </a:rPr>
                <a:t>]-[Discount]</a:t>
              </a:r>
              <a:endParaRPr kumimoji="1" lang="ko-KR" altLang="en-US" sz="500" dirty="0">
                <a:solidFill>
                  <a:prstClr val="black"/>
                </a:solidFill>
                <a:latin typeface="Nanum Gothic" charset="-127"/>
                <a:ea typeface="Nanum Gothic" charset="-127"/>
                <a:cs typeface="Nanum Gothic" charset="-127"/>
              </a:endParaRPr>
            </a:p>
          </p:txBody>
        </p:sp>
        <p:sp>
          <p:nvSpPr>
            <p:cNvPr id="38" name="삼각형 37"/>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grpSp>
      <p:grpSp>
        <p:nvGrpSpPr>
          <p:cNvPr id="39" name="그룹 38"/>
          <p:cNvGrpSpPr/>
          <p:nvPr/>
        </p:nvGrpSpPr>
        <p:grpSpPr>
          <a:xfrm>
            <a:off x="-1891663" y="3160044"/>
            <a:ext cx="1250935" cy="128978"/>
            <a:chOff x="243535" y="5886605"/>
            <a:chExt cx="1250935" cy="128978"/>
          </a:xfrm>
        </p:grpSpPr>
        <p:sp>
          <p:nvSpPr>
            <p:cNvPr id="40" name="모서리가 둥근 직사각형 39"/>
            <p:cNvSpPr/>
            <p:nvPr/>
          </p:nvSpPr>
          <p:spPr>
            <a:xfrm>
              <a:off x="243535" y="5886605"/>
              <a:ext cx="1202193" cy="128978"/>
            </a:xfrm>
            <a:prstGeom prst="round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r>
                <a:rPr kumimoji="1" lang="ko-KR" altLang="en-US" sz="500" dirty="0">
                  <a:solidFill>
                    <a:prstClr val="black"/>
                  </a:solidFill>
                  <a:latin typeface="Nanum Gothic" charset="-127"/>
                  <a:ea typeface="Nanum Gothic" charset="-127"/>
                  <a:cs typeface="Nanum Gothic" charset="-127"/>
                </a:rPr>
                <a:t>사용자 정의 미리보기 길때 말줄임 표시</a:t>
              </a:r>
              <a:r>
                <a:rPr kumimoji="1" lang="mr-IN" altLang="ko-KR" sz="500" dirty="0">
                  <a:solidFill>
                    <a:prstClr val="black"/>
                  </a:solidFill>
                  <a:latin typeface="Nanum Gothic" charset="-127"/>
                  <a:ea typeface="Nanum Gothic" charset="-127"/>
                  <a:cs typeface="Nanum Gothic" charset="-127"/>
                </a:rPr>
                <a:t>…</a:t>
              </a:r>
              <a:endParaRPr kumimoji="1" lang="ko-KR" altLang="en-US" sz="500" dirty="0">
                <a:solidFill>
                  <a:prstClr val="black"/>
                </a:solidFill>
                <a:latin typeface="Nanum Gothic" charset="-127"/>
                <a:ea typeface="Nanum Gothic" charset="-127"/>
                <a:cs typeface="Nanum Gothic" charset="-127"/>
              </a:endParaRPr>
            </a:p>
          </p:txBody>
        </p:sp>
        <p:sp>
          <p:nvSpPr>
            <p:cNvPr id="41" name="삼각형 40"/>
            <p:cNvSpPr/>
            <p:nvPr/>
          </p:nvSpPr>
          <p:spPr>
            <a:xfrm rot="5400000">
              <a:off x="1445094" y="5927296"/>
              <a:ext cx="53034" cy="45719"/>
            </a:xfrm>
            <a:prstGeom prst="triangl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Nanum Gothic" charset="-127"/>
                <a:ea typeface="Nanum Gothic" charset="-127"/>
                <a:cs typeface="Nanum Gothic" charset="-127"/>
              </a:endParaRPr>
            </a:p>
          </p:txBody>
        </p:sp>
      </p:grpSp>
      <p:sp>
        <p:nvSpPr>
          <p:cNvPr id="42" name="모서리가 둥근 직사각형 41"/>
          <p:cNvSpPr/>
          <p:nvPr/>
        </p:nvSpPr>
        <p:spPr>
          <a:xfrm>
            <a:off x="-1957494" y="3115000"/>
            <a:ext cx="1495586" cy="224334"/>
          </a:xfrm>
          <a:prstGeom prst="roundRect">
            <a:avLst>
              <a:gd name="adj" fmla="val 5000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43" name="제목 2"/>
          <p:cNvSpPr txBox="1">
            <a:spLocks/>
          </p:cNvSpPr>
          <p:nvPr/>
        </p:nvSpPr>
        <p:spPr bwMode="auto">
          <a:xfrm>
            <a:off x="-1859477" y="3586787"/>
            <a:ext cx="1397569"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Nanum Gothic" charset="-127"/>
                <a:ea typeface="Nanum Gothic" charset="-127"/>
                <a:cs typeface="Nanum Gothic" charset="-127"/>
              </a:rPr>
              <a:t>사용자 정의 필드 </a:t>
            </a:r>
            <a:r>
              <a:rPr lang="en-US" altLang="ko-KR" sz="600" dirty="0">
                <a:solidFill>
                  <a:srgbClr val="FF0000"/>
                </a:solidFill>
                <a:latin typeface="Nanum Gothic" charset="-127"/>
                <a:ea typeface="Nanum Gothic" charset="-127"/>
                <a:cs typeface="Nanum Gothic" charset="-127"/>
              </a:rPr>
              <a:t>&gt;</a:t>
            </a:r>
            <a:r>
              <a:rPr lang="ko-KR" altLang="en-US" sz="600" dirty="0">
                <a:solidFill>
                  <a:srgbClr val="FF0000"/>
                </a:solidFill>
                <a:latin typeface="Nanum Gothic" charset="-127"/>
                <a:ea typeface="Nanum Gothic" charset="-127"/>
                <a:cs typeface="Nanum Gothic" charset="-127"/>
              </a:rPr>
              <a:t> 계산식필드 </a:t>
            </a:r>
            <a:r>
              <a:rPr lang="en-US" altLang="ko-KR" sz="600" dirty="0">
                <a:solidFill>
                  <a:srgbClr val="FF0000"/>
                </a:solidFill>
                <a:latin typeface="Nanum Gothic" charset="-127"/>
                <a:ea typeface="Nanum Gothic" charset="-127"/>
                <a:cs typeface="Nanum Gothic" charset="-127"/>
              </a:rPr>
              <a:t>&gt;</a:t>
            </a:r>
            <a:r>
              <a:rPr lang="ko-KR" altLang="en-US" sz="600" dirty="0">
                <a:solidFill>
                  <a:srgbClr val="FF0000"/>
                </a:solidFill>
                <a:latin typeface="Nanum Gothic" charset="-127"/>
                <a:ea typeface="Nanum Gothic" charset="-127"/>
                <a:cs typeface="Nanum Gothic" charset="-127"/>
              </a:rPr>
              <a:t> </a:t>
            </a:r>
            <a:r>
              <a:rPr lang="en-US" altLang="ko-KR" sz="600" dirty="0">
                <a:solidFill>
                  <a:srgbClr val="FF0000"/>
                </a:solidFill>
                <a:latin typeface="Nanum Gothic" charset="-127"/>
                <a:ea typeface="Nanum Gothic" charset="-127"/>
                <a:cs typeface="Nanum Gothic" charset="-127"/>
              </a:rPr>
              <a:t>H</a:t>
            </a:r>
            <a:r>
              <a:rPr lang="ko-KR" altLang="en-US" sz="600" dirty="0">
                <a:solidFill>
                  <a:srgbClr val="FF0000"/>
                </a:solidFill>
                <a:latin typeface="Nanum Gothic" charset="-127"/>
                <a:ea typeface="Nanum Gothic" charset="-127"/>
                <a:cs typeface="Nanum Gothic" charset="-127"/>
              </a:rPr>
              <a:t>오버</a:t>
            </a:r>
            <a:endParaRPr lang="en-US" altLang="ko-KR" sz="600" dirty="0">
              <a:solidFill>
                <a:srgbClr val="FF0000"/>
              </a:solidFill>
              <a:latin typeface="Nanum Gothic" charset="-127"/>
              <a:ea typeface="Nanum Gothic" charset="-127"/>
              <a:cs typeface="Nanum Gothic" charset="-127"/>
            </a:endParaRPr>
          </a:p>
        </p:txBody>
      </p:sp>
      <p:sp>
        <p:nvSpPr>
          <p:cNvPr id="44" name="모서리가 둥근 직사각형 43"/>
          <p:cNvSpPr/>
          <p:nvPr/>
        </p:nvSpPr>
        <p:spPr>
          <a:xfrm>
            <a:off x="-1957494" y="3691660"/>
            <a:ext cx="1495586" cy="224334"/>
          </a:xfrm>
          <a:prstGeom prst="roundRect">
            <a:avLst>
              <a:gd name="adj" fmla="val 5000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45" name="제목 2"/>
          <p:cNvSpPr txBox="1">
            <a:spLocks/>
          </p:cNvSpPr>
          <p:nvPr/>
        </p:nvSpPr>
        <p:spPr bwMode="auto">
          <a:xfrm>
            <a:off x="-1859477" y="4130194"/>
            <a:ext cx="1397569" cy="1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Nanum Gothic" charset="-127"/>
                <a:ea typeface="Nanum Gothic" charset="-127"/>
                <a:cs typeface="Nanum Gothic" charset="-127"/>
              </a:rPr>
              <a:t>사용자 정의 필드 </a:t>
            </a:r>
            <a:r>
              <a:rPr lang="en-US" altLang="ko-KR" sz="600" dirty="0">
                <a:solidFill>
                  <a:srgbClr val="FF0000"/>
                </a:solidFill>
                <a:latin typeface="Nanum Gothic" charset="-127"/>
                <a:ea typeface="Nanum Gothic" charset="-127"/>
                <a:cs typeface="Nanum Gothic" charset="-127"/>
              </a:rPr>
              <a:t>&gt;</a:t>
            </a:r>
            <a:r>
              <a:rPr lang="ko-KR" altLang="en-US" sz="600" dirty="0">
                <a:solidFill>
                  <a:srgbClr val="FF0000"/>
                </a:solidFill>
                <a:latin typeface="Nanum Gothic" charset="-127"/>
                <a:ea typeface="Nanum Gothic" charset="-127"/>
                <a:cs typeface="Nanum Gothic" charset="-127"/>
              </a:rPr>
              <a:t> 매개변수 </a:t>
            </a:r>
            <a:r>
              <a:rPr lang="en-US" altLang="ko-KR" sz="600" dirty="0">
                <a:solidFill>
                  <a:srgbClr val="FF0000"/>
                </a:solidFill>
                <a:latin typeface="Nanum Gothic" charset="-127"/>
                <a:ea typeface="Nanum Gothic" charset="-127"/>
                <a:cs typeface="Nanum Gothic" charset="-127"/>
              </a:rPr>
              <a:t>&gt;H</a:t>
            </a:r>
            <a:r>
              <a:rPr lang="ko-KR" altLang="en-US" sz="600" dirty="0">
                <a:solidFill>
                  <a:srgbClr val="FF0000"/>
                </a:solidFill>
                <a:latin typeface="Nanum Gothic" charset="-127"/>
                <a:ea typeface="Nanum Gothic" charset="-127"/>
                <a:cs typeface="Nanum Gothic" charset="-127"/>
              </a:rPr>
              <a:t>오버</a:t>
            </a:r>
            <a:endParaRPr lang="en-US" altLang="ko-KR" sz="600" dirty="0">
              <a:solidFill>
                <a:srgbClr val="FF0000"/>
              </a:solidFill>
              <a:latin typeface="Nanum Gothic" charset="-127"/>
              <a:ea typeface="Nanum Gothic" charset="-127"/>
              <a:cs typeface="Nanum Gothic" charset="-127"/>
            </a:endParaRPr>
          </a:p>
        </p:txBody>
      </p:sp>
      <p:sp>
        <p:nvSpPr>
          <p:cNvPr id="46" name="모서리가 둥근 직사각형 45"/>
          <p:cNvSpPr/>
          <p:nvPr/>
        </p:nvSpPr>
        <p:spPr>
          <a:xfrm>
            <a:off x="-1957494" y="4235067"/>
            <a:ext cx="1495586" cy="224334"/>
          </a:xfrm>
          <a:prstGeom prst="roundRect">
            <a:avLst>
              <a:gd name="adj" fmla="val 50000"/>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47" name="TextBox 46"/>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grpSp>
        <p:nvGrpSpPr>
          <p:cNvPr id="48" name="그룹 47"/>
          <p:cNvGrpSpPr/>
          <p:nvPr/>
        </p:nvGrpSpPr>
        <p:grpSpPr>
          <a:xfrm>
            <a:off x="1065678" y="1658502"/>
            <a:ext cx="1625579" cy="183138"/>
            <a:chOff x="1065678" y="1658502"/>
            <a:chExt cx="1625579" cy="183138"/>
          </a:xfrm>
        </p:grpSpPr>
        <p:sp>
          <p:nvSpPr>
            <p:cNvPr id="49" name="모서리가 둥근 직사각형 58"/>
            <p:cNvSpPr/>
            <p:nvPr/>
          </p:nvSpPr>
          <p:spPr>
            <a:xfrm>
              <a:off x="1065678" y="1658502"/>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pic>
          <p:nvPicPr>
            <p:cNvPr id="50" name="그림 4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14353" y="1697997"/>
              <a:ext cx="114109" cy="114109"/>
            </a:xfrm>
            <a:prstGeom prst="rect">
              <a:avLst/>
            </a:prstGeom>
          </p:spPr>
        </p:pic>
      </p:grpSp>
    </p:spTree>
    <p:extLst>
      <p:ext uri="{BB962C8B-B14F-4D97-AF65-F5344CB8AC3E}">
        <p14:creationId xmlns:p14="http://schemas.microsoft.com/office/powerpoint/2010/main" val="125698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pPr marL="0" lvl="1" indent="0">
              <a:spcBef>
                <a:spcPts val="1000"/>
              </a:spcBef>
              <a:buNone/>
            </a:pPr>
            <a:r>
              <a:rPr lang="ko-KR" altLang="en-US" dirty="0"/>
              <a:t>아래 내용 이외</a:t>
            </a:r>
            <a:r>
              <a:rPr lang="en-US" altLang="ko-KR" dirty="0"/>
              <a:t>,</a:t>
            </a:r>
            <a:r>
              <a:rPr lang="ko-KR" altLang="en-US" dirty="0"/>
              <a:t> 대시보드 데이터소스 패널 설명과 동일 </a:t>
            </a:r>
            <a:r>
              <a:rPr lang="ko-KR" altLang="en-US" dirty="0">
                <a:solidFill>
                  <a:srgbClr val="00B0F0"/>
                </a:solidFill>
              </a:rPr>
              <a:t>☞</a:t>
            </a:r>
            <a:endParaRPr lang="en-US" altLang="ko-KR" dirty="0"/>
          </a:p>
          <a:p>
            <a:r>
              <a:rPr lang="ko-KR" altLang="en-US" dirty="0"/>
              <a:t>연결데이터</a:t>
            </a:r>
            <a:endParaRPr lang="en-US" altLang="ko-KR" dirty="0"/>
          </a:p>
          <a:p>
            <a:pPr lvl="1"/>
            <a:r>
              <a:rPr lang="ko-KR" altLang="en-US" dirty="0"/>
              <a:t>상세 보기 아이콘 클릭 </a:t>
            </a:r>
            <a:r>
              <a:rPr lang="en-US" altLang="ko-KR" dirty="0"/>
              <a:t>&gt;</a:t>
            </a:r>
            <a:r>
              <a:rPr lang="ko-KR" altLang="en-US" dirty="0">
                <a:solidFill>
                  <a:srgbClr val="FF0000"/>
                </a:solidFill>
              </a:rPr>
              <a:t> </a:t>
            </a:r>
            <a:r>
              <a:rPr lang="ko-KR" altLang="en-US" dirty="0"/>
              <a:t>데이터 소스 상세 정보 보기 팝업 출력</a:t>
            </a:r>
            <a:r>
              <a:rPr lang="ko-KR" altLang="en-US" dirty="0">
                <a:solidFill>
                  <a:srgbClr val="00B0F0"/>
                </a:solidFill>
              </a:rPr>
              <a:t> ☞</a:t>
            </a:r>
            <a:r>
              <a:rPr lang="mr-IN" altLang="ko-KR" dirty="0">
                <a:solidFill>
                  <a:srgbClr val="00B0F0"/>
                </a:solidFill>
              </a:rPr>
              <a:t> [064.1]</a:t>
            </a:r>
            <a:r>
              <a:rPr kumimoji="1" lang="en-US" altLang="ko-KR" dirty="0">
                <a:solidFill>
                  <a:srgbClr val="00B0F0"/>
                </a:solidFill>
              </a:rPr>
              <a:t> </a:t>
            </a:r>
            <a:endParaRPr lang="en-US" altLang="ko-KR" dirty="0">
              <a:solidFill>
                <a:srgbClr val="FF0000"/>
              </a:solidFill>
            </a:endParaRPr>
          </a:p>
          <a:p>
            <a:pPr marL="85727" lvl="1" indent="-85727">
              <a:spcBef>
                <a:spcPts val="1000"/>
              </a:spcBef>
            </a:pPr>
            <a:r>
              <a:rPr lang="ko-KR" altLang="en-US" dirty="0">
                <a:latin typeface="+mn-ea"/>
              </a:rPr>
              <a:t>선반에 올라간 컬럼인 경우</a:t>
            </a:r>
            <a:r>
              <a:rPr lang="en-US" altLang="ko-KR" dirty="0">
                <a:latin typeface="+mn-ea"/>
              </a:rPr>
              <a:t>,</a:t>
            </a:r>
            <a:r>
              <a:rPr lang="ko-KR" altLang="en-US" dirty="0">
                <a:latin typeface="+mn-ea"/>
              </a:rPr>
              <a:t> 해당 선반을 표현하는 아이콘 표시</a:t>
            </a:r>
            <a:endParaRPr lang="en-US" altLang="ko-KR" dirty="0">
              <a:latin typeface="+mn-ea"/>
            </a:endParaRPr>
          </a:p>
          <a:p>
            <a:pPr marL="85727" lvl="1" indent="-85727">
              <a:spcBef>
                <a:spcPts val="1000"/>
              </a:spcBef>
            </a:pPr>
            <a:r>
              <a:rPr lang="ko-KR" altLang="en-US" dirty="0"/>
              <a:t>데이터가 많아서 데이터 표시 제한에 걸린 경우</a:t>
            </a:r>
            <a:r>
              <a:rPr lang="en-US" altLang="ko-KR" dirty="0"/>
              <a:t>,</a:t>
            </a:r>
            <a:r>
              <a:rPr lang="ko-KR" altLang="en-US" dirty="0"/>
              <a:t> 레이어드 메시지 박스 출력</a:t>
            </a:r>
            <a:endParaRPr lang="en-US" altLang="ko-KR" dirty="0"/>
          </a:p>
          <a:p>
            <a:pPr marL="130172" lvl="2" indent="-85727">
              <a:spcBef>
                <a:spcPts val="1000"/>
              </a:spcBef>
            </a:pPr>
            <a:r>
              <a:rPr lang="ko-KR" altLang="en-US" dirty="0"/>
              <a:t>예</a:t>
            </a:r>
            <a:r>
              <a:rPr lang="en-US" altLang="ko-KR" dirty="0"/>
              <a:t>)</a:t>
            </a:r>
            <a:r>
              <a:rPr lang="ko-KR" altLang="en-US" dirty="0"/>
              <a:t> 타임 타입 컬럼의 초 단위 혹은 카디넬리티가 높은 컬럼</a:t>
            </a:r>
            <a:endParaRPr lang="en-US" altLang="ko-KR" dirty="0"/>
          </a:p>
          <a:p>
            <a:pPr marL="130172" lvl="2" indent="-85727">
              <a:spcBef>
                <a:spcPts val="1000"/>
              </a:spcBef>
            </a:pPr>
            <a:r>
              <a:rPr lang="ko-KR" altLang="en-US" dirty="0"/>
              <a:t>표시 데이터를 차트별로 </a:t>
            </a:r>
            <a:r>
              <a:rPr lang="en-US" altLang="ko-KR" dirty="0"/>
              <a:t>n</a:t>
            </a:r>
            <a:r>
              <a:rPr lang="ko-KR" altLang="en-US" dirty="0"/>
              <a:t> 건까지 제한함</a:t>
            </a:r>
            <a:r>
              <a:rPr lang="en-US" altLang="ko-KR" dirty="0"/>
              <a:t>.</a:t>
            </a:r>
          </a:p>
          <a:p>
            <a:pPr marL="130172" lvl="2" indent="-85727">
              <a:spcBef>
                <a:spcPts val="1000"/>
              </a:spcBef>
            </a:pPr>
            <a:r>
              <a:rPr lang="ko-KR" altLang="en-US" dirty="0">
                <a:latin typeface="+mn-ea"/>
              </a:rPr>
              <a:t>메시지 박스</a:t>
            </a:r>
            <a:endParaRPr lang="en-US" altLang="ko-KR" dirty="0">
              <a:latin typeface="+mn-ea"/>
            </a:endParaRPr>
          </a:p>
          <a:p>
            <a:pPr marL="171447" lvl="3" indent="-85727">
              <a:spcBef>
                <a:spcPts val="1000"/>
              </a:spcBef>
            </a:pPr>
            <a:r>
              <a:rPr lang="ko-KR" altLang="en-US" u="sng" dirty="0">
                <a:latin typeface="+mn-ea"/>
              </a:rPr>
              <a:t>열린 상태</a:t>
            </a:r>
            <a:r>
              <a:rPr lang="en-US" altLang="ko-KR" u="sng" dirty="0">
                <a:latin typeface="+mn-ea"/>
              </a:rPr>
              <a:t>(default)</a:t>
            </a:r>
          </a:p>
          <a:p>
            <a:pPr marL="215897" lvl="4" indent="-85727">
              <a:spcBef>
                <a:spcPts val="1000"/>
              </a:spcBef>
            </a:pPr>
            <a:r>
              <a:rPr lang="ko-KR" altLang="en-US" dirty="0">
                <a:latin typeface="+mn-ea"/>
              </a:rPr>
              <a:t>총 건수 및 표시건수 확인 가능</a:t>
            </a:r>
            <a:r>
              <a:rPr lang="en-US" altLang="ko-KR" dirty="0">
                <a:latin typeface="+mn-ea"/>
              </a:rPr>
              <a:t>.</a:t>
            </a:r>
            <a:r>
              <a:rPr lang="ko-KR" altLang="en-US" dirty="0">
                <a:latin typeface="+mn-ea"/>
              </a:rPr>
              <a:t> </a:t>
            </a:r>
            <a:endParaRPr lang="en-US" altLang="ko-KR" dirty="0">
              <a:latin typeface="+mn-ea"/>
            </a:endParaRPr>
          </a:p>
          <a:p>
            <a:pPr marL="215897" lvl="4" indent="-85727">
              <a:spcBef>
                <a:spcPts val="1000"/>
              </a:spcBef>
            </a:pPr>
            <a:r>
              <a:rPr lang="ko-KR" altLang="en-US" dirty="0">
                <a:latin typeface="+mn-ea"/>
              </a:rPr>
              <a:t>닫기 버튼 클릭 </a:t>
            </a:r>
            <a:r>
              <a:rPr lang="en-US" altLang="ko-KR" dirty="0">
                <a:latin typeface="+mn-ea"/>
              </a:rPr>
              <a:t>&gt;</a:t>
            </a:r>
            <a:r>
              <a:rPr lang="ko-KR" altLang="en-US" dirty="0">
                <a:latin typeface="+mn-ea"/>
              </a:rPr>
              <a:t> 메시지 박스 닫음 </a:t>
            </a:r>
            <a:endParaRPr lang="en-US" altLang="ko-KR" dirty="0">
              <a:latin typeface="+mn-ea"/>
            </a:endParaRPr>
          </a:p>
          <a:p>
            <a:pPr marL="171447" lvl="3" indent="-85727">
              <a:spcBef>
                <a:spcPts val="1000"/>
              </a:spcBef>
            </a:pPr>
            <a:r>
              <a:rPr lang="ko-KR" altLang="en-US" dirty="0">
                <a:latin typeface="+mn-ea"/>
              </a:rPr>
              <a:t>닫힌 상태</a:t>
            </a:r>
            <a:endParaRPr lang="en-US" altLang="ko-KR" dirty="0">
              <a:latin typeface="+mn-ea"/>
            </a:endParaRPr>
          </a:p>
          <a:p>
            <a:pPr marL="215897" lvl="4" indent="-85727">
              <a:spcBef>
                <a:spcPts val="1000"/>
              </a:spcBef>
            </a:pPr>
            <a:r>
              <a:rPr lang="ko-KR" altLang="en-US" dirty="0">
                <a:latin typeface="+mn-ea"/>
              </a:rPr>
              <a:t>아이콘 클릭 </a:t>
            </a:r>
            <a:r>
              <a:rPr lang="en-US" altLang="ko-KR" dirty="0">
                <a:latin typeface="+mn-ea"/>
              </a:rPr>
              <a:t>&gt;</a:t>
            </a:r>
            <a:r>
              <a:rPr lang="ko-KR" altLang="en-US" dirty="0">
                <a:latin typeface="+mn-ea"/>
              </a:rPr>
              <a:t> 메시지 박스 오픈</a:t>
            </a:r>
            <a:endParaRPr lang="en-US" altLang="ko-KR" dirty="0">
              <a:latin typeface="+mn-ea"/>
            </a:endParaRPr>
          </a:p>
        </p:txBody>
      </p:sp>
      <p:sp>
        <p:nvSpPr>
          <p:cNvPr id="2" name="텍스트 개체 틀 1"/>
          <p:cNvSpPr>
            <a:spLocks noGrp="1"/>
          </p:cNvSpPr>
          <p:nvPr>
            <p:ph type="body" sz="quarter" idx="11"/>
          </p:nvPr>
        </p:nvSpPr>
        <p:spPr/>
        <p:txBody>
          <a:bodyPr/>
          <a:lstStyle/>
          <a:p>
            <a:r>
              <a:rPr lang="ko-KR" altLang="en-US" dirty="0"/>
              <a:t>기본 레이아웃</a:t>
            </a:r>
            <a:endParaRPr lang="ko-KR" altLang="en-US" dirty="0">
              <a:solidFill>
                <a:srgbClr val="FF0000"/>
              </a:solidFill>
            </a:endParaRPr>
          </a:p>
        </p:txBody>
      </p:sp>
      <p:sp>
        <p:nvSpPr>
          <p:cNvPr id="4" name="제목 3"/>
          <p:cNvSpPr>
            <a:spLocks noGrp="1"/>
          </p:cNvSpPr>
          <p:nvPr>
            <p:ph type="title"/>
          </p:nvPr>
        </p:nvSpPr>
        <p:spPr/>
        <p:txBody>
          <a:bodyPr/>
          <a:lstStyle/>
          <a:p>
            <a:r>
              <a:rPr kumimoji="1" lang="en-US" altLang="ko-KR" dirty="0"/>
              <a:t>3.2</a:t>
            </a:r>
            <a:r>
              <a:rPr kumimoji="1" lang="ko-KR" altLang="en-US" dirty="0"/>
              <a:t> 데이터소스 패널 </a:t>
            </a:r>
            <a:r>
              <a:rPr kumimoji="1" lang="en-US" altLang="ko-KR" dirty="0"/>
              <a:t>&gt;</a:t>
            </a:r>
            <a:r>
              <a:rPr kumimoji="1" lang="ko-KR" altLang="en-US" dirty="0"/>
              <a:t> 공통 레이아웃</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62</a:t>
            </a:fld>
            <a:endParaRPr lang="ko-KR" altLang="en-US" dirty="0">
              <a:solidFill>
                <a:srgbClr val="FFC000">
                  <a:lumMod val="75000"/>
                </a:srgbClr>
              </a:solidFill>
            </a:endParaRPr>
          </a:p>
        </p:txBody>
      </p:sp>
      <p:grpSp>
        <p:nvGrpSpPr>
          <p:cNvPr id="5" name="그룹 4"/>
          <p:cNvGrpSpPr/>
          <p:nvPr/>
        </p:nvGrpSpPr>
        <p:grpSpPr>
          <a:xfrm>
            <a:off x="1015589" y="1666874"/>
            <a:ext cx="1758255" cy="3781602"/>
            <a:chOff x="1015589" y="1668540"/>
            <a:chExt cx="1854108" cy="4141209"/>
          </a:xfrm>
        </p:grpSpPr>
        <p:pic>
          <p:nvPicPr>
            <p:cNvPr id="23" name="그림 22"/>
            <p:cNvPicPr>
              <a:picLocks noChangeAspect="1"/>
            </p:cNvPicPr>
            <p:nvPr/>
          </p:nvPicPr>
          <p:blipFill rotWithShape="1">
            <a:blip r:embed="rId3">
              <a:extLst>
                <a:ext uri="{28A0092B-C50C-407E-A947-70E740481C1C}">
                  <a14:useLocalDpi xmlns:a14="http://schemas.microsoft.com/office/drawing/2010/main" val="0"/>
                </a:ext>
              </a:extLst>
            </a:blip>
            <a:srcRect t="247" b="46526"/>
            <a:stretch/>
          </p:blipFill>
          <p:spPr>
            <a:xfrm>
              <a:off x="1015589" y="1668540"/>
              <a:ext cx="1854108" cy="4141209"/>
            </a:xfrm>
            <a:prstGeom prst="rect">
              <a:avLst/>
            </a:prstGeom>
          </p:spPr>
        </p:pic>
        <p:sp>
          <p:nvSpPr>
            <p:cNvPr id="27" name="제목 2"/>
            <p:cNvSpPr txBox="1">
              <a:spLocks/>
            </p:cNvSpPr>
            <p:nvPr/>
          </p:nvSpPr>
          <p:spPr bwMode="auto">
            <a:xfrm>
              <a:off x="1448227" y="5515864"/>
              <a:ext cx="1330489" cy="218487"/>
            </a:xfrm>
            <a:prstGeom prst="rect">
              <a:avLst/>
            </a:prstGeom>
            <a:solidFill>
              <a:srgbClr val="2F3339"/>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solidFill>
                  <a:latin typeface="+mn-ea"/>
                  <a:ea typeface="+mn-ea"/>
                  <a:cs typeface="Nanum Gothic" charset="-127"/>
                </a:rPr>
                <a:t>Parameter name</a:t>
              </a:r>
            </a:p>
            <a:p>
              <a:pPr>
                <a:buClr>
                  <a:srgbClr val="336699"/>
                </a:buClr>
              </a:pPr>
              <a:endParaRPr lang="en-US" altLang="ko-KR" sz="600" dirty="0">
                <a:solidFill>
                  <a:schemeClr val="bg1"/>
                </a:solidFill>
                <a:latin typeface="+mn-ea"/>
                <a:ea typeface="+mn-ea"/>
                <a:cs typeface="Nanum Gothic" charset="-127"/>
              </a:endParaRPr>
            </a:p>
          </p:txBody>
        </p:sp>
        <p:sp>
          <p:nvSpPr>
            <p:cNvPr id="39" name="제목 2"/>
            <p:cNvSpPr txBox="1">
              <a:spLocks/>
            </p:cNvSpPr>
            <p:nvPr/>
          </p:nvSpPr>
          <p:spPr bwMode="auto">
            <a:xfrm>
              <a:off x="1839301" y="2735612"/>
              <a:ext cx="594303" cy="142370"/>
            </a:xfrm>
            <a:prstGeom prst="rect">
              <a:avLst/>
            </a:prstGeom>
            <a:solidFill>
              <a:srgbClr val="36393E"/>
            </a:solidFill>
            <a:ln w="3175">
              <a:noFill/>
            </a:ln>
            <a:extLst/>
          </p:spPr>
          <p:txBody>
            <a:bodyPr lIns="36000" tIns="3600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dirty="0">
                  <a:solidFill>
                    <a:schemeClr val="bg1">
                      <a:lumMod val="50000"/>
                    </a:schemeClr>
                  </a:solidFill>
                  <a:latin typeface="+mn-ea"/>
                  <a:ea typeface="+mn-ea"/>
                  <a:cs typeface="Nanum Gothic" charset="-127"/>
                </a:rPr>
                <a:t>(Alias name)</a:t>
              </a:r>
            </a:p>
          </p:txBody>
        </p:sp>
        <p:pic>
          <p:nvPicPr>
            <p:cNvPr id="40" name="그림 39"/>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2563503" y="4212342"/>
              <a:ext cx="100876" cy="100876"/>
            </a:xfrm>
            <a:prstGeom prst="rect">
              <a:avLst/>
            </a:prstGeom>
          </p:spPr>
        </p:pic>
        <p:pic>
          <p:nvPicPr>
            <p:cNvPr id="45" name="그림 4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606444" y="5579783"/>
              <a:ext cx="81440" cy="81440"/>
            </a:xfrm>
            <a:prstGeom prst="rect">
              <a:avLst/>
            </a:prstGeom>
          </p:spPr>
        </p:pic>
        <p:pic>
          <p:nvPicPr>
            <p:cNvPr id="46" name="그림 45"/>
            <p:cNvPicPr>
              <a:picLocks noChangeAspect="1"/>
            </p:cNvPicPr>
            <p:nvPr/>
          </p:nvPicPr>
          <p:blipFill>
            <a:blip r:embed="rId6">
              <a:lum bright="70000" contrast="-70000"/>
            </a:blip>
            <a:stretch>
              <a:fillRect/>
            </a:stretch>
          </p:blipFill>
          <p:spPr>
            <a:xfrm>
              <a:off x="2607941" y="5349041"/>
              <a:ext cx="79943" cy="77592"/>
            </a:xfrm>
            <a:prstGeom prst="rect">
              <a:avLst/>
            </a:prstGeom>
          </p:spPr>
        </p:pic>
        <p:pic>
          <p:nvPicPr>
            <p:cNvPr id="47" name="그림 46"/>
            <p:cNvPicPr>
              <a:picLocks noChangeAspect="1"/>
            </p:cNvPicPr>
            <p:nvPr/>
          </p:nvPicPr>
          <p:blipFill rotWithShape="1">
            <a:blip r:embed="rId7">
              <a:extLst>
                <a:ext uri="{28A0092B-C50C-407E-A947-70E740481C1C}">
                  <a14:useLocalDpi xmlns:a14="http://schemas.microsoft.com/office/drawing/2010/main" val="0"/>
                </a:ext>
              </a:extLst>
            </a:blip>
            <a:srcRect l="91398" t="9827" r="902" b="9671"/>
            <a:stretch/>
          </p:blipFill>
          <p:spPr>
            <a:xfrm>
              <a:off x="2651286" y="2315934"/>
              <a:ext cx="119877" cy="119990"/>
            </a:xfrm>
            <a:prstGeom prst="rect">
              <a:avLst/>
            </a:prstGeom>
          </p:spPr>
        </p:pic>
        <p:pic>
          <p:nvPicPr>
            <p:cNvPr id="49" name="그림 48"/>
            <p:cNvPicPr>
              <a:picLocks noChangeAspect="1"/>
            </p:cNvPicPr>
            <p:nvPr/>
          </p:nvPicPr>
          <p:blipFill rotWithShape="1">
            <a:blip r:embed="rId7">
              <a:extLst>
                <a:ext uri="{28A0092B-C50C-407E-A947-70E740481C1C}">
                  <a14:useLocalDpi xmlns:a14="http://schemas.microsoft.com/office/drawing/2010/main" val="0"/>
                </a:ext>
              </a:extLst>
            </a:blip>
            <a:srcRect l="91398" t="9827" r="902" b="9671"/>
            <a:stretch/>
          </p:blipFill>
          <p:spPr>
            <a:xfrm>
              <a:off x="2651286" y="4737485"/>
              <a:ext cx="119877" cy="119990"/>
            </a:xfrm>
            <a:prstGeom prst="rect">
              <a:avLst/>
            </a:prstGeom>
          </p:spPr>
        </p:pic>
        <p:grpSp>
          <p:nvGrpSpPr>
            <p:cNvPr id="50" name="그룹 49"/>
            <p:cNvGrpSpPr/>
            <p:nvPr/>
          </p:nvGrpSpPr>
          <p:grpSpPr>
            <a:xfrm>
              <a:off x="1730577" y="4734885"/>
              <a:ext cx="914287" cy="122590"/>
              <a:chOff x="2903934" y="4079165"/>
              <a:chExt cx="914287" cy="122590"/>
            </a:xfrm>
          </p:grpSpPr>
          <p:sp>
            <p:nvSpPr>
              <p:cNvPr id="51" name="직사각형 50"/>
              <p:cNvSpPr/>
              <p:nvPr/>
            </p:nvSpPr>
            <p:spPr>
              <a:xfrm>
                <a:off x="2903934" y="4079165"/>
                <a:ext cx="914287" cy="122590"/>
              </a:xfrm>
              <a:prstGeom prst="rect">
                <a:avLst/>
              </a:prstGeom>
              <a:solidFill>
                <a:schemeClr val="bg1">
                  <a:lumMod val="95000"/>
                </a:schemeClr>
              </a:solidFill>
              <a:ln w="3175">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108000" tIns="0" rIns="0" bIns="0" rtlCol="0" anchor="ctr"/>
              <a:lstStyle/>
              <a:p>
                <a:pPr>
                  <a:buClr>
                    <a:srgbClr val="336699"/>
                  </a:buClr>
                </a:pPr>
                <a:r>
                  <a:rPr lang="en-US" altLang="ko-KR" sz="500" dirty="0">
                    <a:solidFill>
                      <a:srgbClr val="000000"/>
                    </a:solidFill>
                    <a:latin typeface="+mn-ea"/>
                    <a:cs typeface="Nanum Gothic" charset="-127"/>
                  </a:rPr>
                  <a:t> Measure         Parameter</a:t>
                </a:r>
              </a:p>
            </p:txBody>
          </p:sp>
          <p:pic>
            <p:nvPicPr>
              <p:cNvPr id="52" name="그림 51"/>
              <p:cNvPicPr>
                <a:picLocks noChangeAspect="1"/>
              </p:cNvPicPr>
              <p:nvPr/>
            </p:nvPicPr>
            <p:blipFill>
              <a:blip r:embed="rId6"/>
              <a:stretch>
                <a:fillRect/>
              </a:stretch>
            </p:blipFill>
            <p:spPr>
              <a:xfrm>
                <a:off x="2932437" y="4108140"/>
                <a:ext cx="79943" cy="77592"/>
              </a:xfrm>
              <a:prstGeom prst="rect">
                <a:avLst/>
              </a:prstGeom>
            </p:spPr>
          </p:pic>
          <p:pic>
            <p:nvPicPr>
              <p:cNvPr id="53" name="그림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72330" y="4104292"/>
                <a:ext cx="81440" cy="81440"/>
              </a:xfrm>
              <a:prstGeom prst="rect">
                <a:avLst/>
              </a:prstGeom>
            </p:spPr>
          </p:pic>
        </p:grpSp>
      </p:grpSp>
      <p:grpSp>
        <p:nvGrpSpPr>
          <p:cNvPr id="6" name="그룹 5"/>
          <p:cNvGrpSpPr/>
          <p:nvPr/>
        </p:nvGrpSpPr>
        <p:grpSpPr>
          <a:xfrm>
            <a:off x="1088017" y="5344154"/>
            <a:ext cx="1658853" cy="104323"/>
            <a:chOff x="1088017" y="6753684"/>
            <a:chExt cx="1658853" cy="104323"/>
          </a:xfrm>
        </p:grpSpPr>
        <p:sp>
          <p:nvSpPr>
            <p:cNvPr id="56" name="자유형 55"/>
            <p:cNvSpPr/>
            <p:nvPr/>
          </p:nvSpPr>
          <p:spPr>
            <a:xfrm rot="5400000">
              <a:off x="1880881" y="5960820"/>
              <a:ext cx="73126" cy="1658853"/>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sp>
          <p:nvSpPr>
            <p:cNvPr id="57" name="자유형 56"/>
            <p:cNvSpPr/>
            <p:nvPr/>
          </p:nvSpPr>
          <p:spPr>
            <a:xfrm rot="5400000">
              <a:off x="1880881" y="5992018"/>
              <a:ext cx="73125" cy="1658853"/>
            </a:xfrm>
            <a:custGeom>
              <a:avLst/>
              <a:gdLst>
                <a:gd name="connsiteX0" fmla="*/ 107618 w 181829"/>
                <a:gd name="connsiteY0" fmla="*/ 0 h 1749287"/>
                <a:gd name="connsiteX1" fmla="*/ 1601 w 181829"/>
                <a:gd name="connsiteY1" fmla="*/ 536713 h 1749287"/>
                <a:gd name="connsiteX2" fmla="*/ 180505 w 181829"/>
                <a:gd name="connsiteY2" fmla="*/ 1239079 h 1749287"/>
                <a:gd name="connsiteX3" fmla="*/ 87740 w 181829"/>
                <a:gd name="connsiteY3" fmla="*/ 1749287 h 1749287"/>
              </a:gdLst>
              <a:ahLst/>
              <a:cxnLst>
                <a:cxn ang="0">
                  <a:pos x="connsiteX0" y="connsiteY0"/>
                </a:cxn>
                <a:cxn ang="0">
                  <a:pos x="connsiteX1" y="connsiteY1"/>
                </a:cxn>
                <a:cxn ang="0">
                  <a:pos x="connsiteX2" y="connsiteY2"/>
                </a:cxn>
                <a:cxn ang="0">
                  <a:pos x="connsiteX3" y="connsiteY3"/>
                </a:cxn>
              </a:cxnLst>
              <a:rect l="l" t="t" r="r" b="b"/>
              <a:pathLst>
                <a:path w="181829" h="1749287">
                  <a:moveTo>
                    <a:pt x="107618" y="0"/>
                  </a:moveTo>
                  <a:cubicBezTo>
                    <a:pt x="48535" y="165100"/>
                    <a:pt x="-10547" y="330200"/>
                    <a:pt x="1601" y="536713"/>
                  </a:cubicBezTo>
                  <a:cubicBezTo>
                    <a:pt x="13749" y="743226"/>
                    <a:pt x="166149" y="1036983"/>
                    <a:pt x="180505" y="1239079"/>
                  </a:cubicBezTo>
                  <a:cubicBezTo>
                    <a:pt x="194861" y="1441175"/>
                    <a:pt x="87740" y="1749287"/>
                    <a:pt x="87740" y="1749287"/>
                  </a:cubicBezTo>
                </a:path>
              </a:pathLst>
            </a:cu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latin typeface="+mn-ea"/>
              </a:endParaRPr>
            </a:p>
          </p:txBody>
        </p:sp>
      </p:grpSp>
      <p:pic>
        <p:nvPicPr>
          <p:cNvPr id="58" name="그림 57"/>
          <p:cNvPicPr>
            <a:picLocks noChangeAspect="1"/>
          </p:cNvPicPr>
          <p:nvPr/>
        </p:nvPicPr>
        <p:blipFill rotWithShape="1">
          <a:blip r:embed="rId8">
            <a:extLst>
              <a:ext uri="{28A0092B-C50C-407E-A947-70E740481C1C}">
                <a14:useLocalDpi xmlns:a14="http://schemas.microsoft.com/office/drawing/2010/main" val="0"/>
              </a:ext>
            </a:extLst>
          </a:blip>
          <a:srcRect l="7467" t="40303" r="90866" b="57507"/>
          <a:stretch/>
        </p:blipFill>
        <p:spPr>
          <a:xfrm>
            <a:off x="1088017" y="2641287"/>
            <a:ext cx="156095" cy="154450"/>
          </a:xfrm>
          <a:prstGeom prst="rect">
            <a:avLst/>
          </a:prstGeom>
        </p:spPr>
      </p:pic>
      <p:pic>
        <p:nvPicPr>
          <p:cNvPr id="59" name="그림 58"/>
          <p:cNvPicPr>
            <a:picLocks noChangeAspect="1"/>
          </p:cNvPicPr>
          <p:nvPr/>
        </p:nvPicPr>
        <p:blipFill rotWithShape="1">
          <a:blip r:embed="rId8">
            <a:extLst>
              <a:ext uri="{28A0092B-C50C-407E-A947-70E740481C1C}">
                <a14:useLocalDpi xmlns:a14="http://schemas.microsoft.com/office/drawing/2010/main" val="0"/>
              </a:ext>
            </a:extLst>
          </a:blip>
          <a:srcRect l="7467" t="65218" r="90866" b="32435"/>
          <a:stretch/>
        </p:blipFill>
        <p:spPr>
          <a:xfrm>
            <a:off x="1088017" y="4971448"/>
            <a:ext cx="156095" cy="165518"/>
          </a:xfrm>
          <a:prstGeom prst="rect">
            <a:avLst/>
          </a:prstGeom>
        </p:spPr>
      </p:pic>
      <p:sp>
        <p:nvSpPr>
          <p:cNvPr id="38" name="타원 37"/>
          <p:cNvSpPr/>
          <p:nvPr/>
        </p:nvSpPr>
        <p:spPr>
          <a:xfrm>
            <a:off x="968143" y="262540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2</a:t>
            </a:r>
            <a:endParaRPr lang="ko-KR" altLang="en-US" sz="700" dirty="0">
              <a:solidFill>
                <a:schemeClr val="bg1"/>
              </a:solidFill>
              <a:latin typeface="+mn-ea"/>
            </a:endParaRPr>
          </a:p>
        </p:txBody>
      </p:sp>
      <p:grpSp>
        <p:nvGrpSpPr>
          <p:cNvPr id="62" name="그룹 61"/>
          <p:cNvGrpSpPr/>
          <p:nvPr/>
        </p:nvGrpSpPr>
        <p:grpSpPr>
          <a:xfrm>
            <a:off x="10916825" y="1635268"/>
            <a:ext cx="280349" cy="63212"/>
            <a:chOff x="379296" y="2564455"/>
            <a:chExt cx="280349" cy="63212"/>
          </a:xfrm>
        </p:grpSpPr>
        <p:pic>
          <p:nvPicPr>
            <p:cNvPr id="63" name="그림 62"/>
            <p:cNvPicPr>
              <a:picLocks noChangeAspect="1"/>
            </p:cNvPicPr>
            <p:nvPr/>
          </p:nvPicPr>
          <p:blipFill rotWithShape="1">
            <a:blip r:embed="rId9" cstate="print">
              <a:extLst>
                <a:ext uri="{28A0092B-C50C-407E-A947-70E740481C1C}">
                  <a14:useLocalDpi xmlns:a14="http://schemas.microsoft.com/office/drawing/2010/main" val="0"/>
                </a:ext>
              </a:extLst>
            </a:blip>
            <a:srcRect l="6228" r="5645" b="14839"/>
            <a:stretch/>
          </p:blipFill>
          <p:spPr>
            <a:xfrm>
              <a:off x="604328" y="2568829"/>
              <a:ext cx="55317" cy="54463"/>
            </a:xfrm>
            <a:prstGeom prst="rect">
              <a:avLst/>
            </a:prstGeom>
          </p:spPr>
        </p:pic>
        <p:pic>
          <p:nvPicPr>
            <p:cNvPr id="64" name="그림 6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505278" y="2564964"/>
              <a:ext cx="46536" cy="62195"/>
            </a:xfrm>
            <a:prstGeom prst="rect">
              <a:avLst/>
            </a:prstGeom>
          </p:spPr>
        </p:pic>
        <p:pic>
          <p:nvPicPr>
            <p:cNvPr id="65" name="그림 6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9296" y="2564455"/>
              <a:ext cx="62042" cy="63212"/>
            </a:xfrm>
            <a:prstGeom prst="rect">
              <a:avLst/>
            </a:prstGeom>
          </p:spPr>
        </p:pic>
      </p:grpSp>
      <p:sp>
        <p:nvSpPr>
          <p:cNvPr id="31" name="TextBox 30"/>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1</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32" name="직사각형 31">
            <a:extLst>
              <a:ext uri="{FF2B5EF4-FFF2-40B4-BE49-F238E27FC236}">
                <a16:creationId xmlns:a16="http://schemas.microsoft.com/office/drawing/2014/main" id="{77C05F62-192E-E54A-A18B-05B366878F2B}"/>
              </a:ext>
            </a:extLst>
          </p:cNvPr>
          <p:cNvSpPr/>
          <p:nvPr/>
        </p:nvSpPr>
        <p:spPr>
          <a:xfrm>
            <a:off x="2383722" y="1928859"/>
            <a:ext cx="149871" cy="149871"/>
          </a:xfrm>
          <a:prstGeom prst="rect">
            <a:avLst/>
          </a:prstGeom>
          <a:solidFill>
            <a:schemeClr val="bg1">
              <a:lumMod val="50000"/>
            </a:schemeClr>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bg1"/>
                </a:solidFill>
                <a:latin typeface="Nanum Gothic" charset="-127"/>
                <a:ea typeface="Nanum Gothic" charset="-127"/>
                <a:cs typeface="Nanum Gothic" charset="-127"/>
              </a:rPr>
              <a:t>P</a:t>
            </a:r>
            <a:endParaRPr kumimoji="1" lang="ko-KR" altLang="en-US" sz="700" dirty="0">
              <a:solidFill>
                <a:schemeClr val="bg1"/>
              </a:solidFill>
              <a:latin typeface="Nanum Gothic" charset="-127"/>
              <a:ea typeface="Nanum Gothic" charset="-127"/>
              <a:cs typeface="Nanum Gothic" charset="-127"/>
            </a:endParaRPr>
          </a:p>
        </p:txBody>
      </p:sp>
      <p:sp>
        <p:nvSpPr>
          <p:cNvPr id="33" name="직사각형 32">
            <a:extLst>
              <a:ext uri="{FF2B5EF4-FFF2-40B4-BE49-F238E27FC236}">
                <a16:creationId xmlns:a16="http://schemas.microsoft.com/office/drawing/2014/main" id="{D66F0AA4-650E-DB49-8206-6D4027F08E7D}"/>
              </a:ext>
            </a:extLst>
          </p:cNvPr>
          <p:cNvSpPr/>
          <p:nvPr/>
        </p:nvSpPr>
        <p:spPr>
          <a:xfrm>
            <a:off x="2542472" y="1928859"/>
            <a:ext cx="149871" cy="149871"/>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dirty="0">
                <a:solidFill>
                  <a:schemeClr val="tx1"/>
                </a:solidFill>
                <a:latin typeface="Nanum Gothic" charset="-127"/>
                <a:ea typeface="Nanum Gothic" charset="-127"/>
                <a:cs typeface="Nanum Gothic" charset="-127"/>
              </a:rPr>
              <a:t>L</a:t>
            </a:r>
            <a:endParaRPr kumimoji="1" lang="ko-KR" altLang="en-US" sz="700" dirty="0">
              <a:solidFill>
                <a:schemeClr val="tx1"/>
              </a:solidFill>
              <a:latin typeface="Nanum Gothic" charset="-127"/>
              <a:ea typeface="Nanum Gothic" charset="-127"/>
              <a:cs typeface="Nanum Gothic" charset="-127"/>
            </a:endParaRPr>
          </a:p>
        </p:txBody>
      </p:sp>
      <p:grpSp>
        <p:nvGrpSpPr>
          <p:cNvPr id="34" name="그룹 33"/>
          <p:cNvGrpSpPr/>
          <p:nvPr/>
        </p:nvGrpSpPr>
        <p:grpSpPr>
          <a:xfrm>
            <a:off x="1065678" y="1658502"/>
            <a:ext cx="1625579" cy="183138"/>
            <a:chOff x="1065678" y="1658502"/>
            <a:chExt cx="1625579" cy="183138"/>
          </a:xfrm>
        </p:grpSpPr>
        <p:sp>
          <p:nvSpPr>
            <p:cNvPr id="35" name="모서리가 둥근 직사각형 58"/>
            <p:cNvSpPr/>
            <p:nvPr/>
          </p:nvSpPr>
          <p:spPr>
            <a:xfrm>
              <a:off x="1065678" y="1658502"/>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pic>
          <p:nvPicPr>
            <p:cNvPr id="36" name="그림 3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414353" y="1697997"/>
              <a:ext cx="114109" cy="114109"/>
            </a:xfrm>
            <a:prstGeom prst="rect">
              <a:avLst/>
            </a:prstGeom>
          </p:spPr>
        </p:pic>
      </p:grpSp>
      <p:sp>
        <p:nvSpPr>
          <p:cNvPr id="61" name="타원 60"/>
          <p:cNvSpPr/>
          <p:nvPr/>
        </p:nvSpPr>
        <p:spPr>
          <a:xfrm>
            <a:off x="968143" y="16718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1</a:t>
            </a:r>
            <a:endParaRPr lang="ko-KR" altLang="en-US" sz="700" dirty="0">
              <a:solidFill>
                <a:schemeClr val="bg1"/>
              </a:solidFill>
              <a:latin typeface="+mn-ea"/>
            </a:endParaRPr>
          </a:p>
        </p:txBody>
      </p:sp>
      <p:grpSp>
        <p:nvGrpSpPr>
          <p:cNvPr id="9" name="그룹 8"/>
          <p:cNvGrpSpPr/>
          <p:nvPr/>
        </p:nvGrpSpPr>
        <p:grpSpPr>
          <a:xfrm>
            <a:off x="5792307" y="2598947"/>
            <a:ext cx="2582101" cy="318836"/>
            <a:chOff x="6114428" y="2625403"/>
            <a:chExt cx="2582101" cy="318836"/>
          </a:xfrm>
        </p:grpSpPr>
        <p:grpSp>
          <p:nvGrpSpPr>
            <p:cNvPr id="8" name="그룹 7"/>
            <p:cNvGrpSpPr/>
            <p:nvPr/>
          </p:nvGrpSpPr>
          <p:grpSpPr>
            <a:xfrm>
              <a:off x="6114428" y="2625403"/>
              <a:ext cx="2582101" cy="318836"/>
              <a:chOff x="6143401" y="2625403"/>
              <a:chExt cx="2553127" cy="318836"/>
            </a:xfrm>
          </p:grpSpPr>
          <p:sp>
            <p:nvSpPr>
              <p:cNvPr id="7" name="모서리가 둥근 직사각형 6"/>
              <p:cNvSpPr/>
              <p:nvPr/>
            </p:nvSpPr>
            <p:spPr>
              <a:xfrm>
                <a:off x="6143401" y="2625403"/>
                <a:ext cx="2553127" cy="318836"/>
              </a:xfrm>
              <a:prstGeom prst="roundRect">
                <a:avLst>
                  <a:gd name="adj" fmla="val 7865"/>
                </a:avLst>
              </a:prstGeom>
              <a:solidFill>
                <a:schemeClr val="tx1">
                  <a:alpha val="49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kumimoji="1" lang="ko-KR" altLang="en-US" sz="700" dirty="0">
                    <a:solidFill>
                      <a:schemeClr val="bg1"/>
                    </a:solidFill>
                    <a:latin typeface="+mj-lt"/>
                    <a:ea typeface="Nanum Gothic" charset="-127"/>
                    <a:cs typeface="Nanum Gothic" charset="-127"/>
                  </a:rPr>
                  <a:t>데이터가 너무 많아서 일부만 표현되고 있습니다</a:t>
                </a:r>
                <a:endParaRPr kumimoji="1" lang="en-US" altLang="ko-KR" sz="700" dirty="0">
                  <a:solidFill>
                    <a:schemeClr val="bg1"/>
                  </a:solidFill>
                  <a:latin typeface="+mj-lt"/>
                  <a:ea typeface="Nanum Gothic" charset="-127"/>
                  <a:cs typeface="Nanum Gothic" charset="-127"/>
                </a:endParaRPr>
              </a:p>
              <a:p>
                <a:r>
                  <a:rPr kumimoji="1" lang="en-US" altLang="ko-KR" sz="700" dirty="0">
                    <a:solidFill>
                      <a:schemeClr val="bg1"/>
                    </a:solidFill>
                    <a:ea typeface="Nanum Gothic" charset="-127"/>
                    <a:cs typeface="Nanum Gothic" charset="-127"/>
                  </a:rPr>
                  <a:t>12,345</a:t>
                </a:r>
                <a:r>
                  <a:rPr kumimoji="1" lang="ko-KR" altLang="en-US" sz="700" dirty="0">
                    <a:solidFill>
                      <a:schemeClr val="bg1"/>
                    </a:solidFill>
                    <a:ea typeface="Nanum Gothic" charset="-127"/>
                    <a:cs typeface="Nanum Gothic" charset="-127"/>
                  </a:rPr>
                  <a:t>건 표시중 </a:t>
                </a:r>
                <a:r>
                  <a:rPr kumimoji="1" lang="en-US" altLang="ko-KR" sz="700" dirty="0">
                    <a:solidFill>
                      <a:schemeClr val="bg1">
                        <a:lumMod val="85000"/>
                      </a:schemeClr>
                    </a:solidFill>
                    <a:ea typeface="Nanum Gothic" charset="-127"/>
                    <a:cs typeface="Nanum Gothic" charset="-127"/>
                  </a:rPr>
                  <a:t>(</a:t>
                </a:r>
                <a:r>
                  <a:rPr kumimoji="1" lang="ko-KR" altLang="en-US" sz="700" dirty="0">
                    <a:solidFill>
                      <a:schemeClr val="bg1">
                        <a:lumMod val="85000"/>
                      </a:schemeClr>
                    </a:solidFill>
                    <a:ea typeface="Nanum Gothic" charset="-127"/>
                    <a:cs typeface="Nanum Gothic" charset="-127"/>
                  </a:rPr>
                  <a:t>총 </a:t>
                </a:r>
                <a:r>
                  <a:rPr kumimoji="1" lang="en-US" altLang="ko-KR" sz="700" dirty="0">
                    <a:solidFill>
                      <a:schemeClr val="bg1">
                        <a:lumMod val="85000"/>
                      </a:schemeClr>
                    </a:solidFill>
                    <a:latin typeface="+mj-lt"/>
                    <a:ea typeface="Nanum Gothic" charset="-127"/>
                    <a:cs typeface="Nanum Gothic" charset="-127"/>
                  </a:rPr>
                  <a:t>12,345,678</a:t>
                </a:r>
                <a:r>
                  <a:rPr kumimoji="1" lang="ko-KR" altLang="en-US" sz="700" dirty="0">
                    <a:solidFill>
                      <a:schemeClr val="bg1">
                        <a:lumMod val="85000"/>
                      </a:schemeClr>
                    </a:solidFill>
                    <a:latin typeface="+mj-lt"/>
                    <a:ea typeface="Nanum Gothic" charset="-127"/>
                    <a:cs typeface="Nanum Gothic" charset="-127"/>
                  </a:rPr>
                  <a:t>건</a:t>
                </a:r>
                <a:r>
                  <a:rPr kumimoji="1" lang="en-US" altLang="ko-KR" sz="700" dirty="0">
                    <a:solidFill>
                      <a:schemeClr val="bg1">
                        <a:lumMod val="85000"/>
                      </a:schemeClr>
                    </a:solidFill>
                    <a:latin typeface="+mj-lt"/>
                    <a:ea typeface="Nanum Gothic" charset="-127"/>
                    <a:cs typeface="Nanum Gothic" charset="-127"/>
                  </a:rPr>
                  <a:t>)</a:t>
                </a:r>
                <a:endParaRPr kumimoji="1" lang="en-US" altLang="ko-KR" sz="700" dirty="0">
                  <a:solidFill>
                    <a:schemeClr val="bg1"/>
                  </a:solidFill>
                  <a:latin typeface="+mj-lt"/>
                  <a:ea typeface="Nanum Gothic" charset="-127"/>
                  <a:cs typeface="Nanum Gothic" charset="-127"/>
                </a:endParaRPr>
              </a:p>
            </p:txBody>
          </p:sp>
          <p:sp>
            <p:nvSpPr>
              <p:cNvPr id="37" name="십자형[C] 36"/>
              <p:cNvSpPr/>
              <p:nvPr/>
            </p:nvSpPr>
            <p:spPr>
              <a:xfrm rot="2700000">
                <a:off x="8523755" y="2731226"/>
                <a:ext cx="107190" cy="107190"/>
              </a:xfrm>
              <a:prstGeom prst="plus">
                <a:avLst>
                  <a:gd name="adj" fmla="val 4386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b="0" i="0" dirty="0">
                  <a:latin typeface="Nanum Gothic Regular" charset="-127"/>
                  <a:ea typeface="Nanum Gothic Regular" charset="-127"/>
                </a:endParaRPr>
              </a:p>
            </p:txBody>
          </p:sp>
        </p:grpSp>
        <p:pic>
          <p:nvPicPr>
            <p:cNvPr id="41" name="그림 4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6173718" y="2739489"/>
              <a:ext cx="98858" cy="98858"/>
            </a:xfrm>
            <a:prstGeom prst="rect">
              <a:avLst/>
            </a:prstGeom>
          </p:spPr>
        </p:pic>
      </p:grpSp>
      <p:sp>
        <p:nvSpPr>
          <p:cNvPr id="42" name="타원 41"/>
          <p:cNvSpPr/>
          <p:nvPr/>
        </p:nvSpPr>
        <p:spPr>
          <a:xfrm>
            <a:off x="5718650" y="254917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schemeClr val="bg1"/>
                </a:solidFill>
                <a:latin typeface="+mn-ea"/>
              </a:rPr>
              <a:t>3</a:t>
            </a:r>
            <a:endParaRPr lang="ko-KR" altLang="en-US" sz="700" dirty="0">
              <a:solidFill>
                <a:schemeClr val="bg1"/>
              </a:solidFill>
              <a:latin typeface="+mn-ea"/>
            </a:endParaRPr>
          </a:p>
        </p:txBody>
      </p:sp>
      <p:pic>
        <p:nvPicPr>
          <p:cNvPr id="60" name="그림 5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534105" y="2713033"/>
            <a:ext cx="98858" cy="98858"/>
          </a:xfrm>
          <a:prstGeom prst="rect">
            <a:avLst/>
          </a:prstGeom>
        </p:spPr>
      </p:pic>
      <p:cxnSp>
        <p:nvCxnSpPr>
          <p:cNvPr id="11" name="직선 화살표 연결선 10"/>
          <p:cNvCxnSpPr>
            <a:stCxn id="60" idx="1"/>
            <a:endCxn id="7" idx="3"/>
          </p:cNvCxnSpPr>
          <p:nvPr/>
        </p:nvCxnSpPr>
        <p:spPr>
          <a:xfrm flipH="1" flipV="1">
            <a:off x="8374408" y="2758365"/>
            <a:ext cx="159697" cy="4097"/>
          </a:xfrm>
          <a:prstGeom prst="straightConnector1">
            <a:avLst/>
          </a:prstGeom>
          <a:ln>
            <a:solidFill>
              <a:srgbClr val="7030A0"/>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66" name="제목 2"/>
          <p:cNvSpPr txBox="1">
            <a:spLocks/>
          </p:cNvSpPr>
          <p:nvPr/>
        </p:nvSpPr>
        <p:spPr bwMode="auto">
          <a:xfrm>
            <a:off x="8387936" y="2789431"/>
            <a:ext cx="254501" cy="112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a:solidFill>
                  <a:srgbClr val="7030A0"/>
                </a:solidFill>
                <a:latin typeface="+mn-ea"/>
                <a:ea typeface="+mn-ea"/>
              </a:rPr>
              <a:t>토글</a:t>
            </a:r>
            <a:endParaRPr lang="en-US" altLang="ko-KR" sz="600" dirty="0">
              <a:solidFill>
                <a:srgbClr val="7030A0"/>
              </a:solidFill>
              <a:latin typeface="+mn-ea"/>
              <a:ea typeface="+mn-ea"/>
            </a:endParaRPr>
          </a:p>
        </p:txBody>
      </p:sp>
      <p:sp>
        <p:nvSpPr>
          <p:cNvPr id="67" name="직사각형 66"/>
          <p:cNvSpPr/>
          <p:nvPr/>
        </p:nvSpPr>
        <p:spPr>
          <a:xfrm>
            <a:off x="5562277" y="2445870"/>
            <a:ext cx="3171820" cy="587416"/>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sp>
        <p:nvSpPr>
          <p:cNvPr id="68" name="직사각형 67"/>
          <p:cNvSpPr/>
          <p:nvPr/>
        </p:nvSpPr>
        <p:spPr>
          <a:xfrm>
            <a:off x="9984306" y="1780205"/>
            <a:ext cx="2123612" cy="2564771"/>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700" dirty="0">
              <a:solidFill>
                <a:srgbClr val="7030A0"/>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8820484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직사각형 135"/>
          <p:cNvSpPr/>
          <p:nvPr/>
        </p:nvSpPr>
        <p:spPr>
          <a:xfrm>
            <a:off x="7093270" y="1718387"/>
            <a:ext cx="1144381" cy="3939948"/>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prstClr val="black">
                    <a:lumMod val="75000"/>
                    <a:lumOff val="25000"/>
                  </a:prstClr>
                </a:solidFill>
                <a:latin typeface="+mn-ea"/>
              </a:rPr>
              <a:t>Second</a:t>
            </a:r>
          </a:p>
          <a:p>
            <a:pPr indent="180975">
              <a:lnSpc>
                <a:spcPct val="200000"/>
              </a:lnSpc>
              <a:buClr>
                <a:srgbClr val="336699"/>
              </a:buClr>
            </a:pPr>
            <a:r>
              <a:rPr lang="en-US" altLang="ko-KR" sz="600" dirty="0">
                <a:solidFill>
                  <a:prstClr val="black">
                    <a:lumMod val="75000"/>
                    <a:lumOff val="25000"/>
                  </a:prstClr>
                </a:solidFill>
                <a:latin typeface="+mn-ea"/>
              </a:rPr>
              <a:t>Minute</a:t>
            </a:r>
          </a:p>
          <a:p>
            <a:pPr indent="180975">
              <a:lnSpc>
                <a:spcPct val="200000"/>
              </a:lnSpc>
              <a:buClr>
                <a:srgbClr val="336699"/>
              </a:buClr>
            </a:pPr>
            <a:r>
              <a:rPr lang="en-US" altLang="ko-KR" sz="600" dirty="0">
                <a:solidFill>
                  <a:prstClr val="black">
                    <a:lumMod val="75000"/>
                    <a:lumOff val="25000"/>
                  </a:prstClr>
                </a:solidFill>
                <a:latin typeface="+mn-ea"/>
              </a:rPr>
              <a:t>Hour</a:t>
            </a:r>
          </a:p>
          <a:p>
            <a:pPr indent="180975">
              <a:lnSpc>
                <a:spcPct val="200000"/>
              </a:lnSpc>
              <a:buClr>
                <a:srgbClr val="336699"/>
              </a:buClr>
            </a:pPr>
            <a:r>
              <a:rPr lang="en-US" altLang="ko-KR" sz="600" dirty="0">
                <a:solidFill>
                  <a:prstClr val="black">
                    <a:lumMod val="75000"/>
                    <a:lumOff val="25000"/>
                  </a:prstClr>
                </a:solidFill>
                <a:latin typeface="+mn-ea"/>
              </a:rPr>
              <a:t>Day</a:t>
            </a:r>
          </a:p>
          <a:p>
            <a:pPr indent="180975">
              <a:lnSpc>
                <a:spcPct val="200000"/>
              </a:lnSpc>
              <a:buClr>
                <a:srgbClr val="336699"/>
              </a:buClr>
            </a:pPr>
            <a:r>
              <a:rPr lang="en-US" altLang="ko-KR" sz="600" dirty="0">
                <a:solidFill>
                  <a:prstClr val="black">
                    <a:lumMod val="75000"/>
                    <a:lumOff val="25000"/>
                  </a:prstClr>
                </a:solidFill>
                <a:latin typeface="+mn-ea"/>
              </a:rPr>
              <a:t>Week</a:t>
            </a:r>
          </a:p>
          <a:p>
            <a:pPr indent="180975">
              <a:lnSpc>
                <a:spcPct val="200000"/>
              </a:lnSpc>
              <a:buClr>
                <a:srgbClr val="336699"/>
              </a:buClr>
            </a:pPr>
            <a:r>
              <a:rPr lang="en-US" altLang="ko-KR" sz="600" dirty="0">
                <a:solidFill>
                  <a:prstClr val="black">
                    <a:lumMod val="75000"/>
                    <a:lumOff val="25000"/>
                  </a:prstClr>
                </a:solidFill>
                <a:latin typeface="+mn-ea"/>
              </a:rPr>
              <a:t>Month</a:t>
            </a:r>
          </a:p>
          <a:p>
            <a:pPr indent="180975">
              <a:lnSpc>
                <a:spcPct val="200000"/>
              </a:lnSpc>
              <a:buClr>
                <a:srgbClr val="336699"/>
              </a:buClr>
            </a:pPr>
            <a:r>
              <a:rPr lang="en-US" altLang="ko-KR" sz="600" dirty="0">
                <a:solidFill>
                  <a:prstClr val="black">
                    <a:lumMod val="75000"/>
                    <a:lumOff val="25000"/>
                  </a:prstClr>
                </a:solidFill>
                <a:latin typeface="+mn-ea"/>
              </a:rPr>
              <a:t>Quarter</a:t>
            </a:r>
          </a:p>
          <a:p>
            <a:pPr indent="180975">
              <a:lnSpc>
                <a:spcPct val="200000"/>
              </a:lnSpc>
              <a:buClr>
                <a:srgbClr val="336699"/>
              </a:buClr>
            </a:pPr>
            <a:r>
              <a:rPr lang="en-US" altLang="ko-KR" sz="600" dirty="0">
                <a:solidFill>
                  <a:prstClr val="black">
                    <a:lumMod val="75000"/>
                    <a:lumOff val="25000"/>
                  </a:prstClr>
                </a:solidFill>
                <a:latin typeface="+mn-ea"/>
              </a:rPr>
              <a:t>Year</a:t>
            </a:r>
          </a:p>
          <a:p>
            <a:pPr indent="180975">
              <a:lnSpc>
                <a:spcPct val="200000"/>
              </a:lnSpc>
              <a:buClr>
                <a:srgbClr val="336699"/>
              </a:buClr>
            </a:pPr>
            <a:r>
              <a:rPr lang="en-US" altLang="ko-KR" sz="600" dirty="0">
                <a:solidFill>
                  <a:prstClr val="black">
                    <a:lumMod val="75000"/>
                    <a:lumOff val="25000"/>
                  </a:prstClr>
                </a:solidFill>
                <a:latin typeface="+mn-ea"/>
              </a:rPr>
              <a:t>None</a:t>
            </a:r>
          </a:p>
          <a:p>
            <a:pPr indent="180975">
              <a:lnSpc>
                <a:spcPct val="200000"/>
              </a:lnSpc>
              <a:buClr>
                <a:srgbClr val="336699"/>
              </a:buClr>
            </a:pPr>
            <a:endParaRPr lang="en-US" altLang="ko-KR" sz="600" dirty="0">
              <a:solidFill>
                <a:prstClr val="black">
                  <a:lumMod val="75000"/>
                  <a:lumOff val="25000"/>
                </a:prstClr>
              </a:solidFill>
              <a:latin typeface="+mn-ea"/>
            </a:endParaRPr>
          </a:p>
          <a:p>
            <a:pPr indent="180975">
              <a:lnSpc>
                <a:spcPct val="200000"/>
              </a:lnSpc>
              <a:buClr>
                <a:srgbClr val="336699"/>
              </a:buClr>
            </a:pPr>
            <a:r>
              <a:rPr lang="en-US" altLang="ko-KR" sz="600" dirty="0">
                <a:solidFill>
                  <a:prstClr val="black">
                    <a:lumMod val="75000"/>
                    <a:lumOff val="25000"/>
                  </a:prstClr>
                </a:solidFill>
                <a:latin typeface="+mn-ea"/>
              </a:rPr>
              <a:t>Second by Minute</a:t>
            </a:r>
          </a:p>
          <a:p>
            <a:pPr indent="180975">
              <a:lnSpc>
                <a:spcPct val="200000"/>
              </a:lnSpc>
              <a:buClr>
                <a:srgbClr val="336699"/>
              </a:buClr>
            </a:pPr>
            <a:r>
              <a:rPr lang="en-US" altLang="ko-KR" sz="600" dirty="0">
                <a:solidFill>
                  <a:prstClr val="black">
                    <a:lumMod val="75000"/>
                    <a:lumOff val="25000"/>
                  </a:prstClr>
                </a:solidFill>
                <a:latin typeface="+mn-ea"/>
              </a:rPr>
              <a:t>Minute by Hour</a:t>
            </a:r>
          </a:p>
          <a:p>
            <a:pPr indent="180975">
              <a:lnSpc>
                <a:spcPct val="200000"/>
              </a:lnSpc>
              <a:buClr>
                <a:srgbClr val="336699"/>
              </a:buClr>
            </a:pPr>
            <a:r>
              <a:rPr lang="en-US" altLang="ko-KR" sz="600" dirty="0">
                <a:solidFill>
                  <a:prstClr val="black">
                    <a:lumMod val="75000"/>
                    <a:lumOff val="25000"/>
                  </a:prstClr>
                </a:solidFill>
                <a:latin typeface="+mn-ea"/>
              </a:rPr>
              <a:t>Hour by Day</a:t>
            </a:r>
          </a:p>
          <a:p>
            <a:pPr indent="180975">
              <a:lnSpc>
                <a:spcPct val="200000"/>
              </a:lnSpc>
              <a:buClr>
                <a:srgbClr val="336699"/>
              </a:buClr>
            </a:pPr>
            <a:r>
              <a:rPr lang="en-US" altLang="ko-KR" sz="600" dirty="0">
                <a:solidFill>
                  <a:prstClr val="black">
                    <a:lumMod val="75000"/>
                    <a:lumOff val="25000"/>
                  </a:prstClr>
                </a:solidFill>
                <a:latin typeface="+mn-ea"/>
              </a:rPr>
              <a:t>Day by Week</a:t>
            </a:r>
          </a:p>
          <a:p>
            <a:pPr indent="180975">
              <a:lnSpc>
                <a:spcPct val="200000"/>
              </a:lnSpc>
              <a:buClr>
                <a:srgbClr val="336699"/>
              </a:buClr>
            </a:pPr>
            <a:r>
              <a:rPr lang="en-US" altLang="ko-KR" sz="600" dirty="0">
                <a:solidFill>
                  <a:prstClr val="black">
                    <a:lumMod val="75000"/>
                    <a:lumOff val="25000"/>
                  </a:prstClr>
                </a:solidFill>
                <a:latin typeface="+mn-ea"/>
              </a:rPr>
              <a:t>Day by Month</a:t>
            </a:r>
          </a:p>
          <a:p>
            <a:pPr indent="180975">
              <a:lnSpc>
                <a:spcPct val="200000"/>
              </a:lnSpc>
              <a:buClr>
                <a:srgbClr val="336699"/>
              </a:buClr>
            </a:pPr>
            <a:r>
              <a:rPr lang="en-US" altLang="ko-KR" sz="600" dirty="0">
                <a:solidFill>
                  <a:prstClr val="black">
                    <a:lumMod val="75000"/>
                    <a:lumOff val="25000"/>
                  </a:prstClr>
                </a:solidFill>
                <a:latin typeface="+mn-ea"/>
              </a:rPr>
              <a:t>Day by Year</a:t>
            </a:r>
          </a:p>
          <a:p>
            <a:pPr indent="180975">
              <a:lnSpc>
                <a:spcPct val="200000"/>
              </a:lnSpc>
              <a:buClr>
                <a:srgbClr val="336699"/>
              </a:buClr>
            </a:pPr>
            <a:r>
              <a:rPr lang="en-US" altLang="ko-KR" sz="600" dirty="0">
                <a:solidFill>
                  <a:prstClr val="black">
                    <a:lumMod val="75000"/>
                    <a:lumOff val="25000"/>
                  </a:prstClr>
                </a:solidFill>
                <a:latin typeface="+mn-ea"/>
              </a:rPr>
              <a:t>Week by Month</a:t>
            </a:r>
          </a:p>
          <a:p>
            <a:pPr indent="180975">
              <a:lnSpc>
                <a:spcPct val="200000"/>
              </a:lnSpc>
              <a:buClr>
                <a:srgbClr val="336699"/>
              </a:buClr>
            </a:pPr>
            <a:r>
              <a:rPr lang="en-US" altLang="ko-KR" sz="600" dirty="0">
                <a:solidFill>
                  <a:prstClr val="black">
                    <a:lumMod val="75000"/>
                    <a:lumOff val="25000"/>
                  </a:prstClr>
                </a:solidFill>
                <a:latin typeface="+mn-ea"/>
              </a:rPr>
              <a:t>Week by year</a:t>
            </a:r>
          </a:p>
          <a:p>
            <a:pPr indent="180975">
              <a:lnSpc>
                <a:spcPct val="200000"/>
              </a:lnSpc>
              <a:buClr>
                <a:srgbClr val="336699"/>
              </a:buClr>
            </a:pPr>
            <a:r>
              <a:rPr lang="en-US" altLang="ko-KR" sz="600" dirty="0">
                <a:solidFill>
                  <a:prstClr val="black">
                    <a:lumMod val="75000"/>
                    <a:lumOff val="25000"/>
                  </a:prstClr>
                </a:solidFill>
                <a:latin typeface="+mn-ea"/>
              </a:rPr>
              <a:t>Month by Year</a:t>
            </a:r>
          </a:p>
          <a:p>
            <a:pPr indent="180975">
              <a:lnSpc>
                <a:spcPct val="200000"/>
              </a:lnSpc>
              <a:buClr>
                <a:srgbClr val="336699"/>
              </a:buClr>
            </a:pPr>
            <a:r>
              <a:rPr lang="en-US" altLang="ko-KR" sz="600" dirty="0">
                <a:solidFill>
                  <a:prstClr val="black">
                    <a:lumMod val="75000"/>
                    <a:lumOff val="25000"/>
                  </a:prstClr>
                </a:solidFill>
                <a:latin typeface="+mn-ea"/>
              </a:rPr>
              <a:t>Quarter by year</a:t>
            </a:r>
          </a:p>
          <a:p>
            <a:pPr indent="180975">
              <a:lnSpc>
                <a:spcPct val="200000"/>
              </a:lnSpc>
              <a:buClr>
                <a:srgbClr val="336699"/>
              </a:buClr>
            </a:pPr>
            <a:r>
              <a:rPr lang="en-US" altLang="ko-KR" sz="600" dirty="0">
                <a:solidFill>
                  <a:prstClr val="black">
                    <a:lumMod val="75000"/>
                    <a:lumOff val="25000"/>
                  </a:prstClr>
                </a:solidFill>
                <a:latin typeface="+mn-ea"/>
              </a:rPr>
              <a:t>Year</a:t>
            </a:r>
          </a:p>
        </p:txBody>
      </p:sp>
      <p:sp>
        <p:nvSpPr>
          <p:cNvPr id="433" name="직사각형 432"/>
          <p:cNvSpPr/>
          <p:nvPr/>
        </p:nvSpPr>
        <p:spPr>
          <a:xfrm>
            <a:off x="7543530" y="1693398"/>
            <a:ext cx="723074" cy="1836810"/>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36000" rtlCol="0" anchor="t"/>
          <a:lstStyle/>
          <a:p>
            <a:pPr algn="r">
              <a:lnSpc>
                <a:spcPct val="250000"/>
              </a:lnSpc>
              <a:buClr>
                <a:srgbClr val="336699"/>
              </a:buClr>
            </a:pPr>
            <a:r>
              <a:rPr lang="en-US" altLang="ko-KR" sz="500" dirty="0">
                <a:solidFill>
                  <a:prstClr val="white">
                    <a:lumMod val="75000"/>
                  </a:prstClr>
                </a:solidFill>
                <a:latin typeface="+mn-ea"/>
                <a:cs typeface="Nanum Gothic" charset="-127"/>
              </a:rPr>
              <a:t>May 8, 2015 14:05:30</a:t>
            </a:r>
            <a:endParaRPr lang="en-US" altLang="ko-KR" sz="300" dirty="0">
              <a:solidFill>
                <a:prstClr val="white">
                  <a:lumMod val="75000"/>
                </a:prstClr>
              </a:solidFill>
              <a:latin typeface="+mn-ea"/>
              <a:cs typeface="Nanum Gothic" charset="-127"/>
            </a:endParaRPr>
          </a:p>
          <a:p>
            <a:pPr algn="r">
              <a:lnSpc>
                <a:spcPct val="250000"/>
              </a:lnSpc>
              <a:buClr>
                <a:srgbClr val="336699"/>
              </a:buClr>
            </a:pPr>
            <a:r>
              <a:rPr lang="en-US" altLang="ko-KR" sz="500" dirty="0">
                <a:solidFill>
                  <a:prstClr val="white">
                    <a:lumMod val="75000"/>
                  </a:prstClr>
                </a:solidFill>
                <a:latin typeface="+mn-ea"/>
                <a:cs typeface="Nanum Gothic" charset="-127"/>
              </a:rPr>
              <a:t>May 8, 2015 14:05</a:t>
            </a:r>
            <a:endParaRPr lang="en-US" altLang="ko-KR" sz="300" dirty="0">
              <a:solidFill>
                <a:prstClr val="white">
                  <a:lumMod val="75000"/>
                </a:prstClr>
              </a:solidFill>
              <a:latin typeface="+mn-ea"/>
              <a:cs typeface="Nanum Gothic" charset="-127"/>
            </a:endParaRPr>
          </a:p>
          <a:p>
            <a:pPr algn="r">
              <a:lnSpc>
                <a:spcPct val="250000"/>
              </a:lnSpc>
              <a:buClr>
                <a:srgbClr val="336699"/>
              </a:buClr>
            </a:pPr>
            <a:r>
              <a:rPr lang="en-US" altLang="ko-KR" sz="500" dirty="0">
                <a:solidFill>
                  <a:prstClr val="white">
                    <a:lumMod val="75000"/>
                  </a:prstClr>
                </a:solidFill>
                <a:latin typeface="+mn-ea"/>
                <a:cs typeface="Nanum Gothic" charset="-127"/>
              </a:rPr>
              <a:t>May 8, 2015 14:00</a:t>
            </a:r>
          </a:p>
          <a:p>
            <a:pPr algn="r">
              <a:lnSpc>
                <a:spcPct val="250000"/>
              </a:lnSpc>
              <a:buClr>
                <a:srgbClr val="336699"/>
              </a:buClr>
            </a:pPr>
            <a:r>
              <a:rPr lang="en-US" altLang="ko-KR" sz="500" dirty="0">
                <a:solidFill>
                  <a:prstClr val="white">
                    <a:lumMod val="75000"/>
                  </a:prstClr>
                </a:solidFill>
                <a:latin typeface="+mn-ea"/>
                <a:cs typeface="Nanum Gothic" charset="-127"/>
              </a:rPr>
              <a:t>May 8, 2015</a:t>
            </a:r>
          </a:p>
          <a:p>
            <a:pPr algn="r">
              <a:lnSpc>
                <a:spcPct val="250000"/>
              </a:lnSpc>
              <a:buClr>
                <a:srgbClr val="336699"/>
              </a:buClr>
            </a:pPr>
            <a:r>
              <a:rPr lang="en-US" altLang="ko-KR" sz="500" dirty="0">
                <a:solidFill>
                  <a:prstClr val="white">
                    <a:lumMod val="75000"/>
                  </a:prstClr>
                </a:solidFill>
                <a:latin typeface="+mn-ea"/>
                <a:cs typeface="Nanum Gothic" charset="-127"/>
              </a:rPr>
              <a:t>Week 5, 2015</a:t>
            </a:r>
          </a:p>
          <a:p>
            <a:pPr algn="r">
              <a:lnSpc>
                <a:spcPct val="250000"/>
              </a:lnSpc>
              <a:buClr>
                <a:srgbClr val="336699"/>
              </a:buClr>
            </a:pPr>
            <a:r>
              <a:rPr lang="en-US" altLang="ko-KR" sz="500" dirty="0">
                <a:solidFill>
                  <a:prstClr val="white">
                    <a:lumMod val="75000"/>
                  </a:prstClr>
                </a:solidFill>
                <a:latin typeface="+mn-ea"/>
                <a:cs typeface="Nanum Gothic" charset="-127"/>
              </a:rPr>
              <a:t>May 2015</a:t>
            </a:r>
          </a:p>
          <a:p>
            <a:pPr algn="r">
              <a:lnSpc>
                <a:spcPct val="250000"/>
              </a:lnSpc>
              <a:buClr>
                <a:srgbClr val="336699"/>
              </a:buClr>
            </a:pPr>
            <a:r>
              <a:rPr lang="en-US" altLang="ko-KR" sz="500" dirty="0">
                <a:solidFill>
                  <a:prstClr val="white">
                    <a:lumMod val="75000"/>
                  </a:prstClr>
                </a:solidFill>
                <a:latin typeface="+mn-ea"/>
                <a:cs typeface="Nanum Gothic" charset="-127"/>
              </a:rPr>
              <a:t>Q2 2015</a:t>
            </a:r>
          </a:p>
          <a:p>
            <a:pPr algn="r">
              <a:lnSpc>
                <a:spcPct val="250000"/>
              </a:lnSpc>
              <a:buClr>
                <a:srgbClr val="336699"/>
              </a:buClr>
            </a:pPr>
            <a:r>
              <a:rPr lang="en-US" altLang="ko-KR" sz="500" dirty="0">
                <a:solidFill>
                  <a:prstClr val="white">
                    <a:lumMod val="75000"/>
                  </a:prstClr>
                </a:solidFill>
                <a:latin typeface="+mn-ea"/>
                <a:cs typeface="Nanum Gothic" charset="-127"/>
              </a:rPr>
              <a:t>2015</a:t>
            </a:r>
            <a:endParaRPr lang="en-US" altLang="ko-KR" sz="500" dirty="0">
              <a:solidFill>
                <a:srgbClr val="000000"/>
              </a:solidFill>
              <a:latin typeface="+mn-ea"/>
              <a:cs typeface="Nanum Gothic" charset="-127"/>
            </a:endParaRPr>
          </a:p>
        </p:txBody>
      </p:sp>
      <p:sp>
        <p:nvSpPr>
          <p:cNvPr id="442" name="직사각형 441"/>
          <p:cNvSpPr/>
          <p:nvPr/>
        </p:nvSpPr>
        <p:spPr>
          <a:xfrm>
            <a:off x="7912677" y="3530207"/>
            <a:ext cx="353926" cy="2128127"/>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gn="r">
              <a:lnSpc>
                <a:spcPct val="250000"/>
              </a:lnSpc>
              <a:buClr>
                <a:srgbClr val="336699"/>
              </a:buClr>
            </a:pPr>
            <a:r>
              <a:rPr lang="en-US" altLang="ko-KR" sz="500" dirty="0">
                <a:solidFill>
                  <a:prstClr val="white">
                    <a:lumMod val="75000"/>
                  </a:prstClr>
                </a:solidFill>
                <a:latin typeface="+mn-ea"/>
                <a:cs typeface="Nanum Gothic" charset="-127"/>
              </a:rPr>
              <a:t>14:05:30</a:t>
            </a:r>
          </a:p>
          <a:p>
            <a:pPr algn="r">
              <a:lnSpc>
                <a:spcPct val="250000"/>
              </a:lnSpc>
              <a:buClr>
                <a:srgbClr val="336699"/>
              </a:buClr>
            </a:pPr>
            <a:r>
              <a:rPr lang="en-US" altLang="ko-KR" sz="500" dirty="0">
                <a:solidFill>
                  <a:prstClr val="white">
                    <a:lumMod val="75000"/>
                  </a:prstClr>
                </a:solidFill>
                <a:latin typeface="+mn-ea"/>
                <a:cs typeface="Nanum Gothic" charset="-127"/>
              </a:rPr>
              <a:t>14:05</a:t>
            </a:r>
          </a:p>
          <a:p>
            <a:pPr algn="r">
              <a:lnSpc>
                <a:spcPct val="250000"/>
              </a:lnSpc>
              <a:buClr>
                <a:srgbClr val="336699"/>
              </a:buClr>
            </a:pPr>
            <a:r>
              <a:rPr lang="en-US" altLang="ko-KR" sz="500" dirty="0">
                <a:solidFill>
                  <a:prstClr val="white">
                    <a:lumMod val="75000"/>
                  </a:prstClr>
                </a:solidFill>
                <a:latin typeface="+mn-ea"/>
                <a:cs typeface="Nanum Gothic" charset="-127"/>
              </a:rPr>
              <a:t>14:00</a:t>
            </a:r>
          </a:p>
          <a:p>
            <a:pPr algn="r">
              <a:lnSpc>
                <a:spcPct val="250000"/>
              </a:lnSpc>
              <a:buClr>
                <a:srgbClr val="336699"/>
              </a:buClr>
            </a:pPr>
            <a:r>
              <a:rPr lang="en-US" altLang="ko-KR" sz="500" dirty="0">
                <a:solidFill>
                  <a:prstClr val="white">
                    <a:lumMod val="75000"/>
                  </a:prstClr>
                </a:solidFill>
                <a:latin typeface="+mn-ea"/>
                <a:cs typeface="Nanum Gothic" charset="-127"/>
              </a:rPr>
              <a:t>Friday</a:t>
            </a:r>
          </a:p>
          <a:p>
            <a:pPr algn="r">
              <a:lnSpc>
                <a:spcPct val="250000"/>
              </a:lnSpc>
              <a:buClr>
                <a:srgbClr val="336699"/>
              </a:buClr>
            </a:pPr>
            <a:r>
              <a:rPr lang="en-US" altLang="ko-KR" sz="500" dirty="0">
                <a:solidFill>
                  <a:prstClr val="white">
                    <a:lumMod val="75000"/>
                  </a:prstClr>
                </a:solidFill>
                <a:latin typeface="맑은 고딕" charset="-127"/>
                <a:cs typeface="Nanum Gothic" charset="-127"/>
              </a:rPr>
              <a:t>8</a:t>
            </a:r>
            <a:endParaRPr lang="en-US" altLang="ko-KR" sz="500" dirty="0">
              <a:solidFill>
                <a:prstClr val="white">
                  <a:lumMod val="75000"/>
                </a:prstClr>
              </a:solidFill>
              <a:latin typeface="+mn-ea"/>
              <a:cs typeface="Nanum Gothic" charset="-127"/>
            </a:endParaRPr>
          </a:p>
          <a:p>
            <a:pPr algn="r">
              <a:lnSpc>
                <a:spcPct val="250000"/>
              </a:lnSpc>
              <a:buClr>
                <a:srgbClr val="336699"/>
              </a:buClr>
            </a:pPr>
            <a:r>
              <a:rPr lang="en-US" altLang="ko-KR" sz="500" dirty="0">
                <a:solidFill>
                  <a:prstClr val="white">
                    <a:lumMod val="75000"/>
                  </a:prstClr>
                </a:solidFill>
                <a:latin typeface="맑은 고딕" charset="-127"/>
                <a:cs typeface="Nanum Gothic" charset="-127"/>
              </a:rPr>
              <a:t>130</a:t>
            </a:r>
            <a:endParaRPr lang="en-US" altLang="ko-KR" sz="500" dirty="0">
              <a:solidFill>
                <a:prstClr val="white">
                  <a:lumMod val="75000"/>
                </a:prstClr>
              </a:solidFill>
              <a:latin typeface="+mn-ea"/>
              <a:cs typeface="Nanum Gothic" charset="-127"/>
            </a:endParaRPr>
          </a:p>
          <a:p>
            <a:pPr algn="r">
              <a:lnSpc>
                <a:spcPct val="250000"/>
              </a:lnSpc>
              <a:buClr>
                <a:srgbClr val="336699"/>
              </a:buClr>
            </a:pPr>
            <a:r>
              <a:rPr lang="en-US" altLang="ko-KR" sz="500" dirty="0">
                <a:solidFill>
                  <a:prstClr val="white">
                    <a:lumMod val="75000"/>
                  </a:prstClr>
                </a:solidFill>
                <a:latin typeface="+mn-ea"/>
                <a:cs typeface="Nanum Gothic" charset="-127"/>
              </a:rPr>
              <a:t>Week 1</a:t>
            </a:r>
          </a:p>
          <a:p>
            <a:pPr lvl="0" algn="r">
              <a:lnSpc>
                <a:spcPct val="250000"/>
              </a:lnSpc>
              <a:buClr>
                <a:srgbClr val="336699"/>
              </a:buClr>
            </a:pPr>
            <a:r>
              <a:rPr lang="en-US" altLang="ko-KR" sz="500" dirty="0">
                <a:solidFill>
                  <a:prstClr val="white">
                    <a:lumMod val="75000"/>
                  </a:prstClr>
                </a:solidFill>
                <a:latin typeface="맑은 고딕" charset="-127"/>
                <a:cs typeface="Nanum Gothic" charset="-127"/>
              </a:rPr>
              <a:t>Week 19</a:t>
            </a:r>
            <a:endParaRPr lang="en-US" altLang="ko-KR" sz="500" dirty="0">
              <a:solidFill>
                <a:prstClr val="white">
                  <a:lumMod val="75000"/>
                </a:prstClr>
              </a:solidFill>
              <a:latin typeface="+mn-ea"/>
              <a:cs typeface="Nanum Gothic" charset="-127"/>
            </a:endParaRPr>
          </a:p>
          <a:p>
            <a:pPr algn="r">
              <a:lnSpc>
                <a:spcPct val="250000"/>
              </a:lnSpc>
              <a:buClr>
                <a:srgbClr val="336699"/>
              </a:buClr>
            </a:pPr>
            <a:r>
              <a:rPr lang="en-US" altLang="ko-KR" sz="500" dirty="0">
                <a:solidFill>
                  <a:prstClr val="white">
                    <a:lumMod val="75000"/>
                  </a:prstClr>
                </a:solidFill>
                <a:latin typeface="+mn-ea"/>
                <a:cs typeface="Nanum Gothic" charset="-127"/>
              </a:rPr>
              <a:t>May</a:t>
            </a:r>
          </a:p>
          <a:p>
            <a:pPr algn="r">
              <a:lnSpc>
                <a:spcPct val="250000"/>
              </a:lnSpc>
              <a:buClr>
                <a:srgbClr val="336699"/>
              </a:buClr>
            </a:pPr>
            <a:r>
              <a:rPr lang="en-US" altLang="ko-KR" sz="500" dirty="0">
                <a:solidFill>
                  <a:prstClr val="white">
                    <a:lumMod val="75000"/>
                  </a:prstClr>
                </a:solidFill>
                <a:latin typeface="+mn-ea"/>
                <a:cs typeface="Nanum Gothic" charset="-127"/>
              </a:rPr>
              <a:t>Q2</a:t>
            </a:r>
          </a:p>
          <a:p>
            <a:pPr algn="r">
              <a:lnSpc>
                <a:spcPct val="250000"/>
              </a:lnSpc>
              <a:buClr>
                <a:srgbClr val="336699"/>
              </a:buClr>
            </a:pPr>
            <a:r>
              <a:rPr lang="en-US" altLang="ko-KR" sz="500" dirty="0">
                <a:solidFill>
                  <a:prstClr val="white">
                    <a:lumMod val="75000"/>
                  </a:prstClr>
                </a:solidFill>
                <a:latin typeface="+mn-ea"/>
                <a:cs typeface="Nanum Gothic" charset="-127"/>
              </a:rPr>
              <a:t>2015</a:t>
            </a:r>
            <a:endParaRPr lang="en-US" altLang="ko-KR" sz="500" dirty="0">
              <a:solidFill>
                <a:srgbClr val="000000"/>
              </a:solidFill>
              <a:latin typeface="+mn-ea"/>
              <a:cs typeface="Nanum Gothic" charset="-127"/>
            </a:endParaRPr>
          </a:p>
        </p:txBody>
      </p:sp>
      <p:cxnSp>
        <p:nvCxnSpPr>
          <p:cNvPr id="36" name="직선 연결선[R] 35"/>
          <p:cNvCxnSpPr/>
          <p:nvPr/>
        </p:nvCxnSpPr>
        <p:spPr>
          <a:xfrm>
            <a:off x="2973113" y="518062"/>
            <a:ext cx="0" cy="628638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7" name="직선 연결선[R] 416"/>
          <p:cNvCxnSpPr/>
          <p:nvPr/>
        </p:nvCxnSpPr>
        <p:spPr>
          <a:xfrm>
            <a:off x="5510637" y="518062"/>
            <a:ext cx="0" cy="6286386"/>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9" name="직사각형 328"/>
          <p:cNvSpPr/>
          <p:nvPr/>
        </p:nvSpPr>
        <p:spPr>
          <a:xfrm>
            <a:off x="3285911" y="913113"/>
            <a:ext cx="1368152" cy="835271"/>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a:p>
            <a:pPr>
              <a:lnSpc>
                <a:spcPct val="200000"/>
              </a:lnSpc>
              <a:buClr>
                <a:srgbClr val="336699"/>
              </a:buClr>
            </a:pPr>
            <a:r>
              <a:rPr lang="en-US" altLang="ko-KR" sz="600" dirty="0">
                <a:solidFill>
                  <a:srgbClr val="000000"/>
                </a:solidFill>
                <a:latin typeface="+mn-ea"/>
                <a:cs typeface="Nanum Gothic" charset="-127"/>
              </a:rPr>
              <a:t>Filter</a:t>
            </a:r>
          </a:p>
          <a:p>
            <a:pPr>
              <a:lnSpc>
                <a:spcPct val="200000"/>
              </a:lnSpc>
              <a:buClr>
                <a:srgbClr val="336699"/>
              </a:buClr>
            </a:pPr>
            <a:r>
              <a:rPr lang="en-US" altLang="ko-KR" sz="600" dirty="0">
                <a:solidFill>
                  <a:srgbClr val="000000"/>
                </a:solidFill>
                <a:latin typeface="+mn-ea"/>
                <a:cs typeface="Nanum Gothic" charset="-127"/>
              </a:rPr>
              <a:t>Alias</a:t>
            </a:r>
            <a:r>
              <a:rPr lang="ko-KR" altLang="en-US" sz="600" dirty="0">
                <a:solidFill>
                  <a:srgbClr val="000000"/>
                </a:solidFill>
                <a:latin typeface="+mn-ea"/>
                <a:cs typeface="Nanum Gothic" charset="-127"/>
              </a:rPr>
              <a:t> </a:t>
            </a:r>
            <a:r>
              <a:rPr lang="en-US" altLang="ko-KR" sz="600" dirty="0">
                <a:solidFill>
                  <a:srgbClr val="000000"/>
                </a:solidFill>
                <a:latin typeface="+mn-ea"/>
                <a:cs typeface="Nanum Gothic" charset="-127"/>
              </a:rPr>
              <a:t>for this chart</a:t>
            </a:r>
          </a:p>
          <a:p>
            <a:pPr>
              <a:lnSpc>
                <a:spcPct val="200000"/>
              </a:lnSpc>
              <a:buClr>
                <a:srgbClr val="336699"/>
              </a:buClr>
            </a:pPr>
            <a:r>
              <a:rPr lang="en-US" altLang="ko-KR" sz="600" dirty="0">
                <a:solidFill>
                  <a:srgbClr val="000000"/>
                </a:solidFill>
                <a:latin typeface="+mn-ea"/>
                <a:cs typeface="Nanum Gothic" charset="-127"/>
              </a:rPr>
              <a:t>Align</a:t>
            </a:r>
          </a:p>
        </p:txBody>
      </p:sp>
      <p:sp>
        <p:nvSpPr>
          <p:cNvPr id="5" name="텍스트 개체 틀 4"/>
          <p:cNvSpPr>
            <a:spLocks noGrp="1"/>
          </p:cNvSpPr>
          <p:nvPr>
            <p:ph type="body" sz="quarter" idx="11"/>
          </p:nvPr>
        </p:nvSpPr>
        <p:spPr/>
        <p:txBody>
          <a:bodyPr/>
          <a:lstStyle/>
          <a:p>
            <a:r>
              <a:rPr lang="ko-KR" altLang="en-US" dirty="0">
                <a:latin typeface="+mn-ea"/>
                <a:ea typeface="+mn-ea"/>
              </a:rPr>
              <a:t>컬럼 리스트 </a:t>
            </a:r>
            <a:r>
              <a:rPr lang="en-US" altLang="ko-KR" dirty="0">
                <a:latin typeface="+mn-ea"/>
                <a:ea typeface="+mn-ea"/>
              </a:rPr>
              <a:t>&amp;</a:t>
            </a:r>
            <a:r>
              <a:rPr lang="ko-KR" altLang="en-US" dirty="0">
                <a:latin typeface="+mn-ea"/>
                <a:ea typeface="+mn-ea"/>
              </a:rPr>
              <a:t> 선반 컬럼 </a:t>
            </a:r>
            <a:r>
              <a:rPr lang="en-US" altLang="ko-KR" dirty="0">
                <a:latin typeface="+mn-ea"/>
                <a:ea typeface="+mn-ea"/>
              </a:rPr>
              <a:t>:</a:t>
            </a:r>
            <a:r>
              <a:rPr lang="ko-KR" altLang="en-US" dirty="0">
                <a:latin typeface="+mn-ea"/>
                <a:ea typeface="+mn-ea"/>
              </a:rPr>
              <a:t> </a:t>
            </a:r>
            <a:r>
              <a:rPr lang="en-US" altLang="ko-KR" dirty="0">
                <a:latin typeface="+mn-ea"/>
                <a:ea typeface="+mn-ea"/>
              </a:rPr>
              <a:t>Context </a:t>
            </a:r>
            <a:r>
              <a:rPr lang="ko-KR" altLang="en-US" dirty="0">
                <a:latin typeface="+mn-ea"/>
                <a:ea typeface="+mn-ea"/>
              </a:rPr>
              <a:t>메뉴</a:t>
            </a:r>
          </a:p>
        </p:txBody>
      </p:sp>
      <p:sp>
        <p:nvSpPr>
          <p:cNvPr id="4" name="제목 3"/>
          <p:cNvSpPr>
            <a:spLocks noGrp="1"/>
          </p:cNvSpPr>
          <p:nvPr>
            <p:ph type="title"/>
          </p:nvPr>
        </p:nvSpPr>
        <p:spPr/>
        <p:txBody>
          <a:bodyPr/>
          <a:lstStyle/>
          <a:p>
            <a:r>
              <a:rPr kumimoji="1" lang="en-US" altLang="ko-KR" dirty="0"/>
              <a:t>3.2</a:t>
            </a:r>
            <a:r>
              <a:rPr kumimoji="1" lang="ko-KR" altLang="en-US" dirty="0"/>
              <a:t> 데이터소스 패널 </a:t>
            </a:r>
            <a:r>
              <a:rPr kumimoji="1" lang="en-US" altLang="ko-KR" dirty="0"/>
              <a:t>&gt;</a:t>
            </a:r>
            <a:r>
              <a:rPr kumimoji="1" lang="ko-KR" altLang="en-US" dirty="0"/>
              <a:t> 설명</a:t>
            </a:r>
          </a:p>
        </p:txBody>
      </p:sp>
      <p:sp>
        <p:nvSpPr>
          <p:cNvPr id="63"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mn-ea"/>
              </a:rPr>
              <a:pPr/>
              <a:t>63</a:t>
            </a:fld>
            <a:endParaRPr lang="ko-KR" altLang="en-US" dirty="0">
              <a:solidFill>
                <a:srgbClr val="FFC000">
                  <a:lumMod val="75000"/>
                </a:srgbClr>
              </a:solidFill>
              <a:latin typeface="+mn-ea"/>
            </a:endParaRPr>
          </a:p>
        </p:txBody>
      </p:sp>
      <p:sp>
        <p:nvSpPr>
          <p:cNvPr id="6" name="텍스트 개체 틀 5"/>
          <p:cNvSpPr>
            <a:spLocks noGrp="1"/>
          </p:cNvSpPr>
          <p:nvPr>
            <p:ph type="body" sz="quarter" idx="13"/>
          </p:nvPr>
        </p:nvSpPr>
        <p:spPr/>
        <p:txBody>
          <a:bodyPr/>
          <a:lstStyle/>
          <a:p>
            <a:r>
              <a:rPr lang="ko-KR" altLang="en-US" dirty="0">
                <a:solidFill>
                  <a:prstClr val="black"/>
                </a:solidFill>
                <a:latin typeface="+mn-ea"/>
              </a:rPr>
              <a:t>필터 </a:t>
            </a:r>
            <a:r>
              <a:rPr lang="en-US" altLang="ko-KR" dirty="0">
                <a:solidFill>
                  <a:prstClr val="black"/>
                </a:solidFill>
                <a:latin typeface="+mn-ea"/>
              </a:rPr>
              <a:t>On/ Off(default)</a:t>
            </a:r>
            <a:r>
              <a:rPr lang="ko-KR" altLang="en-US" dirty="0">
                <a:solidFill>
                  <a:prstClr val="black"/>
                </a:solidFill>
                <a:latin typeface="+mn-ea"/>
              </a:rPr>
              <a:t> 토글 </a:t>
            </a:r>
            <a:endParaRPr lang="en-US" altLang="ko-KR" dirty="0">
              <a:solidFill>
                <a:prstClr val="black"/>
              </a:solidFill>
              <a:latin typeface="+mn-ea"/>
            </a:endParaRPr>
          </a:p>
          <a:p>
            <a:pPr lvl="1"/>
            <a:r>
              <a:rPr lang="ko-KR" altLang="en-US" dirty="0">
                <a:solidFill>
                  <a:srgbClr val="FF0000"/>
                </a:solidFill>
                <a:latin typeface="+mn-ea"/>
              </a:rPr>
              <a:t>단</a:t>
            </a:r>
            <a:r>
              <a:rPr lang="en-US" altLang="ko-KR" dirty="0">
                <a:solidFill>
                  <a:srgbClr val="FF0000"/>
                </a:solidFill>
                <a:latin typeface="+mn-ea"/>
              </a:rPr>
              <a:t>,</a:t>
            </a:r>
            <a:r>
              <a:rPr lang="ko-KR" altLang="en-US" dirty="0">
                <a:solidFill>
                  <a:srgbClr val="FF0000"/>
                </a:solidFill>
                <a:latin typeface="+mn-ea"/>
              </a:rPr>
              <a:t> 계산식에 집계함수가 포함된 컬럼은 필터로등록할 수 없음</a:t>
            </a:r>
            <a:r>
              <a:rPr lang="en-US" altLang="ko-KR" dirty="0">
                <a:solidFill>
                  <a:prstClr val="black"/>
                </a:solidFill>
                <a:latin typeface="+mn-ea"/>
              </a:rPr>
              <a:t>.</a:t>
            </a:r>
            <a:r>
              <a:rPr lang="ko-KR" altLang="en-US" dirty="0">
                <a:solidFill>
                  <a:prstClr val="black"/>
                </a:solidFill>
                <a:latin typeface="+mn-ea"/>
              </a:rPr>
              <a:t> 이때 필터 설정 아이콘을 비활성하고</a:t>
            </a:r>
            <a:r>
              <a:rPr lang="en-US" altLang="ko-KR" dirty="0">
                <a:solidFill>
                  <a:prstClr val="black"/>
                </a:solidFill>
                <a:latin typeface="+mn-ea"/>
              </a:rPr>
              <a:t>,</a:t>
            </a:r>
            <a:r>
              <a:rPr lang="ko-KR" altLang="en-US" dirty="0">
                <a:solidFill>
                  <a:prstClr val="black"/>
                </a:solidFill>
                <a:latin typeface="+mn-ea"/>
              </a:rPr>
              <a:t> 클릭 시 토스트 출럭</a:t>
            </a:r>
            <a:r>
              <a:rPr lang="ko-KR" altLang="en-US" dirty="0">
                <a:solidFill>
                  <a:srgbClr val="00B0F0"/>
                </a:solidFill>
                <a:latin typeface="+mn-ea"/>
              </a:rPr>
              <a:t> ☞ </a:t>
            </a:r>
            <a:r>
              <a:rPr lang="mr-IN" altLang="ko-KR" dirty="0">
                <a:solidFill>
                  <a:srgbClr val="00B0F0"/>
                </a:solidFill>
                <a:latin typeface="+mn-ea"/>
              </a:rPr>
              <a:t>[030.0]</a:t>
            </a:r>
            <a:endParaRPr lang="en-US" altLang="ko-KR" dirty="0">
              <a:solidFill>
                <a:prstClr val="black"/>
              </a:solidFill>
              <a:latin typeface="+mn-ea"/>
            </a:endParaRPr>
          </a:p>
          <a:p>
            <a:r>
              <a:rPr lang="en-US" altLang="ko-KR" dirty="0">
                <a:solidFill>
                  <a:prstClr val="black"/>
                </a:solidFill>
                <a:latin typeface="+mn-ea"/>
              </a:rPr>
              <a:t>Alias for chart (</a:t>
            </a:r>
            <a:r>
              <a:rPr lang="ko-KR" altLang="en-US" dirty="0">
                <a:solidFill>
                  <a:prstClr val="black"/>
                </a:solidFill>
                <a:latin typeface="+mn-ea"/>
              </a:rPr>
              <a:t>차트 알리아스</a:t>
            </a:r>
            <a:r>
              <a:rPr lang="en-US" altLang="ko-KR" dirty="0">
                <a:solidFill>
                  <a:prstClr val="black"/>
                </a:solidFill>
                <a:latin typeface="+mn-ea"/>
              </a:rPr>
              <a:t>)</a:t>
            </a:r>
            <a:endParaRPr lang="en-US" altLang="ko-KR" dirty="0">
              <a:solidFill>
                <a:srgbClr val="00B0F0"/>
              </a:solidFill>
              <a:latin typeface="+mn-ea"/>
            </a:endParaRPr>
          </a:p>
          <a:p>
            <a:pPr lvl="1"/>
            <a:r>
              <a:rPr lang="ko-KR" altLang="en-US" dirty="0">
                <a:solidFill>
                  <a:srgbClr val="FF0000"/>
                </a:solidFill>
                <a:latin typeface="+mn-ea"/>
              </a:rPr>
              <a:t>대시보드 알리아스가 있는 경우</a:t>
            </a:r>
            <a:r>
              <a:rPr lang="en-US" altLang="ko-KR" dirty="0">
                <a:solidFill>
                  <a:srgbClr val="FF0000"/>
                </a:solidFill>
                <a:latin typeface="+mn-ea"/>
              </a:rPr>
              <a:t>,</a:t>
            </a:r>
            <a:r>
              <a:rPr lang="ko-KR" altLang="en-US" dirty="0">
                <a:solidFill>
                  <a:srgbClr val="FF0000"/>
                </a:solidFill>
                <a:latin typeface="+mn-ea"/>
              </a:rPr>
              <a:t> 선반에 컬럼을 올렸을 때 컬럼명 대신 대시보드 알리아스명 표시</a:t>
            </a:r>
            <a:endParaRPr lang="en-US" altLang="ko-KR" dirty="0">
              <a:solidFill>
                <a:srgbClr val="FF0000"/>
              </a:solidFill>
              <a:latin typeface="+mn-ea"/>
            </a:endParaRPr>
          </a:p>
          <a:p>
            <a:pPr lvl="1"/>
            <a:r>
              <a:rPr lang="ko-KR" altLang="en-US" dirty="0">
                <a:solidFill>
                  <a:srgbClr val="FF0000"/>
                </a:solidFill>
                <a:latin typeface="+mn-ea"/>
              </a:rPr>
              <a:t>집계함수는 차트 알리아스에 포함됨</a:t>
            </a:r>
            <a:endParaRPr lang="en-US" altLang="ko-KR" dirty="0">
              <a:solidFill>
                <a:srgbClr val="FF0000"/>
              </a:solidFill>
              <a:latin typeface="+mn-ea"/>
            </a:endParaRPr>
          </a:p>
          <a:p>
            <a:pPr lvl="1"/>
            <a:r>
              <a:rPr lang="ko-KR" altLang="en-US" dirty="0">
                <a:solidFill>
                  <a:prstClr val="black"/>
                </a:solidFill>
                <a:latin typeface="+mn-ea"/>
              </a:rPr>
              <a:t>해당 차트화면에만 적용됨</a:t>
            </a:r>
            <a:endParaRPr lang="en-US" altLang="ko-KR" dirty="0">
              <a:solidFill>
                <a:prstClr val="black"/>
              </a:solidFill>
              <a:latin typeface="+mn-ea"/>
            </a:endParaRPr>
          </a:p>
          <a:p>
            <a:pPr lvl="1"/>
            <a:r>
              <a:rPr lang="en-US" altLang="ko-KR" dirty="0">
                <a:solidFill>
                  <a:prstClr val="black"/>
                </a:solidFill>
                <a:latin typeface="+mn-ea"/>
              </a:rPr>
              <a:t>2</a:t>
            </a:r>
            <a:r>
              <a:rPr lang="en-US" altLang="ko-KR" baseline="30000" dirty="0">
                <a:solidFill>
                  <a:prstClr val="black"/>
                </a:solidFill>
                <a:latin typeface="+mn-ea"/>
              </a:rPr>
              <a:t>nd</a:t>
            </a:r>
            <a:r>
              <a:rPr lang="en-US" altLang="ko-KR" dirty="0">
                <a:solidFill>
                  <a:prstClr val="black"/>
                </a:solidFill>
                <a:latin typeface="+mn-ea"/>
              </a:rPr>
              <a:t> depth</a:t>
            </a:r>
          </a:p>
          <a:p>
            <a:pPr lvl="2"/>
            <a:r>
              <a:rPr lang="ko-KR" altLang="en-US" dirty="0">
                <a:solidFill>
                  <a:prstClr val="black"/>
                </a:solidFill>
                <a:latin typeface="+mn-ea"/>
              </a:rPr>
              <a:t>적용</a:t>
            </a:r>
            <a:endParaRPr lang="en-US" altLang="ko-KR" dirty="0">
              <a:solidFill>
                <a:prstClr val="black"/>
              </a:solidFill>
              <a:latin typeface="+mn-ea"/>
            </a:endParaRPr>
          </a:p>
          <a:p>
            <a:pPr lvl="3"/>
            <a:r>
              <a:rPr lang="ko-KR" altLang="en-US" dirty="0">
                <a:solidFill>
                  <a:prstClr val="black"/>
                </a:solidFill>
                <a:latin typeface="+mn-ea"/>
              </a:rPr>
              <a:t>저장할 입력값이 있을 경우</a:t>
            </a:r>
            <a:r>
              <a:rPr lang="en-US" altLang="ko-KR" dirty="0">
                <a:solidFill>
                  <a:prstClr val="black"/>
                </a:solidFill>
                <a:latin typeface="+mn-ea"/>
              </a:rPr>
              <a:t>,</a:t>
            </a:r>
            <a:r>
              <a:rPr lang="ko-KR" altLang="en-US" dirty="0">
                <a:solidFill>
                  <a:prstClr val="black"/>
                </a:solidFill>
                <a:latin typeface="+mn-ea"/>
              </a:rPr>
              <a:t> 활성</a:t>
            </a:r>
            <a:endParaRPr lang="en-US" altLang="ko-KR" dirty="0">
              <a:solidFill>
                <a:prstClr val="black"/>
              </a:solidFill>
              <a:latin typeface="+mn-ea"/>
            </a:endParaRPr>
          </a:p>
          <a:p>
            <a:pPr lvl="3"/>
            <a:r>
              <a:rPr lang="ko-KR" altLang="en-US" dirty="0">
                <a:solidFill>
                  <a:prstClr val="black"/>
                </a:solidFill>
                <a:latin typeface="+mn-ea"/>
              </a:rPr>
              <a:t>클릭 </a:t>
            </a:r>
            <a:r>
              <a:rPr lang="en-US" altLang="ko-KR" dirty="0">
                <a:solidFill>
                  <a:prstClr val="black"/>
                </a:solidFill>
                <a:latin typeface="+mn-ea"/>
              </a:rPr>
              <a:t>&gt;</a:t>
            </a:r>
            <a:r>
              <a:rPr lang="ko-KR" altLang="en-US" dirty="0">
                <a:solidFill>
                  <a:prstClr val="black"/>
                </a:solidFill>
                <a:latin typeface="+mn-ea"/>
              </a:rPr>
              <a:t> 입력된 차트 알리아스 저장</a:t>
            </a:r>
            <a:endParaRPr lang="en-US" altLang="ko-KR" dirty="0">
              <a:solidFill>
                <a:prstClr val="black"/>
              </a:solidFill>
              <a:latin typeface="+mn-ea"/>
            </a:endParaRPr>
          </a:p>
          <a:p>
            <a:pPr lvl="2"/>
            <a:r>
              <a:rPr lang="ko-KR" altLang="en-US" dirty="0">
                <a:solidFill>
                  <a:prstClr val="black"/>
                </a:solidFill>
                <a:latin typeface="+mn-ea"/>
              </a:rPr>
              <a:t>초기화</a:t>
            </a:r>
            <a:endParaRPr lang="en-US" altLang="ko-KR" dirty="0">
              <a:solidFill>
                <a:prstClr val="black"/>
              </a:solidFill>
              <a:latin typeface="+mn-ea"/>
            </a:endParaRPr>
          </a:p>
          <a:p>
            <a:pPr lvl="3"/>
            <a:r>
              <a:rPr lang="ko-KR" altLang="en-US" dirty="0">
                <a:solidFill>
                  <a:prstClr val="black"/>
                </a:solidFill>
                <a:latin typeface="+mn-ea"/>
              </a:rPr>
              <a:t>적용된 입력값이 있을 경우 보임</a:t>
            </a:r>
            <a:endParaRPr lang="en-US" altLang="ko-KR" dirty="0">
              <a:solidFill>
                <a:prstClr val="black"/>
              </a:solidFill>
              <a:latin typeface="+mn-ea"/>
            </a:endParaRPr>
          </a:p>
          <a:p>
            <a:pPr lvl="3"/>
            <a:r>
              <a:rPr lang="ko-KR" altLang="en-US" dirty="0">
                <a:solidFill>
                  <a:prstClr val="black"/>
                </a:solidFill>
                <a:latin typeface="+mn-ea"/>
              </a:rPr>
              <a:t>클릭 </a:t>
            </a:r>
            <a:r>
              <a:rPr lang="en-US" altLang="ko-KR" dirty="0">
                <a:solidFill>
                  <a:prstClr val="black"/>
                </a:solidFill>
                <a:latin typeface="+mn-ea"/>
              </a:rPr>
              <a:t>&gt;</a:t>
            </a:r>
            <a:r>
              <a:rPr lang="ko-KR" altLang="en-US" dirty="0">
                <a:solidFill>
                  <a:prstClr val="black"/>
                </a:solidFill>
                <a:latin typeface="+mn-ea"/>
              </a:rPr>
              <a:t> 입력된 차트 알리아스 삭제 </a:t>
            </a:r>
            <a:r>
              <a:rPr lang="en-US" altLang="ko-KR" dirty="0">
                <a:solidFill>
                  <a:prstClr val="black"/>
                </a:solidFill>
                <a:latin typeface="+mn-ea"/>
              </a:rPr>
              <a:t>/</a:t>
            </a:r>
            <a:r>
              <a:rPr lang="ko-KR" altLang="en-US" dirty="0">
                <a:solidFill>
                  <a:prstClr val="black"/>
                </a:solidFill>
                <a:latin typeface="+mn-ea"/>
              </a:rPr>
              <a:t> 컬럼명 또는 알리아스 입력</a:t>
            </a:r>
            <a:endParaRPr lang="en-US" altLang="ko-KR" dirty="0">
              <a:solidFill>
                <a:prstClr val="black"/>
              </a:solidFill>
              <a:latin typeface="+mn-ea"/>
            </a:endParaRPr>
          </a:p>
          <a:p>
            <a:r>
              <a:rPr lang="ko-KR" altLang="en-US" dirty="0">
                <a:solidFill>
                  <a:prstClr val="black"/>
                </a:solidFill>
                <a:latin typeface="+mn-ea"/>
              </a:rPr>
              <a:t>정렬</a:t>
            </a:r>
            <a:endParaRPr lang="en-US" altLang="ko-KR" dirty="0">
              <a:solidFill>
                <a:prstClr val="black"/>
              </a:solidFill>
              <a:latin typeface="+mn-ea"/>
            </a:endParaRPr>
          </a:p>
          <a:p>
            <a:pPr lvl="1"/>
            <a:r>
              <a:rPr lang="ko-KR" altLang="en-US" dirty="0">
                <a:solidFill>
                  <a:prstClr val="black"/>
                </a:solidFill>
                <a:latin typeface="+mn-ea"/>
              </a:rPr>
              <a:t>데이터순</a:t>
            </a:r>
            <a:r>
              <a:rPr lang="en-US" altLang="ko-KR" dirty="0">
                <a:solidFill>
                  <a:prstClr val="black"/>
                </a:solidFill>
                <a:latin typeface="+mn-ea"/>
              </a:rPr>
              <a:t>(default) /  </a:t>
            </a:r>
            <a:r>
              <a:rPr lang="ko-KR" altLang="en-US" dirty="0">
                <a:solidFill>
                  <a:prstClr val="black"/>
                </a:solidFill>
                <a:latin typeface="+mn-ea"/>
              </a:rPr>
              <a:t>오름차순</a:t>
            </a:r>
            <a:r>
              <a:rPr lang="en-US" altLang="ko-KR" dirty="0">
                <a:solidFill>
                  <a:prstClr val="black"/>
                </a:solidFill>
                <a:latin typeface="+mn-ea"/>
              </a:rPr>
              <a:t> / </a:t>
            </a:r>
            <a:r>
              <a:rPr lang="ko-KR" altLang="en-US" dirty="0">
                <a:solidFill>
                  <a:prstClr val="black"/>
                </a:solidFill>
                <a:latin typeface="+mn-ea"/>
              </a:rPr>
              <a:t>내림차순</a:t>
            </a:r>
            <a:endParaRPr lang="en-US" altLang="ko-KR" dirty="0">
              <a:solidFill>
                <a:prstClr val="black"/>
              </a:solidFill>
              <a:latin typeface="+mn-ea"/>
            </a:endParaRPr>
          </a:p>
          <a:p>
            <a:r>
              <a:rPr lang="ko-KR" altLang="en-US" dirty="0">
                <a:solidFill>
                  <a:prstClr val="black"/>
                </a:solidFill>
                <a:latin typeface="+mn-ea"/>
              </a:rPr>
              <a:t>사용자 정의 컬럼 수정</a:t>
            </a:r>
            <a:endParaRPr lang="en-US" altLang="ko-KR" dirty="0">
              <a:solidFill>
                <a:prstClr val="black"/>
              </a:solidFill>
              <a:latin typeface="+mn-ea"/>
            </a:endParaRPr>
          </a:p>
          <a:p>
            <a:pPr lvl="1"/>
            <a:r>
              <a:rPr lang="ko-KR" altLang="en-US" dirty="0">
                <a:solidFill>
                  <a:srgbClr val="FF0000"/>
                </a:solidFill>
                <a:latin typeface="+mn-ea"/>
              </a:rPr>
              <a:t>사용자 정의 컬럼</a:t>
            </a:r>
            <a:r>
              <a:rPr lang="ko-KR" altLang="en-US" dirty="0">
                <a:latin typeface="+mn-ea"/>
              </a:rPr>
              <a:t>일 </a:t>
            </a:r>
            <a:r>
              <a:rPr lang="ko-KR" altLang="en-US" dirty="0">
                <a:solidFill>
                  <a:prstClr val="black"/>
                </a:solidFill>
                <a:latin typeface="+mn-ea"/>
              </a:rPr>
              <a:t>경우만 보임</a:t>
            </a:r>
            <a:endParaRPr lang="en-US" altLang="ko-KR" dirty="0">
              <a:solidFill>
                <a:prstClr val="black"/>
              </a:solidFill>
              <a:latin typeface="+mn-ea"/>
            </a:endParaRPr>
          </a:p>
          <a:p>
            <a:pPr lvl="1"/>
            <a:r>
              <a:rPr lang="ko-KR" altLang="en-US" dirty="0">
                <a:solidFill>
                  <a:prstClr val="black"/>
                </a:solidFill>
                <a:latin typeface="+mn-ea"/>
              </a:rPr>
              <a:t>클릭 </a:t>
            </a:r>
            <a:r>
              <a:rPr lang="en-US" altLang="ko-KR" dirty="0">
                <a:solidFill>
                  <a:prstClr val="black"/>
                </a:solidFill>
                <a:latin typeface="+mn-ea"/>
              </a:rPr>
              <a:t>&gt;</a:t>
            </a:r>
            <a:r>
              <a:rPr lang="ko-KR" altLang="en-US" dirty="0">
                <a:solidFill>
                  <a:prstClr val="black"/>
                </a:solidFill>
                <a:latin typeface="+mn-ea"/>
              </a:rPr>
              <a:t> 컬럼 종류에 따른 설정 팝업 출력 </a:t>
            </a:r>
            <a:r>
              <a:rPr lang="ko-KR" altLang="en-US" dirty="0">
                <a:solidFill>
                  <a:srgbClr val="00B0F0"/>
                </a:solidFill>
                <a:latin typeface="+mn-ea"/>
              </a:rPr>
              <a:t>☞ </a:t>
            </a:r>
            <a:r>
              <a:rPr lang="en-US" altLang="ko-KR" dirty="0">
                <a:solidFill>
                  <a:srgbClr val="00B0F0"/>
                </a:solidFill>
                <a:latin typeface="+mn-ea"/>
              </a:rPr>
              <a:t>[C3-Workbook]</a:t>
            </a:r>
            <a:r>
              <a:rPr lang="ko-KR" altLang="en-US" dirty="0">
                <a:solidFill>
                  <a:srgbClr val="00B0F0"/>
                </a:solidFill>
                <a:latin typeface="+mn-ea"/>
              </a:rPr>
              <a:t> </a:t>
            </a:r>
            <a:r>
              <a:rPr lang="en-US" altLang="ko-KR" dirty="0">
                <a:solidFill>
                  <a:srgbClr val="00B0F0"/>
                </a:solidFill>
                <a:latin typeface="+mn-ea"/>
              </a:rPr>
              <a:t>&gt;</a:t>
            </a:r>
            <a:r>
              <a:rPr lang="ko-KR" altLang="en-US" dirty="0">
                <a:solidFill>
                  <a:srgbClr val="00B0F0"/>
                </a:solidFill>
                <a:latin typeface="+mn-ea"/>
              </a:rPr>
              <a:t> </a:t>
            </a:r>
            <a:r>
              <a:rPr lang="mr-IN" altLang="ko-KR" dirty="0">
                <a:solidFill>
                  <a:srgbClr val="00B0F0"/>
                </a:solidFill>
                <a:latin typeface="+mn-ea"/>
              </a:rPr>
              <a:t>[033.1</a:t>
            </a:r>
            <a:r>
              <a:rPr lang="en-US" altLang="ko-KR" dirty="0">
                <a:solidFill>
                  <a:srgbClr val="00B0F0"/>
                </a:solidFill>
                <a:latin typeface="+mn-ea"/>
              </a:rPr>
              <a:t>]</a:t>
            </a:r>
            <a:r>
              <a:rPr lang="mr-IN" altLang="ko-KR" dirty="0">
                <a:solidFill>
                  <a:srgbClr val="00B0F0"/>
                </a:solidFill>
                <a:latin typeface="+mn-ea"/>
              </a:rPr>
              <a:t> [033.</a:t>
            </a:r>
            <a:r>
              <a:rPr lang="en-US" altLang="ko-KR" dirty="0">
                <a:solidFill>
                  <a:srgbClr val="00B0F0"/>
                </a:solidFill>
                <a:latin typeface="+mn-ea"/>
              </a:rPr>
              <a:t>2]</a:t>
            </a:r>
            <a:r>
              <a:rPr lang="mr-IN" altLang="ko-KR" dirty="0">
                <a:solidFill>
                  <a:srgbClr val="00B0F0"/>
                </a:solidFill>
                <a:latin typeface="+mn-ea"/>
              </a:rPr>
              <a:t> [033.</a:t>
            </a:r>
            <a:r>
              <a:rPr lang="en-US" altLang="ko-KR" dirty="0">
                <a:solidFill>
                  <a:srgbClr val="00B0F0"/>
                </a:solidFill>
                <a:latin typeface="+mn-ea"/>
              </a:rPr>
              <a:t>3]</a:t>
            </a:r>
            <a:endParaRPr lang="en-US" altLang="ko-KR" dirty="0">
              <a:solidFill>
                <a:prstClr val="black"/>
              </a:solidFill>
              <a:latin typeface="+mn-ea"/>
            </a:endParaRPr>
          </a:p>
          <a:p>
            <a:r>
              <a:rPr lang="ko-KR" altLang="en-US" dirty="0">
                <a:solidFill>
                  <a:srgbClr val="FF0000"/>
                </a:solidFill>
                <a:latin typeface="+mn-ea"/>
              </a:rPr>
              <a:t>시계열 차원값</a:t>
            </a:r>
            <a:r>
              <a:rPr lang="ko-KR" altLang="en-US" dirty="0">
                <a:latin typeface="+mn-ea"/>
              </a:rPr>
              <a:t>의 경</a:t>
            </a:r>
            <a:r>
              <a:rPr lang="ko-KR" altLang="en-US" dirty="0">
                <a:solidFill>
                  <a:prstClr val="black"/>
                </a:solidFill>
                <a:latin typeface="+mn-ea"/>
              </a:rPr>
              <a:t>우</a:t>
            </a:r>
            <a:r>
              <a:rPr lang="en-US" altLang="ko-KR" dirty="0">
                <a:solidFill>
                  <a:prstClr val="black"/>
                </a:solidFill>
                <a:latin typeface="+mn-ea"/>
              </a:rPr>
              <a:t>, </a:t>
            </a:r>
            <a:r>
              <a:rPr lang="ko-KR" altLang="en-US" dirty="0">
                <a:solidFill>
                  <a:prstClr val="black"/>
                </a:solidFill>
                <a:latin typeface="+mn-ea"/>
              </a:rPr>
              <a:t>단위</a:t>
            </a:r>
            <a:r>
              <a:rPr lang="en-US" altLang="ko-KR" dirty="0">
                <a:solidFill>
                  <a:prstClr val="black"/>
                </a:solidFill>
                <a:latin typeface="+mn-ea"/>
              </a:rPr>
              <a:t>(granularity)</a:t>
            </a:r>
            <a:r>
              <a:rPr lang="ko-KR" altLang="en-US" dirty="0">
                <a:solidFill>
                  <a:prstClr val="black"/>
                </a:solidFill>
                <a:latin typeface="+mn-ea"/>
              </a:rPr>
              <a:t>조정 옵션 표시</a:t>
            </a:r>
            <a:endParaRPr lang="en-US" altLang="ko-KR" dirty="0">
              <a:solidFill>
                <a:prstClr val="black"/>
              </a:solidFill>
              <a:latin typeface="+mn-ea"/>
            </a:endParaRPr>
          </a:p>
          <a:p>
            <a:pPr lvl="1"/>
            <a:r>
              <a:rPr lang="ko-KR" altLang="en-US" dirty="0">
                <a:solidFill>
                  <a:prstClr val="black"/>
                </a:solidFill>
                <a:latin typeface="+mn-ea"/>
              </a:rPr>
              <a:t>연속형 중 해당 데이터가 가질 수 있는 최소 단위를 기본값으로 함</a:t>
            </a:r>
            <a:endParaRPr lang="en-US" altLang="ko-KR" dirty="0">
              <a:solidFill>
                <a:prstClr val="black"/>
              </a:solidFill>
              <a:latin typeface="+mn-ea"/>
            </a:endParaRPr>
          </a:p>
          <a:p>
            <a:pPr lvl="1"/>
            <a:r>
              <a:rPr lang="en-US" altLang="ko-KR" dirty="0">
                <a:solidFill>
                  <a:prstClr val="black"/>
                </a:solidFill>
                <a:latin typeface="+mn-ea"/>
              </a:rPr>
              <a:t>2</a:t>
            </a:r>
            <a:r>
              <a:rPr lang="en-US" altLang="ko-KR" baseline="30000" dirty="0">
                <a:solidFill>
                  <a:prstClr val="black"/>
                </a:solidFill>
                <a:latin typeface="+mn-ea"/>
              </a:rPr>
              <a:t>nd</a:t>
            </a:r>
            <a:r>
              <a:rPr lang="en-US" altLang="ko-KR" dirty="0">
                <a:solidFill>
                  <a:prstClr val="black"/>
                </a:solidFill>
                <a:latin typeface="+mn-ea"/>
              </a:rPr>
              <a:t> depth :</a:t>
            </a:r>
            <a:r>
              <a:rPr lang="ko-KR" altLang="en-US" dirty="0">
                <a:solidFill>
                  <a:prstClr val="black"/>
                </a:solidFill>
                <a:latin typeface="+mn-ea"/>
              </a:rPr>
              <a:t> 화면 참고</a:t>
            </a:r>
            <a:endParaRPr lang="en-US" altLang="ko-KR" dirty="0">
              <a:solidFill>
                <a:prstClr val="black"/>
              </a:solidFill>
              <a:latin typeface="+mn-ea"/>
            </a:endParaRPr>
          </a:p>
          <a:p>
            <a:r>
              <a:rPr lang="ko-KR" altLang="en-US" dirty="0">
                <a:solidFill>
                  <a:prstClr val="black"/>
                </a:solidFill>
                <a:latin typeface="+mn-ea"/>
              </a:rPr>
              <a:t>집계 함수</a:t>
            </a:r>
            <a:endParaRPr lang="en-US" altLang="ko-KR" dirty="0">
              <a:solidFill>
                <a:prstClr val="black"/>
              </a:solidFill>
              <a:latin typeface="+mn-ea"/>
            </a:endParaRPr>
          </a:p>
          <a:p>
            <a:pPr lvl="1"/>
            <a:r>
              <a:rPr lang="ko-KR" altLang="en-US" dirty="0">
                <a:solidFill>
                  <a:prstClr val="black"/>
                </a:solidFill>
                <a:latin typeface="+mn-ea"/>
              </a:rPr>
              <a:t>측정값인 경우 집계 함수 변경 가능</a:t>
            </a:r>
            <a:r>
              <a:rPr lang="en-US" altLang="ko-KR" dirty="0">
                <a:solidFill>
                  <a:prstClr val="black"/>
                </a:solidFill>
                <a:latin typeface="+mn-ea"/>
              </a:rPr>
              <a:t>.</a:t>
            </a:r>
            <a:r>
              <a:rPr lang="ko-KR" altLang="en-US" dirty="0">
                <a:solidFill>
                  <a:prstClr val="black"/>
                </a:solidFill>
                <a:latin typeface="+mn-ea"/>
              </a:rPr>
              <a:t> 단</a:t>
            </a:r>
            <a:r>
              <a:rPr lang="en-US" altLang="ko-KR" dirty="0">
                <a:solidFill>
                  <a:prstClr val="black"/>
                </a:solidFill>
                <a:latin typeface="+mn-ea"/>
              </a:rPr>
              <a:t>,</a:t>
            </a:r>
            <a:r>
              <a:rPr lang="ko-KR" altLang="en-US" dirty="0">
                <a:solidFill>
                  <a:prstClr val="black"/>
                </a:solidFill>
                <a:latin typeface="+mn-ea"/>
              </a:rPr>
              <a:t> 사용자 정의 필드 제외</a:t>
            </a:r>
            <a:endParaRPr lang="en-US" altLang="ko-KR" dirty="0">
              <a:solidFill>
                <a:prstClr val="black"/>
              </a:solidFill>
              <a:latin typeface="+mn-ea"/>
            </a:endParaRPr>
          </a:p>
          <a:p>
            <a:pPr lvl="1"/>
            <a:r>
              <a:rPr lang="ko-KR" altLang="en-US" dirty="0">
                <a:solidFill>
                  <a:prstClr val="black"/>
                </a:solidFill>
                <a:latin typeface="+mn-ea"/>
              </a:rPr>
              <a:t>이미 선반에 올라간 함수인 경우 선택 불가</a:t>
            </a:r>
            <a:r>
              <a:rPr lang="en-US" altLang="ko-KR" dirty="0">
                <a:solidFill>
                  <a:prstClr val="black"/>
                </a:solidFill>
                <a:latin typeface="+mn-ea"/>
              </a:rPr>
              <a:t>(</a:t>
            </a:r>
            <a:r>
              <a:rPr lang="ko-KR" altLang="en-US" dirty="0">
                <a:solidFill>
                  <a:prstClr val="black"/>
                </a:solidFill>
                <a:latin typeface="+mn-ea"/>
              </a:rPr>
              <a:t>비활성 처리</a:t>
            </a:r>
            <a:r>
              <a:rPr lang="en-US" altLang="ko-KR" dirty="0">
                <a:solidFill>
                  <a:prstClr val="black"/>
                </a:solidFill>
                <a:latin typeface="+mn-ea"/>
              </a:rPr>
              <a:t>)</a:t>
            </a:r>
          </a:p>
          <a:p>
            <a:r>
              <a:rPr lang="ko-KR" altLang="en-US" dirty="0">
                <a:solidFill>
                  <a:prstClr val="black"/>
                </a:solidFill>
                <a:latin typeface="+mn-ea"/>
              </a:rPr>
              <a:t>포멧</a:t>
            </a:r>
            <a:endParaRPr lang="en-US" altLang="ko-KR" dirty="0">
              <a:solidFill>
                <a:prstClr val="black"/>
              </a:solidFill>
              <a:latin typeface="+mn-ea"/>
            </a:endParaRPr>
          </a:p>
          <a:p>
            <a:pPr lvl="1"/>
            <a:r>
              <a:rPr kumimoji="1" lang="ko-KR" altLang="en-US" dirty="0">
                <a:solidFill>
                  <a:prstClr val="black"/>
                </a:solidFill>
                <a:latin typeface="+mn-ea"/>
              </a:rPr>
              <a:t>종류에 대한 선택만 가능</a:t>
            </a:r>
            <a:r>
              <a:rPr kumimoji="1" lang="en-US" altLang="ko-KR" dirty="0">
                <a:solidFill>
                  <a:prstClr val="black"/>
                </a:solidFill>
                <a:latin typeface="+mn-ea"/>
              </a:rPr>
              <a:t>.</a:t>
            </a:r>
            <a:r>
              <a:rPr kumimoji="1" lang="ko-KR" altLang="en-US" dirty="0">
                <a:solidFill>
                  <a:prstClr val="black"/>
                </a:solidFill>
                <a:latin typeface="+mn-ea"/>
              </a:rPr>
              <a:t> 상세 설정은 우측 포멧 패널에서 가능함</a:t>
            </a:r>
            <a:endParaRPr kumimoji="1" lang="en-US" altLang="ko-KR" dirty="0">
              <a:solidFill>
                <a:prstClr val="black"/>
              </a:solidFill>
              <a:latin typeface="+mn-ea"/>
            </a:endParaRPr>
          </a:p>
          <a:p>
            <a:pPr lvl="1"/>
            <a:r>
              <a:rPr kumimoji="1" lang="ko-KR" altLang="en-US" dirty="0">
                <a:solidFill>
                  <a:prstClr val="black"/>
                </a:solidFill>
                <a:latin typeface="+mn-ea"/>
              </a:rPr>
              <a:t>상세 설정을 선택하면</a:t>
            </a:r>
            <a:r>
              <a:rPr kumimoji="1" lang="en-US" altLang="ko-KR" dirty="0">
                <a:solidFill>
                  <a:prstClr val="black"/>
                </a:solidFill>
                <a:latin typeface="+mn-ea"/>
              </a:rPr>
              <a:t>, </a:t>
            </a:r>
            <a:r>
              <a:rPr kumimoji="1" lang="ko-KR" altLang="en-US" dirty="0">
                <a:solidFill>
                  <a:prstClr val="black"/>
                </a:solidFill>
                <a:latin typeface="+mn-ea"/>
              </a:rPr>
              <a:t>해당 데이터 필드의 개별 적용 항목이 언폴딩 된 상태로 패널 메뉴가 변경되며</a:t>
            </a:r>
            <a:r>
              <a:rPr kumimoji="1" lang="en-US" altLang="ko-KR" dirty="0">
                <a:solidFill>
                  <a:prstClr val="black"/>
                </a:solidFill>
                <a:latin typeface="+mn-ea"/>
              </a:rPr>
              <a:t>, </a:t>
            </a:r>
            <a:r>
              <a:rPr kumimoji="1" lang="ko-KR" altLang="en-US" dirty="0">
                <a:solidFill>
                  <a:prstClr val="black"/>
                </a:solidFill>
                <a:latin typeface="+mn-ea"/>
              </a:rPr>
              <a:t>해당 더보기 메뉴는 닫힘</a:t>
            </a:r>
            <a:endParaRPr lang="en-US" altLang="ko-KR" dirty="0">
              <a:solidFill>
                <a:prstClr val="black"/>
              </a:solidFill>
              <a:latin typeface="+mn-ea"/>
            </a:endParaRPr>
          </a:p>
          <a:p>
            <a:r>
              <a:rPr lang="ko-KR" altLang="en-US" dirty="0">
                <a:solidFill>
                  <a:prstClr val="black"/>
                </a:solidFill>
                <a:latin typeface="+mn-ea"/>
              </a:rPr>
              <a:t>시각화 선택</a:t>
            </a:r>
            <a:endParaRPr lang="en-US" altLang="ko-KR" dirty="0">
              <a:solidFill>
                <a:prstClr val="black"/>
              </a:solidFill>
              <a:latin typeface="+mn-ea"/>
            </a:endParaRPr>
          </a:p>
          <a:p>
            <a:pPr lvl="1"/>
            <a:r>
              <a:rPr lang="ko-KR" altLang="en-US" dirty="0">
                <a:solidFill>
                  <a:prstClr val="black"/>
                </a:solidFill>
                <a:latin typeface="+mn-ea"/>
              </a:rPr>
              <a:t>결합차트에서만 표시</a:t>
            </a:r>
            <a:endParaRPr lang="en-US" altLang="ko-KR" dirty="0">
              <a:solidFill>
                <a:prstClr val="black"/>
              </a:solidFill>
              <a:latin typeface="+mn-ea"/>
            </a:endParaRPr>
          </a:p>
          <a:p>
            <a:pPr lvl="1"/>
            <a:r>
              <a:rPr lang="ko-KR" altLang="en-US" dirty="0">
                <a:solidFill>
                  <a:prstClr val="black"/>
                </a:solidFill>
                <a:latin typeface="+mn-ea"/>
              </a:rPr>
              <a:t>선반에 배치된 순서에 따라 막대 </a:t>
            </a:r>
            <a:r>
              <a:rPr lang="ko-KR" altLang="en-US" dirty="0">
                <a:solidFill>
                  <a:prstClr val="black"/>
                </a:solidFill>
                <a:latin typeface="+mn-ea"/>
                <a:sym typeface="Wingdings"/>
              </a:rPr>
              <a:t></a:t>
            </a:r>
            <a:r>
              <a:rPr lang="en-US" altLang="ko-KR" dirty="0">
                <a:solidFill>
                  <a:prstClr val="black"/>
                </a:solidFill>
                <a:latin typeface="+mn-ea"/>
              </a:rPr>
              <a:t> </a:t>
            </a:r>
            <a:r>
              <a:rPr lang="ko-KR" altLang="en-US" dirty="0">
                <a:solidFill>
                  <a:prstClr val="black"/>
                </a:solidFill>
                <a:latin typeface="+mn-ea"/>
              </a:rPr>
              <a:t>라인 </a:t>
            </a:r>
            <a:r>
              <a:rPr lang="ko-KR" altLang="en-US" dirty="0">
                <a:solidFill>
                  <a:prstClr val="black"/>
                </a:solidFill>
                <a:latin typeface="+mn-ea"/>
                <a:sym typeface="Wingdings"/>
              </a:rPr>
              <a:t></a:t>
            </a:r>
            <a:r>
              <a:rPr lang="en-US" altLang="ko-KR" dirty="0">
                <a:solidFill>
                  <a:prstClr val="black"/>
                </a:solidFill>
                <a:latin typeface="+mn-ea"/>
              </a:rPr>
              <a:t> </a:t>
            </a:r>
            <a:r>
              <a:rPr lang="ko-KR" altLang="en-US" dirty="0">
                <a:solidFill>
                  <a:prstClr val="black"/>
                </a:solidFill>
                <a:latin typeface="+mn-ea"/>
              </a:rPr>
              <a:t>표식 순으로 초기값으로 적용되며 변경가능함</a:t>
            </a:r>
            <a:endParaRPr lang="en-US" altLang="ko-KR" dirty="0">
              <a:solidFill>
                <a:prstClr val="black"/>
              </a:solidFill>
              <a:latin typeface="+mn-ea"/>
            </a:endParaRPr>
          </a:p>
        </p:txBody>
      </p:sp>
      <p:sp>
        <p:nvSpPr>
          <p:cNvPr id="193" name="제목 2"/>
          <p:cNvSpPr txBox="1">
            <a:spLocks/>
          </p:cNvSpPr>
          <p:nvPr/>
        </p:nvSpPr>
        <p:spPr bwMode="auto">
          <a:xfrm>
            <a:off x="3285522" y="547417"/>
            <a:ext cx="1368152" cy="12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srgbClr val="00B0F0"/>
                </a:solidFill>
                <a:latin typeface="+mn-ea"/>
                <a:ea typeface="+mn-ea"/>
                <a:cs typeface="Nanum Gothic" charset="-127"/>
              </a:rPr>
              <a:t>선반 </a:t>
            </a:r>
            <a:r>
              <a:rPr lang="en-US" altLang="ko-KR" sz="700" b="1" dirty="0">
                <a:solidFill>
                  <a:srgbClr val="00B0F0"/>
                </a:solidFill>
                <a:latin typeface="+mn-ea"/>
                <a:ea typeface="+mn-ea"/>
                <a:cs typeface="Nanum Gothic" charset="-127"/>
              </a:rPr>
              <a:t>Context menu 1</a:t>
            </a:r>
            <a:r>
              <a:rPr lang="en-US" altLang="ko-KR" sz="700" b="1" baseline="30000" dirty="0">
                <a:solidFill>
                  <a:srgbClr val="00B0F0"/>
                </a:solidFill>
                <a:latin typeface="+mn-ea"/>
                <a:ea typeface="+mn-ea"/>
                <a:cs typeface="Nanum Gothic" charset="-127"/>
              </a:rPr>
              <a:t>st</a:t>
            </a:r>
            <a:r>
              <a:rPr lang="en-US" altLang="ko-KR" sz="700" b="1" dirty="0">
                <a:solidFill>
                  <a:srgbClr val="00B0F0"/>
                </a:solidFill>
                <a:latin typeface="+mn-ea"/>
                <a:ea typeface="+mn-ea"/>
                <a:cs typeface="Nanum Gothic" charset="-127"/>
              </a:rPr>
              <a:t> depth</a:t>
            </a:r>
          </a:p>
        </p:txBody>
      </p:sp>
      <p:grpSp>
        <p:nvGrpSpPr>
          <p:cNvPr id="194" name="그룹 193"/>
          <p:cNvGrpSpPr/>
          <p:nvPr/>
        </p:nvGrpSpPr>
        <p:grpSpPr>
          <a:xfrm>
            <a:off x="3215709" y="913115"/>
            <a:ext cx="1433851" cy="815094"/>
            <a:chOff x="1967832" y="3238974"/>
            <a:chExt cx="1433851" cy="815094"/>
          </a:xfrm>
        </p:grpSpPr>
        <p:sp>
          <p:nvSpPr>
            <p:cNvPr id="196" name="삼각형 195"/>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197" name="직사각형 196"/>
            <p:cNvSpPr/>
            <p:nvPr/>
          </p:nvSpPr>
          <p:spPr>
            <a:xfrm>
              <a:off x="2391874" y="3238974"/>
              <a:ext cx="1009809" cy="81509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a:p>
              <a:pPr algn="r">
                <a:lnSpc>
                  <a:spcPct val="200000"/>
                </a:lnSpc>
                <a:buClr>
                  <a:srgbClr val="336699"/>
                </a:buClr>
              </a:pPr>
              <a:r>
                <a:rPr lang="en-US" altLang="ko-KR" sz="600" dirty="0">
                  <a:solidFill>
                    <a:prstClr val="white">
                      <a:lumMod val="75000"/>
                    </a:prstClr>
                  </a:solidFill>
                  <a:latin typeface="+mn-ea"/>
                  <a:cs typeface="Nanum Gothic" charset="-127"/>
                </a:rPr>
                <a:t>None</a:t>
              </a:r>
            </a:p>
            <a:p>
              <a:pPr algn="r">
                <a:lnSpc>
                  <a:spcPct val="200000"/>
                </a:lnSpc>
                <a:buClr>
                  <a:srgbClr val="336699"/>
                </a:buClr>
              </a:pPr>
              <a:r>
                <a:rPr lang="en-US" altLang="ko-KR" sz="600" dirty="0">
                  <a:solidFill>
                    <a:prstClr val="black">
                      <a:lumMod val="50000"/>
                      <a:lumOff val="50000"/>
                    </a:prstClr>
                  </a:solidFill>
                  <a:latin typeface="+mn-ea"/>
                </a:rPr>
                <a:t>In order of data</a:t>
              </a:r>
              <a:endParaRPr lang="en-US" altLang="ko-KR" sz="600" dirty="0">
                <a:solidFill>
                  <a:prstClr val="black">
                    <a:lumMod val="50000"/>
                    <a:lumOff val="50000"/>
                  </a:prstClr>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p:txBody>
        </p:sp>
      </p:grpSp>
      <p:sp>
        <p:nvSpPr>
          <p:cNvPr id="198" name="삼각형 197"/>
          <p:cNvSpPr/>
          <p:nvPr/>
        </p:nvSpPr>
        <p:spPr>
          <a:xfrm rot="5400000">
            <a:off x="4575222" y="1618525"/>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07" name="삼각형 206"/>
          <p:cNvSpPr/>
          <p:nvPr/>
        </p:nvSpPr>
        <p:spPr>
          <a:xfrm rot="5400000">
            <a:off x="4575223" y="1418538"/>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pic>
        <p:nvPicPr>
          <p:cNvPr id="210" name="그림 20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608" y="1394739"/>
            <a:ext cx="94869" cy="94869"/>
          </a:xfrm>
          <a:prstGeom prst="rect">
            <a:avLst/>
          </a:prstGeom>
        </p:spPr>
      </p:pic>
      <p:sp>
        <p:nvSpPr>
          <p:cNvPr id="217" name="모서리가 둥근 직사각형 59">
            <a:extLst>
              <a:ext uri="{FF2B5EF4-FFF2-40B4-BE49-F238E27FC236}">
                <a16:creationId xmlns:a16="http://schemas.microsoft.com/office/drawing/2014/main" id="{979C7291-32D9-4DCA-98A4-76BF131DBD79}"/>
              </a:ext>
            </a:extLst>
          </p:cNvPr>
          <p:cNvSpPr/>
          <p:nvPr/>
        </p:nvSpPr>
        <p:spPr>
          <a:xfrm>
            <a:off x="4356346" y="1218840"/>
            <a:ext cx="235088" cy="4723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218" name="타원 217">
            <a:extLst>
              <a:ext uri="{FF2B5EF4-FFF2-40B4-BE49-F238E27FC236}">
                <a16:creationId xmlns:a16="http://schemas.microsoft.com/office/drawing/2014/main" id="{DF2F7205-C05D-42B6-8857-C870A3287902}"/>
              </a:ext>
            </a:extLst>
          </p:cNvPr>
          <p:cNvSpPr/>
          <p:nvPr/>
        </p:nvSpPr>
        <p:spPr>
          <a:xfrm>
            <a:off x="4356346" y="1178376"/>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nvGrpSpPr>
          <p:cNvPr id="220" name="그룹 219"/>
          <p:cNvGrpSpPr/>
          <p:nvPr/>
        </p:nvGrpSpPr>
        <p:grpSpPr>
          <a:xfrm rot="10800000">
            <a:off x="3339218" y="1203000"/>
            <a:ext cx="95701" cy="78173"/>
            <a:chOff x="4612159" y="975341"/>
            <a:chExt cx="1016959" cy="830701"/>
          </a:xfrm>
          <a:solidFill>
            <a:schemeClr val="tx1"/>
          </a:solidFill>
        </p:grpSpPr>
        <p:sp>
          <p:nvSpPr>
            <p:cNvPr id="306" name="타원 30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307" name="그룹 306"/>
            <p:cNvGrpSpPr/>
            <p:nvPr/>
          </p:nvGrpSpPr>
          <p:grpSpPr>
            <a:xfrm>
              <a:off x="4832791" y="1289832"/>
              <a:ext cx="584906" cy="201719"/>
              <a:chOff x="4832791" y="1753520"/>
              <a:chExt cx="584906" cy="201719"/>
            </a:xfrm>
            <a:grpFill/>
          </p:grpSpPr>
          <p:sp>
            <p:nvSpPr>
              <p:cNvPr id="327" name="타원 326"/>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28" name="타원 327"/>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316" name="그룹 315"/>
            <p:cNvGrpSpPr/>
            <p:nvPr/>
          </p:nvGrpSpPr>
          <p:grpSpPr>
            <a:xfrm>
              <a:off x="4612159" y="1604323"/>
              <a:ext cx="1016959" cy="201719"/>
              <a:chOff x="4612159" y="2063335"/>
              <a:chExt cx="1016959" cy="201719"/>
            </a:xfrm>
            <a:grpFill/>
          </p:grpSpPr>
          <p:sp>
            <p:nvSpPr>
              <p:cNvPr id="321" name="타원 32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25" name="타원 324"/>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26" name="타원 325"/>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sp>
        <p:nvSpPr>
          <p:cNvPr id="330" name="직사각형 329"/>
          <p:cNvSpPr/>
          <p:nvPr/>
        </p:nvSpPr>
        <p:spPr>
          <a:xfrm>
            <a:off x="3285733" y="915142"/>
            <a:ext cx="1368330" cy="217109"/>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Column name</a:t>
            </a:r>
            <a:endParaRPr lang="ko-KR" altLang="en-US" sz="600" b="1" dirty="0">
              <a:solidFill>
                <a:prstClr val="black"/>
              </a:solidFill>
              <a:latin typeface="+mn-ea"/>
              <a:cs typeface="Nanum Gothic" charset="-127"/>
            </a:endParaRPr>
          </a:p>
        </p:txBody>
      </p:sp>
      <p:sp>
        <p:nvSpPr>
          <p:cNvPr id="137" name="L 도형 136"/>
          <p:cNvSpPr/>
          <p:nvPr/>
        </p:nvSpPr>
        <p:spPr>
          <a:xfrm rot="18900000">
            <a:off x="7152813" y="2366482"/>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lumMod val="75000"/>
                  <a:lumOff val="25000"/>
                </a:prstClr>
              </a:solidFill>
              <a:latin typeface="+mn-ea"/>
              <a:cs typeface="Nanum Gothic" charset="-127"/>
            </a:endParaRPr>
          </a:p>
        </p:txBody>
      </p:sp>
      <p:grpSp>
        <p:nvGrpSpPr>
          <p:cNvPr id="20" name="그룹 19"/>
          <p:cNvGrpSpPr/>
          <p:nvPr/>
        </p:nvGrpSpPr>
        <p:grpSpPr>
          <a:xfrm>
            <a:off x="3346068" y="1582914"/>
            <a:ext cx="83259" cy="88226"/>
            <a:chOff x="1942261" y="2221385"/>
            <a:chExt cx="270868" cy="216391"/>
          </a:xfrm>
          <a:solidFill>
            <a:schemeClr val="tx1">
              <a:lumMod val="75000"/>
              <a:lumOff val="25000"/>
            </a:schemeClr>
          </a:solidFill>
        </p:grpSpPr>
        <p:sp>
          <p:nvSpPr>
            <p:cNvPr id="19" name="직사각형 18"/>
            <p:cNvSpPr/>
            <p:nvPr/>
          </p:nvSpPr>
          <p:spPr>
            <a:xfrm>
              <a:off x="1942261" y="2221385"/>
              <a:ext cx="149563"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27" name="직사각형 226"/>
            <p:cNvSpPr/>
            <p:nvPr/>
          </p:nvSpPr>
          <p:spPr>
            <a:xfrm>
              <a:off x="1942262" y="2306721"/>
              <a:ext cx="218852"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28" name="직사각형 227"/>
            <p:cNvSpPr/>
            <p:nvPr/>
          </p:nvSpPr>
          <p:spPr>
            <a:xfrm>
              <a:off x="1942261" y="2392057"/>
              <a:ext cx="270868"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grpSp>
        <p:nvGrpSpPr>
          <p:cNvPr id="240" name="그룹 239"/>
          <p:cNvGrpSpPr/>
          <p:nvPr/>
        </p:nvGrpSpPr>
        <p:grpSpPr>
          <a:xfrm>
            <a:off x="5706892" y="1399305"/>
            <a:ext cx="934476" cy="620581"/>
            <a:chOff x="5466324" y="4947397"/>
            <a:chExt cx="934476" cy="620581"/>
          </a:xfrm>
        </p:grpSpPr>
        <p:sp>
          <p:nvSpPr>
            <p:cNvPr id="241" name="직사각형 240"/>
            <p:cNvSpPr/>
            <p:nvPr/>
          </p:nvSpPr>
          <p:spPr>
            <a:xfrm>
              <a:off x="5466324" y="4947397"/>
              <a:ext cx="934476" cy="620581"/>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rPr>
                <a:t>In order of data</a:t>
              </a:r>
            </a:p>
            <a:p>
              <a:pPr>
                <a:lnSpc>
                  <a:spcPct val="200000"/>
                </a:lnSpc>
                <a:buClr>
                  <a:srgbClr val="336699"/>
                </a:buClr>
              </a:pPr>
              <a:r>
                <a:rPr lang="en-US" altLang="ko-KR" sz="600" dirty="0">
                  <a:solidFill>
                    <a:srgbClr val="000000"/>
                  </a:solidFill>
                  <a:latin typeface="+mn-ea"/>
                </a:rPr>
                <a:t>Ascending</a:t>
              </a:r>
            </a:p>
            <a:p>
              <a:pPr>
                <a:lnSpc>
                  <a:spcPct val="200000"/>
                </a:lnSpc>
                <a:buClr>
                  <a:srgbClr val="336699"/>
                </a:buClr>
              </a:pPr>
              <a:r>
                <a:rPr lang="en-US" altLang="ko-KR" sz="600" dirty="0">
                  <a:solidFill>
                    <a:srgbClr val="000000"/>
                  </a:solidFill>
                  <a:latin typeface="+mn-ea"/>
                </a:rPr>
                <a:t>Descending</a:t>
              </a:r>
            </a:p>
          </p:txBody>
        </p:sp>
        <p:sp>
          <p:nvSpPr>
            <p:cNvPr id="242" name="L 도형 241"/>
            <p:cNvSpPr/>
            <p:nvPr/>
          </p:nvSpPr>
          <p:spPr>
            <a:xfrm rot="18900000">
              <a:off x="5520430" y="5046386"/>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grpSp>
        <p:nvGrpSpPr>
          <p:cNvPr id="246" name="그룹 245"/>
          <p:cNvGrpSpPr/>
          <p:nvPr/>
        </p:nvGrpSpPr>
        <p:grpSpPr>
          <a:xfrm>
            <a:off x="5705461" y="947170"/>
            <a:ext cx="1360413" cy="343896"/>
            <a:chOff x="1610643" y="2112687"/>
            <a:chExt cx="1360413" cy="343896"/>
          </a:xfrm>
        </p:grpSpPr>
        <p:grpSp>
          <p:nvGrpSpPr>
            <p:cNvPr id="247" name="그룹 246"/>
            <p:cNvGrpSpPr/>
            <p:nvPr/>
          </p:nvGrpSpPr>
          <p:grpSpPr>
            <a:xfrm>
              <a:off x="1610643" y="2112687"/>
              <a:ext cx="1360413" cy="343896"/>
              <a:chOff x="1814587" y="1664040"/>
              <a:chExt cx="1360413" cy="343896"/>
            </a:xfrm>
          </p:grpSpPr>
          <p:sp>
            <p:nvSpPr>
              <p:cNvPr id="249" name="직사각형 248"/>
              <p:cNvSpPr/>
              <p:nvPr/>
            </p:nvSpPr>
            <p:spPr>
              <a:xfrm>
                <a:off x="1814587" y="1664040"/>
                <a:ext cx="1360413" cy="34389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p:txBody>
          </p:sp>
          <p:sp>
            <p:nvSpPr>
              <p:cNvPr id="250" name="직사각형 249"/>
              <p:cNvSpPr/>
              <p:nvPr/>
            </p:nvSpPr>
            <p:spPr>
              <a:xfrm>
                <a:off x="1836098" y="1693395"/>
                <a:ext cx="1305701" cy="14981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50000"/>
                      </a:prstClr>
                    </a:solidFill>
                    <a:latin typeface="+mn-ea"/>
                    <a:cs typeface="Nanum Gothic" charset="-127"/>
                  </a:rPr>
                  <a:t>SUM l Category</a:t>
                </a:r>
                <a:endParaRPr lang="ko-KR" altLang="en-US" sz="700" dirty="0">
                  <a:solidFill>
                    <a:prstClr val="white">
                      <a:lumMod val="50000"/>
                    </a:prstClr>
                  </a:solidFill>
                  <a:latin typeface="+mn-ea"/>
                  <a:cs typeface="Nanum Gothic" charset="-127"/>
                </a:endParaRPr>
              </a:p>
            </p:txBody>
          </p:sp>
        </p:grpSp>
        <p:sp>
          <p:nvSpPr>
            <p:cNvPr id="248" name="모서리가 둥근 직사각형 247"/>
            <p:cNvSpPr/>
            <p:nvPr/>
          </p:nvSpPr>
          <p:spPr>
            <a:xfrm>
              <a:off x="1992405"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Apply</a:t>
              </a:r>
              <a:endParaRPr kumimoji="1" lang="ko-KR" altLang="en-US" sz="600" dirty="0">
                <a:solidFill>
                  <a:prstClr val="white"/>
                </a:solidFill>
                <a:latin typeface="+mn-ea"/>
                <a:cs typeface="Nanum Gothic" charset="-127"/>
              </a:endParaRPr>
            </a:p>
          </p:txBody>
        </p:sp>
      </p:grpSp>
      <p:grpSp>
        <p:nvGrpSpPr>
          <p:cNvPr id="251" name="그룹 250"/>
          <p:cNvGrpSpPr/>
          <p:nvPr/>
        </p:nvGrpSpPr>
        <p:grpSpPr>
          <a:xfrm>
            <a:off x="7107642" y="947170"/>
            <a:ext cx="1360413" cy="343896"/>
            <a:chOff x="1610643" y="2112687"/>
            <a:chExt cx="1360413" cy="343896"/>
          </a:xfrm>
        </p:grpSpPr>
        <p:grpSp>
          <p:nvGrpSpPr>
            <p:cNvPr id="252" name="그룹 251"/>
            <p:cNvGrpSpPr/>
            <p:nvPr/>
          </p:nvGrpSpPr>
          <p:grpSpPr>
            <a:xfrm>
              <a:off x="1610643" y="2112687"/>
              <a:ext cx="1360413" cy="343896"/>
              <a:chOff x="1814587" y="1664040"/>
              <a:chExt cx="1360413" cy="343896"/>
            </a:xfrm>
          </p:grpSpPr>
          <p:sp>
            <p:nvSpPr>
              <p:cNvPr id="254" name="직사각형 253"/>
              <p:cNvSpPr/>
              <p:nvPr/>
            </p:nvSpPr>
            <p:spPr>
              <a:xfrm>
                <a:off x="1814587" y="1664040"/>
                <a:ext cx="1360413" cy="34389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p:txBody>
          </p:sp>
          <p:sp>
            <p:nvSpPr>
              <p:cNvPr id="255" name="직사각형 254"/>
              <p:cNvSpPr/>
              <p:nvPr/>
            </p:nvSpPr>
            <p:spPr>
              <a:xfrm>
                <a:off x="1836098" y="1693395"/>
                <a:ext cx="1305701" cy="149816"/>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ko-KR" altLang="en-US" sz="700" dirty="0">
                    <a:solidFill>
                      <a:prstClr val="black">
                        <a:lumMod val="50000"/>
                        <a:lumOff val="50000"/>
                      </a:prstClr>
                    </a:solidFill>
                    <a:latin typeface="+mn-ea"/>
                    <a:cs typeface="Nanum Gothic" charset="-127"/>
                  </a:rPr>
                  <a:t>구분</a:t>
                </a:r>
                <a:r>
                  <a:rPr lang="en-US" altLang="ko-KR" sz="700" dirty="0">
                    <a:solidFill>
                      <a:prstClr val="black">
                        <a:lumMod val="50000"/>
                        <a:lumOff val="50000"/>
                      </a:prstClr>
                    </a:solidFill>
                    <a:latin typeface="+mn-ea"/>
                    <a:cs typeface="Nanum Gothic" charset="-127"/>
                  </a:rPr>
                  <a:t>1</a:t>
                </a:r>
                <a:endParaRPr lang="ko-KR" altLang="en-US" sz="700" dirty="0">
                  <a:solidFill>
                    <a:prstClr val="black">
                      <a:lumMod val="50000"/>
                      <a:lumOff val="50000"/>
                    </a:prstClr>
                  </a:solidFill>
                  <a:latin typeface="+mn-ea"/>
                  <a:cs typeface="Nanum Gothic" charset="-127"/>
                </a:endParaRPr>
              </a:p>
            </p:txBody>
          </p:sp>
        </p:grpSp>
        <p:sp>
          <p:nvSpPr>
            <p:cNvPr id="253" name="모서리가 둥근 직사각형 252"/>
            <p:cNvSpPr/>
            <p:nvPr/>
          </p:nvSpPr>
          <p:spPr>
            <a:xfrm>
              <a:off x="2294365"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Apply</a:t>
              </a:r>
              <a:endParaRPr kumimoji="1" lang="ko-KR" altLang="en-US" sz="600" dirty="0">
                <a:solidFill>
                  <a:prstClr val="white"/>
                </a:solidFill>
                <a:latin typeface="+mn-ea"/>
                <a:cs typeface="Nanum Gothic" charset="-127"/>
              </a:endParaRPr>
            </a:p>
          </p:txBody>
        </p:sp>
        <p:sp>
          <p:nvSpPr>
            <p:cNvPr id="256" name="모서리가 둥근 직사각형 255"/>
            <p:cNvSpPr/>
            <p:nvPr/>
          </p:nvSpPr>
          <p:spPr>
            <a:xfrm>
              <a:off x="1701286" y="2310107"/>
              <a:ext cx="582939" cy="124236"/>
            </a:xfrm>
            <a:prstGeom prst="roundRect">
              <a:avLst>
                <a:gd name="adj" fmla="val 7619"/>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cs typeface="Nanum Gothic" charset="-127"/>
                </a:rPr>
                <a:t>Reset</a:t>
              </a:r>
              <a:endParaRPr kumimoji="1" lang="ko-KR" altLang="en-US" sz="600" dirty="0">
                <a:solidFill>
                  <a:prstClr val="white"/>
                </a:solidFill>
                <a:latin typeface="+mn-ea"/>
                <a:cs typeface="Nanum Gothic" charset="-127"/>
              </a:endParaRPr>
            </a:p>
          </p:txBody>
        </p:sp>
      </p:grpSp>
      <p:sp>
        <p:nvSpPr>
          <p:cNvPr id="261" name="직사각형 260"/>
          <p:cNvSpPr/>
          <p:nvPr/>
        </p:nvSpPr>
        <p:spPr>
          <a:xfrm>
            <a:off x="3285911" y="2015015"/>
            <a:ext cx="1368152" cy="1196556"/>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a:p>
            <a:pPr>
              <a:lnSpc>
                <a:spcPct val="200000"/>
              </a:lnSpc>
              <a:buClr>
                <a:srgbClr val="336699"/>
              </a:buClr>
            </a:pPr>
            <a:r>
              <a:rPr lang="en-US" altLang="ko-KR" sz="600" dirty="0">
                <a:solidFill>
                  <a:srgbClr val="000000"/>
                </a:solidFill>
                <a:latin typeface="+mn-ea"/>
                <a:cs typeface="Nanum Gothic" charset="-127"/>
              </a:rPr>
              <a:t>Filter</a:t>
            </a:r>
          </a:p>
          <a:p>
            <a:pPr>
              <a:lnSpc>
                <a:spcPct val="200000"/>
              </a:lnSpc>
              <a:buClr>
                <a:srgbClr val="336699"/>
              </a:buClr>
            </a:pPr>
            <a:r>
              <a:rPr lang="en-US" altLang="ko-KR" sz="600" dirty="0">
                <a:solidFill>
                  <a:srgbClr val="000000"/>
                </a:solidFill>
                <a:latin typeface="+mn-ea"/>
                <a:cs typeface="Nanum Gothic" charset="-127"/>
              </a:rPr>
              <a:t>Alias</a:t>
            </a:r>
            <a:r>
              <a:rPr lang="ko-KR" altLang="en-US" sz="600" dirty="0">
                <a:solidFill>
                  <a:srgbClr val="000000"/>
                </a:solidFill>
                <a:latin typeface="+mn-ea"/>
                <a:cs typeface="Nanum Gothic" charset="-127"/>
              </a:rPr>
              <a:t> </a:t>
            </a:r>
            <a:r>
              <a:rPr lang="en-US" altLang="ko-KR" sz="600" dirty="0">
                <a:solidFill>
                  <a:srgbClr val="000000"/>
                </a:solidFill>
                <a:latin typeface="+mn-ea"/>
                <a:cs typeface="Nanum Gothic" charset="-127"/>
              </a:rPr>
              <a:t>for this chart</a:t>
            </a:r>
          </a:p>
          <a:p>
            <a:pPr>
              <a:lnSpc>
                <a:spcPct val="200000"/>
              </a:lnSpc>
              <a:buClr>
                <a:srgbClr val="336699"/>
              </a:buClr>
            </a:pPr>
            <a:r>
              <a:rPr lang="en-US" altLang="ko-KR" sz="600" dirty="0">
                <a:solidFill>
                  <a:srgbClr val="000000"/>
                </a:solidFill>
                <a:latin typeface="+mn-ea"/>
                <a:cs typeface="Nanum Gothic" charset="-127"/>
              </a:rPr>
              <a:t>Edit condition</a:t>
            </a:r>
          </a:p>
          <a:p>
            <a:pPr>
              <a:lnSpc>
                <a:spcPct val="200000"/>
              </a:lnSpc>
              <a:buClr>
                <a:srgbClr val="336699"/>
              </a:buClr>
            </a:pPr>
            <a:r>
              <a:rPr lang="en-US" altLang="ko-KR" sz="600" dirty="0">
                <a:solidFill>
                  <a:srgbClr val="000000"/>
                </a:solidFill>
                <a:latin typeface="+mn-ea"/>
                <a:cs typeface="Nanum Gothic" charset="-127"/>
              </a:rPr>
              <a:t>Align</a:t>
            </a:r>
          </a:p>
          <a:p>
            <a:pPr>
              <a:lnSpc>
                <a:spcPct val="200000"/>
              </a:lnSpc>
              <a:buClr>
                <a:srgbClr val="336699"/>
              </a:buClr>
            </a:pPr>
            <a:r>
              <a:rPr lang="en-US" altLang="ko-KR" sz="600" dirty="0">
                <a:solidFill>
                  <a:srgbClr val="000000"/>
                </a:solidFill>
                <a:latin typeface="+mn-ea"/>
                <a:cs typeface="Nanum Gothic" charset="-127"/>
              </a:rPr>
              <a:t>Granularity</a:t>
            </a:r>
          </a:p>
        </p:txBody>
      </p:sp>
      <p:grpSp>
        <p:nvGrpSpPr>
          <p:cNvPr id="272" name="그룹 271"/>
          <p:cNvGrpSpPr/>
          <p:nvPr/>
        </p:nvGrpSpPr>
        <p:grpSpPr>
          <a:xfrm>
            <a:off x="3215709" y="2015016"/>
            <a:ext cx="1438354" cy="639461"/>
            <a:chOff x="1967832" y="3238974"/>
            <a:chExt cx="1438354" cy="639461"/>
          </a:xfrm>
        </p:grpSpPr>
        <p:sp>
          <p:nvSpPr>
            <p:cNvPr id="273" name="삼각형 272"/>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75" name="직사각형 274"/>
            <p:cNvSpPr/>
            <p:nvPr/>
          </p:nvSpPr>
          <p:spPr>
            <a:xfrm>
              <a:off x="2415366" y="3238974"/>
              <a:ext cx="990820" cy="639461"/>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a:p>
              <a:pPr algn="r">
                <a:lnSpc>
                  <a:spcPct val="200000"/>
                </a:lnSpc>
                <a:buClr>
                  <a:srgbClr val="336699"/>
                </a:buClr>
              </a:pPr>
              <a:r>
                <a:rPr lang="en-US" altLang="ko-KR" sz="600" dirty="0">
                  <a:solidFill>
                    <a:prstClr val="white">
                      <a:lumMod val="75000"/>
                    </a:prstClr>
                  </a:solidFill>
                  <a:latin typeface="+mn-ea"/>
                  <a:cs typeface="Nanum Gothic" charset="-127"/>
                </a:rPr>
                <a:t>None</a:t>
              </a:r>
            </a:p>
            <a:p>
              <a:pPr algn="r">
                <a:lnSpc>
                  <a:spcPct val="200000"/>
                </a:lnSpc>
                <a:buClr>
                  <a:srgbClr val="336699"/>
                </a:buClr>
              </a:pPr>
              <a:r>
                <a:rPr lang="ko-KR" altLang="en-US" sz="600" dirty="0">
                  <a:solidFill>
                    <a:prstClr val="black">
                      <a:lumMod val="50000"/>
                      <a:lumOff val="50000"/>
                    </a:prstClr>
                  </a:solidFill>
                  <a:latin typeface="+mn-ea"/>
                  <a:cs typeface="Nanum Gothic" charset="-127"/>
                </a:rPr>
                <a:t>조건식일부</a:t>
              </a:r>
              <a:r>
                <a:rPr lang="en-US" altLang="ko-KR" sz="600" dirty="0">
                  <a:solidFill>
                    <a:prstClr val="black">
                      <a:lumMod val="50000"/>
                      <a:lumOff val="50000"/>
                    </a:prstClr>
                  </a:solidFill>
                  <a:latin typeface="+mn-ea"/>
                  <a:cs typeface="Nanum Gothic" charset="-127"/>
                </a:rPr>
                <a:t>...</a:t>
              </a:r>
              <a:endParaRPr lang="en-US" altLang="ko-KR" sz="600" dirty="0">
                <a:solidFill>
                  <a:prstClr val="white">
                    <a:lumMod val="75000"/>
                  </a:prstClr>
                </a:solidFill>
                <a:latin typeface="+mn-ea"/>
                <a:cs typeface="Nanum Gothic" charset="-127"/>
              </a:endParaRPr>
            </a:p>
            <a:p>
              <a:pPr algn="r">
                <a:lnSpc>
                  <a:spcPct val="200000"/>
                </a:lnSpc>
                <a:buClr>
                  <a:srgbClr val="336699"/>
                </a:buClr>
              </a:pPr>
              <a:r>
                <a:rPr lang="en-US" altLang="ko-KR" sz="600" dirty="0">
                  <a:solidFill>
                    <a:prstClr val="black">
                      <a:lumMod val="50000"/>
                      <a:lumOff val="50000"/>
                    </a:prstClr>
                  </a:solidFill>
                  <a:latin typeface="+mn-ea"/>
                </a:rPr>
                <a:t>In order of data</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Day by month</a:t>
              </a:r>
            </a:p>
          </p:txBody>
        </p:sp>
      </p:grpSp>
      <p:cxnSp>
        <p:nvCxnSpPr>
          <p:cNvPr id="280" name="직선 연결선[R] 279"/>
          <p:cNvCxnSpPr/>
          <p:nvPr/>
        </p:nvCxnSpPr>
        <p:spPr>
          <a:xfrm>
            <a:off x="3285133" y="2457647"/>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2" name="삼각형 281"/>
          <p:cNvSpPr/>
          <p:nvPr/>
        </p:nvSpPr>
        <p:spPr>
          <a:xfrm rot="5400000">
            <a:off x="4575223" y="2520439"/>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pic>
        <p:nvPicPr>
          <p:cNvPr id="283" name="그림 28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608" y="2496640"/>
            <a:ext cx="94869" cy="94869"/>
          </a:xfrm>
          <a:prstGeom prst="rect">
            <a:avLst/>
          </a:prstGeom>
        </p:spPr>
      </p:pic>
      <p:sp>
        <p:nvSpPr>
          <p:cNvPr id="285" name="모서리가 둥근 직사각형 59">
            <a:extLst>
              <a:ext uri="{FF2B5EF4-FFF2-40B4-BE49-F238E27FC236}">
                <a16:creationId xmlns:a16="http://schemas.microsoft.com/office/drawing/2014/main" id="{979C7291-32D9-4DCA-98A4-76BF131DBD79}"/>
              </a:ext>
            </a:extLst>
          </p:cNvPr>
          <p:cNvSpPr/>
          <p:nvPr/>
        </p:nvSpPr>
        <p:spPr>
          <a:xfrm>
            <a:off x="4356346" y="2320741"/>
            <a:ext cx="235088" cy="4723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286" name="타원 285">
            <a:extLst>
              <a:ext uri="{FF2B5EF4-FFF2-40B4-BE49-F238E27FC236}">
                <a16:creationId xmlns:a16="http://schemas.microsoft.com/office/drawing/2014/main" id="{DF2F7205-C05D-42B6-8857-C870A3287902}"/>
              </a:ext>
            </a:extLst>
          </p:cNvPr>
          <p:cNvSpPr/>
          <p:nvPr/>
        </p:nvSpPr>
        <p:spPr>
          <a:xfrm>
            <a:off x="4356346" y="2280277"/>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nvGrpSpPr>
          <p:cNvPr id="287" name="그룹 286"/>
          <p:cNvGrpSpPr/>
          <p:nvPr/>
        </p:nvGrpSpPr>
        <p:grpSpPr>
          <a:xfrm rot="10800000">
            <a:off x="3339218" y="2304901"/>
            <a:ext cx="95701" cy="78173"/>
            <a:chOff x="4612159" y="975341"/>
            <a:chExt cx="1016959" cy="830701"/>
          </a:xfrm>
          <a:solidFill>
            <a:schemeClr val="tx1"/>
          </a:solidFill>
        </p:grpSpPr>
        <p:sp>
          <p:nvSpPr>
            <p:cNvPr id="288" name="타원 287"/>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89" name="그룹 288"/>
            <p:cNvGrpSpPr/>
            <p:nvPr/>
          </p:nvGrpSpPr>
          <p:grpSpPr>
            <a:xfrm>
              <a:off x="4832791" y="1289832"/>
              <a:ext cx="584906" cy="201719"/>
              <a:chOff x="4832791" y="1753520"/>
              <a:chExt cx="584906" cy="201719"/>
            </a:xfrm>
            <a:grpFill/>
          </p:grpSpPr>
          <p:sp>
            <p:nvSpPr>
              <p:cNvPr id="294" name="타원 293"/>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5" name="타원 294"/>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90" name="그룹 289"/>
            <p:cNvGrpSpPr/>
            <p:nvPr/>
          </p:nvGrpSpPr>
          <p:grpSpPr>
            <a:xfrm>
              <a:off x="4612159" y="1604323"/>
              <a:ext cx="1016959" cy="201719"/>
              <a:chOff x="4612159" y="2063335"/>
              <a:chExt cx="1016959" cy="201719"/>
            </a:xfrm>
            <a:grpFill/>
          </p:grpSpPr>
          <p:sp>
            <p:nvSpPr>
              <p:cNvPr id="291" name="타원 29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2" name="타원 291"/>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3" name="타원 292"/>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sp>
        <p:nvSpPr>
          <p:cNvPr id="296" name="직사각형 295"/>
          <p:cNvSpPr/>
          <p:nvPr/>
        </p:nvSpPr>
        <p:spPr>
          <a:xfrm>
            <a:off x="3285733" y="2017043"/>
            <a:ext cx="1368330" cy="217109"/>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Column name</a:t>
            </a:r>
            <a:endParaRPr lang="ko-KR" altLang="en-US" sz="600" b="1" dirty="0">
              <a:solidFill>
                <a:prstClr val="black"/>
              </a:solidFill>
              <a:latin typeface="+mn-ea"/>
              <a:cs typeface="Nanum Gothic" charset="-127"/>
            </a:endParaRPr>
          </a:p>
        </p:txBody>
      </p:sp>
      <p:sp>
        <p:nvSpPr>
          <p:cNvPr id="297" name="삼각형 296"/>
          <p:cNvSpPr/>
          <p:nvPr/>
        </p:nvSpPr>
        <p:spPr>
          <a:xfrm rot="5400000">
            <a:off x="4575222" y="2883344"/>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nvGrpSpPr>
          <p:cNvPr id="298" name="그룹 297"/>
          <p:cNvGrpSpPr/>
          <p:nvPr/>
        </p:nvGrpSpPr>
        <p:grpSpPr>
          <a:xfrm>
            <a:off x="3346068" y="2863039"/>
            <a:ext cx="83259" cy="88226"/>
            <a:chOff x="1942261" y="2221385"/>
            <a:chExt cx="270868" cy="216391"/>
          </a:xfrm>
          <a:solidFill>
            <a:schemeClr val="tx1">
              <a:lumMod val="75000"/>
              <a:lumOff val="25000"/>
            </a:schemeClr>
          </a:solidFill>
        </p:grpSpPr>
        <p:sp>
          <p:nvSpPr>
            <p:cNvPr id="299" name="직사각형 298"/>
            <p:cNvSpPr/>
            <p:nvPr/>
          </p:nvSpPr>
          <p:spPr>
            <a:xfrm>
              <a:off x="1942261" y="2221385"/>
              <a:ext cx="149563"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00" name="직사각형 299"/>
            <p:cNvSpPr/>
            <p:nvPr/>
          </p:nvSpPr>
          <p:spPr>
            <a:xfrm>
              <a:off x="1942262" y="2306721"/>
              <a:ext cx="218852"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01" name="직사각형 300"/>
            <p:cNvSpPr/>
            <p:nvPr/>
          </p:nvSpPr>
          <p:spPr>
            <a:xfrm>
              <a:off x="1942261" y="2392057"/>
              <a:ext cx="270868"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sp>
        <p:nvSpPr>
          <p:cNvPr id="302" name="직사각형 301"/>
          <p:cNvSpPr/>
          <p:nvPr/>
        </p:nvSpPr>
        <p:spPr>
          <a:xfrm>
            <a:off x="3272512" y="2981185"/>
            <a:ext cx="171378" cy="21710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D</a:t>
            </a:r>
            <a:endParaRPr lang="ko-KR" altLang="en-US" sz="600" b="1" dirty="0">
              <a:solidFill>
                <a:prstClr val="black"/>
              </a:solidFill>
              <a:latin typeface="+mn-ea"/>
              <a:cs typeface="Nanum Gothic" charset="-127"/>
            </a:endParaRPr>
          </a:p>
        </p:txBody>
      </p:sp>
      <p:pic>
        <p:nvPicPr>
          <p:cNvPr id="309" name="그림 30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2207" y="2671488"/>
            <a:ext cx="100876" cy="100876"/>
          </a:xfrm>
          <a:prstGeom prst="rect">
            <a:avLst/>
          </a:prstGeom>
        </p:spPr>
      </p:pic>
      <p:sp>
        <p:nvSpPr>
          <p:cNvPr id="310" name="직사각형 309"/>
          <p:cNvSpPr/>
          <p:nvPr/>
        </p:nvSpPr>
        <p:spPr>
          <a:xfrm>
            <a:off x="4644193" y="3073104"/>
            <a:ext cx="828000"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a:solidFill>
                  <a:prstClr val="white"/>
                </a:solidFill>
                <a:latin typeface="+mn-ea"/>
                <a:cs typeface="Nanum Gothic" charset="-127"/>
              </a:rPr>
              <a:t>시계열인 경우</a:t>
            </a:r>
            <a:endParaRPr kumimoji="1" lang="ko-KR" altLang="en-US" sz="500" b="1" dirty="0">
              <a:solidFill>
                <a:prstClr val="white"/>
              </a:solidFill>
              <a:latin typeface="+mn-ea"/>
              <a:cs typeface="Nanum Gothic" charset="-127"/>
            </a:endParaRPr>
          </a:p>
        </p:txBody>
      </p:sp>
      <p:sp>
        <p:nvSpPr>
          <p:cNvPr id="311" name="직사각형 310"/>
          <p:cNvSpPr/>
          <p:nvPr/>
        </p:nvSpPr>
        <p:spPr>
          <a:xfrm>
            <a:off x="4644191" y="2643094"/>
            <a:ext cx="828000" cy="19048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500" b="1" dirty="0">
                <a:solidFill>
                  <a:prstClr val="white"/>
                </a:solidFill>
                <a:latin typeface="+mn-ea"/>
                <a:cs typeface="Nanum Gothic" charset="-127"/>
              </a:rPr>
              <a:t>Custom</a:t>
            </a:r>
            <a:r>
              <a:rPr kumimoji="1" lang="ko-KR" altLang="en-US" sz="500" b="1" dirty="0">
                <a:solidFill>
                  <a:prstClr val="white"/>
                </a:solidFill>
                <a:latin typeface="+mn-ea"/>
                <a:cs typeface="Nanum Gothic" charset="-127"/>
              </a:rPr>
              <a:t> </a:t>
            </a:r>
            <a:r>
              <a:rPr kumimoji="1" lang="en-US" altLang="ko-KR" sz="500" b="1" dirty="0">
                <a:solidFill>
                  <a:prstClr val="white"/>
                </a:solidFill>
                <a:latin typeface="+mn-ea"/>
                <a:cs typeface="Nanum Gothic" charset="-127"/>
              </a:rPr>
              <a:t>&gt;</a:t>
            </a:r>
            <a:r>
              <a:rPr kumimoji="1" lang="ko-KR" altLang="en-US" sz="500" b="1" dirty="0">
                <a:solidFill>
                  <a:prstClr val="white"/>
                </a:solidFill>
                <a:latin typeface="+mn-ea"/>
                <a:cs typeface="Nanum Gothic" charset="-127"/>
              </a:rPr>
              <a:t> </a:t>
            </a:r>
            <a:r>
              <a:rPr kumimoji="1" lang="en-US" altLang="ko-KR" sz="500" b="1" dirty="0">
                <a:solidFill>
                  <a:prstClr val="white"/>
                </a:solidFill>
                <a:latin typeface="+mn-ea"/>
                <a:cs typeface="Nanum Gothic" charset="-127"/>
              </a:rPr>
              <a:t>Dimension</a:t>
            </a:r>
            <a:r>
              <a:rPr kumimoji="1" lang="ko-KR" altLang="en-US" sz="500" b="1" dirty="0">
                <a:solidFill>
                  <a:prstClr val="white"/>
                </a:solidFill>
                <a:latin typeface="+mn-ea"/>
                <a:cs typeface="Nanum Gothic" charset="-127"/>
              </a:rPr>
              <a:t> 인 경우</a:t>
            </a:r>
          </a:p>
        </p:txBody>
      </p:sp>
      <p:sp>
        <p:nvSpPr>
          <p:cNvPr id="312" name="직사각형 311"/>
          <p:cNvSpPr/>
          <p:nvPr/>
        </p:nvSpPr>
        <p:spPr>
          <a:xfrm>
            <a:off x="3279765" y="2643094"/>
            <a:ext cx="1364427" cy="14984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endParaRPr kumimoji="1" lang="ko-KR" altLang="en-US" sz="500" b="1" dirty="0">
              <a:solidFill>
                <a:prstClr val="white"/>
              </a:solidFill>
              <a:latin typeface="+mn-ea"/>
              <a:cs typeface="Nanum Gothic" charset="-127"/>
            </a:endParaRPr>
          </a:p>
        </p:txBody>
      </p:sp>
      <p:sp>
        <p:nvSpPr>
          <p:cNvPr id="313" name="직사각형 312"/>
          <p:cNvSpPr/>
          <p:nvPr/>
        </p:nvSpPr>
        <p:spPr>
          <a:xfrm>
            <a:off x="3279765" y="3024340"/>
            <a:ext cx="1364427" cy="14984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endParaRPr kumimoji="1" lang="ko-KR" altLang="en-US" sz="500" b="1" dirty="0">
              <a:solidFill>
                <a:prstClr val="white"/>
              </a:solidFill>
              <a:latin typeface="+mn-ea"/>
              <a:cs typeface="Nanum Gothic" charset="-127"/>
            </a:endParaRPr>
          </a:p>
        </p:txBody>
      </p:sp>
      <p:sp>
        <p:nvSpPr>
          <p:cNvPr id="149" name="직사각형 148"/>
          <p:cNvSpPr/>
          <p:nvPr/>
        </p:nvSpPr>
        <p:spPr>
          <a:xfrm>
            <a:off x="3285911" y="3445226"/>
            <a:ext cx="1368152" cy="1183587"/>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a:p>
            <a:pPr>
              <a:lnSpc>
                <a:spcPct val="200000"/>
              </a:lnSpc>
              <a:buClr>
                <a:srgbClr val="336699"/>
              </a:buClr>
            </a:pPr>
            <a:r>
              <a:rPr lang="en-US" altLang="ko-KR" sz="600" dirty="0">
                <a:solidFill>
                  <a:srgbClr val="000000"/>
                </a:solidFill>
                <a:latin typeface="+mn-ea"/>
                <a:cs typeface="Nanum Gothic" charset="-127"/>
              </a:rPr>
              <a:t>Filter</a:t>
            </a:r>
          </a:p>
          <a:p>
            <a:pPr>
              <a:lnSpc>
                <a:spcPct val="200000"/>
              </a:lnSpc>
              <a:buClr>
                <a:srgbClr val="336699"/>
              </a:buClr>
            </a:pPr>
            <a:r>
              <a:rPr lang="en-US" altLang="ko-KR" sz="600" dirty="0">
                <a:solidFill>
                  <a:srgbClr val="000000"/>
                </a:solidFill>
                <a:latin typeface="+mn-ea"/>
                <a:cs typeface="Nanum Gothic" charset="-127"/>
              </a:rPr>
              <a:t>Alias</a:t>
            </a:r>
            <a:r>
              <a:rPr lang="ko-KR" altLang="en-US" sz="600" dirty="0">
                <a:solidFill>
                  <a:srgbClr val="000000"/>
                </a:solidFill>
                <a:latin typeface="+mn-ea"/>
                <a:cs typeface="Nanum Gothic" charset="-127"/>
              </a:rPr>
              <a:t> </a:t>
            </a:r>
            <a:r>
              <a:rPr lang="en-US" altLang="ko-KR" sz="600" dirty="0">
                <a:solidFill>
                  <a:srgbClr val="000000"/>
                </a:solidFill>
                <a:latin typeface="+mn-ea"/>
                <a:cs typeface="Nanum Gothic" charset="-127"/>
              </a:rPr>
              <a:t>for this chart</a:t>
            </a:r>
          </a:p>
          <a:p>
            <a:pPr>
              <a:lnSpc>
                <a:spcPct val="200000"/>
              </a:lnSpc>
              <a:buClr>
                <a:srgbClr val="336699"/>
              </a:buClr>
            </a:pPr>
            <a:r>
              <a:rPr lang="en-US" altLang="ko-KR" sz="600" dirty="0">
                <a:solidFill>
                  <a:srgbClr val="000000"/>
                </a:solidFill>
                <a:latin typeface="+mn-ea"/>
                <a:cs typeface="Nanum Gothic" charset="-127"/>
              </a:rPr>
              <a:t>Align</a:t>
            </a:r>
          </a:p>
          <a:p>
            <a:pPr>
              <a:lnSpc>
                <a:spcPct val="200000"/>
              </a:lnSpc>
              <a:buClr>
                <a:srgbClr val="336699"/>
              </a:buClr>
            </a:pPr>
            <a:r>
              <a:rPr lang="en-US" altLang="ko-KR" sz="600" dirty="0">
                <a:solidFill>
                  <a:srgbClr val="000000"/>
                </a:solidFill>
                <a:latin typeface="+mn-ea"/>
                <a:cs typeface="Nanum Gothic" charset="-127"/>
              </a:rPr>
              <a:t>Aggregate</a:t>
            </a:r>
          </a:p>
          <a:p>
            <a:pPr>
              <a:lnSpc>
                <a:spcPct val="200000"/>
              </a:lnSpc>
              <a:buClr>
                <a:srgbClr val="336699"/>
              </a:buClr>
            </a:pPr>
            <a:r>
              <a:rPr lang="en-US" altLang="ko-KR" sz="600" dirty="0">
                <a:solidFill>
                  <a:srgbClr val="000000"/>
                </a:solidFill>
                <a:latin typeface="+mn-ea"/>
                <a:cs typeface="Nanum Gothic" charset="-127"/>
              </a:rPr>
              <a:t>Format</a:t>
            </a:r>
          </a:p>
        </p:txBody>
      </p:sp>
      <p:grpSp>
        <p:nvGrpSpPr>
          <p:cNvPr id="161" name="그룹 160"/>
          <p:cNvGrpSpPr/>
          <p:nvPr/>
        </p:nvGrpSpPr>
        <p:grpSpPr>
          <a:xfrm>
            <a:off x="3215709" y="3445229"/>
            <a:ext cx="1433851" cy="815094"/>
            <a:chOff x="1967832" y="3238974"/>
            <a:chExt cx="1433851" cy="815094"/>
          </a:xfrm>
        </p:grpSpPr>
        <p:sp>
          <p:nvSpPr>
            <p:cNvPr id="162" name="삼각형 161"/>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163" name="직사각형 162"/>
            <p:cNvSpPr/>
            <p:nvPr/>
          </p:nvSpPr>
          <p:spPr>
            <a:xfrm>
              <a:off x="2391874" y="3238974"/>
              <a:ext cx="1009809" cy="81509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a:p>
              <a:pPr algn="r">
                <a:lnSpc>
                  <a:spcPct val="200000"/>
                </a:lnSpc>
                <a:buClr>
                  <a:srgbClr val="336699"/>
                </a:buClr>
              </a:pPr>
              <a:r>
                <a:rPr lang="en-US" altLang="ko-KR" sz="600" dirty="0">
                  <a:solidFill>
                    <a:prstClr val="white">
                      <a:lumMod val="75000"/>
                    </a:prstClr>
                  </a:solidFill>
                  <a:latin typeface="+mn-ea"/>
                  <a:cs typeface="Nanum Gothic" charset="-127"/>
                </a:rPr>
                <a:t>None</a:t>
              </a:r>
            </a:p>
            <a:p>
              <a:pPr algn="r">
                <a:lnSpc>
                  <a:spcPct val="200000"/>
                </a:lnSpc>
                <a:buClr>
                  <a:srgbClr val="336699"/>
                </a:buClr>
              </a:pPr>
              <a:r>
                <a:rPr lang="en-US" altLang="ko-KR" sz="600" dirty="0">
                  <a:solidFill>
                    <a:prstClr val="black">
                      <a:lumMod val="50000"/>
                      <a:lumOff val="50000"/>
                    </a:prstClr>
                  </a:solidFill>
                  <a:latin typeface="+mn-ea"/>
                </a:rPr>
                <a:t>In order of data</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Sum</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Number</a:t>
              </a:r>
            </a:p>
            <a:p>
              <a:pPr algn="r">
                <a:lnSpc>
                  <a:spcPct val="200000"/>
                </a:lnSpc>
                <a:buClr>
                  <a:srgbClr val="336699"/>
                </a:buClr>
              </a:pPr>
              <a:endParaRPr lang="en-US" altLang="ko-KR" sz="600" dirty="0">
                <a:solidFill>
                  <a:prstClr val="white">
                    <a:lumMod val="75000"/>
                  </a:prstClr>
                </a:solidFill>
                <a:latin typeface="+mn-ea"/>
                <a:cs typeface="Nanum Gothic" charset="-127"/>
              </a:endParaRPr>
            </a:p>
          </p:txBody>
        </p:sp>
      </p:grpSp>
      <p:sp>
        <p:nvSpPr>
          <p:cNvPr id="164" name="삼각형 163"/>
          <p:cNvSpPr/>
          <p:nvPr/>
        </p:nvSpPr>
        <p:spPr>
          <a:xfrm rot="5400000">
            <a:off x="4575222" y="4150639"/>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165" name="삼각형 164"/>
          <p:cNvSpPr/>
          <p:nvPr/>
        </p:nvSpPr>
        <p:spPr>
          <a:xfrm rot="5400000">
            <a:off x="4575223" y="3950652"/>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pic>
        <p:nvPicPr>
          <p:cNvPr id="166" name="그림 1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608" y="3926853"/>
            <a:ext cx="94869" cy="94869"/>
          </a:xfrm>
          <a:prstGeom prst="rect">
            <a:avLst/>
          </a:prstGeom>
        </p:spPr>
      </p:pic>
      <p:grpSp>
        <p:nvGrpSpPr>
          <p:cNvPr id="7" name="그룹 6"/>
          <p:cNvGrpSpPr/>
          <p:nvPr/>
        </p:nvGrpSpPr>
        <p:grpSpPr>
          <a:xfrm>
            <a:off x="4356346" y="3710490"/>
            <a:ext cx="235088" cy="135404"/>
            <a:chOff x="4582091" y="3559516"/>
            <a:chExt cx="235088" cy="135404"/>
          </a:xfrm>
        </p:grpSpPr>
        <p:sp>
          <p:nvSpPr>
            <p:cNvPr id="167" name="모서리가 둥근 직사각형 59">
              <a:extLst>
                <a:ext uri="{FF2B5EF4-FFF2-40B4-BE49-F238E27FC236}">
                  <a16:creationId xmlns:a16="http://schemas.microsoft.com/office/drawing/2014/main" id="{979C7291-32D9-4DCA-98A4-76BF131DBD79}"/>
                </a:ext>
              </a:extLst>
            </p:cNvPr>
            <p:cNvSpPr/>
            <p:nvPr/>
          </p:nvSpPr>
          <p:spPr>
            <a:xfrm>
              <a:off x="4582091" y="3599980"/>
              <a:ext cx="235088" cy="4723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168" name="타원 167">
              <a:extLst>
                <a:ext uri="{FF2B5EF4-FFF2-40B4-BE49-F238E27FC236}">
                  <a16:creationId xmlns:a16="http://schemas.microsoft.com/office/drawing/2014/main" id="{DF2F7205-C05D-42B6-8857-C870A3287902}"/>
                </a:ext>
              </a:extLst>
            </p:cNvPr>
            <p:cNvSpPr/>
            <p:nvPr/>
          </p:nvSpPr>
          <p:spPr>
            <a:xfrm>
              <a:off x="4582091" y="3559516"/>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grpSp>
        <p:nvGrpSpPr>
          <p:cNvPr id="170" name="그룹 169"/>
          <p:cNvGrpSpPr/>
          <p:nvPr/>
        </p:nvGrpSpPr>
        <p:grpSpPr>
          <a:xfrm rot="10800000">
            <a:off x="3339218" y="3735114"/>
            <a:ext cx="95701" cy="78173"/>
            <a:chOff x="4612159" y="975341"/>
            <a:chExt cx="1016959" cy="830701"/>
          </a:xfrm>
          <a:solidFill>
            <a:schemeClr val="tx1"/>
          </a:solidFill>
        </p:grpSpPr>
        <p:sp>
          <p:nvSpPr>
            <p:cNvPr id="171" name="타원 170"/>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72" name="그룹 171"/>
            <p:cNvGrpSpPr/>
            <p:nvPr/>
          </p:nvGrpSpPr>
          <p:grpSpPr>
            <a:xfrm>
              <a:off x="4832791" y="1289832"/>
              <a:ext cx="584906" cy="201719"/>
              <a:chOff x="4832791" y="1753520"/>
              <a:chExt cx="584906" cy="201719"/>
            </a:xfrm>
            <a:grpFill/>
          </p:grpSpPr>
          <p:sp>
            <p:nvSpPr>
              <p:cNvPr id="186" name="타원 18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7" name="타원 18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73" name="그룹 172"/>
            <p:cNvGrpSpPr/>
            <p:nvPr/>
          </p:nvGrpSpPr>
          <p:grpSpPr>
            <a:xfrm>
              <a:off x="4612159" y="1604323"/>
              <a:ext cx="1016959" cy="201719"/>
              <a:chOff x="4612159" y="2063335"/>
              <a:chExt cx="1016959" cy="201719"/>
            </a:xfrm>
            <a:grpFill/>
          </p:grpSpPr>
          <p:sp>
            <p:nvSpPr>
              <p:cNvPr id="183" name="타원 18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4" name="타원 18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5" name="타원 18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sp>
        <p:nvSpPr>
          <p:cNvPr id="188" name="직사각형 187"/>
          <p:cNvSpPr/>
          <p:nvPr/>
        </p:nvSpPr>
        <p:spPr>
          <a:xfrm>
            <a:off x="3285733" y="3447256"/>
            <a:ext cx="1368330" cy="217109"/>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Column name</a:t>
            </a:r>
            <a:endParaRPr lang="ko-KR" altLang="en-US" sz="600" b="1" dirty="0">
              <a:solidFill>
                <a:prstClr val="black"/>
              </a:solidFill>
              <a:latin typeface="+mn-ea"/>
              <a:cs typeface="Nanum Gothic" charset="-127"/>
            </a:endParaRPr>
          </a:p>
        </p:txBody>
      </p:sp>
      <p:grpSp>
        <p:nvGrpSpPr>
          <p:cNvPr id="189" name="그룹 188"/>
          <p:cNvGrpSpPr/>
          <p:nvPr/>
        </p:nvGrpSpPr>
        <p:grpSpPr>
          <a:xfrm>
            <a:off x="3346068" y="4115028"/>
            <a:ext cx="83259" cy="88226"/>
            <a:chOff x="1942261" y="2221385"/>
            <a:chExt cx="270868" cy="216391"/>
          </a:xfrm>
          <a:solidFill>
            <a:schemeClr val="tx1">
              <a:lumMod val="75000"/>
              <a:lumOff val="25000"/>
            </a:schemeClr>
          </a:solidFill>
        </p:grpSpPr>
        <p:sp>
          <p:nvSpPr>
            <p:cNvPr id="190" name="직사각형 189"/>
            <p:cNvSpPr/>
            <p:nvPr/>
          </p:nvSpPr>
          <p:spPr>
            <a:xfrm>
              <a:off x="1942261" y="2221385"/>
              <a:ext cx="149563"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191" name="직사각형 190"/>
            <p:cNvSpPr/>
            <p:nvPr/>
          </p:nvSpPr>
          <p:spPr>
            <a:xfrm>
              <a:off x="1942262" y="2306721"/>
              <a:ext cx="218852"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192" name="직사각형 191"/>
            <p:cNvSpPr/>
            <p:nvPr/>
          </p:nvSpPr>
          <p:spPr>
            <a:xfrm>
              <a:off x="1942261" y="2392057"/>
              <a:ext cx="270868"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sp>
        <p:nvSpPr>
          <p:cNvPr id="202" name="제목 2"/>
          <p:cNvSpPr txBox="1">
            <a:spLocks/>
          </p:cNvSpPr>
          <p:nvPr/>
        </p:nvSpPr>
        <p:spPr bwMode="auto">
          <a:xfrm>
            <a:off x="3293596" y="788311"/>
            <a:ext cx="756509" cy="1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prstClr val="black">
                    <a:lumMod val="95000"/>
                    <a:lumOff val="5000"/>
                  </a:prstClr>
                </a:solidFill>
                <a:latin typeface="+mn-ea"/>
                <a:ea typeface="+mn-ea"/>
                <a:cs typeface="Nanum Gothic" charset="-127"/>
              </a:rPr>
              <a:t>Dimension</a:t>
            </a:r>
            <a:endParaRPr lang="en-US" altLang="ko-KR" sz="600" b="1" dirty="0">
              <a:solidFill>
                <a:prstClr val="black"/>
              </a:solidFill>
              <a:latin typeface="+mn-ea"/>
              <a:ea typeface="+mn-ea"/>
              <a:cs typeface="Nanum Gothic" charset="-127"/>
            </a:endParaRPr>
          </a:p>
        </p:txBody>
      </p:sp>
      <p:sp>
        <p:nvSpPr>
          <p:cNvPr id="205" name="제목 2"/>
          <p:cNvSpPr txBox="1">
            <a:spLocks/>
          </p:cNvSpPr>
          <p:nvPr/>
        </p:nvSpPr>
        <p:spPr bwMode="auto">
          <a:xfrm>
            <a:off x="3293596" y="1877527"/>
            <a:ext cx="1333706" cy="11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prstClr val="black">
                    <a:lumMod val="95000"/>
                    <a:lumOff val="5000"/>
                  </a:prstClr>
                </a:solidFill>
                <a:latin typeface="+mn-ea"/>
                <a:ea typeface="+mn-ea"/>
                <a:cs typeface="Nanum Gothic" charset="-127"/>
              </a:rPr>
              <a:t>Custom&gt;Dimension</a:t>
            </a:r>
            <a:endParaRPr lang="en-US" altLang="ko-KR" sz="600" b="1" dirty="0">
              <a:solidFill>
                <a:prstClr val="black"/>
              </a:solidFill>
              <a:latin typeface="+mn-ea"/>
              <a:ea typeface="+mn-ea"/>
              <a:cs typeface="Nanum Gothic" charset="-127"/>
            </a:endParaRPr>
          </a:p>
        </p:txBody>
      </p:sp>
      <p:sp>
        <p:nvSpPr>
          <p:cNvPr id="206" name="제목 2"/>
          <p:cNvSpPr txBox="1">
            <a:spLocks/>
          </p:cNvSpPr>
          <p:nvPr/>
        </p:nvSpPr>
        <p:spPr bwMode="auto">
          <a:xfrm>
            <a:off x="3293596" y="3343789"/>
            <a:ext cx="1333706" cy="11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prstClr val="black">
                    <a:lumMod val="95000"/>
                    <a:lumOff val="5000"/>
                  </a:prstClr>
                </a:solidFill>
                <a:latin typeface="+mn-ea"/>
                <a:ea typeface="+mn-ea"/>
                <a:cs typeface="Nanum Gothic" charset="-127"/>
              </a:rPr>
              <a:t>Measure</a:t>
            </a:r>
            <a:endParaRPr lang="en-US" altLang="ko-KR" sz="600" b="1" dirty="0">
              <a:solidFill>
                <a:prstClr val="black"/>
              </a:solidFill>
              <a:latin typeface="+mn-ea"/>
              <a:ea typeface="+mn-ea"/>
              <a:cs typeface="Nanum Gothic" charset="-127"/>
            </a:endParaRPr>
          </a:p>
        </p:txBody>
      </p:sp>
      <p:sp>
        <p:nvSpPr>
          <p:cNvPr id="208" name="직사각형 207"/>
          <p:cNvSpPr/>
          <p:nvPr/>
        </p:nvSpPr>
        <p:spPr>
          <a:xfrm>
            <a:off x="3285911" y="5081840"/>
            <a:ext cx="1368152" cy="1390844"/>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endParaRPr lang="en-US" altLang="ko-KR" sz="600" dirty="0">
              <a:solidFill>
                <a:srgbClr val="000000"/>
              </a:solidFill>
              <a:latin typeface="+mn-ea"/>
              <a:cs typeface="Nanum Gothic" charset="-127"/>
            </a:endParaRPr>
          </a:p>
          <a:p>
            <a:pPr>
              <a:lnSpc>
                <a:spcPct val="200000"/>
              </a:lnSpc>
              <a:buClr>
                <a:srgbClr val="336699"/>
              </a:buClr>
            </a:pPr>
            <a:r>
              <a:rPr lang="en-US" altLang="ko-KR" sz="600" dirty="0">
                <a:solidFill>
                  <a:srgbClr val="000000"/>
                </a:solidFill>
                <a:latin typeface="+mn-ea"/>
                <a:cs typeface="Nanum Gothic" charset="-127"/>
              </a:rPr>
              <a:t>Filter</a:t>
            </a:r>
          </a:p>
          <a:p>
            <a:pPr>
              <a:lnSpc>
                <a:spcPct val="200000"/>
              </a:lnSpc>
              <a:buClr>
                <a:srgbClr val="336699"/>
              </a:buClr>
            </a:pPr>
            <a:r>
              <a:rPr lang="en-US" altLang="ko-KR" sz="600" dirty="0">
                <a:solidFill>
                  <a:srgbClr val="000000"/>
                </a:solidFill>
                <a:latin typeface="+mn-ea"/>
                <a:cs typeface="Nanum Gothic" charset="-127"/>
              </a:rPr>
              <a:t>Alias</a:t>
            </a:r>
            <a:r>
              <a:rPr lang="ko-KR" altLang="en-US" sz="600" dirty="0">
                <a:solidFill>
                  <a:srgbClr val="000000"/>
                </a:solidFill>
                <a:latin typeface="+mn-ea"/>
                <a:cs typeface="Nanum Gothic" charset="-127"/>
              </a:rPr>
              <a:t> </a:t>
            </a:r>
            <a:r>
              <a:rPr lang="en-US" altLang="ko-KR" sz="600" dirty="0">
                <a:solidFill>
                  <a:srgbClr val="000000"/>
                </a:solidFill>
                <a:latin typeface="+mn-ea"/>
                <a:cs typeface="Nanum Gothic" charset="-127"/>
              </a:rPr>
              <a:t>for this chart</a:t>
            </a:r>
          </a:p>
          <a:p>
            <a:pPr>
              <a:lnSpc>
                <a:spcPct val="200000"/>
              </a:lnSpc>
              <a:buClr>
                <a:srgbClr val="336699"/>
              </a:buClr>
            </a:pPr>
            <a:r>
              <a:rPr lang="en-US" altLang="ko-KR" sz="600" dirty="0">
                <a:solidFill>
                  <a:srgbClr val="000000"/>
                </a:solidFill>
                <a:latin typeface="+mn-ea"/>
                <a:cs typeface="Nanum Gothic" charset="-127"/>
              </a:rPr>
              <a:t>Edit condition</a:t>
            </a:r>
          </a:p>
          <a:p>
            <a:pPr>
              <a:lnSpc>
                <a:spcPct val="200000"/>
              </a:lnSpc>
              <a:buClr>
                <a:srgbClr val="336699"/>
              </a:buClr>
            </a:pPr>
            <a:r>
              <a:rPr lang="en-US" altLang="ko-KR" sz="600" dirty="0">
                <a:solidFill>
                  <a:srgbClr val="000000"/>
                </a:solidFill>
                <a:latin typeface="+mn-ea"/>
                <a:cs typeface="Nanum Gothic" charset="-127"/>
              </a:rPr>
              <a:t>Align</a:t>
            </a:r>
          </a:p>
          <a:p>
            <a:pPr>
              <a:lnSpc>
                <a:spcPct val="200000"/>
              </a:lnSpc>
              <a:buClr>
                <a:srgbClr val="336699"/>
              </a:buClr>
            </a:pPr>
            <a:r>
              <a:rPr lang="en-US" altLang="ko-KR" sz="600" dirty="0">
                <a:solidFill>
                  <a:srgbClr val="000000"/>
                </a:solidFill>
                <a:latin typeface="+mn-ea"/>
                <a:cs typeface="Nanum Gothic" charset="-127"/>
              </a:rPr>
              <a:t>Visualization</a:t>
            </a:r>
          </a:p>
          <a:p>
            <a:pPr>
              <a:lnSpc>
                <a:spcPct val="200000"/>
              </a:lnSpc>
              <a:buClr>
                <a:srgbClr val="336699"/>
              </a:buClr>
            </a:pPr>
            <a:r>
              <a:rPr lang="en-US" altLang="ko-KR" sz="600" dirty="0">
                <a:solidFill>
                  <a:srgbClr val="000000"/>
                </a:solidFill>
                <a:latin typeface="+mn-ea"/>
                <a:cs typeface="Nanum Gothic" charset="-127"/>
              </a:rPr>
              <a:t>Format</a:t>
            </a:r>
          </a:p>
        </p:txBody>
      </p:sp>
      <p:grpSp>
        <p:nvGrpSpPr>
          <p:cNvPr id="209" name="그룹 208"/>
          <p:cNvGrpSpPr/>
          <p:nvPr/>
        </p:nvGrpSpPr>
        <p:grpSpPr>
          <a:xfrm>
            <a:off x="3215709" y="5081842"/>
            <a:ext cx="1433851" cy="815094"/>
            <a:chOff x="1967832" y="3238974"/>
            <a:chExt cx="1433851" cy="815094"/>
          </a:xfrm>
        </p:grpSpPr>
        <p:sp>
          <p:nvSpPr>
            <p:cNvPr id="211" name="삼각형 210"/>
            <p:cNvSpPr/>
            <p:nvPr/>
          </p:nvSpPr>
          <p:spPr>
            <a:xfrm rot="16200000">
              <a:off x="1962278" y="3331409"/>
              <a:ext cx="80532" cy="69424"/>
            </a:xfrm>
            <a:prstGeom prst="triangle">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12" name="직사각형 211"/>
            <p:cNvSpPr/>
            <p:nvPr/>
          </p:nvSpPr>
          <p:spPr>
            <a:xfrm>
              <a:off x="2391874" y="3238974"/>
              <a:ext cx="1009809" cy="81509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gn="r">
                <a:lnSpc>
                  <a:spcPct val="200000"/>
                </a:lnSpc>
                <a:buClr>
                  <a:srgbClr val="336699"/>
                </a:buClr>
              </a:pPr>
              <a:endParaRPr lang="en-US" altLang="ko-KR" sz="600" dirty="0">
                <a:solidFill>
                  <a:srgbClr val="000000"/>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a:p>
              <a:pPr algn="r">
                <a:lnSpc>
                  <a:spcPct val="200000"/>
                </a:lnSpc>
                <a:buClr>
                  <a:srgbClr val="336699"/>
                </a:buClr>
              </a:pPr>
              <a:r>
                <a:rPr lang="en-US" altLang="ko-KR" sz="600" dirty="0">
                  <a:solidFill>
                    <a:prstClr val="white">
                      <a:lumMod val="75000"/>
                    </a:prstClr>
                  </a:solidFill>
                  <a:latin typeface="+mn-ea"/>
                  <a:cs typeface="Nanum Gothic" charset="-127"/>
                </a:rPr>
                <a:t>None</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[Sales]-[D...</a:t>
              </a:r>
              <a:endParaRPr lang="en-US" altLang="ko-KR" sz="600" dirty="0">
                <a:solidFill>
                  <a:prstClr val="black">
                    <a:lumMod val="50000"/>
                    <a:lumOff val="50000"/>
                  </a:prstClr>
                </a:solidFill>
                <a:latin typeface="+mn-ea"/>
              </a:endParaRPr>
            </a:p>
            <a:p>
              <a:pPr algn="r">
                <a:lnSpc>
                  <a:spcPct val="200000"/>
                </a:lnSpc>
                <a:buClr>
                  <a:srgbClr val="336699"/>
                </a:buClr>
              </a:pPr>
              <a:r>
                <a:rPr lang="en-US" altLang="ko-KR" sz="600" dirty="0">
                  <a:solidFill>
                    <a:prstClr val="black">
                      <a:lumMod val="50000"/>
                      <a:lumOff val="50000"/>
                    </a:prstClr>
                  </a:solidFill>
                  <a:latin typeface="+mn-ea"/>
                </a:rPr>
                <a:t>In order of data</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Bar</a:t>
              </a:r>
            </a:p>
            <a:p>
              <a:pPr algn="r">
                <a:lnSpc>
                  <a:spcPct val="200000"/>
                </a:lnSpc>
                <a:buClr>
                  <a:srgbClr val="336699"/>
                </a:buClr>
              </a:pPr>
              <a:r>
                <a:rPr lang="en-US" altLang="ko-KR" sz="600" dirty="0">
                  <a:solidFill>
                    <a:prstClr val="black">
                      <a:lumMod val="50000"/>
                      <a:lumOff val="50000"/>
                    </a:prstClr>
                  </a:solidFill>
                  <a:latin typeface="+mn-ea"/>
                  <a:cs typeface="Nanum Gothic" charset="-127"/>
                </a:rPr>
                <a:t>Number</a:t>
              </a:r>
            </a:p>
            <a:p>
              <a:pPr algn="r">
                <a:lnSpc>
                  <a:spcPct val="200000"/>
                </a:lnSpc>
                <a:buClr>
                  <a:srgbClr val="336699"/>
                </a:buClr>
              </a:pPr>
              <a:endParaRPr lang="en-US" altLang="ko-KR" sz="600" dirty="0">
                <a:solidFill>
                  <a:prstClr val="black">
                    <a:lumMod val="50000"/>
                    <a:lumOff val="50000"/>
                  </a:prstClr>
                </a:solidFill>
                <a:latin typeface="+mn-ea"/>
                <a:cs typeface="Nanum Gothic" charset="-127"/>
              </a:endParaRPr>
            </a:p>
            <a:p>
              <a:pPr algn="r">
                <a:lnSpc>
                  <a:spcPct val="200000"/>
                </a:lnSpc>
                <a:buClr>
                  <a:srgbClr val="336699"/>
                </a:buClr>
              </a:pPr>
              <a:endParaRPr lang="en-US" altLang="ko-KR" sz="600" dirty="0">
                <a:solidFill>
                  <a:prstClr val="white">
                    <a:lumMod val="75000"/>
                  </a:prstClr>
                </a:solidFill>
                <a:latin typeface="+mn-ea"/>
                <a:cs typeface="Nanum Gothic" charset="-127"/>
              </a:endParaRPr>
            </a:p>
          </p:txBody>
        </p:sp>
      </p:grpSp>
      <p:sp>
        <p:nvSpPr>
          <p:cNvPr id="215" name="삼각형 214"/>
          <p:cNvSpPr/>
          <p:nvPr/>
        </p:nvSpPr>
        <p:spPr>
          <a:xfrm rot="5400000">
            <a:off x="4575223" y="5587265"/>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pic>
        <p:nvPicPr>
          <p:cNvPr id="216" name="그림 2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7608" y="5563466"/>
            <a:ext cx="94869" cy="94869"/>
          </a:xfrm>
          <a:prstGeom prst="rect">
            <a:avLst/>
          </a:prstGeom>
        </p:spPr>
      </p:pic>
      <p:grpSp>
        <p:nvGrpSpPr>
          <p:cNvPr id="219" name="그룹 218"/>
          <p:cNvGrpSpPr/>
          <p:nvPr/>
        </p:nvGrpSpPr>
        <p:grpSpPr>
          <a:xfrm>
            <a:off x="4356346" y="5347103"/>
            <a:ext cx="235088" cy="135404"/>
            <a:chOff x="4582091" y="3559516"/>
            <a:chExt cx="235088" cy="135404"/>
          </a:xfrm>
        </p:grpSpPr>
        <p:sp>
          <p:nvSpPr>
            <p:cNvPr id="221" name="모서리가 둥근 직사각형 59">
              <a:extLst>
                <a:ext uri="{FF2B5EF4-FFF2-40B4-BE49-F238E27FC236}">
                  <a16:creationId xmlns:a16="http://schemas.microsoft.com/office/drawing/2014/main" id="{979C7291-32D9-4DCA-98A4-76BF131DBD79}"/>
                </a:ext>
              </a:extLst>
            </p:cNvPr>
            <p:cNvSpPr/>
            <p:nvPr/>
          </p:nvSpPr>
          <p:spPr>
            <a:xfrm>
              <a:off x="4582091" y="3599980"/>
              <a:ext cx="235088" cy="47239"/>
            </a:xfrm>
            <a:prstGeom prst="roundRect">
              <a:avLst>
                <a:gd name="adj" fmla="val 50000"/>
              </a:avLst>
            </a:prstGeom>
            <a:solidFill>
              <a:schemeClr val="bg1">
                <a:lumMod val="8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sp>
          <p:nvSpPr>
            <p:cNvPr id="222" name="타원 221">
              <a:extLst>
                <a:ext uri="{FF2B5EF4-FFF2-40B4-BE49-F238E27FC236}">
                  <a16:creationId xmlns:a16="http://schemas.microsoft.com/office/drawing/2014/main" id="{DF2F7205-C05D-42B6-8857-C870A3287902}"/>
                </a:ext>
              </a:extLst>
            </p:cNvPr>
            <p:cNvSpPr/>
            <p:nvPr/>
          </p:nvSpPr>
          <p:spPr>
            <a:xfrm>
              <a:off x="4582091" y="3559516"/>
              <a:ext cx="135404" cy="135404"/>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mn-ea"/>
              </a:endParaRPr>
            </a:p>
          </p:txBody>
        </p:sp>
      </p:grpSp>
      <p:grpSp>
        <p:nvGrpSpPr>
          <p:cNvPr id="229" name="그룹 228"/>
          <p:cNvGrpSpPr/>
          <p:nvPr/>
        </p:nvGrpSpPr>
        <p:grpSpPr>
          <a:xfrm rot="10800000">
            <a:off x="3339218" y="5371727"/>
            <a:ext cx="95701" cy="78173"/>
            <a:chOff x="4612159" y="975341"/>
            <a:chExt cx="1016959" cy="830701"/>
          </a:xfrm>
          <a:solidFill>
            <a:schemeClr val="tx1"/>
          </a:solidFill>
        </p:grpSpPr>
        <p:sp>
          <p:nvSpPr>
            <p:cNvPr id="230" name="타원 229"/>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31" name="그룹 230"/>
            <p:cNvGrpSpPr/>
            <p:nvPr/>
          </p:nvGrpSpPr>
          <p:grpSpPr>
            <a:xfrm>
              <a:off x="4832791" y="1289832"/>
              <a:ext cx="584906" cy="201719"/>
              <a:chOff x="4832791" y="1753520"/>
              <a:chExt cx="584906" cy="201719"/>
            </a:xfrm>
            <a:grpFill/>
          </p:grpSpPr>
          <p:sp>
            <p:nvSpPr>
              <p:cNvPr id="243" name="타원 242"/>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44" name="타원 243"/>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32" name="그룹 231"/>
            <p:cNvGrpSpPr/>
            <p:nvPr/>
          </p:nvGrpSpPr>
          <p:grpSpPr>
            <a:xfrm>
              <a:off x="4612159" y="1604323"/>
              <a:ext cx="1016959" cy="201719"/>
              <a:chOff x="4612159" y="2063335"/>
              <a:chExt cx="1016959" cy="201719"/>
            </a:xfrm>
            <a:grpFill/>
          </p:grpSpPr>
          <p:sp>
            <p:nvSpPr>
              <p:cNvPr id="233" name="타원 23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34" name="타원 23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35" name="타원 23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sp>
        <p:nvSpPr>
          <p:cNvPr id="245" name="직사각형 244"/>
          <p:cNvSpPr/>
          <p:nvPr/>
        </p:nvSpPr>
        <p:spPr>
          <a:xfrm>
            <a:off x="3285733" y="5083869"/>
            <a:ext cx="1368330" cy="217109"/>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Column name</a:t>
            </a:r>
            <a:endParaRPr lang="ko-KR" altLang="en-US" sz="600" b="1" dirty="0">
              <a:solidFill>
                <a:prstClr val="black"/>
              </a:solidFill>
              <a:latin typeface="+mn-ea"/>
              <a:cs typeface="Nanum Gothic" charset="-127"/>
            </a:endParaRPr>
          </a:p>
        </p:txBody>
      </p:sp>
      <p:grpSp>
        <p:nvGrpSpPr>
          <p:cNvPr id="266" name="그룹 265"/>
          <p:cNvGrpSpPr/>
          <p:nvPr/>
        </p:nvGrpSpPr>
        <p:grpSpPr>
          <a:xfrm>
            <a:off x="3346068" y="5935636"/>
            <a:ext cx="83259" cy="88226"/>
            <a:chOff x="1942261" y="2221385"/>
            <a:chExt cx="270868" cy="216391"/>
          </a:xfrm>
          <a:solidFill>
            <a:schemeClr val="tx1">
              <a:lumMod val="75000"/>
              <a:lumOff val="25000"/>
            </a:schemeClr>
          </a:solidFill>
        </p:grpSpPr>
        <p:sp>
          <p:nvSpPr>
            <p:cNvPr id="274" name="직사각형 273"/>
            <p:cNvSpPr/>
            <p:nvPr/>
          </p:nvSpPr>
          <p:spPr>
            <a:xfrm>
              <a:off x="1942261" y="2221385"/>
              <a:ext cx="149563"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76" name="직사각형 275"/>
            <p:cNvSpPr/>
            <p:nvPr/>
          </p:nvSpPr>
          <p:spPr>
            <a:xfrm>
              <a:off x="1942262" y="2306721"/>
              <a:ext cx="218852"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281" name="직사각형 280"/>
            <p:cNvSpPr/>
            <p:nvPr/>
          </p:nvSpPr>
          <p:spPr>
            <a:xfrm>
              <a:off x="1942261" y="2392057"/>
              <a:ext cx="270868" cy="45719"/>
            </a:xfrm>
            <a:prstGeom prst="rect">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pic>
        <p:nvPicPr>
          <p:cNvPr id="284" name="그림 283"/>
          <p:cNvPicPr>
            <a:picLocks noChangeAspect="1"/>
          </p:cNvPicPr>
          <p:nvPr/>
        </p:nvPicPr>
        <p:blipFill>
          <a:blip r:embed="rId5">
            <a:biLevel thresh="75000"/>
            <a:extLst>
              <a:ext uri="{28A0092B-C50C-407E-A947-70E740481C1C}">
                <a14:useLocalDpi xmlns:a14="http://schemas.microsoft.com/office/drawing/2010/main" val="0"/>
              </a:ext>
            </a:extLst>
          </a:blip>
          <a:stretch>
            <a:fillRect/>
          </a:stretch>
        </p:blipFill>
        <p:spPr>
          <a:xfrm>
            <a:off x="3327608" y="4297722"/>
            <a:ext cx="116409" cy="112835"/>
          </a:xfrm>
          <a:prstGeom prst="rect">
            <a:avLst/>
          </a:prstGeom>
        </p:spPr>
      </p:pic>
      <p:sp>
        <p:nvSpPr>
          <p:cNvPr id="318" name="제목 2"/>
          <p:cNvSpPr txBox="1">
            <a:spLocks/>
          </p:cNvSpPr>
          <p:nvPr/>
        </p:nvSpPr>
        <p:spPr bwMode="auto">
          <a:xfrm>
            <a:off x="3293596" y="4980402"/>
            <a:ext cx="1333706" cy="113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b="1" dirty="0">
                <a:solidFill>
                  <a:prstClr val="black">
                    <a:lumMod val="95000"/>
                    <a:lumOff val="5000"/>
                  </a:prstClr>
                </a:solidFill>
                <a:latin typeface="+mn-ea"/>
                <a:ea typeface="+mn-ea"/>
                <a:cs typeface="Nanum Gothic" charset="-127"/>
              </a:rPr>
              <a:t>Custom&gt;Measure</a:t>
            </a:r>
            <a:r>
              <a:rPr lang="ko-KR" altLang="en-US" sz="600" b="1" dirty="0">
                <a:solidFill>
                  <a:prstClr val="black">
                    <a:lumMod val="95000"/>
                    <a:lumOff val="5000"/>
                  </a:prstClr>
                </a:solidFill>
                <a:latin typeface="+mn-ea"/>
                <a:ea typeface="+mn-ea"/>
                <a:cs typeface="Nanum Gothic" charset="-127"/>
              </a:rPr>
              <a:t> </a:t>
            </a:r>
            <a:r>
              <a:rPr lang="en-US" altLang="ko-KR" sz="600" b="1" dirty="0">
                <a:solidFill>
                  <a:prstClr val="black">
                    <a:lumMod val="95000"/>
                    <a:lumOff val="5000"/>
                  </a:prstClr>
                </a:solidFill>
                <a:latin typeface="+mn-ea"/>
                <a:ea typeface="+mn-ea"/>
                <a:cs typeface="Nanum Gothic" charset="-127"/>
              </a:rPr>
              <a:t>/</a:t>
            </a:r>
            <a:r>
              <a:rPr lang="ko-KR" altLang="en-US" sz="600" b="1" dirty="0">
                <a:solidFill>
                  <a:prstClr val="black">
                    <a:lumMod val="95000"/>
                    <a:lumOff val="5000"/>
                  </a:prstClr>
                </a:solidFill>
                <a:latin typeface="+mn-ea"/>
                <a:ea typeface="+mn-ea"/>
                <a:cs typeface="Nanum Gothic" charset="-127"/>
              </a:rPr>
              <a:t> </a:t>
            </a:r>
            <a:r>
              <a:rPr lang="en-US" altLang="ko-KR" sz="600" b="1" dirty="0">
                <a:solidFill>
                  <a:prstClr val="black">
                    <a:lumMod val="95000"/>
                    <a:lumOff val="5000"/>
                  </a:prstClr>
                </a:solidFill>
                <a:latin typeface="+mn-ea"/>
                <a:ea typeface="+mn-ea"/>
                <a:cs typeface="Nanum Gothic" charset="-127"/>
              </a:rPr>
              <a:t>Parameter</a:t>
            </a:r>
            <a:endParaRPr lang="en-US" altLang="ko-KR" sz="600" b="1" dirty="0">
              <a:solidFill>
                <a:prstClr val="black"/>
              </a:solidFill>
              <a:latin typeface="+mn-ea"/>
              <a:ea typeface="+mn-ea"/>
              <a:cs typeface="Nanum Gothic" charset="-127"/>
            </a:endParaRPr>
          </a:p>
        </p:txBody>
      </p:sp>
      <p:pic>
        <p:nvPicPr>
          <p:cNvPr id="366" name="그림 365"/>
          <p:cNvPicPr>
            <a:picLocks noChangeAspect="1"/>
          </p:cNvPicPr>
          <p:nvPr/>
        </p:nvPicPr>
        <p:blipFill>
          <a:blip r:embed="rId6"/>
          <a:stretch>
            <a:fillRect/>
          </a:stretch>
        </p:blipFill>
        <p:spPr>
          <a:xfrm>
            <a:off x="3342826" y="5744598"/>
            <a:ext cx="79943" cy="77592"/>
          </a:xfrm>
          <a:prstGeom prst="rect">
            <a:avLst/>
          </a:prstGeom>
        </p:spPr>
      </p:pic>
      <p:sp>
        <p:nvSpPr>
          <p:cNvPr id="367" name="직사각형 366"/>
          <p:cNvSpPr/>
          <p:nvPr/>
        </p:nvSpPr>
        <p:spPr>
          <a:xfrm>
            <a:off x="3279765" y="5721864"/>
            <a:ext cx="1364427" cy="14984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endParaRPr kumimoji="1" lang="ko-KR" altLang="en-US" sz="500" b="1" dirty="0">
              <a:solidFill>
                <a:prstClr val="white"/>
              </a:solidFill>
              <a:latin typeface="+mn-ea"/>
              <a:cs typeface="Nanum Gothic" charset="-127"/>
            </a:endParaRPr>
          </a:p>
        </p:txBody>
      </p:sp>
      <p:sp>
        <p:nvSpPr>
          <p:cNvPr id="369" name="직사각형 368"/>
          <p:cNvSpPr/>
          <p:nvPr/>
        </p:nvSpPr>
        <p:spPr>
          <a:xfrm>
            <a:off x="4644192" y="5721864"/>
            <a:ext cx="828000" cy="19048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lang="en-US" altLang="ko-KR" sz="500" b="1" dirty="0">
                <a:solidFill>
                  <a:prstClr val="white"/>
                </a:solidFill>
                <a:latin typeface="+mn-ea"/>
                <a:cs typeface="Nanum Gothic" charset="-127"/>
              </a:rPr>
              <a:t>Custom&gt;Measure </a:t>
            </a:r>
            <a:r>
              <a:rPr lang="ko-KR" altLang="en-US" sz="500" b="1" dirty="0">
                <a:solidFill>
                  <a:prstClr val="white"/>
                </a:solidFill>
                <a:latin typeface="+mn-ea"/>
                <a:cs typeface="Nanum Gothic" charset="-127"/>
              </a:rPr>
              <a:t> </a:t>
            </a:r>
            <a:r>
              <a:rPr kumimoji="1" lang="en-US" altLang="ko-KR" sz="500" b="1" dirty="0">
                <a:solidFill>
                  <a:prstClr val="white"/>
                </a:solidFill>
                <a:latin typeface="+mn-ea"/>
                <a:cs typeface="Nanum Gothic" charset="-127"/>
              </a:rPr>
              <a:t>OR Parameter</a:t>
            </a:r>
            <a:r>
              <a:rPr kumimoji="1" lang="ko-KR" altLang="en-US" sz="500" b="1" dirty="0">
                <a:solidFill>
                  <a:prstClr val="white"/>
                </a:solidFill>
                <a:latin typeface="+mn-ea"/>
                <a:cs typeface="Nanum Gothic" charset="-127"/>
              </a:rPr>
              <a:t> 인 경우</a:t>
            </a:r>
          </a:p>
        </p:txBody>
      </p:sp>
      <p:pic>
        <p:nvPicPr>
          <p:cNvPr id="371" name="그림 3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22900" y="5742674"/>
            <a:ext cx="81440" cy="81440"/>
          </a:xfrm>
          <a:prstGeom prst="rect">
            <a:avLst/>
          </a:prstGeom>
        </p:spPr>
      </p:pic>
      <p:grpSp>
        <p:nvGrpSpPr>
          <p:cNvPr id="372" name="그룹 371"/>
          <p:cNvGrpSpPr/>
          <p:nvPr/>
        </p:nvGrpSpPr>
        <p:grpSpPr>
          <a:xfrm>
            <a:off x="5688290" y="6163556"/>
            <a:ext cx="934476" cy="624184"/>
            <a:chOff x="5466324" y="4947398"/>
            <a:chExt cx="934476" cy="624184"/>
          </a:xfrm>
        </p:grpSpPr>
        <p:sp>
          <p:nvSpPr>
            <p:cNvPr id="373" name="직사각형 372"/>
            <p:cNvSpPr/>
            <p:nvPr/>
          </p:nvSpPr>
          <p:spPr>
            <a:xfrm>
              <a:off x="5466324" y="4947398"/>
              <a:ext cx="934476" cy="624184"/>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rPr>
                <a:t>Bar</a:t>
              </a:r>
            </a:p>
            <a:p>
              <a:pPr>
                <a:lnSpc>
                  <a:spcPct val="200000"/>
                </a:lnSpc>
                <a:buClr>
                  <a:srgbClr val="336699"/>
                </a:buClr>
              </a:pPr>
              <a:r>
                <a:rPr lang="en-US" altLang="ko-KR" sz="600" dirty="0">
                  <a:solidFill>
                    <a:srgbClr val="000000"/>
                  </a:solidFill>
                  <a:latin typeface="+mn-ea"/>
                </a:rPr>
                <a:t>Line</a:t>
              </a:r>
            </a:p>
            <a:p>
              <a:pPr>
                <a:lnSpc>
                  <a:spcPct val="200000"/>
                </a:lnSpc>
                <a:buClr>
                  <a:srgbClr val="336699"/>
                </a:buClr>
              </a:pPr>
              <a:r>
                <a:rPr lang="en-US" altLang="ko-KR" sz="600" dirty="0">
                  <a:solidFill>
                    <a:srgbClr val="000000"/>
                  </a:solidFill>
                  <a:latin typeface="+mn-ea"/>
                </a:rPr>
                <a:t>Shape</a:t>
              </a:r>
            </a:p>
          </p:txBody>
        </p:sp>
        <p:sp>
          <p:nvSpPr>
            <p:cNvPr id="374" name="L 도형 373"/>
            <p:cNvSpPr/>
            <p:nvPr/>
          </p:nvSpPr>
          <p:spPr>
            <a:xfrm rot="18900000">
              <a:off x="5520430" y="5046386"/>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sp>
        <p:nvSpPr>
          <p:cNvPr id="375" name="직사각형 374"/>
          <p:cNvSpPr/>
          <p:nvPr/>
        </p:nvSpPr>
        <p:spPr>
          <a:xfrm>
            <a:off x="4644193" y="6070801"/>
            <a:ext cx="828000"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a:solidFill>
                  <a:prstClr val="white"/>
                </a:solidFill>
                <a:latin typeface="+mn-ea"/>
                <a:cs typeface="Nanum Gothic" charset="-127"/>
              </a:rPr>
              <a:t>결합차트인 </a:t>
            </a:r>
            <a:r>
              <a:rPr kumimoji="1" lang="ko-KR" altLang="en-US" sz="500" b="1" dirty="0">
                <a:solidFill>
                  <a:prstClr val="white"/>
                </a:solidFill>
                <a:latin typeface="+mn-ea"/>
                <a:cs typeface="Nanum Gothic" charset="-127"/>
              </a:rPr>
              <a:t>경우</a:t>
            </a:r>
          </a:p>
        </p:txBody>
      </p:sp>
      <p:sp>
        <p:nvSpPr>
          <p:cNvPr id="376" name="직사각형 375"/>
          <p:cNvSpPr/>
          <p:nvPr/>
        </p:nvSpPr>
        <p:spPr>
          <a:xfrm>
            <a:off x="3279765" y="6070801"/>
            <a:ext cx="1364427" cy="14984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endParaRPr kumimoji="1" lang="ko-KR" altLang="en-US" sz="500" b="1" dirty="0">
              <a:solidFill>
                <a:prstClr val="white"/>
              </a:solidFill>
              <a:latin typeface="+mn-ea"/>
              <a:cs typeface="Nanum Gothic" charset="-127"/>
            </a:endParaRPr>
          </a:p>
        </p:txBody>
      </p:sp>
      <p:sp>
        <p:nvSpPr>
          <p:cNvPr id="377" name="삼각형 376"/>
          <p:cNvSpPr/>
          <p:nvPr/>
        </p:nvSpPr>
        <p:spPr>
          <a:xfrm rot="5400000">
            <a:off x="4575222" y="6316297"/>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78" name="직사각형 377"/>
          <p:cNvSpPr/>
          <p:nvPr/>
        </p:nvSpPr>
        <p:spPr>
          <a:xfrm>
            <a:off x="4644191" y="4280498"/>
            <a:ext cx="828000"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u="sng" dirty="0">
                <a:solidFill>
                  <a:prstClr val="white"/>
                </a:solidFill>
                <a:latin typeface="+mn-ea"/>
                <a:cs typeface="Nanum Gothic" charset="-127"/>
              </a:rPr>
              <a:t>사용자 정의 필드 제외</a:t>
            </a:r>
          </a:p>
        </p:txBody>
      </p:sp>
      <p:sp>
        <p:nvSpPr>
          <p:cNvPr id="379" name="직사각형 378"/>
          <p:cNvSpPr/>
          <p:nvPr/>
        </p:nvSpPr>
        <p:spPr>
          <a:xfrm>
            <a:off x="6087223" y="6472683"/>
            <a:ext cx="808618"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디폴트는 선반에 올린 순</a:t>
            </a:r>
          </a:p>
        </p:txBody>
      </p:sp>
      <p:sp>
        <p:nvSpPr>
          <p:cNvPr id="380" name="삼각형 379"/>
          <p:cNvSpPr/>
          <p:nvPr/>
        </p:nvSpPr>
        <p:spPr>
          <a:xfrm rot="5400000">
            <a:off x="4575222" y="6119393"/>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81" name="삼각형 380"/>
          <p:cNvSpPr/>
          <p:nvPr/>
        </p:nvSpPr>
        <p:spPr>
          <a:xfrm rot="5400000">
            <a:off x="4575222" y="5957578"/>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pic>
        <p:nvPicPr>
          <p:cNvPr id="14" name="그림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26896" y="6089171"/>
            <a:ext cx="102431" cy="102431"/>
          </a:xfrm>
          <a:prstGeom prst="rect">
            <a:avLst/>
          </a:prstGeom>
        </p:spPr>
      </p:pic>
      <p:sp>
        <p:nvSpPr>
          <p:cNvPr id="382" name="직사각형 381"/>
          <p:cNvSpPr/>
          <p:nvPr/>
        </p:nvSpPr>
        <p:spPr>
          <a:xfrm>
            <a:off x="3249529" y="6234868"/>
            <a:ext cx="293385" cy="21710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a:t>
            </a:r>
            <a:endParaRPr lang="ko-KR" altLang="en-US" sz="600" b="1" dirty="0">
              <a:solidFill>
                <a:prstClr val="black"/>
              </a:solidFill>
              <a:latin typeface="+mn-ea"/>
              <a:cs typeface="Nanum Gothic" charset="-127"/>
            </a:endParaRPr>
          </a:p>
        </p:txBody>
      </p:sp>
      <p:sp>
        <p:nvSpPr>
          <p:cNvPr id="385" name="직사각형 384"/>
          <p:cNvSpPr/>
          <p:nvPr/>
        </p:nvSpPr>
        <p:spPr>
          <a:xfrm>
            <a:off x="3249529" y="4418737"/>
            <a:ext cx="293385" cy="217109"/>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600" b="1" dirty="0">
                <a:solidFill>
                  <a:prstClr val="black"/>
                </a:solidFill>
                <a:latin typeface="+mn-ea"/>
                <a:cs typeface="Nanum Gothic" charset="-127"/>
              </a:rPr>
              <a:t>#.#</a:t>
            </a:r>
            <a:endParaRPr lang="ko-KR" altLang="en-US" sz="600" b="1" dirty="0">
              <a:solidFill>
                <a:prstClr val="black"/>
              </a:solidFill>
              <a:latin typeface="+mn-ea"/>
              <a:cs typeface="Nanum Gothic" charset="-127"/>
            </a:endParaRPr>
          </a:p>
        </p:txBody>
      </p:sp>
      <p:sp>
        <p:nvSpPr>
          <p:cNvPr id="393" name="삼각형 392"/>
          <p:cNvSpPr/>
          <p:nvPr/>
        </p:nvSpPr>
        <p:spPr>
          <a:xfrm rot="5400000">
            <a:off x="4575222" y="4510379"/>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94" name="삼각형 393"/>
          <p:cNvSpPr/>
          <p:nvPr/>
        </p:nvSpPr>
        <p:spPr>
          <a:xfrm rot="5400000">
            <a:off x="4575222" y="4327209"/>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95" name="삼각형 394"/>
          <p:cNvSpPr/>
          <p:nvPr/>
        </p:nvSpPr>
        <p:spPr>
          <a:xfrm rot="5400000">
            <a:off x="4575222" y="3068554"/>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nvGrpSpPr>
          <p:cNvPr id="402" name="그룹 401"/>
          <p:cNvGrpSpPr/>
          <p:nvPr/>
        </p:nvGrpSpPr>
        <p:grpSpPr>
          <a:xfrm>
            <a:off x="5688290" y="5051403"/>
            <a:ext cx="934476" cy="1047088"/>
            <a:chOff x="5466324" y="4947397"/>
            <a:chExt cx="934476" cy="1047088"/>
          </a:xfrm>
        </p:grpSpPr>
        <p:sp>
          <p:nvSpPr>
            <p:cNvPr id="403" name="직사각형 402"/>
            <p:cNvSpPr/>
            <p:nvPr/>
          </p:nvSpPr>
          <p:spPr>
            <a:xfrm>
              <a:off x="5466324" y="4947397"/>
              <a:ext cx="934476" cy="1047088"/>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0000" rtlCol="0" anchor="t"/>
            <a:lstStyle/>
            <a:p>
              <a:pPr>
                <a:lnSpc>
                  <a:spcPct val="200000"/>
                </a:lnSpc>
                <a:buClr>
                  <a:srgbClr val="336699"/>
                </a:buClr>
              </a:pPr>
              <a:r>
                <a:rPr lang="en-US" altLang="ko-KR" sz="600" dirty="0">
                  <a:solidFill>
                    <a:srgbClr val="000000"/>
                  </a:solidFill>
                  <a:latin typeface="+mn-ea"/>
                </a:rPr>
                <a:t>Number</a:t>
              </a:r>
            </a:p>
            <a:p>
              <a:pPr>
                <a:lnSpc>
                  <a:spcPct val="200000"/>
                </a:lnSpc>
                <a:buClr>
                  <a:srgbClr val="336699"/>
                </a:buClr>
              </a:pPr>
              <a:r>
                <a:rPr lang="en-US" altLang="ko-KR" sz="600" dirty="0">
                  <a:solidFill>
                    <a:srgbClr val="000000"/>
                  </a:solidFill>
                  <a:latin typeface="+mn-ea"/>
                </a:rPr>
                <a:t>Currency</a:t>
              </a:r>
            </a:p>
            <a:p>
              <a:pPr>
                <a:lnSpc>
                  <a:spcPct val="200000"/>
                </a:lnSpc>
                <a:buClr>
                  <a:srgbClr val="336699"/>
                </a:buClr>
              </a:pPr>
              <a:r>
                <a:rPr lang="en-US" altLang="ko-KR" sz="600" dirty="0">
                  <a:solidFill>
                    <a:srgbClr val="000000"/>
                  </a:solidFill>
                  <a:latin typeface="+mn-ea"/>
                </a:rPr>
                <a:t>Percent</a:t>
              </a:r>
            </a:p>
            <a:p>
              <a:pPr>
                <a:lnSpc>
                  <a:spcPct val="200000"/>
                </a:lnSpc>
                <a:buClr>
                  <a:srgbClr val="336699"/>
                </a:buClr>
              </a:pPr>
              <a:r>
                <a:rPr lang="en-US" altLang="ko-KR" sz="600" dirty="0">
                  <a:solidFill>
                    <a:srgbClr val="000000"/>
                  </a:solidFill>
                  <a:latin typeface="+mn-ea"/>
                </a:rPr>
                <a:t>Exponential form</a:t>
              </a:r>
            </a:p>
            <a:p>
              <a:pPr>
                <a:lnSpc>
                  <a:spcPct val="200000"/>
                </a:lnSpc>
                <a:buClr>
                  <a:srgbClr val="336699"/>
                </a:buClr>
              </a:pPr>
              <a:r>
                <a:rPr lang="en-US" altLang="ko-KR" sz="600" dirty="0">
                  <a:solidFill>
                    <a:srgbClr val="000000"/>
                  </a:solidFill>
                  <a:latin typeface="+mn-ea"/>
                </a:rPr>
                <a:t>Detail settings</a:t>
              </a:r>
            </a:p>
          </p:txBody>
        </p:sp>
        <p:sp>
          <p:nvSpPr>
            <p:cNvPr id="404" name="L 도형 403"/>
            <p:cNvSpPr/>
            <p:nvPr/>
          </p:nvSpPr>
          <p:spPr>
            <a:xfrm rot="18900000">
              <a:off x="5520430" y="5046386"/>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grpSp>
      <p:grpSp>
        <p:nvGrpSpPr>
          <p:cNvPr id="405" name="그룹 404"/>
          <p:cNvGrpSpPr/>
          <p:nvPr/>
        </p:nvGrpSpPr>
        <p:grpSpPr>
          <a:xfrm>
            <a:off x="5701456" y="3394071"/>
            <a:ext cx="954041" cy="1586603"/>
            <a:chOff x="5479489" y="3742038"/>
            <a:chExt cx="954041" cy="1586603"/>
          </a:xfrm>
        </p:grpSpPr>
        <p:sp>
          <p:nvSpPr>
            <p:cNvPr id="406" name="직사각형 405"/>
            <p:cNvSpPr/>
            <p:nvPr/>
          </p:nvSpPr>
          <p:spPr>
            <a:xfrm>
              <a:off x="5479489" y="3742038"/>
              <a:ext cx="954041" cy="1586603"/>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prstClr val="black">
                      <a:lumMod val="75000"/>
                      <a:lumOff val="25000"/>
                    </a:prstClr>
                  </a:solidFill>
                  <a:latin typeface="+mn-ea"/>
                </a:rPr>
                <a:t>SUM</a:t>
              </a:r>
            </a:p>
            <a:p>
              <a:pPr indent="180975">
                <a:lnSpc>
                  <a:spcPct val="200000"/>
                </a:lnSpc>
                <a:buClr>
                  <a:srgbClr val="336699"/>
                </a:buClr>
              </a:pPr>
              <a:r>
                <a:rPr lang="en-US" altLang="ko-KR" sz="600" dirty="0">
                  <a:solidFill>
                    <a:prstClr val="black">
                      <a:lumMod val="75000"/>
                      <a:lumOff val="25000"/>
                    </a:prstClr>
                  </a:solidFill>
                  <a:latin typeface="+mn-ea"/>
                </a:rPr>
                <a:t>Average</a:t>
              </a:r>
            </a:p>
            <a:p>
              <a:pPr indent="180975">
                <a:lnSpc>
                  <a:spcPct val="200000"/>
                </a:lnSpc>
                <a:buClr>
                  <a:srgbClr val="336699"/>
                </a:buClr>
              </a:pPr>
              <a:r>
                <a:rPr lang="en-US" altLang="ko-KR" sz="600" dirty="0">
                  <a:solidFill>
                    <a:prstClr val="black">
                      <a:lumMod val="75000"/>
                      <a:lumOff val="25000"/>
                    </a:prstClr>
                  </a:solidFill>
                  <a:latin typeface="+mn-ea"/>
                </a:rPr>
                <a:t>Count</a:t>
              </a:r>
            </a:p>
            <a:p>
              <a:pPr indent="180975">
                <a:lnSpc>
                  <a:spcPct val="200000"/>
                </a:lnSpc>
                <a:buClr>
                  <a:srgbClr val="336699"/>
                </a:buClr>
              </a:pPr>
              <a:r>
                <a:rPr lang="en-US" altLang="ko-KR" sz="600" strike="sngStrike" dirty="0">
                  <a:solidFill>
                    <a:prstClr val="black">
                      <a:lumMod val="75000"/>
                      <a:lumOff val="25000"/>
                    </a:prstClr>
                  </a:solidFill>
                  <a:latin typeface="+mn-ea"/>
                </a:rPr>
                <a:t>Count unique</a:t>
              </a:r>
            </a:p>
            <a:p>
              <a:pPr indent="180975">
                <a:lnSpc>
                  <a:spcPct val="200000"/>
                </a:lnSpc>
                <a:buClr>
                  <a:srgbClr val="336699"/>
                </a:buClr>
              </a:pPr>
              <a:r>
                <a:rPr lang="en-US" altLang="ko-KR" sz="600" dirty="0">
                  <a:solidFill>
                    <a:prstClr val="black">
                      <a:lumMod val="75000"/>
                      <a:lumOff val="25000"/>
                    </a:prstClr>
                  </a:solidFill>
                  <a:latin typeface="+mn-ea"/>
                </a:rPr>
                <a:t>Median</a:t>
              </a:r>
            </a:p>
            <a:p>
              <a:pPr indent="180975">
                <a:lnSpc>
                  <a:spcPct val="200000"/>
                </a:lnSpc>
                <a:buClr>
                  <a:srgbClr val="336699"/>
                </a:buClr>
              </a:pPr>
              <a:r>
                <a:rPr lang="en-US" altLang="ko-KR" sz="600" dirty="0">
                  <a:solidFill>
                    <a:prstClr val="black">
                      <a:lumMod val="75000"/>
                      <a:lumOff val="25000"/>
                    </a:prstClr>
                  </a:solidFill>
                  <a:latin typeface="+mn-ea"/>
                </a:rPr>
                <a:t>Min</a:t>
              </a:r>
            </a:p>
            <a:p>
              <a:pPr indent="180975">
                <a:lnSpc>
                  <a:spcPct val="200000"/>
                </a:lnSpc>
                <a:buClr>
                  <a:srgbClr val="336699"/>
                </a:buClr>
              </a:pPr>
              <a:r>
                <a:rPr lang="en-US" altLang="ko-KR" sz="600" dirty="0">
                  <a:solidFill>
                    <a:prstClr val="black">
                      <a:lumMod val="75000"/>
                      <a:lumOff val="25000"/>
                    </a:prstClr>
                  </a:solidFill>
                  <a:latin typeface="+mn-ea"/>
                </a:rPr>
                <a:t>Max</a:t>
              </a:r>
            </a:p>
            <a:p>
              <a:pPr indent="180975">
                <a:lnSpc>
                  <a:spcPct val="200000"/>
                </a:lnSpc>
                <a:buClr>
                  <a:srgbClr val="336699"/>
                </a:buClr>
              </a:pPr>
              <a:r>
                <a:rPr lang="en-US" altLang="ko-KR" sz="600" dirty="0">
                  <a:solidFill>
                    <a:prstClr val="black">
                      <a:lumMod val="75000"/>
                      <a:lumOff val="25000"/>
                    </a:prstClr>
                  </a:solidFill>
                  <a:latin typeface="+mn-ea"/>
                </a:rPr>
                <a:t>Percentile</a:t>
              </a:r>
            </a:p>
          </p:txBody>
        </p:sp>
        <p:sp>
          <p:nvSpPr>
            <p:cNvPr id="407" name="L 도형 406"/>
            <p:cNvSpPr/>
            <p:nvPr/>
          </p:nvSpPr>
          <p:spPr>
            <a:xfrm rot="18900000">
              <a:off x="5539032" y="3849943"/>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lumMod val="75000"/>
                    <a:lumOff val="25000"/>
                  </a:prstClr>
                </a:solidFill>
                <a:latin typeface="+mn-ea"/>
                <a:cs typeface="Nanum Gothic" charset="-127"/>
              </a:endParaRPr>
            </a:p>
          </p:txBody>
        </p:sp>
      </p:grpSp>
      <p:cxnSp>
        <p:nvCxnSpPr>
          <p:cNvPr id="408" name="직선 연결선[R] 407"/>
          <p:cNvCxnSpPr/>
          <p:nvPr/>
        </p:nvCxnSpPr>
        <p:spPr>
          <a:xfrm>
            <a:off x="3293596" y="1346910"/>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직선 연결선[R] 408"/>
          <p:cNvCxnSpPr/>
          <p:nvPr/>
        </p:nvCxnSpPr>
        <p:spPr>
          <a:xfrm>
            <a:off x="3293596" y="3871713"/>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직선 연결선[R] 409"/>
          <p:cNvCxnSpPr/>
          <p:nvPr/>
        </p:nvCxnSpPr>
        <p:spPr>
          <a:xfrm>
            <a:off x="3293596" y="5512536"/>
            <a:ext cx="136893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직선 연결선[R] 410"/>
          <p:cNvCxnSpPr/>
          <p:nvPr/>
        </p:nvCxnSpPr>
        <p:spPr>
          <a:xfrm>
            <a:off x="5688290" y="5862208"/>
            <a:ext cx="94732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13" name="그림 4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13665" y="5913286"/>
            <a:ext cx="75783" cy="75783"/>
          </a:xfrm>
          <a:prstGeom prst="rect">
            <a:avLst/>
          </a:prstGeom>
        </p:spPr>
      </p:pic>
      <p:sp>
        <p:nvSpPr>
          <p:cNvPr id="416" name="직사각형 415"/>
          <p:cNvSpPr/>
          <p:nvPr/>
        </p:nvSpPr>
        <p:spPr>
          <a:xfrm>
            <a:off x="3279765" y="4277274"/>
            <a:ext cx="1364427" cy="14984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endParaRPr kumimoji="1" lang="ko-KR" altLang="en-US" sz="500" b="1" dirty="0">
              <a:solidFill>
                <a:prstClr val="white"/>
              </a:solidFill>
              <a:latin typeface="+mn-ea"/>
              <a:cs typeface="Nanum Gothic" charset="-127"/>
            </a:endParaRPr>
          </a:p>
        </p:txBody>
      </p:sp>
      <p:sp>
        <p:nvSpPr>
          <p:cNvPr id="419" name="제목 2"/>
          <p:cNvSpPr txBox="1">
            <a:spLocks/>
          </p:cNvSpPr>
          <p:nvPr/>
        </p:nvSpPr>
        <p:spPr bwMode="auto">
          <a:xfrm>
            <a:off x="5688290" y="547417"/>
            <a:ext cx="1368152" cy="12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srgbClr val="00B0F0"/>
                </a:solidFill>
                <a:latin typeface="+mn-ea"/>
                <a:ea typeface="+mn-ea"/>
                <a:cs typeface="Nanum Gothic" charset="-127"/>
              </a:rPr>
              <a:t>선반 </a:t>
            </a:r>
            <a:r>
              <a:rPr lang="en-US" altLang="ko-KR" sz="700" b="1" dirty="0">
                <a:solidFill>
                  <a:srgbClr val="00B0F0"/>
                </a:solidFill>
                <a:latin typeface="+mn-ea"/>
                <a:ea typeface="+mn-ea"/>
                <a:cs typeface="Nanum Gothic" charset="-127"/>
              </a:rPr>
              <a:t>Context menu 2</a:t>
            </a:r>
            <a:r>
              <a:rPr lang="en-US" altLang="ko-KR" sz="700" b="1" baseline="30000" dirty="0">
                <a:solidFill>
                  <a:srgbClr val="00B0F0"/>
                </a:solidFill>
                <a:latin typeface="+mn-ea"/>
                <a:ea typeface="+mn-ea"/>
                <a:cs typeface="Nanum Gothic" charset="-127"/>
              </a:rPr>
              <a:t>nd</a:t>
            </a:r>
            <a:r>
              <a:rPr lang="en-US" altLang="ko-KR" sz="700" b="1" dirty="0">
                <a:solidFill>
                  <a:srgbClr val="00B0F0"/>
                </a:solidFill>
                <a:latin typeface="+mn-ea"/>
                <a:ea typeface="+mn-ea"/>
                <a:cs typeface="Nanum Gothic" charset="-127"/>
              </a:rPr>
              <a:t> depth</a:t>
            </a:r>
          </a:p>
        </p:txBody>
      </p:sp>
      <p:cxnSp>
        <p:nvCxnSpPr>
          <p:cNvPr id="427" name="직선 화살표 연결선 426"/>
          <p:cNvCxnSpPr>
            <a:endCxn id="241" idx="1"/>
          </p:cNvCxnSpPr>
          <p:nvPr/>
        </p:nvCxnSpPr>
        <p:spPr>
          <a:xfrm>
            <a:off x="4634614" y="1637092"/>
            <a:ext cx="1072278" cy="72504"/>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8" name="직선 화살표 연결선 427"/>
          <p:cNvCxnSpPr>
            <a:endCxn id="249" idx="1"/>
          </p:cNvCxnSpPr>
          <p:nvPr/>
        </p:nvCxnSpPr>
        <p:spPr>
          <a:xfrm flipV="1">
            <a:off x="4644192" y="1119118"/>
            <a:ext cx="1061269" cy="295562"/>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9" name="직선 화살표 연결선 428"/>
          <p:cNvCxnSpPr>
            <a:stCxn id="313" idx="3"/>
          </p:cNvCxnSpPr>
          <p:nvPr/>
        </p:nvCxnSpPr>
        <p:spPr>
          <a:xfrm>
            <a:off x="4644192" y="3099263"/>
            <a:ext cx="2443027" cy="9335"/>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0" name="직선 화살표 연결선 429"/>
          <p:cNvCxnSpPr>
            <a:endCxn id="406" idx="1"/>
          </p:cNvCxnSpPr>
          <p:nvPr/>
        </p:nvCxnSpPr>
        <p:spPr>
          <a:xfrm flipV="1">
            <a:off x="4624926" y="4187373"/>
            <a:ext cx="1076530" cy="154200"/>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1" name="직선 화살표 연결선 430"/>
          <p:cNvCxnSpPr>
            <a:endCxn id="403" idx="1"/>
          </p:cNvCxnSpPr>
          <p:nvPr/>
        </p:nvCxnSpPr>
        <p:spPr>
          <a:xfrm>
            <a:off x="4627302" y="4538621"/>
            <a:ext cx="1060988" cy="1036326"/>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2" name="직선 화살표 연결선 431"/>
          <p:cNvCxnSpPr>
            <a:stCxn id="376" idx="3"/>
            <a:endCxn id="373" idx="1"/>
          </p:cNvCxnSpPr>
          <p:nvPr/>
        </p:nvCxnSpPr>
        <p:spPr>
          <a:xfrm>
            <a:off x="4644192" y="6145724"/>
            <a:ext cx="1044098" cy="329924"/>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1" name="타원 450"/>
          <p:cNvSpPr/>
          <p:nvPr/>
        </p:nvSpPr>
        <p:spPr>
          <a:xfrm>
            <a:off x="3210606" y="2670729"/>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4</a:t>
            </a:r>
            <a:endParaRPr lang="ko-KR" altLang="en-US" sz="600" dirty="0">
              <a:solidFill>
                <a:prstClr val="white"/>
              </a:solidFill>
              <a:latin typeface="+mn-ea"/>
              <a:cs typeface="Nanum Gothic" charset="-127"/>
            </a:endParaRPr>
          </a:p>
        </p:txBody>
      </p:sp>
      <p:sp>
        <p:nvSpPr>
          <p:cNvPr id="452" name="타원 451"/>
          <p:cNvSpPr/>
          <p:nvPr/>
        </p:nvSpPr>
        <p:spPr>
          <a:xfrm>
            <a:off x="3189544" y="1189616"/>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1</a:t>
            </a:r>
            <a:endParaRPr lang="ko-KR" altLang="en-US" sz="600" dirty="0">
              <a:solidFill>
                <a:prstClr val="white"/>
              </a:solidFill>
              <a:latin typeface="+mn-ea"/>
              <a:cs typeface="Nanum Gothic" charset="-127"/>
            </a:endParaRPr>
          </a:p>
        </p:txBody>
      </p:sp>
      <p:sp>
        <p:nvSpPr>
          <p:cNvPr id="453" name="타원 452"/>
          <p:cNvSpPr/>
          <p:nvPr/>
        </p:nvSpPr>
        <p:spPr>
          <a:xfrm>
            <a:off x="3189544" y="1575643"/>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3</a:t>
            </a:r>
            <a:endParaRPr lang="ko-KR" altLang="en-US" sz="600" dirty="0">
              <a:solidFill>
                <a:prstClr val="white"/>
              </a:solidFill>
              <a:latin typeface="+mn-ea"/>
              <a:cs typeface="Nanum Gothic" charset="-127"/>
            </a:endParaRPr>
          </a:p>
        </p:txBody>
      </p:sp>
      <p:sp>
        <p:nvSpPr>
          <p:cNvPr id="454" name="타원 453"/>
          <p:cNvSpPr/>
          <p:nvPr/>
        </p:nvSpPr>
        <p:spPr>
          <a:xfrm>
            <a:off x="3189544" y="3038978"/>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5</a:t>
            </a:r>
            <a:endParaRPr lang="ko-KR" altLang="en-US" sz="600" dirty="0">
              <a:solidFill>
                <a:prstClr val="white"/>
              </a:solidFill>
              <a:latin typeface="+mn-ea"/>
              <a:cs typeface="Nanum Gothic" charset="-127"/>
            </a:endParaRPr>
          </a:p>
        </p:txBody>
      </p:sp>
      <p:sp>
        <p:nvSpPr>
          <p:cNvPr id="455" name="타원 454"/>
          <p:cNvSpPr/>
          <p:nvPr/>
        </p:nvSpPr>
        <p:spPr>
          <a:xfrm>
            <a:off x="3189544" y="4300558"/>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6</a:t>
            </a:r>
            <a:endParaRPr lang="ko-KR" altLang="en-US" sz="600" dirty="0">
              <a:solidFill>
                <a:prstClr val="white"/>
              </a:solidFill>
              <a:latin typeface="+mn-ea"/>
              <a:cs typeface="Nanum Gothic" charset="-127"/>
            </a:endParaRPr>
          </a:p>
        </p:txBody>
      </p:sp>
      <p:sp>
        <p:nvSpPr>
          <p:cNvPr id="456" name="타원 455"/>
          <p:cNvSpPr/>
          <p:nvPr/>
        </p:nvSpPr>
        <p:spPr>
          <a:xfrm>
            <a:off x="3189544" y="4478660"/>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prstClr val="white"/>
                </a:solidFill>
                <a:latin typeface="+mn-ea"/>
                <a:cs typeface="Nanum Gothic" charset="-127"/>
              </a:rPr>
              <a:t>7</a:t>
            </a:r>
            <a:endParaRPr lang="ko-KR" altLang="en-US" sz="600" dirty="0">
              <a:solidFill>
                <a:prstClr val="white"/>
              </a:solidFill>
              <a:latin typeface="+mn-ea"/>
              <a:cs typeface="Nanum Gothic" charset="-127"/>
            </a:endParaRPr>
          </a:p>
        </p:txBody>
      </p:sp>
      <p:sp>
        <p:nvSpPr>
          <p:cNvPr id="458" name="타원 457"/>
          <p:cNvSpPr/>
          <p:nvPr/>
        </p:nvSpPr>
        <p:spPr>
          <a:xfrm>
            <a:off x="3189544" y="6090338"/>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dirty="0">
                <a:solidFill>
                  <a:prstClr val="white"/>
                </a:solidFill>
                <a:latin typeface="+mn-ea"/>
                <a:cs typeface="Nanum Gothic" charset="-127"/>
              </a:rPr>
              <a:t>8</a:t>
            </a:r>
            <a:endParaRPr lang="ko-KR" altLang="en-US" sz="600" dirty="0">
              <a:solidFill>
                <a:prstClr val="white"/>
              </a:solidFill>
              <a:latin typeface="+mn-ea"/>
              <a:cs typeface="Nanum Gothic" charset="-127"/>
            </a:endParaRPr>
          </a:p>
        </p:txBody>
      </p:sp>
      <p:sp>
        <p:nvSpPr>
          <p:cNvPr id="460" name="제목 2"/>
          <p:cNvSpPr txBox="1">
            <a:spLocks/>
          </p:cNvSpPr>
          <p:nvPr/>
        </p:nvSpPr>
        <p:spPr bwMode="auto">
          <a:xfrm>
            <a:off x="5708968" y="788311"/>
            <a:ext cx="1262202" cy="152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b="1" dirty="0">
                <a:solidFill>
                  <a:prstClr val="black">
                    <a:lumMod val="95000"/>
                    <a:lumOff val="5000"/>
                  </a:prstClr>
                </a:solidFill>
                <a:latin typeface="+mn-ea"/>
                <a:ea typeface="+mn-ea"/>
                <a:cs typeface="Nanum Gothic" charset="-127"/>
              </a:rPr>
              <a:t>알리아스가 컬럼명과 같은 경우</a:t>
            </a:r>
            <a:endParaRPr lang="en-US" altLang="ko-KR" sz="600" b="1" dirty="0">
              <a:solidFill>
                <a:prstClr val="black"/>
              </a:solidFill>
              <a:latin typeface="+mn-ea"/>
              <a:ea typeface="+mn-ea"/>
              <a:cs typeface="Nanum Gothic" charset="-127"/>
            </a:endParaRPr>
          </a:p>
        </p:txBody>
      </p:sp>
      <p:sp>
        <p:nvSpPr>
          <p:cNvPr id="461" name="제목 2"/>
          <p:cNvSpPr txBox="1">
            <a:spLocks/>
          </p:cNvSpPr>
          <p:nvPr/>
        </p:nvSpPr>
        <p:spPr bwMode="auto">
          <a:xfrm>
            <a:off x="7107642" y="788311"/>
            <a:ext cx="1327212" cy="119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b="1" dirty="0">
                <a:solidFill>
                  <a:prstClr val="black">
                    <a:lumMod val="95000"/>
                    <a:lumOff val="5000"/>
                  </a:prstClr>
                </a:solidFill>
                <a:latin typeface="+mn-ea"/>
                <a:ea typeface="+mn-ea"/>
                <a:cs typeface="Nanum Gothic" charset="-127"/>
              </a:rPr>
              <a:t>알리아스가 컬럼명과 </a:t>
            </a:r>
            <a:r>
              <a:rPr lang="ko-KR" altLang="en-US" sz="600" b="1" u="sng" dirty="0">
                <a:solidFill>
                  <a:prstClr val="black">
                    <a:lumMod val="95000"/>
                    <a:lumOff val="5000"/>
                  </a:prstClr>
                </a:solidFill>
                <a:latin typeface="+mn-ea"/>
                <a:ea typeface="+mn-ea"/>
                <a:cs typeface="Nanum Gothic" charset="-127"/>
              </a:rPr>
              <a:t>다른</a:t>
            </a:r>
            <a:r>
              <a:rPr lang="ko-KR" altLang="en-US" sz="600" b="1" dirty="0">
                <a:solidFill>
                  <a:prstClr val="black">
                    <a:lumMod val="95000"/>
                    <a:lumOff val="5000"/>
                  </a:prstClr>
                </a:solidFill>
                <a:latin typeface="+mn-ea"/>
                <a:ea typeface="+mn-ea"/>
                <a:cs typeface="Nanum Gothic" charset="-127"/>
              </a:rPr>
              <a:t> 경우</a:t>
            </a:r>
            <a:endParaRPr lang="en-US" altLang="ko-KR" sz="600" b="1" dirty="0">
              <a:solidFill>
                <a:prstClr val="black"/>
              </a:solidFill>
              <a:latin typeface="+mn-ea"/>
              <a:ea typeface="+mn-ea"/>
              <a:cs typeface="Nanum Gothic" charset="-127"/>
            </a:endParaRPr>
          </a:p>
        </p:txBody>
      </p:sp>
      <p:sp>
        <p:nvSpPr>
          <p:cNvPr id="345" name="직사각형 344"/>
          <p:cNvSpPr/>
          <p:nvPr/>
        </p:nvSpPr>
        <p:spPr>
          <a:xfrm>
            <a:off x="7093753" y="1693398"/>
            <a:ext cx="1172850" cy="107182"/>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prstClr val="black">
                    <a:lumMod val="50000"/>
                    <a:lumOff val="50000"/>
                  </a:prstClr>
                </a:solidFill>
                <a:latin typeface="+mn-ea"/>
                <a:cs typeface="Nanum Gothic" charset="-127"/>
              </a:rPr>
              <a:t>Continuous type</a:t>
            </a:r>
            <a:endParaRPr lang="ko-KR" altLang="en-US" sz="500" dirty="0">
              <a:solidFill>
                <a:prstClr val="black">
                  <a:lumMod val="50000"/>
                  <a:lumOff val="50000"/>
                </a:prstClr>
              </a:solidFill>
              <a:latin typeface="+mn-ea"/>
              <a:cs typeface="Nanum Gothic" charset="-127"/>
            </a:endParaRPr>
          </a:p>
        </p:txBody>
      </p:sp>
      <p:sp>
        <p:nvSpPr>
          <p:cNvPr id="346" name="직사각형 345"/>
          <p:cNvSpPr/>
          <p:nvPr/>
        </p:nvSpPr>
        <p:spPr>
          <a:xfrm>
            <a:off x="7093753" y="3505460"/>
            <a:ext cx="1172850" cy="107182"/>
          </a:xfrm>
          <a:prstGeom prst="rect">
            <a:avLst/>
          </a:prstGeom>
          <a:solidFill>
            <a:schemeClr val="bg1">
              <a:lumMod val="7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prstClr val="black">
                    <a:lumMod val="50000"/>
                    <a:lumOff val="50000"/>
                  </a:prstClr>
                </a:solidFill>
                <a:latin typeface="+mn-ea"/>
                <a:cs typeface="Nanum Gothic" charset="-127"/>
              </a:rPr>
              <a:t>Discontinuous type</a:t>
            </a:r>
            <a:endParaRPr lang="ko-KR" altLang="en-US" sz="500" dirty="0">
              <a:solidFill>
                <a:prstClr val="black">
                  <a:lumMod val="50000"/>
                  <a:lumOff val="50000"/>
                </a:prstClr>
              </a:solidFill>
              <a:latin typeface="+mn-ea"/>
              <a:cs typeface="Nanum Gothic" charset="-127"/>
            </a:endParaRPr>
          </a:p>
        </p:txBody>
      </p:sp>
      <p:sp>
        <p:nvSpPr>
          <p:cNvPr id="279" name="직사각형 278"/>
          <p:cNvSpPr/>
          <p:nvPr/>
        </p:nvSpPr>
        <p:spPr>
          <a:xfrm>
            <a:off x="6236277" y="4672937"/>
            <a:ext cx="419220" cy="230573"/>
          </a:xfrm>
          <a:prstGeom prst="rect">
            <a:avLst/>
          </a:prstGeom>
          <a:solidFill>
            <a:schemeClr val="bg1">
              <a:lumMod val="9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gn="r">
              <a:lnSpc>
                <a:spcPct val="200000"/>
              </a:lnSpc>
              <a:buClr>
                <a:srgbClr val="336699"/>
              </a:buClr>
            </a:pPr>
            <a:r>
              <a:rPr lang="en-US" altLang="ko-KR" sz="600" dirty="0">
                <a:solidFill>
                  <a:prstClr val="white">
                    <a:lumMod val="75000"/>
                  </a:prstClr>
                </a:solidFill>
                <a:latin typeface="+mn-ea"/>
                <a:cs typeface="Nanum Gothic" charset="-127"/>
              </a:rPr>
              <a:t>1/4</a:t>
            </a:r>
            <a:endParaRPr lang="en-US" altLang="ko-KR" sz="600" dirty="0">
              <a:solidFill>
                <a:srgbClr val="000000"/>
              </a:solidFill>
              <a:latin typeface="+mn-ea"/>
              <a:cs typeface="Nanum Gothic" charset="-127"/>
            </a:endParaRPr>
          </a:p>
        </p:txBody>
      </p:sp>
      <p:sp>
        <p:nvSpPr>
          <p:cNvPr id="336" name="삼각형 335"/>
          <p:cNvSpPr/>
          <p:nvPr/>
        </p:nvSpPr>
        <p:spPr>
          <a:xfrm rot="5400000">
            <a:off x="6579288" y="4809277"/>
            <a:ext cx="55937" cy="48222"/>
          </a:xfrm>
          <a:prstGeom prst="triangle">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339" name="직사각형 338"/>
          <p:cNvSpPr/>
          <p:nvPr/>
        </p:nvSpPr>
        <p:spPr>
          <a:xfrm>
            <a:off x="7110476" y="5760389"/>
            <a:ext cx="1101244" cy="510198"/>
          </a:xfrm>
          <a:prstGeom prst="rect">
            <a:avLst/>
          </a:prstGeom>
          <a:solidFill>
            <a:schemeClr val="bg1">
              <a:lumMod val="95000"/>
            </a:schemeClr>
          </a:solidFill>
          <a:ln w="3175">
            <a:solidFill>
              <a:schemeClr val="bg1">
                <a:lumMod val="8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prstClr val="black">
                    <a:lumMod val="75000"/>
                    <a:lumOff val="25000"/>
                  </a:prstClr>
                </a:solidFill>
                <a:latin typeface="+mn-ea"/>
              </a:rPr>
              <a:t>1/4</a:t>
            </a:r>
          </a:p>
          <a:p>
            <a:pPr indent="180975">
              <a:lnSpc>
                <a:spcPct val="200000"/>
              </a:lnSpc>
              <a:buClr>
                <a:srgbClr val="336699"/>
              </a:buClr>
            </a:pPr>
            <a:r>
              <a:rPr lang="en-US" altLang="ko-KR" sz="600" dirty="0">
                <a:solidFill>
                  <a:prstClr val="black">
                    <a:lumMod val="75000"/>
                    <a:lumOff val="25000"/>
                  </a:prstClr>
                </a:solidFill>
                <a:latin typeface="+mn-ea"/>
              </a:rPr>
              <a:t>3/4</a:t>
            </a:r>
          </a:p>
        </p:txBody>
      </p:sp>
      <p:cxnSp>
        <p:nvCxnSpPr>
          <p:cNvPr id="342" name="직선 화살표 연결선 341"/>
          <p:cNvCxnSpPr>
            <a:stCxn id="279" idx="3"/>
            <a:endCxn id="339" idx="1"/>
          </p:cNvCxnSpPr>
          <p:nvPr/>
        </p:nvCxnSpPr>
        <p:spPr>
          <a:xfrm>
            <a:off x="6655497" y="4788224"/>
            <a:ext cx="454979" cy="1227264"/>
          </a:xfrm>
          <a:prstGeom prst="straightConnector1">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3" name="직사각형 342"/>
          <p:cNvSpPr/>
          <p:nvPr/>
        </p:nvSpPr>
        <p:spPr>
          <a:xfrm>
            <a:off x="5437887" y="4034451"/>
            <a:ext cx="1215635" cy="149845"/>
          </a:xfrm>
          <a:prstGeom prst="rect">
            <a:avLst/>
          </a:prstGeom>
          <a:solidFill>
            <a:schemeClr val="tx1">
              <a:alpha val="1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400" dirty="0">
                <a:solidFill>
                  <a:srgbClr val="FF0000"/>
                </a:solidFill>
                <a:latin typeface="+mn-ea"/>
                <a:cs typeface="Nanum Gothic" charset="-127"/>
              </a:rPr>
              <a:t>17.9.22.</a:t>
            </a:r>
            <a:r>
              <a:rPr kumimoji="1" lang="ko-KR" altLang="en-US" sz="400" dirty="0">
                <a:solidFill>
                  <a:srgbClr val="FF0000"/>
                </a:solidFill>
                <a:latin typeface="+mn-ea"/>
                <a:cs typeface="Nanum Gothic" charset="-127"/>
              </a:rPr>
              <a:t>삭제</a:t>
            </a:r>
            <a:endParaRPr kumimoji="1" lang="en-US" altLang="ko-KR" sz="400" dirty="0">
              <a:solidFill>
                <a:srgbClr val="FF0000"/>
              </a:solidFill>
              <a:latin typeface="+mn-ea"/>
              <a:cs typeface="Nanum Gothic" charset="-127"/>
            </a:endParaRPr>
          </a:p>
          <a:p>
            <a:pPr eaLnBrk="0" fontAlgn="base" latinLnBrk="0" hangingPunct="0">
              <a:spcBef>
                <a:spcPct val="0"/>
              </a:spcBef>
              <a:spcAft>
                <a:spcPct val="0"/>
              </a:spcAft>
            </a:pPr>
            <a:r>
              <a:rPr kumimoji="1" lang="ko-KR" altLang="en-US" sz="400" dirty="0">
                <a:solidFill>
                  <a:srgbClr val="FF0000"/>
                </a:solidFill>
                <a:latin typeface="+mn-ea"/>
                <a:cs typeface="Nanum Gothic" charset="-127"/>
              </a:rPr>
              <a:t>추후</a:t>
            </a:r>
            <a:r>
              <a:rPr kumimoji="1" lang="en-US" altLang="ko-KR" sz="400" dirty="0">
                <a:solidFill>
                  <a:srgbClr val="FF0000"/>
                </a:solidFill>
                <a:latin typeface="+mn-ea"/>
                <a:cs typeface="Nanum Gothic" charset="-127"/>
              </a:rPr>
              <a:t> dimension</a:t>
            </a:r>
            <a:r>
              <a:rPr kumimoji="1" lang="ko-KR" altLang="en-US" sz="400" dirty="0">
                <a:solidFill>
                  <a:srgbClr val="FF0000"/>
                </a:solidFill>
                <a:latin typeface="+mn-ea"/>
                <a:cs typeface="Nanum Gothic" charset="-127"/>
              </a:rPr>
              <a:t> 메뉴로 들어갈 예정</a:t>
            </a:r>
          </a:p>
        </p:txBody>
      </p:sp>
      <p:sp>
        <p:nvSpPr>
          <p:cNvPr id="383" name="L 도형 382"/>
          <p:cNvSpPr/>
          <p:nvPr/>
        </p:nvSpPr>
        <p:spPr>
          <a:xfrm rot="18900000">
            <a:off x="7152777" y="5868009"/>
            <a:ext cx="86177" cy="62059"/>
          </a:xfrm>
          <a:prstGeom prst="corner">
            <a:avLst>
              <a:gd name="adj1" fmla="val 24976"/>
              <a:gd name="adj2" fmla="val 2330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prstClr val="black"/>
              </a:solidFill>
              <a:latin typeface="+mn-ea"/>
              <a:cs typeface="Nanum Gothic" charset="-127"/>
            </a:endParaRPr>
          </a:p>
        </p:txBody>
      </p:sp>
      <p:sp>
        <p:nvSpPr>
          <p:cNvPr id="444" name="직사각형 443"/>
          <p:cNvSpPr/>
          <p:nvPr/>
        </p:nvSpPr>
        <p:spPr>
          <a:xfrm>
            <a:off x="7093270" y="1438299"/>
            <a:ext cx="1173333" cy="255100"/>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데이터소스 생성 시에 선언한 </a:t>
            </a:r>
            <a:r>
              <a:rPr kumimoji="1" lang="en-US" altLang="ko-KR" sz="500" b="1" dirty="0">
                <a:solidFill>
                  <a:prstClr val="white"/>
                </a:solidFill>
                <a:latin typeface="+mn-ea"/>
                <a:cs typeface="Nanum Gothic" charset="-127"/>
              </a:rPr>
              <a:t>Query Granularity</a:t>
            </a:r>
            <a:r>
              <a:rPr kumimoji="1" lang="ko-KR" altLang="en-US" sz="500" b="1" dirty="0">
                <a:solidFill>
                  <a:prstClr val="white"/>
                </a:solidFill>
                <a:latin typeface="+mn-ea"/>
                <a:cs typeface="Nanum Gothic" charset="-127"/>
              </a:rPr>
              <a:t>보다 같거나 큰 항목만 나옴</a:t>
            </a:r>
          </a:p>
        </p:txBody>
      </p:sp>
      <p:sp>
        <p:nvSpPr>
          <p:cNvPr id="445" name="타원 444"/>
          <p:cNvSpPr/>
          <p:nvPr/>
        </p:nvSpPr>
        <p:spPr>
          <a:xfrm>
            <a:off x="3184143" y="1391891"/>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85000" lnSpcReduction="10000"/>
          </a:bodyPr>
          <a:lstStyle/>
          <a:p>
            <a:pPr algn="ctr"/>
            <a:r>
              <a:rPr lang="en-US" altLang="ko-KR" sz="600" dirty="0">
                <a:solidFill>
                  <a:prstClr val="white"/>
                </a:solidFill>
                <a:latin typeface="+mn-ea"/>
                <a:cs typeface="Nanum Gothic" charset="-127"/>
              </a:rPr>
              <a:t>2</a:t>
            </a:r>
            <a:endParaRPr lang="ko-KR" altLang="en-US" sz="600" dirty="0">
              <a:solidFill>
                <a:prstClr val="white"/>
              </a:solidFill>
              <a:latin typeface="+mn-ea"/>
              <a:cs typeface="Nanum Gothic" charset="-127"/>
            </a:endParaRPr>
          </a:p>
        </p:txBody>
      </p:sp>
      <p:grpSp>
        <p:nvGrpSpPr>
          <p:cNvPr id="500" name="그룹 499"/>
          <p:cNvGrpSpPr/>
          <p:nvPr/>
        </p:nvGrpSpPr>
        <p:grpSpPr>
          <a:xfrm>
            <a:off x="1573195" y="1825921"/>
            <a:ext cx="1233809" cy="168904"/>
            <a:chOff x="3007487" y="2396765"/>
            <a:chExt cx="1233809" cy="168904"/>
          </a:xfrm>
        </p:grpSpPr>
        <p:sp>
          <p:nvSpPr>
            <p:cNvPr id="501"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solidFill>
                  <a:latin typeface="+mn-ea"/>
                  <a:cs typeface="Arial" panose="020B0604020202020204" pitchFamily="34" charset="0"/>
                </a:rPr>
                <a:t>Parameter name</a:t>
              </a:r>
              <a:endParaRPr lang="ko-KR" altLang="en-US" sz="700" kern="800" dirty="0">
                <a:solidFill>
                  <a:prstClr val="white"/>
                </a:solidFill>
                <a:latin typeface="+mn-ea"/>
                <a:cs typeface="Arial" panose="020B0604020202020204" pitchFamily="34" charset="0"/>
              </a:endParaRPr>
            </a:p>
          </p:txBody>
        </p:sp>
        <p:pic>
          <p:nvPicPr>
            <p:cNvPr id="502" name="그림 50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03" name="십자형[C] 502"/>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grpSp>
        <p:nvGrpSpPr>
          <p:cNvPr id="504" name="그룹 503"/>
          <p:cNvGrpSpPr/>
          <p:nvPr/>
        </p:nvGrpSpPr>
        <p:grpSpPr>
          <a:xfrm>
            <a:off x="186639" y="1277443"/>
            <a:ext cx="1233809" cy="168904"/>
            <a:chOff x="3007487" y="2396765"/>
            <a:chExt cx="1233809" cy="168904"/>
          </a:xfrm>
        </p:grpSpPr>
        <p:sp>
          <p:nvSpPr>
            <p:cNvPr id="505" name="모서리가 둥근 직사각형 195"/>
            <p:cNvSpPr/>
            <p:nvPr/>
          </p:nvSpPr>
          <p:spPr>
            <a:xfrm>
              <a:off x="3007487" y="2396765"/>
              <a:ext cx="1233809" cy="168904"/>
            </a:xfrm>
            <a:prstGeom prst="roundRect">
              <a:avLst/>
            </a:prstGeom>
            <a:solidFill>
              <a:srgbClr val="006F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solidFill>
                  <a:latin typeface="+mn-ea"/>
                  <a:cs typeface="Arial" panose="020B0604020202020204" pitchFamily="34" charset="0"/>
                </a:rPr>
                <a:t>Dimension name</a:t>
              </a:r>
              <a:endParaRPr lang="ko-KR" altLang="en-US" sz="700" kern="800" dirty="0">
                <a:solidFill>
                  <a:prstClr val="white"/>
                </a:solidFill>
                <a:latin typeface="+mn-ea"/>
                <a:cs typeface="Arial" panose="020B0604020202020204" pitchFamily="34" charset="0"/>
              </a:endParaRPr>
            </a:p>
          </p:txBody>
        </p:sp>
        <p:pic>
          <p:nvPicPr>
            <p:cNvPr id="506" name="그림 505"/>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07" name="십자형[C] 506"/>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grpSp>
        <p:nvGrpSpPr>
          <p:cNvPr id="508" name="그룹 507"/>
          <p:cNvGrpSpPr/>
          <p:nvPr/>
        </p:nvGrpSpPr>
        <p:grpSpPr>
          <a:xfrm>
            <a:off x="1579594" y="1272463"/>
            <a:ext cx="1233809" cy="168904"/>
            <a:chOff x="3007487" y="2396765"/>
            <a:chExt cx="1233809" cy="168904"/>
          </a:xfrm>
        </p:grpSpPr>
        <p:sp>
          <p:nvSpPr>
            <p:cNvPr id="509"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lumMod val="75000"/>
                    </a:prstClr>
                  </a:solidFill>
                  <a:latin typeface="+mn-ea"/>
                  <a:cs typeface="Arial" panose="020B0604020202020204" pitchFamily="34" charset="0"/>
                </a:rPr>
                <a:t>SUM l </a:t>
              </a:r>
              <a:r>
                <a:rPr lang="en-US" altLang="ko-KR" sz="700" kern="800" dirty="0">
                  <a:solidFill>
                    <a:prstClr val="white"/>
                  </a:solidFill>
                  <a:latin typeface="+mn-ea"/>
                  <a:cs typeface="Arial" panose="020B0604020202020204" pitchFamily="34" charset="0"/>
                </a:rPr>
                <a:t>Measure name</a:t>
              </a:r>
              <a:endParaRPr lang="ko-KR" altLang="en-US" sz="700" kern="800" dirty="0">
                <a:solidFill>
                  <a:prstClr val="white"/>
                </a:solidFill>
                <a:latin typeface="+mn-ea"/>
                <a:cs typeface="Arial" panose="020B0604020202020204" pitchFamily="34" charset="0"/>
              </a:endParaRPr>
            </a:p>
          </p:txBody>
        </p:sp>
        <p:pic>
          <p:nvPicPr>
            <p:cNvPr id="510" name="그림 509"/>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11" name="십자형[C] 510"/>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sp>
        <p:nvSpPr>
          <p:cNvPr id="512" name="제목 2"/>
          <p:cNvSpPr txBox="1">
            <a:spLocks/>
          </p:cNvSpPr>
          <p:nvPr/>
        </p:nvSpPr>
        <p:spPr bwMode="auto">
          <a:xfrm>
            <a:off x="183080" y="951619"/>
            <a:ext cx="1368152" cy="24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lumMod val="95000"/>
                    <a:lumOff val="5000"/>
                  </a:prstClr>
                </a:solidFill>
                <a:latin typeface="+mn-ea"/>
                <a:ea typeface="+mn-ea"/>
              </a:rPr>
              <a:t>&lt;</a:t>
            </a:r>
            <a:r>
              <a:rPr lang="ko-KR" altLang="en-US" sz="800" dirty="0">
                <a:solidFill>
                  <a:prstClr val="black">
                    <a:lumMod val="95000"/>
                    <a:lumOff val="5000"/>
                  </a:prstClr>
                </a:solidFill>
                <a:latin typeface="+mn-ea"/>
                <a:ea typeface="+mn-ea"/>
              </a:rPr>
              <a:t>차원값</a:t>
            </a:r>
            <a:r>
              <a:rPr lang="en-US" altLang="ko-KR" sz="800" dirty="0">
                <a:solidFill>
                  <a:prstClr val="black">
                    <a:lumMod val="95000"/>
                    <a:lumOff val="5000"/>
                  </a:prstClr>
                </a:solidFill>
                <a:latin typeface="+mn-ea"/>
                <a:ea typeface="+mn-ea"/>
              </a:rPr>
              <a:t>&gt;</a:t>
            </a:r>
            <a:endParaRPr lang="en-US" altLang="ko-KR" sz="800" dirty="0">
              <a:solidFill>
                <a:prstClr val="black"/>
              </a:solidFill>
              <a:latin typeface="+mn-ea"/>
              <a:ea typeface="+mn-ea"/>
            </a:endParaRPr>
          </a:p>
        </p:txBody>
      </p:sp>
      <p:sp>
        <p:nvSpPr>
          <p:cNvPr id="513" name="제목 2"/>
          <p:cNvSpPr txBox="1">
            <a:spLocks/>
          </p:cNvSpPr>
          <p:nvPr/>
        </p:nvSpPr>
        <p:spPr bwMode="auto">
          <a:xfrm>
            <a:off x="1576035" y="950285"/>
            <a:ext cx="1368152" cy="247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black">
                    <a:lumMod val="95000"/>
                    <a:lumOff val="5000"/>
                  </a:prstClr>
                </a:solidFill>
                <a:latin typeface="+mn-ea"/>
                <a:ea typeface="+mn-ea"/>
              </a:rPr>
              <a:t>&lt; </a:t>
            </a:r>
            <a:r>
              <a:rPr lang="ko-KR" altLang="en-US" sz="800" dirty="0">
                <a:solidFill>
                  <a:prstClr val="black">
                    <a:lumMod val="95000"/>
                    <a:lumOff val="5000"/>
                  </a:prstClr>
                </a:solidFill>
                <a:latin typeface="+mn-ea"/>
                <a:ea typeface="+mn-ea"/>
              </a:rPr>
              <a:t>측정값 </a:t>
            </a:r>
            <a:r>
              <a:rPr lang="en-US" altLang="ko-KR" sz="800" dirty="0">
                <a:solidFill>
                  <a:prstClr val="black">
                    <a:lumMod val="95000"/>
                    <a:lumOff val="5000"/>
                  </a:prstClr>
                </a:solidFill>
                <a:latin typeface="+mn-ea"/>
                <a:ea typeface="+mn-ea"/>
              </a:rPr>
              <a:t>&gt;</a:t>
            </a:r>
            <a:endParaRPr lang="en-US" altLang="ko-KR" sz="800" dirty="0">
              <a:solidFill>
                <a:prstClr val="black"/>
              </a:solidFill>
              <a:latin typeface="+mn-ea"/>
              <a:ea typeface="+mn-ea"/>
            </a:endParaRPr>
          </a:p>
        </p:txBody>
      </p:sp>
      <p:sp>
        <p:nvSpPr>
          <p:cNvPr id="514" name="타원 513"/>
          <p:cNvSpPr/>
          <p:nvPr/>
        </p:nvSpPr>
        <p:spPr>
          <a:xfrm>
            <a:off x="601735" y="1197813"/>
            <a:ext cx="101512" cy="10152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rPr>
              <a:t>1</a:t>
            </a:r>
            <a:endParaRPr lang="ko-KR" altLang="en-US" sz="600" dirty="0">
              <a:solidFill>
                <a:srgbClr val="FF0000"/>
              </a:solidFill>
              <a:latin typeface="+mn-ea"/>
            </a:endParaRPr>
          </a:p>
        </p:txBody>
      </p:sp>
      <p:sp>
        <p:nvSpPr>
          <p:cNvPr id="515" name="타원 514"/>
          <p:cNvSpPr/>
          <p:nvPr/>
        </p:nvSpPr>
        <p:spPr>
          <a:xfrm>
            <a:off x="1188055" y="1197813"/>
            <a:ext cx="101512" cy="10152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rPr>
              <a:t>2</a:t>
            </a:r>
            <a:endParaRPr lang="ko-KR" altLang="en-US" sz="600" dirty="0">
              <a:solidFill>
                <a:srgbClr val="FF0000"/>
              </a:solidFill>
              <a:latin typeface="+mn-ea"/>
            </a:endParaRPr>
          </a:p>
        </p:txBody>
      </p:sp>
      <p:sp>
        <p:nvSpPr>
          <p:cNvPr id="516" name="타원 515"/>
          <p:cNvSpPr/>
          <p:nvPr/>
        </p:nvSpPr>
        <p:spPr>
          <a:xfrm>
            <a:off x="1317261" y="1197813"/>
            <a:ext cx="101512" cy="10152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rPr>
              <a:t>3</a:t>
            </a:r>
            <a:endParaRPr lang="ko-KR" altLang="en-US" sz="600" dirty="0">
              <a:solidFill>
                <a:srgbClr val="FF0000"/>
              </a:solidFill>
              <a:latin typeface="+mn-ea"/>
            </a:endParaRPr>
          </a:p>
        </p:txBody>
      </p:sp>
      <p:grpSp>
        <p:nvGrpSpPr>
          <p:cNvPr id="520" name="그룹 519"/>
          <p:cNvGrpSpPr/>
          <p:nvPr/>
        </p:nvGrpSpPr>
        <p:grpSpPr>
          <a:xfrm>
            <a:off x="178880" y="1617707"/>
            <a:ext cx="1233809" cy="168904"/>
            <a:chOff x="3007487" y="2396765"/>
            <a:chExt cx="1233809" cy="168904"/>
          </a:xfrm>
        </p:grpSpPr>
        <p:sp>
          <p:nvSpPr>
            <p:cNvPr id="521" name="모서리가 둥근 직사각형 195"/>
            <p:cNvSpPr/>
            <p:nvPr/>
          </p:nvSpPr>
          <p:spPr>
            <a:xfrm>
              <a:off x="3007487" y="2396765"/>
              <a:ext cx="1233809" cy="168904"/>
            </a:xfrm>
            <a:prstGeom prst="roundRect">
              <a:avLst/>
            </a:prstGeom>
            <a:solidFill>
              <a:srgbClr val="006F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solidFill>
                  <a:latin typeface="+mn-ea"/>
                  <a:cs typeface="Arial" panose="020B0604020202020204" pitchFamily="34" charset="0"/>
                </a:rPr>
                <a:t>Dimension name</a:t>
              </a:r>
              <a:endParaRPr lang="ko-KR" altLang="en-US" sz="700" kern="800" dirty="0">
                <a:solidFill>
                  <a:prstClr val="white"/>
                </a:solidFill>
                <a:latin typeface="+mn-ea"/>
                <a:cs typeface="Arial" panose="020B0604020202020204" pitchFamily="34" charset="0"/>
              </a:endParaRPr>
            </a:p>
          </p:txBody>
        </p:sp>
        <p:pic>
          <p:nvPicPr>
            <p:cNvPr id="522" name="그림 521"/>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23" name="십자형[C] 522"/>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pic>
        <p:nvPicPr>
          <p:cNvPr id="524" name="그림 523"/>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54116" y="1673252"/>
            <a:ext cx="83912" cy="83912"/>
          </a:xfrm>
          <a:prstGeom prst="rect">
            <a:avLst/>
          </a:prstGeom>
        </p:spPr>
      </p:pic>
      <p:grpSp>
        <p:nvGrpSpPr>
          <p:cNvPr id="525" name="그룹 524"/>
          <p:cNvGrpSpPr/>
          <p:nvPr/>
        </p:nvGrpSpPr>
        <p:grpSpPr>
          <a:xfrm>
            <a:off x="1573195" y="1640587"/>
            <a:ext cx="1233809" cy="168904"/>
            <a:chOff x="3007487" y="2396765"/>
            <a:chExt cx="1233809" cy="168904"/>
          </a:xfrm>
        </p:grpSpPr>
        <p:sp>
          <p:nvSpPr>
            <p:cNvPr id="526"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solidFill>
                  <a:latin typeface="+mn-ea"/>
                  <a:cs typeface="Arial" panose="020B0604020202020204" pitchFamily="34" charset="0"/>
                </a:rPr>
                <a:t>Measure name</a:t>
              </a:r>
              <a:endParaRPr lang="ko-KR" altLang="en-US" sz="700" kern="800" dirty="0">
                <a:solidFill>
                  <a:prstClr val="white"/>
                </a:solidFill>
                <a:latin typeface="+mn-ea"/>
                <a:cs typeface="Arial" panose="020B0604020202020204" pitchFamily="34" charset="0"/>
              </a:endParaRPr>
            </a:p>
          </p:txBody>
        </p:sp>
        <p:pic>
          <p:nvPicPr>
            <p:cNvPr id="527" name="그림 526"/>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28" name="십자형[C] 527"/>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pic>
        <p:nvPicPr>
          <p:cNvPr id="529" name="그림 528"/>
          <p:cNvPicPr>
            <a:picLocks noChangeAspect="1"/>
          </p:cNvPicPr>
          <p:nvPr/>
        </p:nvPicPr>
        <p:blipFill>
          <a:blip r:embed="rId6">
            <a:lum bright="70000" contrast="-70000"/>
          </a:blip>
          <a:stretch>
            <a:fillRect/>
          </a:stretch>
        </p:blipFill>
        <p:spPr>
          <a:xfrm>
            <a:off x="2540197" y="1687221"/>
            <a:ext cx="79943" cy="77592"/>
          </a:xfrm>
          <a:prstGeom prst="rect">
            <a:avLst/>
          </a:prstGeom>
        </p:spPr>
      </p:pic>
      <p:pic>
        <p:nvPicPr>
          <p:cNvPr id="530" name="그림 52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2529725" y="1859291"/>
            <a:ext cx="81440" cy="81440"/>
          </a:xfrm>
          <a:prstGeom prst="rect">
            <a:avLst/>
          </a:prstGeom>
        </p:spPr>
      </p:pic>
      <p:sp>
        <p:nvSpPr>
          <p:cNvPr id="531" name="제목 2"/>
          <p:cNvSpPr txBox="1">
            <a:spLocks/>
          </p:cNvSpPr>
          <p:nvPr/>
        </p:nvSpPr>
        <p:spPr bwMode="auto">
          <a:xfrm>
            <a:off x="1576035" y="1161081"/>
            <a:ext cx="1368152"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95000"/>
                    <a:lumOff val="5000"/>
                  </a:prstClr>
                </a:solidFill>
                <a:latin typeface="+mn-ea"/>
                <a:ea typeface="+mn-ea"/>
              </a:rPr>
              <a:t>집계함수가 있는 경우</a:t>
            </a:r>
            <a:endParaRPr lang="en-US" altLang="ko-KR" sz="600" dirty="0">
              <a:solidFill>
                <a:prstClr val="black"/>
              </a:solidFill>
              <a:latin typeface="+mn-ea"/>
              <a:ea typeface="+mn-ea"/>
            </a:endParaRPr>
          </a:p>
        </p:txBody>
      </p:sp>
      <p:sp>
        <p:nvSpPr>
          <p:cNvPr id="532" name="타원 531"/>
          <p:cNvSpPr/>
          <p:nvPr/>
        </p:nvSpPr>
        <p:spPr>
          <a:xfrm>
            <a:off x="1127683" y="1537491"/>
            <a:ext cx="101512" cy="101524"/>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rPr>
              <a:t>4</a:t>
            </a:r>
            <a:endParaRPr lang="ko-KR" altLang="en-US" sz="600" dirty="0">
              <a:solidFill>
                <a:srgbClr val="FF0000"/>
              </a:solidFill>
              <a:latin typeface="+mn-ea"/>
            </a:endParaRPr>
          </a:p>
        </p:txBody>
      </p:sp>
      <p:sp>
        <p:nvSpPr>
          <p:cNvPr id="533" name="제목 2"/>
          <p:cNvSpPr txBox="1">
            <a:spLocks/>
          </p:cNvSpPr>
          <p:nvPr/>
        </p:nvSpPr>
        <p:spPr bwMode="auto">
          <a:xfrm>
            <a:off x="1576035" y="1524486"/>
            <a:ext cx="1368152"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95000"/>
                    <a:lumOff val="5000"/>
                  </a:prstClr>
                </a:solidFill>
                <a:latin typeface="+mn-ea"/>
                <a:ea typeface="+mn-ea"/>
              </a:rPr>
              <a:t>사용자 정의 필드</a:t>
            </a:r>
            <a:endParaRPr lang="en-US" altLang="ko-KR" sz="600" dirty="0">
              <a:solidFill>
                <a:prstClr val="black"/>
              </a:solidFill>
              <a:latin typeface="+mn-ea"/>
              <a:ea typeface="+mn-ea"/>
            </a:endParaRPr>
          </a:p>
        </p:txBody>
      </p:sp>
      <p:sp>
        <p:nvSpPr>
          <p:cNvPr id="534" name="제목 2"/>
          <p:cNvSpPr txBox="1">
            <a:spLocks/>
          </p:cNvSpPr>
          <p:nvPr/>
        </p:nvSpPr>
        <p:spPr bwMode="auto">
          <a:xfrm>
            <a:off x="181405" y="1510211"/>
            <a:ext cx="1368152"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prstClr val="black">
                    <a:lumMod val="95000"/>
                    <a:lumOff val="5000"/>
                  </a:prstClr>
                </a:solidFill>
                <a:latin typeface="+mn-ea"/>
                <a:ea typeface="+mn-ea"/>
              </a:rPr>
              <a:t>사용자 정의 필드</a:t>
            </a:r>
            <a:endParaRPr lang="en-US" altLang="ko-KR" sz="600" dirty="0">
              <a:solidFill>
                <a:prstClr val="black"/>
              </a:solidFill>
              <a:latin typeface="+mn-ea"/>
              <a:ea typeface="+mn-ea"/>
            </a:endParaRPr>
          </a:p>
        </p:txBody>
      </p:sp>
      <p:sp>
        <p:nvSpPr>
          <p:cNvPr id="535" name="제목 2"/>
          <p:cNvSpPr txBox="1">
            <a:spLocks/>
          </p:cNvSpPr>
          <p:nvPr/>
        </p:nvSpPr>
        <p:spPr bwMode="auto">
          <a:xfrm>
            <a:off x="158110" y="547417"/>
            <a:ext cx="1368152" cy="12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srgbClr val="00B0F0"/>
                </a:solidFill>
                <a:latin typeface="+mn-ea"/>
                <a:ea typeface="+mn-ea"/>
                <a:cs typeface="Nanum Gothic" charset="-127"/>
              </a:rPr>
              <a:t>선반</a:t>
            </a:r>
            <a:endParaRPr lang="en-US" altLang="ko-KR" sz="700" b="1" dirty="0">
              <a:solidFill>
                <a:srgbClr val="00B0F0"/>
              </a:solidFill>
              <a:latin typeface="+mn-ea"/>
              <a:ea typeface="+mn-ea"/>
              <a:cs typeface="Nanum Gothic" charset="-127"/>
            </a:endParaRPr>
          </a:p>
        </p:txBody>
      </p:sp>
      <p:grpSp>
        <p:nvGrpSpPr>
          <p:cNvPr id="537" name="그룹 536"/>
          <p:cNvGrpSpPr/>
          <p:nvPr/>
        </p:nvGrpSpPr>
        <p:grpSpPr>
          <a:xfrm>
            <a:off x="186373" y="2353857"/>
            <a:ext cx="1233809" cy="168904"/>
            <a:chOff x="3007487" y="2396765"/>
            <a:chExt cx="1233809" cy="168904"/>
          </a:xfrm>
        </p:grpSpPr>
        <p:sp>
          <p:nvSpPr>
            <p:cNvPr id="538"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lumMod val="75000"/>
                    </a:prstClr>
                  </a:solidFill>
                  <a:latin typeface="+mn-ea"/>
                  <a:cs typeface="Arial" panose="020B0604020202020204" pitchFamily="34" charset="0"/>
                </a:rPr>
                <a:t>SUM l </a:t>
              </a:r>
              <a:r>
                <a:rPr lang="en-US" altLang="ko-KR" sz="700" kern="800" dirty="0">
                  <a:solidFill>
                    <a:prstClr val="white"/>
                  </a:solidFill>
                  <a:latin typeface="+mn-ea"/>
                  <a:cs typeface="Arial" panose="020B0604020202020204" pitchFamily="34" charset="0"/>
                </a:rPr>
                <a:t>Measure name</a:t>
              </a:r>
              <a:endParaRPr lang="ko-KR" altLang="en-US" sz="700" kern="800" dirty="0">
                <a:solidFill>
                  <a:prstClr val="white"/>
                </a:solidFill>
                <a:latin typeface="+mn-ea"/>
                <a:cs typeface="Arial" panose="020B0604020202020204" pitchFamily="34" charset="0"/>
              </a:endParaRPr>
            </a:p>
          </p:txBody>
        </p:sp>
        <p:pic>
          <p:nvPicPr>
            <p:cNvPr id="539" name="그림 538"/>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40" name="십자형[C] 539"/>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grpSp>
        <p:nvGrpSpPr>
          <p:cNvPr id="541" name="그룹 540"/>
          <p:cNvGrpSpPr/>
          <p:nvPr/>
        </p:nvGrpSpPr>
        <p:grpSpPr>
          <a:xfrm>
            <a:off x="186373" y="2688462"/>
            <a:ext cx="1233809" cy="168904"/>
            <a:chOff x="3007487" y="2396765"/>
            <a:chExt cx="1233809" cy="168904"/>
          </a:xfrm>
        </p:grpSpPr>
        <p:sp>
          <p:nvSpPr>
            <p:cNvPr id="542"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lumMod val="75000"/>
                    </a:prstClr>
                  </a:solidFill>
                  <a:latin typeface="+mn-ea"/>
                  <a:cs typeface="Arial" panose="020B0604020202020204" pitchFamily="34" charset="0"/>
                </a:rPr>
                <a:t>SUM l </a:t>
              </a:r>
              <a:r>
                <a:rPr lang="en-US" altLang="ko-KR" sz="700" kern="800" dirty="0">
                  <a:solidFill>
                    <a:prstClr val="white"/>
                  </a:solidFill>
                  <a:latin typeface="+mn-ea"/>
                  <a:cs typeface="Arial" panose="020B0604020202020204" pitchFamily="34" charset="0"/>
                </a:rPr>
                <a:t>Alias</a:t>
              </a:r>
              <a:endParaRPr lang="ko-KR" altLang="en-US" sz="700" kern="800" dirty="0">
                <a:solidFill>
                  <a:prstClr val="white"/>
                </a:solidFill>
                <a:latin typeface="+mn-ea"/>
                <a:cs typeface="Arial" panose="020B0604020202020204" pitchFamily="34" charset="0"/>
              </a:endParaRPr>
            </a:p>
          </p:txBody>
        </p:sp>
        <p:pic>
          <p:nvPicPr>
            <p:cNvPr id="543" name="그림 542"/>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44" name="십자형[C] 543"/>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grpSp>
        <p:nvGrpSpPr>
          <p:cNvPr id="545" name="그룹 544"/>
          <p:cNvGrpSpPr/>
          <p:nvPr/>
        </p:nvGrpSpPr>
        <p:grpSpPr>
          <a:xfrm>
            <a:off x="186373" y="3032583"/>
            <a:ext cx="1233809" cy="168904"/>
            <a:chOff x="3007487" y="2396765"/>
            <a:chExt cx="1233809" cy="168904"/>
          </a:xfrm>
        </p:grpSpPr>
        <p:sp>
          <p:nvSpPr>
            <p:cNvPr id="546" name="모서리가 둥근 직사각형 195"/>
            <p:cNvSpPr/>
            <p:nvPr/>
          </p:nvSpPr>
          <p:spPr>
            <a:xfrm>
              <a:off x="3007487" y="2396765"/>
              <a:ext cx="1233809" cy="168904"/>
            </a:xfrm>
            <a:prstGeom prst="roundRect">
              <a:avLst/>
            </a:prstGeom>
            <a:solidFill>
              <a:srgbClr val="00B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700" kern="800" dirty="0">
                  <a:solidFill>
                    <a:prstClr val="white"/>
                  </a:solidFill>
                  <a:latin typeface="+mn-ea"/>
                  <a:cs typeface="Arial" panose="020B0604020202020204" pitchFamily="34" charset="0"/>
                </a:rPr>
                <a:t>Alias for chart</a:t>
              </a:r>
              <a:endParaRPr lang="ko-KR" altLang="en-US" sz="700" kern="800" dirty="0">
                <a:solidFill>
                  <a:prstClr val="white"/>
                </a:solidFill>
                <a:latin typeface="+mn-ea"/>
                <a:cs typeface="Arial" panose="020B0604020202020204" pitchFamily="34" charset="0"/>
              </a:endParaRPr>
            </a:p>
          </p:txBody>
        </p:sp>
        <p:pic>
          <p:nvPicPr>
            <p:cNvPr id="547" name="그림 546"/>
            <p:cNvPicPr>
              <a:picLocks noChangeAspect="1"/>
            </p:cNvPicPr>
            <p:nvPr/>
          </p:nvPicPr>
          <p:blipFill>
            <a:blip r:embed="rId10">
              <a:lum bright="70000" contrast="-70000"/>
              <a:extLst>
                <a:ext uri="{28A0092B-C50C-407E-A947-70E740481C1C}">
                  <a14:useLocalDpi xmlns:a14="http://schemas.microsoft.com/office/drawing/2010/main" val="0"/>
                </a:ext>
              </a:extLst>
            </a:blip>
            <a:stretch>
              <a:fillRect/>
            </a:stretch>
          </p:blipFill>
          <p:spPr>
            <a:xfrm rot="5400000">
              <a:off x="4052881" y="2453150"/>
              <a:ext cx="68194" cy="68194"/>
            </a:xfrm>
            <a:prstGeom prst="rect">
              <a:avLst/>
            </a:prstGeom>
          </p:spPr>
        </p:pic>
        <p:sp>
          <p:nvSpPr>
            <p:cNvPr id="548" name="십자형[C] 547"/>
            <p:cNvSpPr/>
            <p:nvPr/>
          </p:nvSpPr>
          <p:spPr>
            <a:xfrm rot="2700000">
              <a:off x="4134763" y="2444567"/>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sp>
        <p:nvSpPr>
          <p:cNvPr id="550" name="직사각형 549"/>
          <p:cNvSpPr/>
          <p:nvPr/>
        </p:nvSpPr>
        <p:spPr>
          <a:xfrm>
            <a:off x="81232" y="5742674"/>
            <a:ext cx="1933531" cy="1033118"/>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mn-ea"/>
                <a:cs typeface="Nanum Gothic" charset="-127"/>
              </a:rPr>
              <a:t>NOTE. </a:t>
            </a:r>
          </a:p>
          <a:p>
            <a:r>
              <a:rPr kumimoji="1" lang="ko-KR" altLang="en-US" sz="600" b="1" dirty="0">
                <a:solidFill>
                  <a:schemeClr val="tx1"/>
                </a:solidFill>
                <a:latin typeface="+mn-ea"/>
                <a:cs typeface="Nanum Gothic" charset="-127"/>
              </a:rPr>
              <a:t>집계함수의 종류</a:t>
            </a:r>
            <a:endParaRPr kumimoji="1" lang="en-US" altLang="ko-KR" sz="600" b="1" dirty="0">
              <a:solidFill>
                <a:schemeClr val="tx1"/>
              </a:solidFill>
              <a:latin typeface="+mn-ea"/>
              <a:cs typeface="Nanum Gothic" charset="-127"/>
            </a:endParaRPr>
          </a:p>
          <a:p>
            <a:pPr marL="90488" indent="-90488">
              <a:buFont typeface="+mj-lt"/>
              <a:buAutoNum type="arabicPeriod"/>
            </a:pPr>
            <a:r>
              <a:rPr lang="ko-KR" altLang="en-US" sz="600" dirty="0">
                <a:solidFill>
                  <a:prstClr val="black"/>
                </a:solidFill>
                <a:latin typeface="+mn-ea"/>
              </a:rPr>
              <a:t>합계 </a:t>
            </a:r>
            <a:r>
              <a:rPr lang="en-US" altLang="ko-KR" sz="600" dirty="0">
                <a:solidFill>
                  <a:prstClr val="black"/>
                </a:solidFill>
                <a:latin typeface="+mn-ea"/>
              </a:rPr>
              <a:t>(SUM) : </a:t>
            </a:r>
            <a:r>
              <a:rPr lang="ko-KR" altLang="en-US" sz="600" dirty="0">
                <a:solidFill>
                  <a:prstClr val="black"/>
                </a:solidFill>
                <a:latin typeface="+mn-ea"/>
              </a:rPr>
              <a:t>측정값들의 합계</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평균 </a:t>
            </a:r>
            <a:r>
              <a:rPr lang="en-US" altLang="ko-KR" sz="600" dirty="0">
                <a:solidFill>
                  <a:prstClr val="black"/>
                </a:solidFill>
                <a:latin typeface="+mn-ea"/>
              </a:rPr>
              <a:t>(AVG) : </a:t>
            </a:r>
            <a:r>
              <a:rPr lang="ko-KR" altLang="en-US" sz="600" dirty="0">
                <a:solidFill>
                  <a:prstClr val="black"/>
                </a:solidFill>
                <a:latin typeface="+mn-ea"/>
              </a:rPr>
              <a:t>측정값들의 평균</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중앙값 </a:t>
            </a:r>
            <a:r>
              <a:rPr lang="en-US" altLang="ko-KR" sz="600" dirty="0">
                <a:solidFill>
                  <a:prstClr val="black"/>
                </a:solidFill>
                <a:latin typeface="+mn-ea"/>
              </a:rPr>
              <a:t>(MED) : </a:t>
            </a:r>
            <a:r>
              <a:rPr lang="ko-KR" altLang="en-US" sz="600" dirty="0">
                <a:solidFill>
                  <a:prstClr val="black"/>
                </a:solidFill>
                <a:latin typeface="+mn-ea"/>
              </a:rPr>
              <a:t>측정값들의 중앙값</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카운트 </a:t>
            </a:r>
            <a:r>
              <a:rPr lang="en-US" altLang="ko-KR" sz="600" dirty="0">
                <a:solidFill>
                  <a:prstClr val="black"/>
                </a:solidFill>
                <a:latin typeface="+mn-ea"/>
              </a:rPr>
              <a:t>(CNT) : </a:t>
            </a:r>
            <a:r>
              <a:rPr lang="ko-KR" altLang="en-US" sz="600" dirty="0">
                <a:solidFill>
                  <a:prstClr val="black"/>
                </a:solidFill>
                <a:latin typeface="+mn-ea"/>
              </a:rPr>
              <a:t>측정값들의 개수</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카운트 </a:t>
            </a:r>
            <a:r>
              <a:rPr lang="en-US" altLang="ko-KR" sz="600" dirty="0">
                <a:solidFill>
                  <a:prstClr val="black"/>
                </a:solidFill>
                <a:latin typeface="+mn-ea"/>
              </a:rPr>
              <a:t>(UNQ) (Unique) : </a:t>
            </a:r>
            <a:r>
              <a:rPr lang="ko-KR" altLang="en-US" sz="600" dirty="0">
                <a:solidFill>
                  <a:prstClr val="black"/>
                </a:solidFill>
                <a:latin typeface="+mn-ea"/>
              </a:rPr>
              <a:t>측정값들의 고유</a:t>
            </a:r>
            <a:r>
              <a:rPr lang="en-US" altLang="ko-KR" sz="600" dirty="0">
                <a:solidFill>
                  <a:prstClr val="black"/>
                </a:solidFill>
                <a:latin typeface="+mn-ea"/>
              </a:rPr>
              <a:t> </a:t>
            </a:r>
            <a:r>
              <a:rPr lang="ko-KR" altLang="en-US" sz="600" dirty="0">
                <a:solidFill>
                  <a:prstClr val="black"/>
                </a:solidFill>
                <a:latin typeface="+mn-ea"/>
              </a:rPr>
              <a:t>개수</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최소값 </a:t>
            </a:r>
            <a:r>
              <a:rPr lang="en-US" altLang="ko-KR" sz="600" dirty="0">
                <a:solidFill>
                  <a:prstClr val="black"/>
                </a:solidFill>
                <a:latin typeface="+mn-ea"/>
              </a:rPr>
              <a:t>(MIN) : </a:t>
            </a:r>
            <a:r>
              <a:rPr lang="ko-KR" altLang="en-US" sz="600" dirty="0">
                <a:solidFill>
                  <a:prstClr val="black"/>
                </a:solidFill>
                <a:latin typeface="+mn-ea"/>
              </a:rPr>
              <a:t>측정값들 중 최소값</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최대값 </a:t>
            </a:r>
            <a:r>
              <a:rPr lang="en-US" altLang="ko-KR" sz="600" dirty="0">
                <a:solidFill>
                  <a:prstClr val="black"/>
                </a:solidFill>
                <a:latin typeface="+mn-ea"/>
              </a:rPr>
              <a:t>(MAX) : </a:t>
            </a:r>
            <a:r>
              <a:rPr lang="ko-KR" altLang="en-US" sz="600" dirty="0">
                <a:solidFill>
                  <a:prstClr val="black"/>
                </a:solidFill>
                <a:latin typeface="+mn-ea"/>
              </a:rPr>
              <a:t>측정값들 중 최대값</a:t>
            </a:r>
            <a:endParaRPr lang="en-US" altLang="ko-KR" sz="600" dirty="0">
              <a:solidFill>
                <a:prstClr val="black"/>
              </a:solidFill>
              <a:latin typeface="+mn-ea"/>
            </a:endParaRPr>
          </a:p>
          <a:p>
            <a:pPr marL="90488" indent="-90488">
              <a:buFont typeface="+mj-lt"/>
              <a:buAutoNum type="arabicPeriod"/>
            </a:pPr>
            <a:r>
              <a:rPr lang="ko-KR" altLang="en-US" sz="600" dirty="0">
                <a:solidFill>
                  <a:prstClr val="black"/>
                </a:solidFill>
                <a:latin typeface="+mn-ea"/>
              </a:rPr>
              <a:t>백분위수 </a:t>
            </a:r>
            <a:r>
              <a:rPr lang="en-US" altLang="ko-KR" sz="600" dirty="0">
                <a:solidFill>
                  <a:prstClr val="black"/>
                </a:solidFill>
                <a:latin typeface="+mn-ea"/>
              </a:rPr>
              <a:t>(PCT) : </a:t>
            </a:r>
            <a:r>
              <a:rPr lang="ko-KR" altLang="en-US" sz="600" dirty="0">
                <a:solidFill>
                  <a:prstClr val="black"/>
                </a:solidFill>
                <a:latin typeface="+mn-ea"/>
              </a:rPr>
              <a:t>백분위 단위 표시</a:t>
            </a:r>
            <a:endParaRPr lang="en-US" altLang="ko-KR" sz="600" dirty="0">
              <a:solidFill>
                <a:prstClr val="black"/>
              </a:solidFill>
              <a:latin typeface="+mn-ea"/>
            </a:endParaRPr>
          </a:p>
          <a:p>
            <a:pPr marL="90488" indent="-90488">
              <a:buFont typeface="+mj-lt"/>
              <a:buAutoNum type="arabicPeriod"/>
            </a:pPr>
            <a:endParaRPr kumimoji="1" lang="ko-KR" altLang="en-US" sz="600" dirty="0">
              <a:solidFill>
                <a:schemeClr val="tx1"/>
              </a:solidFill>
              <a:latin typeface="+mn-ea"/>
              <a:cs typeface="Nanum Gothic" charset="-127"/>
            </a:endParaRPr>
          </a:p>
          <a:p>
            <a:endParaRPr kumimoji="1" lang="ko-KR" altLang="en-US" sz="600" dirty="0">
              <a:solidFill>
                <a:schemeClr val="tx1"/>
              </a:solidFill>
              <a:latin typeface="+mn-ea"/>
              <a:cs typeface="Nanum Gothic" charset="-127"/>
            </a:endParaRPr>
          </a:p>
          <a:p>
            <a:endParaRPr kumimoji="1" lang="ko-KR" altLang="en-US" sz="600" dirty="0">
              <a:solidFill>
                <a:schemeClr val="tx1"/>
              </a:solidFill>
              <a:latin typeface="+mn-ea"/>
              <a:cs typeface="Nanum Gothic" charset="-127"/>
            </a:endParaRPr>
          </a:p>
        </p:txBody>
      </p:sp>
      <p:sp>
        <p:nvSpPr>
          <p:cNvPr id="551" name="텍스트 개체 틀 5"/>
          <p:cNvSpPr txBox="1">
            <a:spLocks/>
          </p:cNvSpPr>
          <p:nvPr/>
        </p:nvSpPr>
        <p:spPr>
          <a:xfrm>
            <a:off x="94085" y="3389306"/>
            <a:ext cx="2856770" cy="2756419"/>
          </a:xfrm>
          <a:prstGeom prst="rect">
            <a:avLst/>
          </a:prstGeom>
          <a:noFill/>
          <a:ln>
            <a:noFill/>
          </a:ln>
        </p:spPr>
        <p:txBody>
          <a:bodyPr vert="horz" lIns="0" tIns="0" rIns="0" bIns="0" rtlCol="0">
            <a:normAutofit/>
          </a:bodyPr>
          <a:lstStyle>
            <a:lvl1pPr marL="85727" indent="-85727" algn="l" defTabSz="914400" rtl="0" eaLnBrk="1" latinLnBrk="1" hangingPunct="1">
              <a:lnSpc>
                <a:spcPct val="100000"/>
              </a:lnSpc>
              <a:spcBef>
                <a:spcPts val="1000"/>
              </a:spcBef>
              <a:buFont typeface="+mj-lt"/>
              <a:buAutoNum type="arabicPeriod"/>
              <a:defRPr sz="700" b="0" i="0" kern="1200">
                <a:solidFill>
                  <a:schemeClr val="tx1"/>
                </a:solidFill>
                <a:latin typeface="Malgun Gothic" charset="-127"/>
                <a:ea typeface="Malgun Gothic" charset="-127"/>
                <a:cs typeface="Malgun Gothic" charset="-127"/>
              </a:defRPr>
            </a:lvl1pPr>
            <a:lvl2pPr marL="180980" indent="-95253" algn="l" defTabSz="914400" rtl="0" eaLnBrk="1" latinLnBrk="1" hangingPunct="1">
              <a:lnSpc>
                <a:spcPct val="100000"/>
              </a:lnSpc>
              <a:spcBef>
                <a:spcPts val="500"/>
              </a:spcBef>
              <a:buFont typeface="+mj-lt"/>
              <a:buAutoNum type="arabicPeriod"/>
              <a:defRPr sz="700" b="0" i="0" kern="1200">
                <a:solidFill>
                  <a:schemeClr val="tx1"/>
                </a:solidFill>
                <a:latin typeface="Malgun Gothic" charset="-127"/>
                <a:ea typeface="Malgun Gothic" charset="-127"/>
                <a:cs typeface="Malgun Gothic" charset="-127"/>
              </a:defRPr>
            </a:lvl2pPr>
            <a:lvl3pPr marL="225425"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3pPr>
            <a:lvl4pPr marL="26670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4pPr>
            <a:lvl5pPr marL="311150" indent="-44450" algn="l" defTabSz="914400" rtl="0" eaLnBrk="1" latinLnBrk="1" hangingPunct="1">
              <a:lnSpc>
                <a:spcPct val="100000"/>
              </a:lnSpc>
              <a:spcBef>
                <a:spcPts val="500"/>
              </a:spcBef>
              <a:buFont typeface="Arial" charset="0"/>
              <a:buChar char="•"/>
              <a:tabLst/>
              <a:defRPr sz="700" b="0" i="0" kern="1200">
                <a:solidFill>
                  <a:schemeClr val="tx1"/>
                </a:solidFill>
                <a:latin typeface="Malgun Gothic" charset="-127"/>
                <a:ea typeface="Malgun Gothic" charset="-127"/>
                <a:cs typeface="Malgun Gothic" charset="-127"/>
              </a:defRPr>
            </a:lvl5pPr>
            <a:lvl6pPr marL="25146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ko-KR" altLang="en-US" dirty="0">
                <a:solidFill>
                  <a:prstClr val="black"/>
                </a:solidFill>
                <a:latin typeface="+mn-ea"/>
              </a:rPr>
              <a:t>데이터필드의 이름</a:t>
            </a:r>
            <a:endParaRPr lang="en-US" altLang="ko-KR" dirty="0">
              <a:solidFill>
                <a:prstClr val="black"/>
              </a:solidFill>
              <a:latin typeface="+mn-ea"/>
            </a:endParaRPr>
          </a:p>
          <a:p>
            <a:pPr lvl="2"/>
            <a:r>
              <a:rPr lang="ko-KR" altLang="en-US" dirty="0">
                <a:solidFill>
                  <a:prstClr val="black"/>
                </a:solidFill>
                <a:latin typeface="+mn-ea"/>
              </a:rPr>
              <a:t>차트 알리아스 </a:t>
            </a:r>
            <a:r>
              <a:rPr lang="en-US" altLang="ko-KR" dirty="0">
                <a:solidFill>
                  <a:prstClr val="black"/>
                </a:solidFill>
                <a:latin typeface="+mn-ea"/>
              </a:rPr>
              <a:t>&gt;</a:t>
            </a:r>
            <a:r>
              <a:rPr lang="ko-KR" altLang="en-US" dirty="0">
                <a:solidFill>
                  <a:prstClr val="black"/>
                </a:solidFill>
                <a:latin typeface="+mn-ea"/>
              </a:rPr>
              <a:t> 알리아스 </a:t>
            </a:r>
            <a:r>
              <a:rPr lang="en-US" altLang="ko-KR" dirty="0">
                <a:solidFill>
                  <a:prstClr val="black"/>
                </a:solidFill>
                <a:latin typeface="+mn-ea"/>
              </a:rPr>
              <a:t>&gt;</a:t>
            </a:r>
            <a:r>
              <a:rPr lang="ko-KR" altLang="en-US" dirty="0">
                <a:solidFill>
                  <a:prstClr val="black"/>
                </a:solidFill>
                <a:latin typeface="+mn-ea"/>
              </a:rPr>
              <a:t> 컬럼명 순으로 우선 표시</a:t>
            </a:r>
            <a:endParaRPr lang="en-US" altLang="ko-KR" dirty="0">
              <a:solidFill>
                <a:prstClr val="black"/>
              </a:solidFill>
              <a:latin typeface="+mn-ea"/>
            </a:endParaRPr>
          </a:p>
          <a:p>
            <a:pPr lvl="3"/>
            <a:r>
              <a:rPr lang="ko-KR" altLang="en-US" dirty="0">
                <a:solidFill>
                  <a:srgbClr val="FF0000"/>
                </a:solidFill>
                <a:latin typeface="+mn-ea"/>
              </a:rPr>
              <a:t>차트 알리아스는 집계함수를 포함함</a:t>
            </a:r>
            <a:r>
              <a:rPr lang="en-US" altLang="ko-KR" dirty="0">
                <a:solidFill>
                  <a:srgbClr val="FF0000"/>
                </a:solidFill>
                <a:latin typeface="+mn-ea"/>
              </a:rPr>
              <a:t>.</a:t>
            </a:r>
          </a:p>
          <a:p>
            <a:pPr lvl="3"/>
            <a:r>
              <a:rPr lang="en-US" altLang="ko-KR" dirty="0">
                <a:solidFill>
                  <a:srgbClr val="FF0000"/>
                </a:solidFill>
                <a:latin typeface="+mn-ea"/>
              </a:rPr>
              <a:t>(</a:t>
            </a:r>
            <a:r>
              <a:rPr lang="ko-KR" altLang="en-US" dirty="0">
                <a:solidFill>
                  <a:srgbClr val="FF0000"/>
                </a:solidFill>
                <a:latin typeface="+mn-ea"/>
              </a:rPr>
              <a:t>대시보드</a:t>
            </a:r>
            <a:r>
              <a:rPr lang="en-US" altLang="ko-KR" dirty="0">
                <a:solidFill>
                  <a:srgbClr val="FF0000"/>
                </a:solidFill>
                <a:latin typeface="+mn-ea"/>
              </a:rPr>
              <a:t>)</a:t>
            </a:r>
            <a:r>
              <a:rPr lang="ko-KR" altLang="en-US" dirty="0">
                <a:solidFill>
                  <a:srgbClr val="FF0000"/>
                </a:solidFill>
                <a:latin typeface="+mn-ea"/>
              </a:rPr>
              <a:t> 알리아스는 집계함구를 포함하지 않음</a:t>
            </a:r>
            <a:r>
              <a:rPr lang="en-US" altLang="ko-KR" dirty="0">
                <a:solidFill>
                  <a:srgbClr val="FF0000"/>
                </a:solidFill>
                <a:latin typeface="+mn-ea"/>
              </a:rPr>
              <a:t>.</a:t>
            </a:r>
            <a:r>
              <a:rPr lang="ko-KR" altLang="en-US" dirty="0">
                <a:solidFill>
                  <a:srgbClr val="FF0000"/>
                </a:solidFill>
                <a:latin typeface="+mn-ea"/>
              </a:rPr>
              <a:t> </a:t>
            </a:r>
            <a:endParaRPr lang="en-US" altLang="ko-KR" dirty="0">
              <a:solidFill>
                <a:srgbClr val="FF0000"/>
              </a:solidFill>
              <a:latin typeface="+mn-ea"/>
            </a:endParaRPr>
          </a:p>
          <a:p>
            <a:pPr lvl="2"/>
            <a:r>
              <a:rPr lang="en-US" altLang="ko-KR" dirty="0">
                <a:solidFill>
                  <a:prstClr val="black"/>
                </a:solidFill>
                <a:latin typeface="+mn-ea"/>
              </a:rPr>
              <a:t>GUI) </a:t>
            </a:r>
            <a:r>
              <a:rPr lang="ko-KR" altLang="en-US" dirty="0">
                <a:solidFill>
                  <a:prstClr val="black"/>
                </a:solidFill>
                <a:latin typeface="+mn-ea"/>
              </a:rPr>
              <a:t>한계 </a:t>
            </a:r>
            <a:r>
              <a:rPr lang="en-US" altLang="ko-KR" dirty="0">
                <a:solidFill>
                  <a:prstClr val="black"/>
                </a:solidFill>
                <a:latin typeface="+mn-ea"/>
              </a:rPr>
              <a:t>width</a:t>
            </a:r>
            <a:r>
              <a:rPr lang="ko-KR" altLang="en-US" dirty="0">
                <a:solidFill>
                  <a:prstClr val="black"/>
                </a:solidFill>
                <a:latin typeface="+mn-ea"/>
              </a:rPr>
              <a:t>까지는 데이터 필드의 사이즈가 늘어나고</a:t>
            </a:r>
            <a:r>
              <a:rPr lang="en-US" altLang="ko-KR" dirty="0">
                <a:solidFill>
                  <a:prstClr val="black"/>
                </a:solidFill>
                <a:latin typeface="+mn-ea"/>
              </a:rPr>
              <a:t>, </a:t>
            </a:r>
            <a:r>
              <a:rPr lang="ko-KR" altLang="en-US" dirty="0">
                <a:solidFill>
                  <a:prstClr val="black"/>
                </a:solidFill>
                <a:latin typeface="+mn-ea"/>
              </a:rPr>
              <a:t>한계 </a:t>
            </a:r>
            <a:r>
              <a:rPr lang="en-US" altLang="ko-KR" dirty="0">
                <a:solidFill>
                  <a:prstClr val="black"/>
                </a:solidFill>
                <a:latin typeface="+mn-ea"/>
              </a:rPr>
              <a:t>width</a:t>
            </a:r>
            <a:r>
              <a:rPr lang="ko-KR" altLang="en-US" dirty="0">
                <a:solidFill>
                  <a:prstClr val="black"/>
                </a:solidFill>
                <a:latin typeface="+mn-ea"/>
              </a:rPr>
              <a:t>부터는 말줄임 처리</a:t>
            </a:r>
            <a:endParaRPr lang="en-US" altLang="ko-KR" dirty="0">
              <a:solidFill>
                <a:prstClr val="black"/>
              </a:solidFill>
              <a:latin typeface="+mn-ea"/>
            </a:endParaRPr>
          </a:p>
          <a:p>
            <a:pPr lvl="1"/>
            <a:r>
              <a:rPr lang="en-US" altLang="ko-KR" dirty="0">
                <a:solidFill>
                  <a:prstClr val="black"/>
                </a:solidFill>
                <a:latin typeface="+mn-ea"/>
              </a:rPr>
              <a:t>Context </a:t>
            </a:r>
            <a:r>
              <a:rPr lang="ko-KR" altLang="en-US" dirty="0">
                <a:solidFill>
                  <a:prstClr val="black"/>
                </a:solidFill>
                <a:latin typeface="+mn-ea"/>
              </a:rPr>
              <a:t>메뉴</a:t>
            </a:r>
            <a:r>
              <a:rPr lang="en-US" altLang="ko-KR" dirty="0">
                <a:solidFill>
                  <a:prstClr val="black"/>
                </a:solidFill>
                <a:latin typeface="+mn-ea"/>
              </a:rPr>
              <a:t> </a:t>
            </a:r>
            <a:r>
              <a:rPr lang="ko-KR" altLang="en-US" dirty="0">
                <a:solidFill>
                  <a:prstClr val="black"/>
                </a:solidFill>
                <a:latin typeface="+mn-ea"/>
              </a:rPr>
              <a:t>버튼</a:t>
            </a:r>
            <a:r>
              <a:rPr lang="ko-KR" altLang="en-US" dirty="0">
                <a:solidFill>
                  <a:srgbClr val="00B0F0"/>
                </a:solidFill>
                <a:latin typeface="+mn-ea"/>
              </a:rPr>
              <a:t> ☞다음페이지</a:t>
            </a:r>
            <a:endParaRPr lang="en-US" altLang="ko-KR" dirty="0">
              <a:solidFill>
                <a:srgbClr val="00B0F0"/>
              </a:solidFill>
              <a:latin typeface="+mn-ea"/>
            </a:endParaRPr>
          </a:p>
          <a:p>
            <a:pPr lvl="1"/>
            <a:r>
              <a:rPr lang="ko-KR" altLang="en-US" dirty="0">
                <a:solidFill>
                  <a:prstClr val="black"/>
                </a:solidFill>
                <a:latin typeface="+mn-ea"/>
              </a:rPr>
              <a:t>삭제 버튼</a:t>
            </a:r>
            <a:endParaRPr lang="en-US" altLang="ko-KR" dirty="0">
              <a:solidFill>
                <a:prstClr val="black"/>
              </a:solidFill>
              <a:latin typeface="+mn-ea"/>
            </a:endParaRPr>
          </a:p>
          <a:p>
            <a:pPr lvl="2"/>
            <a:r>
              <a:rPr lang="ko-KR" altLang="en-US" dirty="0">
                <a:solidFill>
                  <a:prstClr val="black"/>
                </a:solidFill>
                <a:latin typeface="+mn-ea"/>
              </a:rPr>
              <a:t>클릭 </a:t>
            </a:r>
            <a:r>
              <a:rPr lang="en-US" altLang="ko-KR" dirty="0">
                <a:solidFill>
                  <a:prstClr val="black"/>
                </a:solidFill>
                <a:latin typeface="+mn-ea"/>
              </a:rPr>
              <a:t>&gt;</a:t>
            </a:r>
            <a:r>
              <a:rPr lang="ko-KR" altLang="en-US" dirty="0">
                <a:solidFill>
                  <a:prstClr val="black"/>
                </a:solidFill>
                <a:latin typeface="+mn-ea"/>
              </a:rPr>
              <a:t> 선반에서 컬럼 즉시 삭제 </a:t>
            </a:r>
            <a:endParaRPr lang="en-US" altLang="ko-KR" dirty="0">
              <a:solidFill>
                <a:prstClr val="black"/>
              </a:solidFill>
              <a:latin typeface="+mn-ea"/>
            </a:endParaRPr>
          </a:p>
          <a:p>
            <a:pPr lvl="1"/>
            <a:r>
              <a:rPr lang="ko-KR" altLang="en-US" dirty="0">
                <a:solidFill>
                  <a:prstClr val="black"/>
                </a:solidFill>
                <a:latin typeface="+mn-ea"/>
              </a:rPr>
              <a:t>사용자 정의 필드일 경우</a:t>
            </a:r>
            <a:r>
              <a:rPr lang="en-US" altLang="ko-KR" dirty="0">
                <a:solidFill>
                  <a:prstClr val="black"/>
                </a:solidFill>
                <a:latin typeface="+mn-ea"/>
              </a:rPr>
              <a:t>,</a:t>
            </a:r>
            <a:r>
              <a:rPr lang="ko-KR" altLang="en-US" dirty="0">
                <a:solidFill>
                  <a:prstClr val="black"/>
                </a:solidFill>
                <a:latin typeface="+mn-ea"/>
              </a:rPr>
              <a:t> 사용자 정의 필드 타입에 따른 아이콘 표시</a:t>
            </a:r>
            <a:endParaRPr lang="en-US" altLang="ko-KR" dirty="0">
              <a:solidFill>
                <a:prstClr val="black"/>
              </a:solidFill>
              <a:latin typeface="+mn-ea"/>
            </a:endParaRPr>
          </a:p>
        </p:txBody>
      </p:sp>
      <p:sp>
        <p:nvSpPr>
          <p:cNvPr id="552" name="제목 2"/>
          <p:cNvSpPr txBox="1">
            <a:spLocks/>
          </p:cNvSpPr>
          <p:nvPr/>
        </p:nvSpPr>
        <p:spPr bwMode="auto">
          <a:xfrm>
            <a:off x="181405" y="2235160"/>
            <a:ext cx="2397456"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mn-ea"/>
                <a:ea typeface="+mn-ea"/>
              </a:rPr>
              <a:t>알리아스</a:t>
            </a:r>
            <a:r>
              <a:rPr lang="en-US" altLang="ko-KR" sz="600" dirty="0">
                <a:solidFill>
                  <a:srgbClr val="FF0000"/>
                </a:solidFill>
                <a:latin typeface="+mn-ea"/>
                <a:ea typeface="+mn-ea"/>
              </a:rPr>
              <a:t>,</a:t>
            </a:r>
            <a:r>
              <a:rPr lang="ko-KR" altLang="en-US" sz="600" dirty="0">
                <a:solidFill>
                  <a:srgbClr val="FF0000"/>
                </a:solidFill>
                <a:latin typeface="+mn-ea"/>
                <a:ea typeface="+mn-ea"/>
              </a:rPr>
              <a:t> 차트 알리아스가 없는 경우</a:t>
            </a:r>
            <a:r>
              <a:rPr lang="en-US" altLang="ko-KR" sz="600" dirty="0">
                <a:solidFill>
                  <a:srgbClr val="FF0000"/>
                </a:solidFill>
                <a:latin typeface="+mn-ea"/>
                <a:ea typeface="+mn-ea"/>
              </a:rPr>
              <a:t>,</a:t>
            </a:r>
            <a:r>
              <a:rPr lang="ko-KR" altLang="en-US" sz="600" dirty="0">
                <a:solidFill>
                  <a:srgbClr val="FF0000"/>
                </a:solidFill>
                <a:latin typeface="+mn-ea"/>
                <a:ea typeface="+mn-ea"/>
              </a:rPr>
              <a:t> 집계함수 및 컬럼명 표시</a:t>
            </a:r>
            <a:endParaRPr lang="en-US" altLang="ko-KR" sz="600" dirty="0">
              <a:solidFill>
                <a:srgbClr val="FF0000"/>
              </a:solidFill>
              <a:latin typeface="+mn-ea"/>
              <a:ea typeface="+mn-ea"/>
            </a:endParaRPr>
          </a:p>
        </p:txBody>
      </p:sp>
      <p:sp>
        <p:nvSpPr>
          <p:cNvPr id="553" name="제목 2"/>
          <p:cNvSpPr txBox="1">
            <a:spLocks/>
          </p:cNvSpPr>
          <p:nvPr/>
        </p:nvSpPr>
        <p:spPr bwMode="auto">
          <a:xfrm>
            <a:off x="181405" y="2567595"/>
            <a:ext cx="2397456"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mn-ea"/>
                <a:ea typeface="+mn-ea"/>
              </a:rPr>
              <a:t>알리아스가 있는 경우</a:t>
            </a:r>
            <a:r>
              <a:rPr lang="en-US" altLang="ko-KR" sz="600" dirty="0">
                <a:solidFill>
                  <a:srgbClr val="FF0000"/>
                </a:solidFill>
                <a:latin typeface="+mn-ea"/>
                <a:ea typeface="+mn-ea"/>
              </a:rPr>
              <a:t>,</a:t>
            </a:r>
            <a:r>
              <a:rPr lang="ko-KR" altLang="en-US" sz="600" dirty="0">
                <a:solidFill>
                  <a:srgbClr val="FF0000"/>
                </a:solidFill>
                <a:latin typeface="+mn-ea"/>
                <a:ea typeface="+mn-ea"/>
              </a:rPr>
              <a:t> 집계함수 및 컬럼명 표시</a:t>
            </a:r>
            <a:endParaRPr lang="en-US" altLang="ko-KR" sz="600" dirty="0">
              <a:solidFill>
                <a:srgbClr val="FF0000"/>
              </a:solidFill>
              <a:latin typeface="+mn-ea"/>
              <a:ea typeface="+mn-ea"/>
            </a:endParaRPr>
          </a:p>
        </p:txBody>
      </p:sp>
      <p:sp>
        <p:nvSpPr>
          <p:cNvPr id="554" name="제목 2"/>
          <p:cNvSpPr txBox="1">
            <a:spLocks/>
          </p:cNvSpPr>
          <p:nvPr/>
        </p:nvSpPr>
        <p:spPr bwMode="auto">
          <a:xfrm>
            <a:off x="181405" y="2913125"/>
            <a:ext cx="2397456" cy="118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600" dirty="0">
                <a:solidFill>
                  <a:srgbClr val="FF0000"/>
                </a:solidFill>
                <a:latin typeface="+mn-ea"/>
                <a:ea typeface="+mn-ea"/>
              </a:rPr>
              <a:t>차트 알리아스가 있는 경우</a:t>
            </a:r>
            <a:r>
              <a:rPr lang="en-US" altLang="ko-KR" sz="600" dirty="0">
                <a:solidFill>
                  <a:srgbClr val="FF0000"/>
                </a:solidFill>
                <a:latin typeface="+mn-ea"/>
                <a:ea typeface="+mn-ea"/>
              </a:rPr>
              <a:t>,</a:t>
            </a:r>
            <a:r>
              <a:rPr lang="ko-KR" altLang="en-US" sz="600" dirty="0">
                <a:solidFill>
                  <a:srgbClr val="FF0000"/>
                </a:solidFill>
                <a:latin typeface="+mn-ea"/>
                <a:ea typeface="+mn-ea"/>
              </a:rPr>
              <a:t> 차트 알리아스만 표시</a:t>
            </a:r>
            <a:endParaRPr lang="en-US" altLang="ko-KR" sz="600" dirty="0">
              <a:solidFill>
                <a:srgbClr val="FF0000"/>
              </a:solidFill>
              <a:latin typeface="+mn-ea"/>
              <a:ea typeface="+mn-ea"/>
            </a:endParaRPr>
          </a:p>
        </p:txBody>
      </p:sp>
      <p:sp>
        <p:nvSpPr>
          <p:cNvPr id="257" name="직사각형 256"/>
          <p:cNvSpPr/>
          <p:nvPr/>
        </p:nvSpPr>
        <p:spPr>
          <a:xfrm>
            <a:off x="6993778" y="1386060"/>
            <a:ext cx="1293744" cy="4335804"/>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3" name="직선 연결선[R] 2"/>
          <p:cNvCxnSpPr/>
          <p:nvPr/>
        </p:nvCxnSpPr>
        <p:spPr>
          <a:xfrm>
            <a:off x="7143456" y="4168461"/>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2" name="직선 연결선[R] 261"/>
          <p:cNvCxnSpPr/>
          <p:nvPr/>
        </p:nvCxnSpPr>
        <p:spPr>
          <a:xfrm>
            <a:off x="7143456" y="3983140"/>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3" name="직선 연결선[R] 262"/>
          <p:cNvCxnSpPr/>
          <p:nvPr/>
        </p:nvCxnSpPr>
        <p:spPr>
          <a:xfrm>
            <a:off x="7143456" y="3795297"/>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4" name="직선 연결선[R] 263"/>
          <p:cNvCxnSpPr/>
          <p:nvPr/>
        </p:nvCxnSpPr>
        <p:spPr>
          <a:xfrm>
            <a:off x="7143456" y="4709697"/>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5" name="직선 연결선[R] 264"/>
          <p:cNvCxnSpPr/>
          <p:nvPr/>
        </p:nvCxnSpPr>
        <p:spPr>
          <a:xfrm>
            <a:off x="7143456" y="5081840"/>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8" name="직선 연결선[R] 267"/>
          <p:cNvCxnSpPr/>
          <p:nvPr/>
        </p:nvCxnSpPr>
        <p:spPr>
          <a:xfrm>
            <a:off x="7143456" y="5449900"/>
            <a:ext cx="1068264"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52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r>
              <a:rPr lang="ko-KR" altLang="en-US" dirty="0">
                <a:solidFill>
                  <a:prstClr val="black"/>
                </a:solidFill>
              </a:rPr>
              <a:t>현재 작성중인 차트</a:t>
            </a:r>
            <a:endParaRPr lang="en-US" altLang="ko-KR" dirty="0">
              <a:solidFill>
                <a:prstClr val="black"/>
              </a:solidFill>
            </a:endParaRPr>
          </a:p>
          <a:p>
            <a:r>
              <a:rPr lang="ko-KR" altLang="en-US" dirty="0">
                <a:solidFill>
                  <a:prstClr val="black"/>
                </a:solidFill>
              </a:rPr>
              <a:t>특정 차트 작성 중에도</a:t>
            </a:r>
            <a:r>
              <a:rPr lang="en-US" altLang="ko-KR" dirty="0">
                <a:solidFill>
                  <a:prstClr val="black"/>
                </a:solidFill>
              </a:rPr>
              <a:t> </a:t>
            </a:r>
            <a:r>
              <a:rPr lang="ko-KR" altLang="en-US" dirty="0">
                <a:solidFill>
                  <a:prstClr val="black"/>
                </a:solidFill>
              </a:rPr>
              <a:t>다른 차트들이 활성화되어 있으며</a:t>
            </a:r>
            <a:r>
              <a:rPr lang="en-US" altLang="ko-KR" dirty="0">
                <a:solidFill>
                  <a:prstClr val="black"/>
                </a:solidFill>
              </a:rPr>
              <a:t>, </a:t>
            </a:r>
            <a:r>
              <a:rPr lang="ko-KR" altLang="en-US" dirty="0">
                <a:solidFill>
                  <a:prstClr val="black"/>
                </a:solidFill>
              </a:rPr>
              <a:t>마우스를 올리면</a:t>
            </a:r>
            <a:r>
              <a:rPr lang="en-US" altLang="ko-KR" dirty="0">
                <a:solidFill>
                  <a:prstClr val="black"/>
                </a:solidFill>
              </a:rPr>
              <a:t> </a:t>
            </a:r>
            <a:r>
              <a:rPr lang="ko-KR" altLang="en-US" dirty="0">
                <a:solidFill>
                  <a:prstClr val="black"/>
                </a:solidFill>
              </a:rPr>
              <a:t>해당 차트를 사용할 수 있는 조건이 표시 </a:t>
            </a:r>
            <a:r>
              <a:rPr lang="ko-KR" altLang="en-US" dirty="0">
                <a:solidFill>
                  <a:srgbClr val="00B050"/>
                </a:solidFill>
              </a:rPr>
              <a:t> </a:t>
            </a:r>
            <a:r>
              <a:rPr lang="ko-KR" altLang="en-US" dirty="0">
                <a:solidFill>
                  <a:srgbClr val="00B0F0"/>
                </a:solidFill>
              </a:rPr>
              <a:t>☞차트 생성 조건 참고</a:t>
            </a:r>
            <a:endParaRPr lang="en-US" altLang="ko-KR" dirty="0">
              <a:solidFill>
                <a:srgbClr val="00B0F0"/>
              </a:solidFill>
            </a:endParaRPr>
          </a:p>
          <a:p>
            <a:r>
              <a:rPr lang="ko-KR" altLang="en-US" dirty="0"/>
              <a:t>비활성 상태 차트 클릭 시</a:t>
            </a:r>
            <a:r>
              <a:rPr lang="en-US" altLang="ko-KR" dirty="0"/>
              <a:t>,</a:t>
            </a:r>
            <a:r>
              <a:rPr lang="ko-KR" altLang="en-US" dirty="0"/>
              <a:t> 선반 정보가 초기화되고</a:t>
            </a:r>
            <a:r>
              <a:rPr lang="en-US" altLang="ko-KR" dirty="0"/>
              <a:t>,</a:t>
            </a:r>
            <a:r>
              <a:rPr lang="ko-KR" altLang="en-US" dirty="0"/>
              <a:t> 해당 차트가 선택됨 </a:t>
            </a:r>
            <a:endParaRPr lang="en-US" altLang="ko-KR" dirty="0"/>
          </a:p>
          <a:p>
            <a:r>
              <a:rPr lang="ko-KR" altLang="en-US" dirty="0"/>
              <a:t>활성 상태 차트 클릭 시</a:t>
            </a:r>
            <a:r>
              <a:rPr lang="en-US" altLang="ko-KR" dirty="0"/>
              <a:t>,</a:t>
            </a:r>
            <a:r>
              <a:rPr lang="ko-KR" altLang="en-US" dirty="0"/>
              <a:t> 선반 정보를 유지 또는 재활용하여 선택 차트를 그릴 수 있음</a:t>
            </a:r>
            <a:endParaRPr lang="en-US" altLang="ko-KR" dirty="0"/>
          </a:p>
        </p:txBody>
      </p:sp>
      <p:sp>
        <p:nvSpPr>
          <p:cNvPr id="2" name="텍스트 개체 틀 1"/>
          <p:cNvSpPr>
            <a:spLocks noGrp="1"/>
          </p:cNvSpPr>
          <p:nvPr>
            <p:ph type="body" sz="quarter" idx="11"/>
          </p:nvPr>
        </p:nvSpPr>
        <p:spPr/>
        <p:txBody>
          <a:bodyPr/>
          <a:lstStyle/>
          <a:p>
            <a:r>
              <a:rPr lang="ko-KR" altLang="en-US" dirty="0"/>
              <a:t>메인화면</a:t>
            </a:r>
          </a:p>
        </p:txBody>
      </p:sp>
      <p:sp>
        <p:nvSpPr>
          <p:cNvPr id="6" name="제목 5"/>
          <p:cNvSpPr>
            <a:spLocks noGrp="1"/>
          </p:cNvSpPr>
          <p:nvPr>
            <p:ph type="title"/>
          </p:nvPr>
        </p:nvSpPr>
        <p:spPr/>
        <p:txBody>
          <a:bodyPr/>
          <a:lstStyle/>
          <a:p>
            <a:r>
              <a:rPr kumimoji="1" lang="en-US" altLang="ko-KR" dirty="0"/>
              <a:t>3.3</a:t>
            </a:r>
            <a:r>
              <a:rPr kumimoji="1" lang="ko-KR" altLang="en-US" dirty="0"/>
              <a:t> 차트 패널</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64</a:t>
            </a:fld>
            <a:endParaRPr lang="ko-KR" altLang="en-US" dirty="0">
              <a:solidFill>
                <a:srgbClr val="FFC000">
                  <a:lumMod val="75000"/>
                </a:srgbClr>
              </a:solidFill>
            </a:endParaRPr>
          </a:p>
        </p:txBody>
      </p:sp>
      <p:sp>
        <p:nvSpPr>
          <p:cNvPr id="90" name="직사각형 89"/>
          <p:cNvSpPr/>
          <p:nvPr/>
        </p:nvSpPr>
        <p:spPr>
          <a:xfrm>
            <a:off x="1227801" y="4676320"/>
            <a:ext cx="1013098" cy="461665"/>
          </a:xfrm>
          <a:prstGeom prst="rect">
            <a:avLst/>
          </a:prstGeom>
        </p:spPr>
        <p:txBody>
          <a:bodyPr wrap="none" lIns="0" tIns="0" rIns="0" bIns="0">
            <a:spAutoFit/>
          </a:bodyPr>
          <a:lstStyle/>
          <a:p>
            <a:pPr>
              <a:lnSpc>
                <a:spcPct val="200000"/>
              </a:lnSpc>
              <a:buClr>
                <a:srgbClr val="336699"/>
              </a:buClr>
            </a:pPr>
            <a:r>
              <a:rPr lang="ko-KR" altLang="en-US" sz="600" b="1" dirty="0">
                <a:solidFill>
                  <a:schemeClr val="bg1"/>
                </a:solidFill>
                <a:latin typeface="Nanum Gothic" charset="-127"/>
                <a:ea typeface="Nanum Gothic" charset="-127"/>
                <a:cs typeface="Nanum Gothic" charset="-127"/>
              </a:rPr>
              <a:t>원형차트 </a:t>
            </a:r>
            <a:endParaRPr lang="en-US" altLang="ko-KR" sz="600" b="1" dirty="0">
              <a:solidFill>
                <a:schemeClr val="bg1"/>
              </a:solidFill>
              <a:latin typeface="Nanum Gothic" charset="-127"/>
              <a:ea typeface="Nanum Gothic" charset="-127"/>
              <a:cs typeface="Nanum Gothic" charset="-127"/>
            </a:endParaRPr>
          </a:p>
          <a:p>
            <a:pPr>
              <a:lnSpc>
                <a:spcPct val="200000"/>
              </a:lnSpc>
              <a:buClr>
                <a:srgbClr val="336699"/>
              </a:buClr>
            </a:pPr>
            <a:r>
              <a:rPr lang="ko-KR" altLang="en-US" sz="600" dirty="0">
                <a:solidFill>
                  <a:schemeClr val="bg1"/>
                </a:solidFill>
                <a:latin typeface="Nanum Gothic" charset="-127"/>
                <a:ea typeface="Nanum Gothic" charset="-127"/>
                <a:cs typeface="Nanum Gothic" charset="-127"/>
              </a:rPr>
              <a:t>열 차원값</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날짜</a:t>
            </a:r>
            <a:r>
              <a:rPr lang="en-US" altLang="ko-KR" sz="600" dirty="0">
                <a:solidFill>
                  <a:schemeClr val="bg1"/>
                </a:solidFill>
                <a:latin typeface="Nanum Gothic" charset="-127"/>
                <a:ea typeface="Nanum Gothic" charset="-127"/>
                <a:cs typeface="Nanum Gothic" charset="-127"/>
              </a:rPr>
              <a:t>&amp;</a:t>
            </a:r>
            <a:r>
              <a:rPr lang="ko-KR" altLang="en-US" sz="600" dirty="0">
                <a:solidFill>
                  <a:schemeClr val="bg1"/>
                </a:solidFill>
                <a:latin typeface="Nanum Gothic" charset="-127"/>
                <a:ea typeface="Nanum Gothic" charset="-127"/>
                <a:cs typeface="Nanum Gothic" charset="-127"/>
              </a:rPr>
              <a:t>시간</a:t>
            </a:r>
            <a:r>
              <a:rPr lang="en-US" altLang="ko-KR" sz="600" dirty="0">
                <a:solidFill>
                  <a:schemeClr val="bg1"/>
                </a:solidFill>
                <a:latin typeface="Nanum Gothic" charset="-127"/>
                <a:ea typeface="Nanum Gothic" charset="-127"/>
                <a:cs typeface="Nanum Gothic" charset="-127"/>
              </a:rPr>
              <a:t>)</a:t>
            </a:r>
            <a:r>
              <a:rPr lang="ko-KR" altLang="en-US" sz="600" dirty="0">
                <a:solidFill>
                  <a:schemeClr val="bg1"/>
                </a:solidFill>
                <a:latin typeface="Nanum Gothic" charset="-127"/>
                <a:ea typeface="Nanum Gothic" charset="-127"/>
                <a:cs typeface="Nanum Gothic" charset="-127"/>
              </a:rPr>
              <a:t> </a:t>
            </a:r>
            <a:r>
              <a:rPr lang="en-US" altLang="ko-KR" sz="600" dirty="0">
                <a:solidFill>
                  <a:schemeClr val="bg1"/>
                </a:solidFill>
                <a:latin typeface="Nanum Gothic" charset="-127"/>
                <a:ea typeface="Nanum Gothic" charset="-127"/>
                <a:cs typeface="Nanum Gothic" charset="-127"/>
              </a:rPr>
              <a:t>1</a:t>
            </a:r>
            <a:r>
              <a:rPr lang="ko-KR" altLang="en-US" sz="600" dirty="0">
                <a:solidFill>
                  <a:schemeClr val="bg1"/>
                </a:solidFill>
                <a:latin typeface="Nanum Gothic" charset="-127"/>
                <a:ea typeface="Nanum Gothic" charset="-127"/>
                <a:cs typeface="Nanum Gothic" charset="-127"/>
              </a:rPr>
              <a:t>개 이상</a:t>
            </a:r>
            <a:endParaRPr lang="en-US" altLang="ko-KR" sz="600" dirty="0">
              <a:solidFill>
                <a:schemeClr val="bg1"/>
              </a:solidFill>
              <a:latin typeface="Nanum Gothic" charset="-127"/>
              <a:ea typeface="Nanum Gothic" charset="-127"/>
              <a:cs typeface="Nanum Gothic" charset="-127"/>
            </a:endParaRPr>
          </a:p>
          <a:p>
            <a:pPr>
              <a:buClr>
                <a:srgbClr val="336699"/>
              </a:buClr>
            </a:pPr>
            <a:r>
              <a:rPr lang="ko-KR" altLang="en-US" sz="600" dirty="0">
                <a:solidFill>
                  <a:schemeClr val="bg1"/>
                </a:solidFill>
                <a:latin typeface="Nanum Gothic" charset="-127"/>
                <a:ea typeface="Nanum Gothic" charset="-127"/>
                <a:cs typeface="Nanum Gothic" charset="-127"/>
              </a:rPr>
              <a:t>행 측정값 </a:t>
            </a:r>
            <a:r>
              <a:rPr lang="en-US" altLang="ko-KR" sz="600" dirty="0">
                <a:solidFill>
                  <a:schemeClr val="bg1"/>
                </a:solidFill>
                <a:latin typeface="Nanum Gothic" charset="-127"/>
                <a:ea typeface="Nanum Gothic" charset="-127"/>
                <a:cs typeface="Nanum Gothic" charset="-127"/>
              </a:rPr>
              <a:t>1</a:t>
            </a:r>
            <a:r>
              <a:rPr lang="ko-KR" altLang="en-US" sz="600" dirty="0">
                <a:solidFill>
                  <a:schemeClr val="bg1"/>
                </a:solidFill>
                <a:latin typeface="Nanum Gothic" charset="-127"/>
                <a:ea typeface="Nanum Gothic" charset="-127"/>
                <a:cs typeface="Nanum Gothic" charset="-127"/>
              </a:rPr>
              <a:t>개 이상</a:t>
            </a:r>
            <a:endParaRPr lang="en-US" altLang="ko-KR" sz="600" dirty="0">
              <a:solidFill>
                <a:schemeClr val="bg1"/>
              </a:solidFill>
              <a:latin typeface="Nanum Gothic" charset="-127"/>
              <a:ea typeface="Nanum Gothic" charset="-127"/>
              <a:cs typeface="Nanum Gothic" charset="-127"/>
            </a:endParaRPr>
          </a:p>
        </p:txBody>
      </p:sp>
      <p:pic>
        <p:nvPicPr>
          <p:cNvPr id="47" name="그림 46">
            <a:extLst>
              <a:ext uri="{FF2B5EF4-FFF2-40B4-BE49-F238E27FC236}">
                <a16:creationId xmlns:a16="http://schemas.microsoft.com/office/drawing/2014/main" id="{A69E03C2-C6E3-4AFA-9DF7-D315C9210453}"/>
              </a:ext>
            </a:extLst>
          </p:cNvPr>
          <p:cNvPicPr>
            <a:picLocks noChangeAspect="1"/>
          </p:cNvPicPr>
          <p:nvPr/>
        </p:nvPicPr>
        <p:blipFill>
          <a:blip r:embed="rId3"/>
          <a:stretch>
            <a:fillRect/>
          </a:stretch>
        </p:blipFill>
        <p:spPr>
          <a:xfrm>
            <a:off x="9779039" y="2782187"/>
            <a:ext cx="162914" cy="162912"/>
          </a:xfrm>
          <a:prstGeom prst="rect">
            <a:avLst/>
          </a:prstGeom>
        </p:spPr>
      </p:pic>
      <p:pic>
        <p:nvPicPr>
          <p:cNvPr id="48" name="그림 47">
            <a:extLst>
              <a:ext uri="{FF2B5EF4-FFF2-40B4-BE49-F238E27FC236}">
                <a16:creationId xmlns:a16="http://schemas.microsoft.com/office/drawing/2014/main" id="{111DD258-1BCC-4AA4-B8D5-EE230D23B798}"/>
              </a:ext>
            </a:extLst>
          </p:cNvPr>
          <p:cNvPicPr>
            <a:picLocks noChangeAspect="1"/>
          </p:cNvPicPr>
          <p:nvPr/>
        </p:nvPicPr>
        <p:blipFill>
          <a:blip r:embed="rId4"/>
          <a:stretch>
            <a:fillRect/>
          </a:stretch>
        </p:blipFill>
        <p:spPr>
          <a:xfrm>
            <a:off x="9774278" y="2523315"/>
            <a:ext cx="172436" cy="172436"/>
          </a:xfrm>
          <a:prstGeom prst="rect">
            <a:avLst/>
          </a:prstGeom>
        </p:spPr>
      </p:pic>
      <p:grpSp>
        <p:nvGrpSpPr>
          <p:cNvPr id="49" name="그룹 48">
            <a:extLst>
              <a:ext uri="{FF2B5EF4-FFF2-40B4-BE49-F238E27FC236}">
                <a16:creationId xmlns:a16="http://schemas.microsoft.com/office/drawing/2014/main" id="{6F0F76A7-E1A8-4E14-A1CE-11C04477AE3D}"/>
              </a:ext>
            </a:extLst>
          </p:cNvPr>
          <p:cNvGrpSpPr/>
          <p:nvPr/>
        </p:nvGrpSpPr>
        <p:grpSpPr>
          <a:xfrm>
            <a:off x="9771467" y="1741750"/>
            <a:ext cx="178058" cy="176972"/>
            <a:chOff x="4495800" y="3111532"/>
            <a:chExt cx="1041400" cy="1035049"/>
          </a:xfrm>
          <a:solidFill>
            <a:schemeClr val="tx1"/>
          </a:solidFill>
        </p:grpSpPr>
        <p:pic>
          <p:nvPicPr>
            <p:cNvPr id="50" name="그래픽 28" descr="줄 화살표: 일자형">
              <a:extLst>
                <a:ext uri="{FF2B5EF4-FFF2-40B4-BE49-F238E27FC236}">
                  <a16:creationId xmlns:a16="http://schemas.microsoft.com/office/drawing/2014/main" id="{6245388B-18E4-43E1-B9CF-BB00433857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4622800" y="3232181"/>
              <a:ext cx="914400" cy="914400"/>
            </a:xfrm>
            <a:prstGeom prst="rect">
              <a:avLst/>
            </a:prstGeom>
          </p:spPr>
        </p:pic>
        <p:pic>
          <p:nvPicPr>
            <p:cNvPr id="51" name="그래픽 29" descr="줄 화살표: 일자형">
              <a:extLst>
                <a:ext uri="{FF2B5EF4-FFF2-40B4-BE49-F238E27FC236}">
                  <a16:creationId xmlns:a16="http://schemas.microsoft.com/office/drawing/2014/main" id="{4B0551F4-1B57-4A40-A7B9-7893E24EB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4495800" y="3111532"/>
              <a:ext cx="914400" cy="914400"/>
            </a:xfrm>
            <a:prstGeom prst="rect">
              <a:avLst/>
            </a:prstGeom>
          </p:spPr>
        </p:pic>
      </p:grpSp>
      <p:pic>
        <p:nvPicPr>
          <p:cNvPr id="52" name="그림 51">
            <a:extLst>
              <a:ext uri="{FF2B5EF4-FFF2-40B4-BE49-F238E27FC236}">
                <a16:creationId xmlns:a16="http://schemas.microsoft.com/office/drawing/2014/main" id="{79838742-AA26-4C1B-B85E-D83F4AD5BC60}"/>
              </a:ext>
            </a:extLst>
          </p:cNvPr>
          <p:cNvPicPr>
            <a:picLocks noChangeAspect="1"/>
          </p:cNvPicPr>
          <p:nvPr/>
        </p:nvPicPr>
        <p:blipFill>
          <a:blip r:embed="rId7"/>
          <a:stretch>
            <a:fillRect/>
          </a:stretch>
        </p:blipFill>
        <p:spPr>
          <a:xfrm>
            <a:off x="9751450" y="2216609"/>
            <a:ext cx="218092" cy="220272"/>
          </a:xfrm>
          <a:prstGeom prst="rect">
            <a:avLst/>
          </a:prstGeom>
        </p:spPr>
      </p:pic>
      <p:pic>
        <p:nvPicPr>
          <p:cNvPr id="53" name="그래픽 31" descr="팔레트">
            <a:extLst>
              <a:ext uri="{FF2B5EF4-FFF2-40B4-BE49-F238E27FC236}">
                <a16:creationId xmlns:a16="http://schemas.microsoft.com/office/drawing/2014/main" id="{22D86E90-DF6D-454E-9111-53D31D01CC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65203" y="1464730"/>
            <a:ext cx="190586" cy="190586"/>
          </a:xfrm>
          <a:prstGeom prst="rect">
            <a:avLst/>
          </a:prstGeom>
        </p:spPr>
      </p:pic>
      <p:pic>
        <p:nvPicPr>
          <p:cNvPr id="54" name="그림 53">
            <a:extLst>
              <a:ext uri="{FF2B5EF4-FFF2-40B4-BE49-F238E27FC236}">
                <a16:creationId xmlns:a16="http://schemas.microsoft.com/office/drawing/2014/main" id="{66444246-4744-4224-A7CE-CEDC1CBED128}"/>
              </a:ext>
            </a:extLst>
          </p:cNvPr>
          <p:cNvPicPr>
            <a:picLocks noChangeAspect="1"/>
          </p:cNvPicPr>
          <p:nvPr/>
        </p:nvPicPr>
        <p:blipFill>
          <a:blip r:embed="rId10"/>
          <a:stretch>
            <a:fillRect/>
          </a:stretch>
        </p:blipFill>
        <p:spPr>
          <a:xfrm>
            <a:off x="9785314" y="1999389"/>
            <a:ext cx="149411" cy="149411"/>
          </a:xfrm>
          <a:prstGeom prst="rect">
            <a:avLst/>
          </a:prstGeom>
        </p:spPr>
      </p:pic>
      <p:sp>
        <p:nvSpPr>
          <p:cNvPr id="7" name="직사각형 6"/>
          <p:cNvSpPr/>
          <p:nvPr/>
        </p:nvSpPr>
        <p:spPr>
          <a:xfrm>
            <a:off x="1227816" y="2100866"/>
            <a:ext cx="455022" cy="422449"/>
          </a:xfrm>
          <a:prstGeom prst="rect">
            <a:avLst/>
          </a:prstGeom>
          <a:noFill/>
          <a:ln w="22225">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3" name="직사각형 42"/>
          <p:cNvSpPr/>
          <p:nvPr/>
        </p:nvSpPr>
        <p:spPr>
          <a:xfrm>
            <a:off x="2197345" y="2539903"/>
            <a:ext cx="455022" cy="422449"/>
          </a:xfrm>
          <a:prstGeom prst="rect">
            <a:avLst/>
          </a:prstGeom>
          <a:solidFill>
            <a:srgbClr val="000000">
              <a:alpha val="25098"/>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111" name="그림 1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05019" y="2859995"/>
            <a:ext cx="167706" cy="167706"/>
          </a:xfrm>
          <a:prstGeom prst="rect">
            <a:avLst/>
          </a:prstGeom>
        </p:spPr>
      </p:pic>
      <p:sp>
        <p:nvSpPr>
          <p:cNvPr id="220" name="타원 219"/>
          <p:cNvSpPr/>
          <p:nvPr/>
        </p:nvSpPr>
        <p:spPr>
          <a:xfrm>
            <a:off x="1161327" y="20740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1</a:t>
            </a:r>
            <a:endParaRPr lang="ko-KR" altLang="en-US" sz="700" dirty="0">
              <a:solidFill>
                <a:prstClr val="white"/>
              </a:solidFill>
              <a:latin typeface="Nanum Gothic" charset="-127"/>
              <a:ea typeface="Nanum Gothic" charset="-127"/>
              <a:cs typeface="Nanum Gothic" charset="-127"/>
            </a:endParaRPr>
          </a:p>
        </p:txBody>
      </p:sp>
      <p:sp>
        <p:nvSpPr>
          <p:cNvPr id="221" name="타원 220"/>
          <p:cNvSpPr/>
          <p:nvPr/>
        </p:nvSpPr>
        <p:spPr>
          <a:xfrm>
            <a:off x="2174425" y="252331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2</a:t>
            </a:r>
            <a:endParaRPr lang="ko-KR" altLang="en-US" sz="700" dirty="0">
              <a:solidFill>
                <a:prstClr val="white"/>
              </a:solidFill>
              <a:latin typeface="Nanum Gothic" charset="-127"/>
              <a:ea typeface="Nanum Gothic" charset="-127"/>
              <a:cs typeface="Nanum Gothic" charset="-127"/>
            </a:endParaRPr>
          </a:p>
        </p:txBody>
      </p:sp>
      <p:sp>
        <p:nvSpPr>
          <p:cNvPr id="45" name="타원 44"/>
          <p:cNvSpPr/>
          <p:nvPr/>
        </p:nvSpPr>
        <p:spPr>
          <a:xfrm>
            <a:off x="2174425" y="343505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4</a:t>
            </a:r>
            <a:endParaRPr lang="ko-KR" altLang="en-US" sz="700" dirty="0">
              <a:solidFill>
                <a:prstClr val="white"/>
              </a:solidFill>
              <a:latin typeface="Nanum Gothic" charset="-127"/>
              <a:ea typeface="Nanum Gothic" charset="-127"/>
              <a:cs typeface="Nanum Gothic" charset="-127"/>
            </a:endParaRPr>
          </a:p>
        </p:txBody>
      </p:sp>
      <p:sp>
        <p:nvSpPr>
          <p:cNvPr id="46" name="직사각형 45"/>
          <p:cNvSpPr/>
          <p:nvPr/>
        </p:nvSpPr>
        <p:spPr>
          <a:xfrm>
            <a:off x="2197345" y="2996932"/>
            <a:ext cx="455022" cy="422449"/>
          </a:xfrm>
          <a:prstGeom prst="rect">
            <a:avLst/>
          </a:prstGeom>
          <a:solidFill>
            <a:srgbClr val="7030A0">
              <a:alpha val="15000"/>
            </a:srgb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4" name="타원 43"/>
          <p:cNvSpPr/>
          <p:nvPr/>
        </p:nvSpPr>
        <p:spPr>
          <a:xfrm>
            <a:off x="2174425" y="29969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dirty="0">
                <a:solidFill>
                  <a:prstClr val="white"/>
                </a:solidFill>
                <a:latin typeface="Nanum Gothic" charset="-127"/>
                <a:ea typeface="Nanum Gothic" charset="-127"/>
                <a:cs typeface="Nanum Gothic" charset="-127"/>
              </a:rPr>
              <a:t>3</a:t>
            </a:r>
            <a:endParaRPr lang="ko-KR" altLang="en-US" sz="700" dirty="0">
              <a:solidFill>
                <a:prstClr val="white"/>
              </a:solidFill>
              <a:latin typeface="Nanum Gothic" charset="-127"/>
              <a:ea typeface="Nanum Gothic" charset="-127"/>
              <a:cs typeface="Nanum Gothic" charset="-127"/>
            </a:endParaRPr>
          </a:p>
        </p:txBody>
      </p:sp>
      <p:sp>
        <p:nvSpPr>
          <p:cNvPr id="23" name="TextBox 22"/>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2</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17971334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r>
              <a:rPr lang="ko-KR" altLang="en-US" dirty="0">
                <a:solidFill>
                  <a:schemeClr val="tx1">
                    <a:lumMod val="75000"/>
                    <a:lumOff val="25000"/>
                  </a:schemeClr>
                </a:solidFill>
                <a:latin typeface="+mn-ea"/>
                <a:ea typeface="+mn-ea"/>
              </a:rPr>
              <a:t>분석</a:t>
            </a:r>
            <a:r>
              <a:rPr lang="en-US" altLang="ko-KR" dirty="0">
                <a:solidFill>
                  <a:schemeClr val="tx1">
                    <a:lumMod val="75000"/>
                    <a:lumOff val="25000"/>
                  </a:schemeClr>
                </a:solidFill>
                <a:latin typeface="+mn-ea"/>
                <a:ea typeface="+mn-ea"/>
              </a:rPr>
              <a:t>(Analytics) : </a:t>
            </a:r>
            <a:r>
              <a:rPr lang="ko-KR" altLang="en-US" dirty="0">
                <a:solidFill>
                  <a:schemeClr val="tx1">
                    <a:lumMod val="75000"/>
                    <a:lumOff val="25000"/>
                  </a:schemeClr>
                </a:solidFill>
                <a:latin typeface="+mn-ea"/>
                <a:ea typeface="+mn-ea"/>
              </a:rPr>
              <a:t>예측선</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추세선</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기준선</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클러스터</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각각의 고급분석 창을 펼쳐서 을 활성</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비활성화 가능</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 기본값은 비활성화</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차트 별로 사용 가능한 고급 분석 기능을 활성화 표시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사용 불가능한 경우는 </a:t>
            </a:r>
            <a:r>
              <a:rPr lang="en-US" altLang="ko-KR" dirty="0">
                <a:solidFill>
                  <a:schemeClr val="tx1">
                    <a:lumMod val="75000"/>
                    <a:lumOff val="25000"/>
                  </a:schemeClr>
                </a:solidFill>
                <a:latin typeface="+mn-ea"/>
                <a:ea typeface="+mn-ea"/>
              </a:rPr>
              <a:t>dimmed </a:t>
            </a:r>
            <a:r>
              <a:rPr lang="ko-KR" altLang="en-US" dirty="0">
                <a:solidFill>
                  <a:schemeClr val="tx1">
                    <a:lumMod val="75000"/>
                    <a:lumOff val="25000"/>
                  </a:schemeClr>
                </a:solidFill>
                <a:latin typeface="+mn-ea"/>
                <a:ea typeface="+mn-ea"/>
              </a:rPr>
              <a:t>처리</a:t>
            </a:r>
            <a:r>
              <a:rPr lang="en-US" altLang="ko-KR" dirty="0">
                <a:solidFill>
                  <a:schemeClr val="tx1">
                    <a:lumMod val="75000"/>
                    <a:lumOff val="25000"/>
                  </a:schemeClr>
                </a:solidFill>
                <a:latin typeface="+mn-ea"/>
                <a:ea typeface="+mn-ea"/>
              </a:rPr>
              <a:t>)</a:t>
            </a:r>
          </a:p>
          <a:p>
            <a:pPr lvl="1"/>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고급분석 창은 한번에 하나씩만 열리며</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비활성화 상태</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사용이 불가능한 차트인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에서는 가이드 문구 표시</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예측선 </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예측선을 사용할 수 있는 차트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a:t>
            </a:r>
            <a:r>
              <a:rPr lang="en-US" altLang="ko-KR" dirty="0">
                <a:solidFill>
                  <a:schemeClr val="tx1">
                    <a:lumMod val="75000"/>
                    <a:lumOff val="25000"/>
                  </a:schemeClr>
                </a:solidFill>
                <a:latin typeface="+mn-ea"/>
                <a:ea typeface="+mn-ea"/>
              </a:rPr>
              <a:t>Line chart</a:t>
            </a:r>
          </a:p>
          <a:p>
            <a:pPr lvl="1"/>
            <a:r>
              <a:rPr lang="ko-KR" altLang="en-US" dirty="0">
                <a:solidFill>
                  <a:schemeClr val="tx1">
                    <a:lumMod val="75000"/>
                    <a:lumOff val="25000"/>
                  </a:schemeClr>
                </a:solidFill>
                <a:latin typeface="+mn-ea"/>
                <a:ea typeface="+mn-ea"/>
              </a:rPr>
              <a:t> 추세선 </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추세선을 사용할 수 있는 차트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막대 차트</a:t>
            </a:r>
            <a:r>
              <a:rPr lang="en-US" altLang="ko-KR" dirty="0">
                <a:solidFill>
                  <a:schemeClr val="tx1">
                    <a:lumMod val="75000"/>
                    <a:lumOff val="25000"/>
                  </a:schemeClr>
                </a:solidFill>
                <a:latin typeface="+mn-ea"/>
                <a:ea typeface="+mn-ea"/>
              </a:rPr>
              <a:t>, Line chart, </a:t>
            </a:r>
            <a:r>
              <a:rPr lang="ko-KR" altLang="en-US" dirty="0">
                <a:solidFill>
                  <a:schemeClr val="tx1">
                    <a:lumMod val="75000"/>
                    <a:lumOff val="25000"/>
                  </a:schemeClr>
                </a:solidFill>
                <a:latin typeface="+mn-ea"/>
                <a:ea typeface="+mn-ea"/>
              </a:rPr>
              <a:t>분산형 차트</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기준선 </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기준선을 사용할 수 있는 차트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막대 차트</a:t>
            </a:r>
            <a:r>
              <a:rPr lang="en-US" altLang="ko-KR" dirty="0">
                <a:solidFill>
                  <a:schemeClr val="tx1">
                    <a:lumMod val="75000"/>
                    <a:lumOff val="25000"/>
                  </a:schemeClr>
                </a:solidFill>
                <a:latin typeface="+mn-ea"/>
                <a:ea typeface="+mn-ea"/>
              </a:rPr>
              <a:t>, Line chart</a:t>
            </a:r>
          </a:p>
          <a:p>
            <a:pPr lvl="1"/>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클러스터 </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클러스터를 사용할 수 있는 차트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분산형 차트</a:t>
            </a:r>
            <a:endParaRPr lang="en-US" altLang="ko-KR" dirty="0">
              <a:solidFill>
                <a:schemeClr val="tx1">
                  <a:lumMod val="75000"/>
                  <a:lumOff val="25000"/>
                </a:schemeClr>
              </a:solidFill>
              <a:latin typeface="+mn-ea"/>
              <a:ea typeface="+mn-ea"/>
            </a:endParaRPr>
          </a:p>
          <a:p>
            <a:r>
              <a:rPr lang="en-US" altLang="ko-KR" dirty="0">
                <a:solidFill>
                  <a:prstClr val="black"/>
                </a:solidFill>
                <a:latin typeface="+mn-ea"/>
                <a:ea typeface="+mn-ea"/>
              </a:rPr>
              <a:t>1.0 </a:t>
            </a:r>
            <a:r>
              <a:rPr lang="ko-KR" altLang="en-US" dirty="0">
                <a:solidFill>
                  <a:prstClr val="black"/>
                </a:solidFill>
                <a:latin typeface="+mn-ea"/>
                <a:ea typeface="+mn-ea"/>
              </a:rPr>
              <a:t>기능과 동일</a:t>
            </a:r>
            <a:endParaRPr lang="en-US" altLang="ko-KR" dirty="0">
              <a:solidFill>
                <a:srgbClr val="FF0000"/>
              </a:solidFill>
              <a:latin typeface="+mn-ea"/>
              <a:ea typeface="+mn-ea"/>
            </a:endParaRPr>
          </a:p>
        </p:txBody>
      </p:sp>
      <p:sp>
        <p:nvSpPr>
          <p:cNvPr id="2" name="텍스트 개체 틀 1"/>
          <p:cNvSpPr>
            <a:spLocks noGrp="1"/>
          </p:cNvSpPr>
          <p:nvPr>
            <p:ph type="body" sz="quarter" idx="11"/>
          </p:nvPr>
        </p:nvSpPr>
        <p:spPr/>
        <p:txBody>
          <a:bodyPr/>
          <a:lstStyle/>
          <a:p>
            <a:r>
              <a:rPr lang="ko-KR" altLang="en-US" dirty="0">
                <a:latin typeface="+mn-ea"/>
                <a:ea typeface="+mn-ea"/>
              </a:rPr>
              <a:t>분석 패널 </a:t>
            </a:r>
            <a:r>
              <a:rPr lang="en-US" altLang="ko-KR" dirty="0">
                <a:latin typeface="+mn-ea"/>
                <a:ea typeface="+mn-ea"/>
              </a:rPr>
              <a:t>: </a:t>
            </a:r>
            <a:r>
              <a:rPr lang="ko-KR" altLang="en-US" dirty="0">
                <a:latin typeface="+mn-ea"/>
                <a:ea typeface="+mn-ea"/>
              </a:rPr>
              <a:t>기본 구성</a:t>
            </a:r>
          </a:p>
        </p:txBody>
      </p:sp>
      <p:sp>
        <p:nvSpPr>
          <p:cNvPr id="6" name="제목 5"/>
          <p:cNvSpPr>
            <a:spLocks noGrp="1"/>
          </p:cNvSpPr>
          <p:nvPr>
            <p:ph type="title"/>
          </p:nvPr>
        </p:nvSpPr>
        <p:spPr/>
        <p:txBody>
          <a:bodyPr/>
          <a:lstStyle/>
          <a:p>
            <a:r>
              <a:rPr kumimoji="1" lang="en-US" altLang="ko-KR" dirty="0"/>
              <a:t>3.4</a:t>
            </a:r>
            <a:r>
              <a:rPr kumimoji="1" lang="ko-KR" altLang="en-US" dirty="0"/>
              <a:t> 분석 패널 </a:t>
            </a:r>
            <a:r>
              <a:rPr kumimoji="1" lang="en-US" altLang="ko-KR" dirty="0"/>
              <a:t>(1)</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mn-ea"/>
                <a:ea typeface="+mn-ea"/>
              </a:rPr>
              <a:pPr/>
              <a:t>65</a:t>
            </a:fld>
            <a:endParaRPr lang="ko-KR" altLang="en-US" dirty="0">
              <a:solidFill>
                <a:srgbClr val="FFC000">
                  <a:lumMod val="75000"/>
                </a:srgbClr>
              </a:solidFill>
              <a:latin typeface="+mn-ea"/>
              <a:ea typeface="+mn-ea"/>
            </a:endParaRPr>
          </a:p>
        </p:txBody>
      </p:sp>
      <p:sp>
        <p:nvSpPr>
          <p:cNvPr id="162" name="타원 161"/>
          <p:cNvSpPr/>
          <p:nvPr/>
        </p:nvSpPr>
        <p:spPr>
          <a:xfrm>
            <a:off x="1032875" y="2165847"/>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rPr>
              <a:t>1</a:t>
            </a:r>
            <a:endParaRPr kumimoji="1" lang="ko-KR" altLang="en-US" sz="600" dirty="0">
              <a:solidFill>
                <a:prstClr val="white"/>
              </a:solidFill>
              <a:latin typeface="+mn-ea"/>
            </a:endParaRPr>
          </a:p>
        </p:txBody>
      </p:sp>
      <p:grpSp>
        <p:nvGrpSpPr>
          <p:cNvPr id="4" name="그룹 3">
            <a:extLst>
              <a:ext uri="{FF2B5EF4-FFF2-40B4-BE49-F238E27FC236}">
                <a16:creationId xmlns:a16="http://schemas.microsoft.com/office/drawing/2014/main" id="{F9CF0153-E76E-4FAE-B529-4D13A4869248}"/>
              </a:ext>
            </a:extLst>
          </p:cNvPr>
          <p:cNvGrpSpPr/>
          <p:nvPr/>
        </p:nvGrpSpPr>
        <p:grpSpPr>
          <a:xfrm>
            <a:off x="1134387" y="2443270"/>
            <a:ext cx="1593702" cy="2101229"/>
            <a:chOff x="422613" y="2434398"/>
            <a:chExt cx="1593702" cy="2101229"/>
          </a:xfrm>
        </p:grpSpPr>
        <p:grpSp>
          <p:nvGrpSpPr>
            <p:cNvPr id="20" name="그룹 19">
              <a:extLst>
                <a:ext uri="{FF2B5EF4-FFF2-40B4-BE49-F238E27FC236}">
                  <a16:creationId xmlns:a16="http://schemas.microsoft.com/office/drawing/2014/main" id="{C09791EF-EA2C-41C2-9F01-27B9DABAA7AD}"/>
                </a:ext>
              </a:extLst>
            </p:cNvPr>
            <p:cNvGrpSpPr/>
            <p:nvPr/>
          </p:nvGrpSpPr>
          <p:grpSpPr>
            <a:xfrm>
              <a:off x="422613" y="2434398"/>
              <a:ext cx="1593702" cy="226466"/>
              <a:chOff x="7885875" y="1233127"/>
              <a:chExt cx="1593702" cy="226466"/>
            </a:xfrm>
          </p:grpSpPr>
          <p:sp>
            <p:nvSpPr>
              <p:cNvPr id="21" name="제목 2">
                <a:extLst>
                  <a:ext uri="{FF2B5EF4-FFF2-40B4-BE49-F238E27FC236}">
                    <a16:creationId xmlns:a16="http://schemas.microsoft.com/office/drawing/2014/main" id="{BAD7F3FC-B065-4E6D-8B3C-67BFDFC57D4C}"/>
                  </a:ext>
                </a:extLst>
              </p:cNvPr>
              <p:cNvSpPr txBox="1">
                <a:spLocks/>
              </p:cNvSpPr>
              <p:nvPr/>
            </p:nvSpPr>
            <p:spPr bwMode="auto">
              <a:xfrm>
                <a:off x="7885875" y="1233127"/>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600" dirty="0">
                    <a:solidFill>
                      <a:prstClr val="black">
                        <a:lumMod val="75000"/>
                        <a:lumOff val="25000"/>
                      </a:prstClr>
                    </a:solidFill>
                    <a:latin typeface="+mn-ea"/>
                    <a:ea typeface="+mn-ea"/>
                  </a:rPr>
                  <a:t>예측선</a:t>
                </a:r>
                <a:endParaRPr lang="en-US" altLang="ko-KR" sz="600" dirty="0">
                  <a:solidFill>
                    <a:prstClr val="black">
                      <a:lumMod val="75000"/>
                      <a:lumOff val="25000"/>
                    </a:prstClr>
                  </a:solidFill>
                  <a:latin typeface="+mn-ea"/>
                  <a:ea typeface="+mn-ea"/>
                </a:endParaRPr>
              </a:p>
            </p:txBody>
          </p:sp>
          <p:sp>
            <p:nvSpPr>
              <p:cNvPr id="22" name="제목 2">
                <a:extLst>
                  <a:ext uri="{FF2B5EF4-FFF2-40B4-BE49-F238E27FC236}">
                    <a16:creationId xmlns:a16="http://schemas.microsoft.com/office/drawing/2014/main" id="{E9A52820-7E8E-44DF-9C59-8056EC6CCC3B}"/>
                  </a:ext>
                </a:extLst>
              </p:cNvPr>
              <p:cNvSpPr txBox="1">
                <a:spLocks/>
              </p:cNvSpPr>
              <p:nvPr/>
            </p:nvSpPr>
            <p:spPr bwMode="auto">
              <a:xfrm>
                <a:off x="9047528" y="1233127"/>
                <a:ext cx="360041" cy="226466"/>
              </a:xfrm>
              <a:prstGeom prst="rect">
                <a:avLst/>
              </a:prstGeom>
              <a:noFill/>
              <a:ln>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ko-KR" altLang="en-US" sz="600" dirty="0">
                    <a:solidFill>
                      <a:prstClr val="black">
                        <a:lumMod val="75000"/>
                        <a:lumOff val="25000"/>
                      </a:prstClr>
                    </a:solidFill>
                    <a:latin typeface="+mn-ea"/>
                    <a:ea typeface="+mn-ea"/>
                  </a:rPr>
                  <a:t>▼</a:t>
                </a:r>
                <a:endParaRPr lang="en-US" altLang="ko-KR" sz="600" dirty="0">
                  <a:solidFill>
                    <a:prstClr val="black">
                      <a:lumMod val="75000"/>
                      <a:lumOff val="25000"/>
                    </a:prstClr>
                  </a:solidFill>
                  <a:latin typeface="+mn-ea"/>
                  <a:ea typeface="+mn-ea"/>
                </a:endParaRPr>
              </a:p>
            </p:txBody>
          </p:sp>
        </p:grpSp>
        <p:grpSp>
          <p:nvGrpSpPr>
            <p:cNvPr id="23" name="그룹 22">
              <a:extLst>
                <a:ext uri="{FF2B5EF4-FFF2-40B4-BE49-F238E27FC236}">
                  <a16:creationId xmlns:a16="http://schemas.microsoft.com/office/drawing/2014/main" id="{BA14113B-DF3C-4F9B-BCA9-CFC554C9B552}"/>
                </a:ext>
              </a:extLst>
            </p:cNvPr>
            <p:cNvGrpSpPr/>
            <p:nvPr/>
          </p:nvGrpSpPr>
          <p:grpSpPr>
            <a:xfrm>
              <a:off x="422613" y="2667258"/>
              <a:ext cx="1593702" cy="226466"/>
              <a:chOff x="7885875" y="1233127"/>
              <a:chExt cx="1593702" cy="226466"/>
            </a:xfrm>
          </p:grpSpPr>
          <p:sp>
            <p:nvSpPr>
              <p:cNvPr id="24" name="제목 2">
                <a:extLst>
                  <a:ext uri="{FF2B5EF4-FFF2-40B4-BE49-F238E27FC236}">
                    <a16:creationId xmlns:a16="http://schemas.microsoft.com/office/drawing/2014/main" id="{BE74885D-6656-498A-970A-D1B0B3DAD773}"/>
                  </a:ext>
                </a:extLst>
              </p:cNvPr>
              <p:cNvSpPr txBox="1">
                <a:spLocks/>
              </p:cNvSpPr>
              <p:nvPr/>
            </p:nvSpPr>
            <p:spPr bwMode="auto">
              <a:xfrm>
                <a:off x="7885875" y="1233127"/>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600" dirty="0">
                    <a:solidFill>
                      <a:prstClr val="black">
                        <a:lumMod val="75000"/>
                        <a:lumOff val="25000"/>
                      </a:prstClr>
                    </a:solidFill>
                    <a:latin typeface="+mn-ea"/>
                    <a:ea typeface="+mn-ea"/>
                  </a:rPr>
                  <a:t>추세선</a:t>
                </a:r>
                <a:endParaRPr lang="en-US" altLang="ko-KR" sz="600" dirty="0">
                  <a:solidFill>
                    <a:prstClr val="black">
                      <a:lumMod val="75000"/>
                      <a:lumOff val="25000"/>
                    </a:prstClr>
                  </a:solidFill>
                  <a:latin typeface="+mn-ea"/>
                  <a:ea typeface="+mn-ea"/>
                </a:endParaRPr>
              </a:p>
            </p:txBody>
          </p:sp>
          <p:sp>
            <p:nvSpPr>
              <p:cNvPr id="25" name="제목 2">
                <a:extLst>
                  <a:ext uri="{FF2B5EF4-FFF2-40B4-BE49-F238E27FC236}">
                    <a16:creationId xmlns:a16="http://schemas.microsoft.com/office/drawing/2014/main" id="{175D936D-7A19-44AD-9F8B-1FB6003EA882}"/>
                  </a:ext>
                </a:extLst>
              </p:cNvPr>
              <p:cNvSpPr txBox="1">
                <a:spLocks/>
              </p:cNvSpPr>
              <p:nvPr/>
            </p:nvSpPr>
            <p:spPr bwMode="auto">
              <a:xfrm>
                <a:off x="9047528" y="1233127"/>
                <a:ext cx="360041" cy="226466"/>
              </a:xfrm>
              <a:prstGeom prst="rect">
                <a:avLst/>
              </a:prstGeom>
              <a:noFill/>
              <a:ln>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ko-KR" altLang="en-US" sz="600" dirty="0">
                    <a:solidFill>
                      <a:prstClr val="black">
                        <a:lumMod val="75000"/>
                        <a:lumOff val="25000"/>
                      </a:prstClr>
                    </a:solidFill>
                    <a:latin typeface="+mn-ea"/>
                    <a:ea typeface="+mn-ea"/>
                  </a:rPr>
                  <a:t>▼</a:t>
                </a:r>
                <a:endParaRPr lang="en-US" altLang="ko-KR" sz="600" dirty="0">
                  <a:solidFill>
                    <a:prstClr val="black">
                      <a:lumMod val="75000"/>
                      <a:lumOff val="25000"/>
                    </a:prstClr>
                  </a:solidFill>
                  <a:latin typeface="+mn-ea"/>
                  <a:ea typeface="+mn-ea"/>
                </a:endParaRPr>
              </a:p>
            </p:txBody>
          </p:sp>
        </p:grpSp>
        <p:grpSp>
          <p:nvGrpSpPr>
            <p:cNvPr id="26" name="그룹 25">
              <a:extLst>
                <a:ext uri="{FF2B5EF4-FFF2-40B4-BE49-F238E27FC236}">
                  <a16:creationId xmlns:a16="http://schemas.microsoft.com/office/drawing/2014/main" id="{3C7609FF-4064-440F-96D1-396F8804DFAF}"/>
                </a:ext>
              </a:extLst>
            </p:cNvPr>
            <p:cNvGrpSpPr/>
            <p:nvPr/>
          </p:nvGrpSpPr>
          <p:grpSpPr>
            <a:xfrm>
              <a:off x="422613" y="2900118"/>
              <a:ext cx="1593702" cy="226466"/>
              <a:chOff x="7885875" y="1233127"/>
              <a:chExt cx="1593702" cy="226466"/>
            </a:xfrm>
          </p:grpSpPr>
          <p:sp>
            <p:nvSpPr>
              <p:cNvPr id="27" name="제목 2">
                <a:extLst>
                  <a:ext uri="{FF2B5EF4-FFF2-40B4-BE49-F238E27FC236}">
                    <a16:creationId xmlns:a16="http://schemas.microsoft.com/office/drawing/2014/main" id="{9E00D3F3-8637-4E79-BE08-8A3199E5A9B9}"/>
                  </a:ext>
                </a:extLst>
              </p:cNvPr>
              <p:cNvSpPr txBox="1">
                <a:spLocks/>
              </p:cNvSpPr>
              <p:nvPr/>
            </p:nvSpPr>
            <p:spPr bwMode="auto">
              <a:xfrm>
                <a:off x="7885875" y="1233127"/>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600" dirty="0">
                    <a:solidFill>
                      <a:prstClr val="black">
                        <a:lumMod val="75000"/>
                        <a:lumOff val="25000"/>
                      </a:prstClr>
                    </a:solidFill>
                    <a:latin typeface="+mn-ea"/>
                    <a:ea typeface="+mn-ea"/>
                  </a:rPr>
                  <a:t>기준선</a:t>
                </a:r>
                <a:endParaRPr lang="en-US" altLang="ko-KR" sz="600" dirty="0">
                  <a:solidFill>
                    <a:prstClr val="black">
                      <a:lumMod val="75000"/>
                      <a:lumOff val="25000"/>
                    </a:prstClr>
                  </a:solidFill>
                  <a:latin typeface="+mn-ea"/>
                  <a:ea typeface="+mn-ea"/>
                </a:endParaRPr>
              </a:p>
            </p:txBody>
          </p:sp>
          <p:sp>
            <p:nvSpPr>
              <p:cNvPr id="28" name="제목 2">
                <a:extLst>
                  <a:ext uri="{FF2B5EF4-FFF2-40B4-BE49-F238E27FC236}">
                    <a16:creationId xmlns:a16="http://schemas.microsoft.com/office/drawing/2014/main" id="{F48F6F6C-2E5E-4C31-AD98-103E212CDE1E}"/>
                  </a:ext>
                </a:extLst>
              </p:cNvPr>
              <p:cNvSpPr txBox="1">
                <a:spLocks/>
              </p:cNvSpPr>
              <p:nvPr/>
            </p:nvSpPr>
            <p:spPr bwMode="auto">
              <a:xfrm>
                <a:off x="9047528" y="1233127"/>
                <a:ext cx="360041" cy="226466"/>
              </a:xfrm>
              <a:prstGeom prst="rect">
                <a:avLst/>
              </a:prstGeom>
              <a:noFill/>
              <a:ln>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ko-KR" altLang="en-US" sz="600" dirty="0">
                    <a:solidFill>
                      <a:prstClr val="black">
                        <a:lumMod val="75000"/>
                        <a:lumOff val="25000"/>
                      </a:prstClr>
                    </a:solidFill>
                    <a:latin typeface="+mn-ea"/>
                    <a:ea typeface="+mn-ea"/>
                  </a:rPr>
                  <a:t>▼</a:t>
                </a:r>
                <a:endParaRPr lang="en-US" altLang="ko-KR" sz="600" dirty="0">
                  <a:solidFill>
                    <a:prstClr val="black">
                      <a:lumMod val="75000"/>
                      <a:lumOff val="25000"/>
                    </a:prstClr>
                  </a:solidFill>
                  <a:latin typeface="+mn-ea"/>
                  <a:ea typeface="+mn-ea"/>
                </a:endParaRPr>
              </a:p>
            </p:txBody>
          </p:sp>
        </p:grpSp>
        <p:grpSp>
          <p:nvGrpSpPr>
            <p:cNvPr id="29" name="그룹 28">
              <a:extLst>
                <a:ext uri="{FF2B5EF4-FFF2-40B4-BE49-F238E27FC236}">
                  <a16:creationId xmlns:a16="http://schemas.microsoft.com/office/drawing/2014/main" id="{44F7BB43-E4D2-4211-8799-71B173DDFC76}"/>
                </a:ext>
              </a:extLst>
            </p:cNvPr>
            <p:cNvGrpSpPr/>
            <p:nvPr/>
          </p:nvGrpSpPr>
          <p:grpSpPr>
            <a:xfrm>
              <a:off x="422613" y="3132978"/>
              <a:ext cx="1593702" cy="226466"/>
              <a:chOff x="7885875" y="1233127"/>
              <a:chExt cx="1593702" cy="226466"/>
            </a:xfrm>
          </p:grpSpPr>
          <p:sp>
            <p:nvSpPr>
              <p:cNvPr id="31" name="제목 2">
                <a:extLst>
                  <a:ext uri="{FF2B5EF4-FFF2-40B4-BE49-F238E27FC236}">
                    <a16:creationId xmlns:a16="http://schemas.microsoft.com/office/drawing/2014/main" id="{5D7180E5-200A-4789-927F-93D1CC63B80F}"/>
                  </a:ext>
                </a:extLst>
              </p:cNvPr>
              <p:cNvSpPr txBox="1">
                <a:spLocks/>
              </p:cNvSpPr>
              <p:nvPr/>
            </p:nvSpPr>
            <p:spPr bwMode="auto">
              <a:xfrm>
                <a:off x="7885875" y="1233127"/>
                <a:ext cx="1593702" cy="226466"/>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ko-KR" altLang="en-US" sz="600" dirty="0">
                    <a:solidFill>
                      <a:prstClr val="white">
                        <a:lumMod val="75000"/>
                      </a:prstClr>
                    </a:solidFill>
                    <a:latin typeface="+mn-ea"/>
                    <a:ea typeface="+mn-ea"/>
                  </a:rPr>
                  <a:t>클러스터</a:t>
                </a:r>
                <a:endParaRPr lang="en-US" altLang="ko-KR" sz="600" dirty="0">
                  <a:solidFill>
                    <a:prstClr val="white">
                      <a:lumMod val="75000"/>
                    </a:prstClr>
                  </a:solidFill>
                  <a:latin typeface="+mn-ea"/>
                  <a:ea typeface="+mn-ea"/>
                </a:endParaRPr>
              </a:p>
            </p:txBody>
          </p:sp>
          <p:sp>
            <p:nvSpPr>
              <p:cNvPr id="32" name="제목 2">
                <a:extLst>
                  <a:ext uri="{FF2B5EF4-FFF2-40B4-BE49-F238E27FC236}">
                    <a16:creationId xmlns:a16="http://schemas.microsoft.com/office/drawing/2014/main" id="{D60631B0-2C08-482C-B1BF-99A10C335F9C}"/>
                  </a:ext>
                </a:extLst>
              </p:cNvPr>
              <p:cNvSpPr txBox="1">
                <a:spLocks/>
              </p:cNvSpPr>
              <p:nvPr/>
            </p:nvSpPr>
            <p:spPr bwMode="auto">
              <a:xfrm>
                <a:off x="9047528" y="1233127"/>
                <a:ext cx="360041" cy="226466"/>
              </a:xfrm>
              <a:prstGeom prst="rect">
                <a:avLst/>
              </a:prstGeom>
              <a:noFill/>
              <a:ln>
                <a:noFill/>
              </a:ln>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lnSpc>
                    <a:spcPct val="150000"/>
                  </a:lnSpc>
                  <a:buClr>
                    <a:srgbClr val="336699"/>
                  </a:buClr>
                </a:pPr>
                <a:r>
                  <a:rPr lang="ko-KR" altLang="en-US" sz="600" dirty="0">
                    <a:solidFill>
                      <a:prstClr val="white">
                        <a:lumMod val="75000"/>
                      </a:prstClr>
                    </a:solidFill>
                    <a:latin typeface="+mn-ea"/>
                    <a:ea typeface="+mn-ea"/>
                  </a:rPr>
                  <a:t>▼</a:t>
                </a:r>
                <a:endParaRPr lang="en-US" altLang="ko-KR" sz="600" dirty="0">
                  <a:solidFill>
                    <a:prstClr val="white">
                      <a:lumMod val="75000"/>
                    </a:prstClr>
                  </a:solidFill>
                  <a:latin typeface="+mn-ea"/>
                  <a:ea typeface="+mn-ea"/>
                </a:endParaRPr>
              </a:p>
            </p:txBody>
          </p:sp>
        </p:grpSp>
        <p:sp>
          <p:nvSpPr>
            <p:cNvPr id="33" name="제목 2">
              <a:extLst>
                <a:ext uri="{FF2B5EF4-FFF2-40B4-BE49-F238E27FC236}">
                  <a16:creationId xmlns:a16="http://schemas.microsoft.com/office/drawing/2014/main" id="{55501E15-07EE-4E05-B666-7960BE298094}"/>
                </a:ext>
              </a:extLst>
            </p:cNvPr>
            <p:cNvSpPr txBox="1">
              <a:spLocks/>
            </p:cNvSpPr>
            <p:nvPr/>
          </p:nvSpPr>
          <p:spPr bwMode="auto">
            <a:xfrm>
              <a:off x="422613" y="3365838"/>
              <a:ext cx="1593702" cy="1169789"/>
            </a:xfrm>
            <a:prstGeom prst="rect">
              <a:avLst/>
            </a:prstGeom>
            <a:noFill/>
            <a:ln w="3175">
              <a:noFill/>
            </a:ln>
            <a:extLst/>
          </p:spPr>
          <p:txBody>
            <a:bodyPr lIns="72000" tIns="36000" rIns="576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ko-KR" altLang="en-US" sz="600" dirty="0">
                  <a:solidFill>
                    <a:schemeClr val="bg1"/>
                  </a:solidFill>
                  <a:latin typeface="+mn-ea"/>
                  <a:ea typeface="+mn-ea"/>
                </a:rPr>
                <a:t>활성화</a:t>
              </a:r>
              <a:r>
                <a:rPr lang="en-US" altLang="ko-KR" sz="600" dirty="0">
                  <a:solidFill>
                    <a:schemeClr val="bg1"/>
                  </a:solidFill>
                  <a:latin typeface="+mn-ea"/>
                  <a:ea typeface="+mn-ea"/>
                </a:rPr>
                <a:t>	OFF</a:t>
              </a:r>
            </a:p>
            <a:p>
              <a:pPr>
                <a:lnSpc>
                  <a:spcPct val="200000"/>
                </a:lnSpc>
                <a:buClr>
                  <a:srgbClr val="336699"/>
                </a:buClr>
              </a:pPr>
              <a:r>
                <a:rPr lang="ko-KR" altLang="en-US" sz="500" dirty="0">
                  <a:solidFill>
                    <a:schemeClr val="bg1"/>
                  </a:solidFill>
                  <a:latin typeface="+mn-ea"/>
                  <a:ea typeface="+mn-ea"/>
                </a:rPr>
                <a:t>◎ 클러스터를 사용할 수 있는 차트</a:t>
              </a:r>
            </a:p>
            <a:p>
              <a:pPr>
                <a:lnSpc>
                  <a:spcPct val="200000"/>
                </a:lnSpc>
                <a:buClr>
                  <a:srgbClr val="336699"/>
                </a:buClr>
              </a:pPr>
              <a:r>
                <a:rPr lang="en-US" altLang="ko-KR" sz="500" dirty="0">
                  <a:solidFill>
                    <a:schemeClr val="bg1"/>
                  </a:solidFill>
                  <a:latin typeface="+mn-ea"/>
                  <a:ea typeface="+mn-ea"/>
                </a:rPr>
                <a:t>- </a:t>
              </a:r>
              <a:r>
                <a:rPr lang="ko-KR" altLang="en-US" sz="500" dirty="0">
                  <a:solidFill>
                    <a:schemeClr val="bg1"/>
                  </a:solidFill>
                  <a:latin typeface="+mn-ea"/>
                  <a:ea typeface="+mn-ea"/>
                </a:rPr>
                <a:t>분산형 차트</a:t>
              </a:r>
              <a:endParaRPr lang="en-US" altLang="ko-KR" sz="500" dirty="0">
                <a:solidFill>
                  <a:schemeClr val="bg1"/>
                </a:solidFill>
                <a:latin typeface="+mn-ea"/>
                <a:ea typeface="+mn-ea"/>
              </a:endParaRPr>
            </a:p>
          </p:txBody>
        </p:sp>
      </p:grpSp>
      <p:sp>
        <p:nvSpPr>
          <p:cNvPr id="34" name="모서리가 둥근 직사각형 215">
            <a:extLst>
              <a:ext uri="{FF2B5EF4-FFF2-40B4-BE49-F238E27FC236}">
                <a16:creationId xmlns:a16="http://schemas.microsoft.com/office/drawing/2014/main" id="{68A19577-7408-4F8D-B524-57FAB68E3240}"/>
              </a:ext>
            </a:extLst>
          </p:cNvPr>
          <p:cNvSpPr/>
          <p:nvPr/>
        </p:nvSpPr>
        <p:spPr>
          <a:xfrm>
            <a:off x="2403390" y="3464407"/>
            <a:ext cx="235088" cy="114249"/>
          </a:xfrm>
          <a:prstGeom prst="roundRect">
            <a:avLst>
              <a:gd name="adj" fmla="val 50000"/>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endParaRPr lang="ko-KR" altLang="en-US" sz="600" dirty="0">
              <a:solidFill>
                <a:prstClr val="white"/>
              </a:solidFill>
              <a:latin typeface="+mn-ea"/>
            </a:endParaRPr>
          </a:p>
        </p:txBody>
      </p:sp>
      <p:sp>
        <p:nvSpPr>
          <p:cNvPr id="35" name="타원 34">
            <a:extLst>
              <a:ext uri="{FF2B5EF4-FFF2-40B4-BE49-F238E27FC236}">
                <a16:creationId xmlns:a16="http://schemas.microsoft.com/office/drawing/2014/main" id="{98049517-1197-4572-ABE5-F446B5887A0F}"/>
              </a:ext>
            </a:extLst>
          </p:cNvPr>
          <p:cNvSpPr/>
          <p:nvPr/>
        </p:nvSpPr>
        <p:spPr>
          <a:xfrm>
            <a:off x="2403390" y="3453829"/>
            <a:ext cx="135404" cy="135404"/>
          </a:xfrm>
          <a:prstGeom prst="ellipse">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800" dirty="0">
              <a:solidFill>
                <a:prstClr val="white"/>
              </a:solidFill>
              <a:latin typeface="+mn-ea"/>
            </a:endParaRPr>
          </a:p>
        </p:txBody>
      </p:sp>
      <p:sp>
        <p:nvSpPr>
          <p:cNvPr id="36" name="타원 35">
            <a:extLst>
              <a:ext uri="{FF2B5EF4-FFF2-40B4-BE49-F238E27FC236}">
                <a16:creationId xmlns:a16="http://schemas.microsoft.com/office/drawing/2014/main" id="{F9490508-3D95-422E-959F-2CAF00FEE8F5}"/>
              </a:ext>
            </a:extLst>
          </p:cNvPr>
          <p:cNvSpPr/>
          <p:nvPr/>
        </p:nvSpPr>
        <p:spPr>
          <a:xfrm>
            <a:off x="1032875" y="3217705"/>
            <a:ext cx="101512" cy="101524"/>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eaLnBrk="0" fontAlgn="base" latinLnBrk="0" hangingPunct="0">
              <a:spcBef>
                <a:spcPct val="0"/>
              </a:spcBef>
              <a:spcAft>
                <a:spcPct val="0"/>
              </a:spcAft>
            </a:pPr>
            <a:r>
              <a:rPr kumimoji="1" lang="en-US" altLang="ko-KR" sz="600" dirty="0">
                <a:solidFill>
                  <a:prstClr val="white"/>
                </a:solidFill>
                <a:latin typeface="+mn-ea"/>
              </a:rPr>
              <a:t>2</a:t>
            </a:r>
            <a:endParaRPr kumimoji="1" lang="ko-KR" altLang="en-US" sz="600" dirty="0">
              <a:solidFill>
                <a:prstClr val="white"/>
              </a:solidFill>
              <a:latin typeface="+mn-ea"/>
            </a:endParaRPr>
          </a:p>
        </p:txBody>
      </p:sp>
      <p:pic>
        <p:nvPicPr>
          <p:cNvPr id="37" name="그림 36">
            <a:extLst>
              <a:ext uri="{FF2B5EF4-FFF2-40B4-BE49-F238E27FC236}">
                <a16:creationId xmlns:a16="http://schemas.microsoft.com/office/drawing/2014/main" id="{A69E03C2-C6E3-4AFA-9DF7-D315C9210453}"/>
              </a:ext>
            </a:extLst>
          </p:cNvPr>
          <p:cNvPicPr>
            <a:picLocks noChangeAspect="1"/>
          </p:cNvPicPr>
          <p:nvPr/>
        </p:nvPicPr>
        <p:blipFill>
          <a:blip r:embed="rId3"/>
          <a:stretch>
            <a:fillRect/>
          </a:stretch>
        </p:blipFill>
        <p:spPr>
          <a:xfrm>
            <a:off x="9779039" y="2782187"/>
            <a:ext cx="162914" cy="162912"/>
          </a:xfrm>
          <a:prstGeom prst="rect">
            <a:avLst/>
          </a:prstGeom>
        </p:spPr>
      </p:pic>
      <p:pic>
        <p:nvPicPr>
          <p:cNvPr id="38" name="그림 37">
            <a:extLst>
              <a:ext uri="{FF2B5EF4-FFF2-40B4-BE49-F238E27FC236}">
                <a16:creationId xmlns:a16="http://schemas.microsoft.com/office/drawing/2014/main" id="{111DD258-1BCC-4AA4-B8D5-EE230D23B798}"/>
              </a:ext>
            </a:extLst>
          </p:cNvPr>
          <p:cNvPicPr>
            <a:picLocks noChangeAspect="1"/>
          </p:cNvPicPr>
          <p:nvPr/>
        </p:nvPicPr>
        <p:blipFill>
          <a:blip r:embed="rId4"/>
          <a:stretch>
            <a:fillRect/>
          </a:stretch>
        </p:blipFill>
        <p:spPr>
          <a:xfrm>
            <a:off x="9774278" y="2523315"/>
            <a:ext cx="172436" cy="172436"/>
          </a:xfrm>
          <a:prstGeom prst="rect">
            <a:avLst/>
          </a:prstGeom>
        </p:spPr>
      </p:pic>
      <p:grpSp>
        <p:nvGrpSpPr>
          <p:cNvPr id="39" name="그룹 38">
            <a:extLst>
              <a:ext uri="{FF2B5EF4-FFF2-40B4-BE49-F238E27FC236}">
                <a16:creationId xmlns:a16="http://schemas.microsoft.com/office/drawing/2014/main" id="{6F0F76A7-E1A8-4E14-A1CE-11C04477AE3D}"/>
              </a:ext>
            </a:extLst>
          </p:cNvPr>
          <p:cNvGrpSpPr/>
          <p:nvPr/>
        </p:nvGrpSpPr>
        <p:grpSpPr>
          <a:xfrm>
            <a:off x="9771467" y="1741750"/>
            <a:ext cx="178058" cy="176972"/>
            <a:chOff x="4495800" y="3111532"/>
            <a:chExt cx="1041400" cy="1035049"/>
          </a:xfrm>
          <a:solidFill>
            <a:schemeClr val="tx1"/>
          </a:solidFill>
        </p:grpSpPr>
        <p:pic>
          <p:nvPicPr>
            <p:cNvPr id="40" name="그래픽 28" descr="줄 화살표: 일자형">
              <a:extLst>
                <a:ext uri="{FF2B5EF4-FFF2-40B4-BE49-F238E27FC236}">
                  <a16:creationId xmlns:a16="http://schemas.microsoft.com/office/drawing/2014/main" id="{6245388B-18E4-43E1-B9CF-BB004338575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4622800" y="3232181"/>
              <a:ext cx="914400" cy="914400"/>
            </a:xfrm>
            <a:prstGeom prst="rect">
              <a:avLst/>
            </a:prstGeom>
          </p:spPr>
        </p:pic>
        <p:pic>
          <p:nvPicPr>
            <p:cNvPr id="41" name="그래픽 29" descr="줄 화살표: 일자형">
              <a:extLst>
                <a:ext uri="{FF2B5EF4-FFF2-40B4-BE49-F238E27FC236}">
                  <a16:creationId xmlns:a16="http://schemas.microsoft.com/office/drawing/2014/main" id="{4B0551F4-1B57-4A40-A7B9-7893E24EBC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4495800" y="3111532"/>
              <a:ext cx="914400" cy="914400"/>
            </a:xfrm>
            <a:prstGeom prst="rect">
              <a:avLst/>
            </a:prstGeom>
          </p:spPr>
        </p:pic>
      </p:grpSp>
      <p:pic>
        <p:nvPicPr>
          <p:cNvPr id="42" name="그림 41">
            <a:extLst>
              <a:ext uri="{FF2B5EF4-FFF2-40B4-BE49-F238E27FC236}">
                <a16:creationId xmlns:a16="http://schemas.microsoft.com/office/drawing/2014/main" id="{79838742-AA26-4C1B-B85E-D83F4AD5BC60}"/>
              </a:ext>
            </a:extLst>
          </p:cNvPr>
          <p:cNvPicPr>
            <a:picLocks noChangeAspect="1"/>
          </p:cNvPicPr>
          <p:nvPr/>
        </p:nvPicPr>
        <p:blipFill>
          <a:blip r:embed="rId7"/>
          <a:stretch>
            <a:fillRect/>
          </a:stretch>
        </p:blipFill>
        <p:spPr>
          <a:xfrm>
            <a:off x="9751450" y="2216609"/>
            <a:ext cx="218092" cy="220272"/>
          </a:xfrm>
          <a:prstGeom prst="rect">
            <a:avLst/>
          </a:prstGeom>
        </p:spPr>
      </p:pic>
      <p:pic>
        <p:nvPicPr>
          <p:cNvPr id="43" name="그래픽 31" descr="팔레트">
            <a:extLst>
              <a:ext uri="{FF2B5EF4-FFF2-40B4-BE49-F238E27FC236}">
                <a16:creationId xmlns:a16="http://schemas.microsoft.com/office/drawing/2014/main" id="{22D86E90-DF6D-454E-9111-53D31D01CC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65203" y="1464730"/>
            <a:ext cx="190586" cy="190586"/>
          </a:xfrm>
          <a:prstGeom prst="rect">
            <a:avLst/>
          </a:prstGeom>
        </p:spPr>
      </p:pic>
      <p:pic>
        <p:nvPicPr>
          <p:cNvPr id="44" name="그림 43">
            <a:extLst>
              <a:ext uri="{FF2B5EF4-FFF2-40B4-BE49-F238E27FC236}">
                <a16:creationId xmlns:a16="http://schemas.microsoft.com/office/drawing/2014/main" id="{66444246-4744-4224-A7CE-CEDC1CBED128}"/>
              </a:ext>
            </a:extLst>
          </p:cNvPr>
          <p:cNvPicPr>
            <a:picLocks noChangeAspect="1"/>
          </p:cNvPicPr>
          <p:nvPr/>
        </p:nvPicPr>
        <p:blipFill>
          <a:blip r:embed="rId10"/>
          <a:stretch>
            <a:fillRect/>
          </a:stretch>
        </p:blipFill>
        <p:spPr>
          <a:xfrm>
            <a:off x="9785314" y="1999389"/>
            <a:ext cx="149411" cy="149411"/>
          </a:xfrm>
          <a:prstGeom prst="rect">
            <a:avLst/>
          </a:prstGeom>
        </p:spPr>
      </p:pic>
      <p:sp>
        <p:nvSpPr>
          <p:cNvPr id="49" name="TextBox 48"/>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3</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
        <p:nvSpPr>
          <p:cNvPr id="45" name="직사각형 44">
            <a:extLst>
              <a:ext uri="{FF2B5EF4-FFF2-40B4-BE49-F238E27FC236}">
                <a16:creationId xmlns:a16="http://schemas.microsoft.com/office/drawing/2014/main" id="{79874685-6C8D-4E85-B318-136A3EA5F634}"/>
              </a:ext>
            </a:extLst>
          </p:cNvPr>
          <p:cNvSpPr/>
          <p:nvPr/>
        </p:nvSpPr>
        <p:spPr>
          <a:xfrm>
            <a:off x="2403389" y="1845299"/>
            <a:ext cx="5377859" cy="3511315"/>
          </a:xfrm>
          <a:prstGeom prst="rect">
            <a:avLst/>
          </a:prstGeom>
          <a:solidFill>
            <a:srgbClr val="FF0000"/>
          </a:solidFill>
          <a:ln w="635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ko-KR" altLang="en-US" sz="1200" kern="0" dirty="0">
                <a:solidFill>
                  <a:schemeClr val="bg1"/>
                </a:solidFill>
                <a:latin typeface="+mn-ea"/>
                <a:cs typeface="Nanum Gothic" charset="-127"/>
              </a:rPr>
              <a:t>분석 패널은 별도로 문서 분리</a:t>
            </a:r>
            <a:r>
              <a:rPr kumimoji="1" lang="en-US" altLang="ko-KR" sz="1200" kern="0" dirty="0">
                <a:solidFill>
                  <a:schemeClr val="bg1"/>
                </a:solidFill>
                <a:latin typeface="+mn-ea"/>
                <a:cs typeface="Nanum Gothic" charset="-127"/>
              </a:rPr>
              <a:t>(C4)</a:t>
            </a:r>
            <a:endParaRPr kumimoji="1" lang="ko-KR" altLang="en-US" sz="1200" b="0" i="0" u="none" strike="noStrike" kern="0" cap="none" spc="0" normalizeH="0" baseline="0" noProof="0" dirty="0">
              <a:ln>
                <a:noFill/>
              </a:ln>
              <a:solidFill>
                <a:schemeClr val="bg1"/>
              </a:solidFill>
              <a:effectLst/>
              <a:uLnTx/>
              <a:uFillTx/>
              <a:latin typeface="+mn-ea"/>
              <a:cs typeface="Nanum Gothic" charset="-127"/>
            </a:endParaRPr>
          </a:p>
        </p:txBody>
      </p:sp>
    </p:spTree>
    <p:extLst>
      <p:ext uri="{BB962C8B-B14F-4D97-AF65-F5344CB8AC3E}">
        <p14:creationId xmlns:p14="http://schemas.microsoft.com/office/powerpoint/2010/main" val="9621417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pPr marL="0" indent="0">
              <a:buNone/>
            </a:pPr>
            <a:r>
              <a:rPr lang="en-US" altLang="ko-KR" dirty="0"/>
              <a:t>[</a:t>
            </a:r>
            <a:r>
              <a:rPr lang="ko-KR" altLang="en-US" dirty="0"/>
              <a:t>차트생성 초기 상태 </a:t>
            </a:r>
            <a:r>
              <a:rPr lang="en-US" altLang="ko-KR" dirty="0"/>
              <a:t>:</a:t>
            </a:r>
            <a:r>
              <a:rPr lang="ko-KR" altLang="en-US" dirty="0"/>
              <a:t> 데이터 </a:t>
            </a:r>
            <a:r>
              <a:rPr lang="en-US" altLang="ko-KR" dirty="0"/>
              <a:t>/</a:t>
            </a:r>
            <a:r>
              <a:rPr lang="ko-KR" altLang="en-US" dirty="0"/>
              <a:t> 차트 미선택 </a:t>
            </a:r>
            <a:r>
              <a:rPr lang="en-US" altLang="ko-KR" dirty="0"/>
              <a:t>/</a:t>
            </a:r>
            <a:r>
              <a:rPr lang="ko-KR" altLang="en-US" dirty="0"/>
              <a:t> 데이터 패널 오픈</a:t>
            </a:r>
            <a:r>
              <a:rPr lang="en-US" altLang="ko-KR" dirty="0"/>
              <a:t>]</a:t>
            </a:r>
          </a:p>
          <a:p>
            <a:r>
              <a:rPr lang="ko-KR" altLang="en-US" dirty="0"/>
              <a:t>좌측 패널 영역</a:t>
            </a:r>
            <a:endParaRPr lang="en-US" altLang="ko-KR" dirty="0"/>
          </a:p>
          <a:p>
            <a:pPr lvl="1"/>
            <a:r>
              <a:rPr lang="ko-KR" altLang="en-US" dirty="0"/>
              <a:t>데이터 </a:t>
            </a:r>
            <a:endParaRPr lang="en-US" altLang="ko-KR" dirty="0"/>
          </a:p>
          <a:p>
            <a:pPr lvl="2"/>
            <a:r>
              <a:rPr lang="ko-KR" altLang="en-US" dirty="0"/>
              <a:t>선택값 없음을 나타내는 문구</a:t>
            </a:r>
            <a:endParaRPr lang="en-US" altLang="ko-KR" dirty="0"/>
          </a:p>
          <a:p>
            <a:pPr lvl="1"/>
            <a:r>
              <a:rPr lang="ko-KR" altLang="en-US" dirty="0"/>
              <a:t>차트 종류</a:t>
            </a:r>
            <a:endParaRPr lang="en-US" altLang="ko-KR" dirty="0"/>
          </a:p>
          <a:p>
            <a:pPr lvl="2"/>
            <a:r>
              <a:rPr lang="ko-KR" altLang="en-US" dirty="0"/>
              <a:t>선택값 없음을 나타내는 문구</a:t>
            </a:r>
          </a:p>
          <a:p>
            <a:pPr lvl="1"/>
            <a:r>
              <a:rPr lang="ko-KR" altLang="en-US" dirty="0"/>
              <a:t>스타일 </a:t>
            </a:r>
            <a:r>
              <a:rPr lang="en-US" altLang="ko-KR" dirty="0"/>
              <a:t>/</a:t>
            </a:r>
            <a:r>
              <a:rPr lang="ko-KR" altLang="en-US" dirty="0"/>
              <a:t> 분석</a:t>
            </a:r>
            <a:endParaRPr lang="en-US" altLang="ko-KR" dirty="0"/>
          </a:p>
          <a:p>
            <a:pPr lvl="2"/>
            <a:r>
              <a:rPr lang="ko-KR" altLang="en-US" dirty="0"/>
              <a:t>차트가 그려지지 않은 상태에서는 좌측 패널 중 스타일</a:t>
            </a:r>
            <a:r>
              <a:rPr lang="en-US" altLang="ko-KR" dirty="0"/>
              <a:t>/</a:t>
            </a:r>
            <a:r>
              <a:rPr lang="ko-KR" altLang="en-US" dirty="0"/>
              <a:t>분석 패널을 선택할 수 없음</a:t>
            </a:r>
            <a:endParaRPr lang="en-US" altLang="ko-KR" dirty="0"/>
          </a:p>
          <a:p>
            <a:r>
              <a:rPr lang="ko-KR" altLang="en-US" dirty="0"/>
              <a:t>메인 영역</a:t>
            </a:r>
            <a:endParaRPr lang="en-US" altLang="ko-KR" dirty="0"/>
          </a:p>
          <a:p>
            <a:pPr lvl="1"/>
            <a:r>
              <a:rPr lang="ko-KR" altLang="en-US" dirty="0"/>
              <a:t>차트 선택 이전</a:t>
            </a:r>
            <a:r>
              <a:rPr lang="en-US" altLang="ko-KR" dirty="0"/>
              <a:t>,</a:t>
            </a:r>
            <a:r>
              <a:rPr lang="ko-KR" altLang="en-US" dirty="0"/>
              <a:t> 메인 영역에 차트 종류 썸네일 리스트 표시</a:t>
            </a:r>
            <a:endParaRPr lang="en-US" altLang="ko-KR" dirty="0"/>
          </a:p>
          <a:p>
            <a:pPr lvl="1"/>
            <a:r>
              <a:rPr lang="ko-KR" altLang="en-US" dirty="0"/>
              <a:t>데이터 선택 조건으로 그릴 수 있는 차트에 하이라이트 됨</a:t>
            </a:r>
            <a:endParaRPr lang="en-US" altLang="ko-KR" dirty="0"/>
          </a:p>
          <a:p>
            <a:pPr lvl="1"/>
            <a:r>
              <a:rPr lang="ko-KR" altLang="en-US" dirty="0"/>
              <a:t>즉</a:t>
            </a:r>
            <a:r>
              <a:rPr lang="en-US" altLang="ko-KR" dirty="0"/>
              <a:t>,</a:t>
            </a:r>
            <a:r>
              <a:rPr lang="ko-KR" altLang="en-US" dirty="0"/>
              <a:t> 차트 생성 화면 진입 직후에는 하이라이트 된 차트 없음</a:t>
            </a:r>
            <a:endParaRPr lang="en-US" altLang="ko-KR" dirty="0"/>
          </a:p>
          <a:p>
            <a:pPr marL="0" indent="0">
              <a:buNone/>
            </a:pPr>
            <a:r>
              <a:rPr lang="en-US" altLang="ko-KR" dirty="0"/>
              <a:t>[</a:t>
            </a:r>
            <a:r>
              <a:rPr lang="ko-KR" altLang="en-US" dirty="0"/>
              <a:t>차트 목록</a:t>
            </a:r>
            <a:r>
              <a:rPr lang="en-US" altLang="ko-KR" dirty="0"/>
              <a:t>]</a:t>
            </a:r>
            <a:r>
              <a:rPr lang="ko-KR" altLang="en-US" dirty="0"/>
              <a:t> </a:t>
            </a:r>
            <a:r>
              <a:rPr lang="ko-KR" altLang="en-US" dirty="0">
                <a:solidFill>
                  <a:srgbClr val="00B0F0"/>
                </a:solidFill>
                <a:latin typeface="+mn-ea"/>
              </a:rPr>
              <a:t>☞ 차트 문서 참고</a:t>
            </a:r>
            <a:endParaRPr lang="en-US" altLang="ko-KR" dirty="0"/>
          </a:p>
        </p:txBody>
      </p:sp>
      <p:sp>
        <p:nvSpPr>
          <p:cNvPr id="2" name="텍스트 개체 틀 1"/>
          <p:cNvSpPr>
            <a:spLocks noGrp="1"/>
          </p:cNvSpPr>
          <p:nvPr>
            <p:ph type="body" sz="quarter" idx="11"/>
          </p:nvPr>
        </p:nvSpPr>
        <p:spPr/>
        <p:txBody>
          <a:bodyPr/>
          <a:lstStyle/>
          <a:p>
            <a:r>
              <a:rPr lang="ko-KR" altLang="en-US"/>
              <a:t>차트생성 초기 상태 </a:t>
            </a:r>
            <a:r>
              <a:rPr lang="en-US" altLang="ko-KR"/>
              <a:t>:</a:t>
            </a:r>
            <a:r>
              <a:rPr lang="ko-KR" altLang="en-US"/>
              <a:t> 데이터 </a:t>
            </a:r>
            <a:r>
              <a:rPr lang="en-US" altLang="ko-KR"/>
              <a:t>/</a:t>
            </a:r>
            <a:r>
              <a:rPr lang="ko-KR" altLang="en-US"/>
              <a:t> 차트 미선택 </a:t>
            </a:r>
            <a:r>
              <a:rPr lang="en-US" altLang="ko-KR"/>
              <a:t>/</a:t>
            </a:r>
            <a:r>
              <a:rPr lang="ko-KR" altLang="en-US"/>
              <a:t> 데이터 패널 오픈</a:t>
            </a:r>
            <a:endParaRPr lang="ko-KR" altLang="en-US" dirty="0"/>
          </a:p>
        </p:txBody>
      </p:sp>
      <p:sp>
        <p:nvSpPr>
          <p:cNvPr id="6" name="제목 5"/>
          <p:cNvSpPr>
            <a:spLocks noGrp="1"/>
          </p:cNvSpPr>
          <p:nvPr>
            <p:ph type="title"/>
          </p:nvPr>
        </p:nvSpPr>
        <p:spPr/>
        <p:txBody>
          <a:bodyPr/>
          <a:lstStyle/>
          <a:p>
            <a:r>
              <a:rPr kumimoji="1" lang="en-US" altLang="ko-KR" dirty="0"/>
              <a:t>3.5</a:t>
            </a:r>
            <a:r>
              <a:rPr kumimoji="1" lang="ko-KR" altLang="en-US" dirty="0"/>
              <a:t> 차트 만들기 </a:t>
            </a:r>
            <a:r>
              <a:rPr kumimoji="1" lang="en-US" altLang="ko-KR" dirty="0"/>
              <a:t>(1)</a:t>
            </a:r>
            <a:endParaRPr kumimoji="1" lang="ko-KR" altLang="en-US" dirty="0"/>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66</a:t>
            </a:fld>
            <a:endParaRPr lang="ko-KR" altLang="en-US" dirty="0">
              <a:solidFill>
                <a:prstClr val="white">
                  <a:lumMod val="50000"/>
                </a:prstClr>
              </a:solidFill>
            </a:endParaRPr>
          </a:p>
        </p:txBody>
      </p:sp>
      <p:sp>
        <p:nvSpPr>
          <p:cNvPr id="131" name="제목 2"/>
          <p:cNvSpPr txBox="1">
            <a:spLocks/>
          </p:cNvSpPr>
          <p:nvPr/>
        </p:nvSpPr>
        <p:spPr bwMode="auto">
          <a:xfrm>
            <a:off x="1808243" y="1351449"/>
            <a:ext cx="911132"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Nanum Gothic Regular" charset="-127"/>
                <a:ea typeface="Nanum Gothic Regular" charset="-127"/>
              </a:rPr>
              <a:t>Select data</a:t>
            </a:r>
          </a:p>
        </p:txBody>
      </p:sp>
      <p:sp>
        <p:nvSpPr>
          <p:cNvPr id="138" name="타원 137"/>
          <p:cNvSpPr/>
          <p:nvPr/>
        </p:nvSpPr>
        <p:spPr>
          <a:xfrm>
            <a:off x="943449" y="14053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139" name="타원 138"/>
          <p:cNvSpPr/>
          <p:nvPr/>
        </p:nvSpPr>
        <p:spPr>
          <a:xfrm>
            <a:off x="1815316" y="143829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grpSp>
        <p:nvGrpSpPr>
          <p:cNvPr id="46" name="그룹 45"/>
          <p:cNvGrpSpPr/>
          <p:nvPr/>
        </p:nvGrpSpPr>
        <p:grpSpPr>
          <a:xfrm>
            <a:off x="2882857" y="2547521"/>
            <a:ext cx="5873215" cy="3225382"/>
            <a:chOff x="2273685" y="2963399"/>
            <a:chExt cx="5192595" cy="3559747"/>
          </a:xfrm>
        </p:grpSpPr>
        <p:pic>
          <p:nvPicPr>
            <p:cNvPr id="51" name="그림 50"/>
            <p:cNvPicPr>
              <a:picLocks noChangeAspect="1"/>
            </p:cNvPicPr>
            <p:nvPr/>
          </p:nvPicPr>
          <p:blipFill rotWithShape="1">
            <a:blip r:embed="rId3">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53" name="그림 52"/>
            <p:cNvPicPr>
              <a:picLocks noChangeAspect="1"/>
            </p:cNvPicPr>
            <p:nvPr/>
          </p:nvPicPr>
          <p:blipFill rotWithShape="1">
            <a:blip r:embed="rId3">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sp>
        <p:nvSpPr>
          <p:cNvPr id="56" name="모서리가 둥근 직사각형 55"/>
          <p:cNvSpPr/>
          <p:nvPr/>
        </p:nvSpPr>
        <p:spPr>
          <a:xfrm>
            <a:off x="2882857" y="2547519"/>
            <a:ext cx="5873215" cy="3237272"/>
          </a:xfrm>
          <a:prstGeom prst="roundRect">
            <a:avLst>
              <a:gd name="adj" fmla="val 0"/>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57" name="직사각형 56"/>
          <p:cNvSpPr/>
          <p:nvPr/>
        </p:nvSpPr>
        <p:spPr>
          <a:xfrm>
            <a:off x="5428420" y="5414632"/>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Nanum Gothic" charset="-127"/>
                <a:ea typeface="Nanum Gothic" charset="-127"/>
                <a:cs typeface="Nanum Gothic" charset="-127"/>
              </a:rPr>
              <a:t>모든 차트 선택 </a:t>
            </a:r>
            <a:r>
              <a:rPr kumimoji="1" lang="ko-KR" altLang="en-US" sz="500" b="1">
                <a:solidFill>
                  <a:prstClr val="white"/>
                </a:solidFill>
                <a:latin typeface="Nanum Gothic" charset="-127"/>
                <a:ea typeface="Nanum Gothic" charset="-127"/>
                <a:cs typeface="Nanum Gothic" charset="-127"/>
              </a:rPr>
              <a:t>가능한 상태임</a:t>
            </a:r>
            <a:endParaRPr kumimoji="1" lang="ko-KR" altLang="en-US" sz="500" b="1" dirty="0">
              <a:solidFill>
                <a:prstClr val="white"/>
              </a:solidFill>
              <a:latin typeface="Nanum Gothic" charset="-127"/>
              <a:ea typeface="Nanum Gothic" charset="-127"/>
              <a:cs typeface="Nanum Gothic" charset="-127"/>
            </a:endParaRPr>
          </a:p>
        </p:txBody>
      </p:sp>
      <p:sp>
        <p:nvSpPr>
          <p:cNvPr id="60" name="직사각형 59"/>
          <p:cNvSpPr/>
          <p:nvPr/>
        </p:nvSpPr>
        <p:spPr>
          <a:xfrm>
            <a:off x="9032204" y="1541570"/>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Nanum Gothic" charset="-127"/>
                <a:ea typeface="Nanum Gothic" charset="-127"/>
                <a:cs typeface="Nanum Gothic" charset="-127"/>
              </a:rPr>
              <a:t>초기 상태 </a:t>
            </a:r>
            <a:r>
              <a:rPr kumimoji="1" lang="en-US" altLang="ko-KR" sz="500" b="1" dirty="0">
                <a:solidFill>
                  <a:prstClr val="white"/>
                </a:solidFill>
                <a:latin typeface="Nanum Gothic" charset="-127"/>
                <a:ea typeface="Nanum Gothic" charset="-127"/>
                <a:cs typeface="Nanum Gothic" charset="-127"/>
              </a:rPr>
              <a:t>:</a:t>
            </a:r>
            <a:r>
              <a:rPr kumimoji="1" lang="ko-KR" altLang="en-US" sz="500" b="1" dirty="0">
                <a:solidFill>
                  <a:prstClr val="white"/>
                </a:solidFill>
                <a:latin typeface="Nanum Gothic" charset="-127"/>
                <a:ea typeface="Nanum Gothic" charset="-127"/>
                <a:cs typeface="Nanum Gothic" charset="-127"/>
              </a:rPr>
              <a:t> 우측 필터 패널  닫힘</a:t>
            </a:r>
          </a:p>
        </p:txBody>
      </p:sp>
      <p:sp>
        <p:nvSpPr>
          <p:cNvPr id="37" name="직사각형 36"/>
          <p:cNvSpPr/>
          <p:nvPr/>
        </p:nvSpPr>
        <p:spPr>
          <a:xfrm>
            <a:off x="3113083" y="1616493"/>
            <a:ext cx="3522899" cy="8626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42" name="모서리가 둥근 직사각형 195"/>
          <p:cNvSpPr/>
          <p:nvPr/>
        </p:nvSpPr>
        <p:spPr>
          <a:xfrm>
            <a:off x="5070551" y="2562014"/>
            <a:ext cx="1309971" cy="182950"/>
          </a:xfrm>
          <a:prstGeom prst="roundRect">
            <a:avLst/>
          </a:prstGeom>
          <a:solidFill>
            <a:schemeClr val="bg1"/>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defTabSz="1018969"/>
            <a:r>
              <a:rPr lang="en-US" altLang="ko-KR" sz="600" b="1" kern="800" dirty="0">
                <a:solidFill>
                  <a:prstClr val="black">
                    <a:lumMod val="50000"/>
                    <a:lumOff val="50000"/>
                  </a:prstClr>
                </a:solidFill>
                <a:latin typeface="Nanum Gothic" charset="-127"/>
                <a:ea typeface="Nanum Gothic" charset="-127"/>
                <a:cs typeface="Nanum Gothic" charset="-127"/>
              </a:rPr>
              <a:t>Please choose a chart</a:t>
            </a:r>
            <a:endParaRPr lang="ko-KR" altLang="en-US" sz="600" b="1" kern="800" dirty="0">
              <a:solidFill>
                <a:prstClr val="black">
                  <a:lumMod val="50000"/>
                  <a:lumOff val="50000"/>
                </a:prstClr>
              </a:solidFill>
              <a:latin typeface="Nanum Gothic" charset="-127"/>
              <a:ea typeface="Nanum Gothic" charset="-127"/>
              <a:cs typeface="Nanum Gothic" charset="-127"/>
            </a:endParaRPr>
          </a:p>
        </p:txBody>
      </p:sp>
      <p:sp>
        <p:nvSpPr>
          <p:cNvPr id="48" name="모서리가 둥근 직사각형 195"/>
          <p:cNvSpPr/>
          <p:nvPr/>
        </p:nvSpPr>
        <p:spPr>
          <a:xfrm>
            <a:off x="3171584" y="1973567"/>
            <a:ext cx="480513" cy="182950"/>
          </a:xfrm>
          <a:prstGeom prst="roundRect">
            <a:avLst/>
          </a:prstGeom>
          <a:solidFill>
            <a:schemeClr val="bg1"/>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kern="800" dirty="0">
                <a:solidFill>
                  <a:prstClr val="white">
                    <a:lumMod val="75000"/>
                  </a:prstClr>
                </a:solidFill>
                <a:latin typeface="Nanum Gothic" charset="-127"/>
                <a:ea typeface="Nanum Gothic" charset="-127"/>
                <a:cs typeface="Nanum Gothic" charset="-127"/>
              </a:rPr>
              <a:t>Place dimensions or measures</a:t>
            </a:r>
            <a:endParaRPr lang="ko-KR" altLang="en-US" sz="600" kern="800" dirty="0">
              <a:solidFill>
                <a:prstClr val="white">
                  <a:lumMod val="75000"/>
                </a:prstClr>
              </a:solidFill>
              <a:latin typeface="Nanum Gothic" charset="-127"/>
              <a:ea typeface="Nanum Gothic" charset="-127"/>
              <a:cs typeface="Nanum Gothic" charset="-127"/>
            </a:endParaRPr>
          </a:p>
        </p:txBody>
      </p:sp>
      <p:sp>
        <p:nvSpPr>
          <p:cNvPr id="49" name="모서리가 둥근 직사각형 195"/>
          <p:cNvSpPr/>
          <p:nvPr/>
        </p:nvSpPr>
        <p:spPr>
          <a:xfrm>
            <a:off x="3171584" y="1675505"/>
            <a:ext cx="480513" cy="182950"/>
          </a:xfrm>
          <a:prstGeom prst="roundRect">
            <a:avLst/>
          </a:prstGeom>
          <a:solidFill>
            <a:schemeClr val="bg1"/>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kern="800" dirty="0">
                <a:solidFill>
                  <a:prstClr val="white">
                    <a:lumMod val="75000"/>
                  </a:prstClr>
                </a:solidFill>
                <a:latin typeface="Nanum Gothic" charset="-127"/>
                <a:ea typeface="Nanum Gothic" charset="-127"/>
                <a:cs typeface="Nanum Gothic" charset="-127"/>
              </a:rPr>
              <a:t>Place dimensions or measures</a:t>
            </a:r>
            <a:endParaRPr lang="ko-KR" altLang="en-US" sz="600" kern="800" dirty="0">
              <a:solidFill>
                <a:prstClr val="white">
                  <a:lumMod val="75000"/>
                </a:prstClr>
              </a:solidFill>
              <a:latin typeface="Nanum Gothic" charset="-127"/>
              <a:ea typeface="Nanum Gothic" charset="-127"/>
              <a:cs typeface="Nanum Gothic" charset="-127"/>
            </a:endParaRPr>
          </a:p>
        </p:txBody>
      </p:sp>
      <p:sp>
        <p:nvSpPr>
          <p:cNvPr id="50" name="모서리가 둥근 직사각형 195"/>
          <p:cNvSpPr/>
          <p:nvPr/>
        </p:nvSpPr>
        <p:spPr>
          <a:xfrm>
            <a:off x="3171584" y="2273093"/>
            <a:ext cx="480513" cy="182950"/>
          </a:xfrm>
          <a:prstGeom prst="roundRect">
            <a:avLst/>
          </a:prstGeom>
          <a:solidFill>
            <a:schemeClr val="bg1"/>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kern="800" dirty="0">
                <a:solidFill>
                  <a:prstClr val="white">
                    <a:lumMod val="75000"/>
                  </a:prstClr>
                </a:solidFill>
                <a:latin typeface="Nanum Gothic" charset="-127"/>
                <a:ea typeface="Nanum Gothic" charset="-127"/>
                <a:cs typeface="Nanum Gothic" charset="-127"/>
              </a:rPr>
              <a:t>Place dimensions or measures</a:t>
            </a:r>
            <a:endParaRPr lang="ko-KR" altLang="en-US" sz="600" kern="800" dirty="0">
              <a:solidFill>
                <a:prstClr val="white">
                  <a:lumMod val="75000"/>
                </a:prstClr>
              </a:solidFill>
              <a:latin typeface="Nanum Gothic" charset="-127"/>
              <a:ea typeface="Nanum Gothic" charset="-127"/>
              <a:cs typeface="Nanum Gothic" charset="-127"/>
            </a:endParaRPr>
          </a:p>
        </p:txBody>
      </p:sp>
      <p:sp>
        <p:nvSpPr>
          <p:cNvPr id="59" name="타원 58"/>
          <p:cNvSpPr/>
          <p:nvPr/>
        </p:nvSpPr>
        <p:spPr>
          <a:xfrm>
            <a:off x="2749911" y="247918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52" name="제목 2"/>
          <p:cNvSpPr txBox="1">
            <a:spLocks/>
          </p:cNvSpPr>
          <p:nvPr/>
        </p:nvSpPr>
        <p:spPr bwMode="auto">
          <a:xfrm>
            <a:off x="1808243" y="5508919"/>
            <a:ext cx="911132"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Nanum Gothic Regular" charset="-127"/>
                <a:ea typeface="Nanum Gothic Regular" charset="-127"/>
              </a:rPr>
              <a:t>Select a chart</a:t>
            </a:r>
          </a:p>
        </p:txBody>
      </p:sp>
      <p:sp>
        <p:nvSpPr>
          <p:cNvPr id="141" name="타원 140"/>
          <p:cNvSpPr/>
          <p:nvPr/>
        </p:nvSpPr>
        <p:spPr>
          <a:xfrm>
            <a:off x="1815316" y="55960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55" name="직사각형 54"/>
          <p:cNvSpPr/>
          <p:nvPr/>
        </p:nvSpPr>
        <p:spPr>
          <a:xfrm>
            <a:off x="1076396" y="5867626"/>
            <a:ext cx="1734537" cy="254400"/>
          </a:xfrm>
          <a:prstGeom prst="rect">
            <a:avLst/>
          </a:prstGeom>
          <a:solidFill>
            <a:srgbClr val="4B515A">
              <a:alpha val="7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143" name="타원 142"/>
          <p:cNvSpPr/>
          <p:nvPr/>
        </p:nvSpPr>
        <p:spPr>
          <a:xfrm>
            <a:off x="1815316" y="596886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58" name="직사각형 57"/>
          <p:cNvSpPr/>
          <p:nvPr/>
        </p:nvSpPr>
        <p:spPr>
          <a:xfrm>
            <a:off x="1076396" y="2706597"/>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61" name="직사각형 60"/>
          <p:cNvSpPr/>
          <p:nvPr/>
        </p:nvSpPr>
        <p:spPr>
          <a:xfrm>
            <a:off x="1076396" y="453202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62" name="직사각형 61"/>
          <p:cNvSpPr/>
          <p:nvPr/>
        </p:nvSpPr>
        <p:spPr>
          <a:xfrm>
            <a:off x="2572139" y="247918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28" name="TextBox 27"/>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11138083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직사각형 79"/>
          <p:cNvSpPr/>
          <p:nvPr/>
        </p:nvSpPr>
        <p:spPr>
          <a:xfrm>
            <a:off x="3113083" y="1616493"/>
            <a:ext cx="3522899" cy="8626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lstStyle/>
          <a:p>
            <a:pPr marL="0" indent="0">
              <a:buNone/>
            </a:pPr>
            <a:r>
              <a:rPr lang="en-US" altLang="ko-KR" b="1" dirty="0"/>
              <a:t>[</a:t>
            </a:r>
            <a:r>
              <a:rPr lang="ko-KR" altLang="en-US" b="1" dirty="0"/>
              <a:t>데이터 선택 </a:t>
            </a:r>
            <a:r>
              <a:rPr lang="en-US" altLang="ko-KR" b="1" dirty="0"/>
              <a:t>/</a:t>
            </a:r>
            <a:r>
              <a:rPr lang="ko-KR" altLang="en-US" b="1" dirty="0"/>
              <a:t> 차트 미선택 </a:t>
            </a:r>
            <a:r>
              <a:rPr lang="en-US" altLang="ko-KR" b="1" dirty="0"/>
              <a:t>/</a:t>
            </a:r>
            <a:r>
              <a:rPr lang="ko-KR" altLang="en-US" b="1" dirty="0"/>
              <a:t> 데이터 패널 오픈</a:t>
            </a:r>
            <a:r>
              <a:rPr lang="en-US" altLang="ko-KR" b="1" dirty="0"/>
              <a:t>]</a:t>
            </a:r>
          </a:p>
          <a:p>
            <a:r>
              <a:rPr lang="ko-KR" altLang="en-US" dirty="0"/>
              <a:t>좌측 패널 영역</a:t>
            </a:r>
            <a:endParaRPr lang="en-US" altLang="ko-KR" dirty="0"/>
          </a:p>
          <a:p>
            <a:pPr lvl="1"/>
            <a:r>
              <a:rPr lang="ko-KR" altLang="en-US" dirty="0"/>
              <a:t>데이터 </a:t>
            </a:r>
            <a:endParaRPr lang="en-US" altLang="ko-KR" dirty="0"/>
          </a:p>
          <a:p>
            <a:pPr lvl="2"/>
            <a:r>
              <a:rPr lang="ko-KR" altLang="en-US" dirty="0"/>
              <a:t>필드 선택 수를 차원값</a:t>
            </a:r>
            <a:r>
              <a:rPr lang="en-US" altLang="ko-KR" dirty="0"/>
              <a:t>,</a:t>
            </a:r>
            <a:r>
              <a:rPr lang="ko-KR" altLang="en-US" dirty="0"/>
              <a:t> 측정값 구분하여 표시</a:t>
            </a:r>
            <a:endParaRPr lang="en-US" altLang="ko-KR" dirty="0"/>
          </a:p>
          <a:p>
            <a:pPr lvl="1"/>
            <a:r>
              <a:rPr lang="ko-KR" altLang="en-US" dirty="0"/>
              <a:t>차트 종류</a:t>
            </a:r>
            <a:endParaRPr lang="en-US" altLang="ko-KR" dirty="0"/>
          </a:p>
          <a:p>
            <a:pPr lvl="2"/>
            <a:r>
              <a:rPr lang="ko-KR" altLang="en-US" dirty="0"/>
              <a:t>선택값 없음을 나타내는 문구</a:t>
            </a:r>
          </a:p>
          <a:p>
            <a:pPr lvl="1"/>
            <a:r>
              <a:rPr lang="ko-KR" altLang="en-US" dirty="0"/>
              <a:t>스타일 </a:t>
            </a:r>
            <a:r>
              <a:rPr lang="en-US" altLang="ko-KR" dirty="0"/>
              <a:t>/</a:t>
            </a:r>
            <a:r>
              <a:rPr lang="ko-KR" altLang="en-US" dirty="0"/>
              <a:t> 분석</a:t>
            </a:r>
            <a:endParaRPr lang="en-US" altLang="ko-KR" dirty="0"/>
          </a:p>
          <a:p>
            <a:pPr lvl="2"/>
            <a:r>
              <a:rPr lang="ko-KR" altLang="en-US" dirty="0"/>
              <a:t>차트가 그려지지 않은 상태에서는 좌측 패널 중 스타일</a:t>
            </a:r>
            <a:r>
              <a:rPr lang="en-US" altLang="ko-KR" dirty="0"/>
              <a:t>/</a:t>
            </a:r>
            <a:r>
              <a:rPr lang="ko-KR" altLang="en-US" dirty="0"/>
              <a:t>분석 패널을 선택할 수 없음</a:t>
            </a:r>
            <a:endParaRPr lang="en-US" altLang="ko-KR" dirty="0"/>
          </a:p>
          <a:p>
            <a:r>
              <a:rPr lang="ko-KR" altLang="en-US" dirty="0"/>
              <a:t>메인 영역</a:t>
            </a:r>
            <a:endParaRPr lang="en-US" altLang="ko-KR" dirty="0"/>
          </a:p>
          <a:p>
            <a:pPr lvl="1"/>
            <a:r>
              <a:rPr lang="ko-KR" altLang="en-US" dirty="0"/>
              <a:t>데이터 선택 조건으로 그릴 수 있는 차트에 하이라이트 됨</a:t>
            </a:r>
            <a:endParaRPr lang="en-US" altLang="ko-KR" dirty="0"/>
          </a:p>
          <a:p>
            <a:pPr lvl="1"/>
            <a:r>
              <a:rPr lang="ko-KR" altLang="en-US" dirty="0"/>
              <a:t>하이라이트 되지 않은 차트도 선택 가능</a:t>
            </a:r>
            <a:endParaRPr lang="en-US" altLang="ko-KR" dirty="0"/>
          </a:p>
        </p:txBody>
      </p:sp>
      <p:sp>
        <p:nvSpPr>
          <p:cNvPr id="2" name="텍스트 개체 틀 1"/>
          <p:cNvSpPr>
            <a:spLocks noGrp="1"/>
          </p:cNvSpPr>
          <p:nvPr>
            <p:ph type="body" sz="quarter" idx="11"/>
          </p:nvPr>
        </p:nvSpPr>
        <p:spPr/>
        <p:txBody>
          <a:bodyPr/>
          <a:lstStyle/>
          <a:p>
            <a:r>
              <a:rPr lang="ko-KR" altLang="en-US"/>
              <a:t>데이터 선택 </a:t>
            </a:r>
            <a:r>
              <a:rPr lang="en-US" altLang="ko-KR"/>
              <a:t>/</a:t>
            </a:r>
            <a:r>
              <a:rPr lang="ko-KR" altLang="en-US"/>
              <a:t> 차트 미선택 </a:t>
            </a:r>
            <a:r>
              <a:rPr lang="en-US" altLang="ko-KR"/>
              <a:t>/</a:t>
            </a:r>
            <a:r>
              <a:rPr lang="ko-KR" altLang="en-US"/>
              <a:t> 데이터 패널 오픈</a:t>
            </a:r>
            <a:endParaRPr lang="ko-KR" altLang="en-US" dirty="0"/>
          </a:p>
        </p:txBody>
      </p:sp>
      <p:sp>
        <p:nvSpPr>
          <p:cNvPr id="8" name="제목 7"/>
          <p:cNvSpPr>
            <a:spLocks noGrp="1"/>
          </p:cNvSpPr>
          <p:nvPr>
            <p:ph type="title"/>
          </p:nvPr>
        </p:nvSpPr>
        <p:spPr/>
        <p:txBody>
          <a:bodyPr/>
          <a:lstStyle/>
          <a:p>
            <a:r>
              <a:rPr kumimoji="1" lang="en-US" altLang="ko-KR" dirty="0"/>
              <a:t>3.5</a:t>
            </a:r>
            <a:r>
              <a:rPr kumimoji="1" lang="ko-KR" altLang="en-US" dirty="0"/>
              <a:t> 차트 만들기 </a:t>
            </a:r>
            <a:r>
              <a:rPr kumimoji="1" lang="en-US" altLang="ko-KR" dirty="0"/>
              <a:t>(2)</a:t>
            </a:r>
            <a:endParaRPr kumimoji="1" lang="ko-KR" altLang="en-US" dirty="0"/>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67</a:t>
            </a:fld>
            <a:endParaRPr lang="ko-KR" altLang="en-US" dirty="0">
              <a:solidFill>
                <a:prstClr val="white">
                  <a:lumMod val="50000"/>
                </a:prstClr>
              </a:solidFill>
            </a:endParaRPr>
          </a:p>
        </p:txBody>
      </p:sp>
      <p:sp>
        <p:nvSpPr>
          <p:cNvPr id="57" name="제목 2"/>
          <p:cNvSpPr txBox="1">
            <a:spLocks/>
          </p:cNvSpPr>
          <p:nvPr/>
        </p:nvSpPr>
        <p:spPr bwMode="auto">
          <a:xfrm>
            <a:off x="1634296" y="1324701"/>
            <a:ext cx="1214180"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b="1" dirty="0">
                <a:solidFill>
                  <a:prstClr val="white"/>
                </a:solidFill>
                <a:latin typeface="Nanum Gothic Regular" charset="-127"/>
                <a:ea typeface="Nanum Gothic Regular" charset="-127"/>
              </a:rPr>
              <a:t>Dimension2</a:t>
            </a:r>
            <a:r>
              <a:rPr lang="ko-KR" altLang="en-US" sz="600" b="1" dirty="0">
                <a:solidFill>
                  <a:prstClr val="white"/>
                </a:solidFill>
                <a:latin typeface="Nanum Gothic Regular" charset="-127"/>
                <a:ea typeface="Nanum Gothic Regular" charset="-127"/>
              </a:rPr>
              <a:t> </a:t>
            </a:r>
            <a:r>
              <a:rPr lang="en-US" altLang="ko-KR" sz="600" b="1" dirty="0">
                <a:solidFill>
                  <a:prstClr val="white"/>
                </a:solidFill>
                <a:latin typeface="Nanum Gothic Regular" charset="-127"/>
                <a:ea typeface="Nanum Gothic Regular" charset="-127"/>
              </a:rPr>
              <a:t>/</a:t>
            </a:r>
            <a:r>
              <a:rPr lang="ko-KR" altLang="en-US" sz="600" b="1" dirty="0">
                <a:solidFill>
                  <a:prstClr val="white"/>
                </a:solidFill>
                <a:latin typeface="Nanum Gothic Regular" charset="-127"/>
                <a:ea typeface="Nanum Gothic Regular" charset="-127"/>
              </a:rPr>
              <a:t> </a:t>
            </a:r>
            <a:r>
              <a:rPr lang="en-US" altLang="ko-KR" sz="600" b="1" dirty="0">
                <a:solidFill>
                  <a:prstClr val="white"/>
                </a:solidFill>
                <a:latin typeface="Nanum Gothic Regular" charset="-127"/>
                <a:ea typeface="Nanum Gothic Regular" charset="-127"/>
              </a:rPr>
              <a:t>Measure1</a:t>
            </a:r>
          </a:p>
        </p:txBody>
      </p:sp>
      <p:sp>
        <p:nvSpPr>
          <p:cNvPr id="72" name="직사각형 71"/>
          <p:cNvSpPr/>
          <p:nvPr/>
        </p:nvSpPr>
        <p:spPr>
          <a:xfrm>
            <a:off x="4464324" y="5056334"/>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Nanum Gothic" charset="-127"/>
                <a:ea typeface="Nanum Gothic" charset="-127"/>
                <a:cs typeface="Nanum Gothic" charset="-127"/>
              </a:rPr>
              <a:t>모든 차트 선택 </a:t>
            </a:r>
            <a:r>
              <a:rPr kumimoji="1" lang="ko-KR" altLang="en-US" sz="500" b="1">
                <a:solidFill>
                  <a:prstClr val="white"/>
                </a:solidFill>
                <a:latin typeface="Nanum Gothic" charset="-127"/>
                <a:ea typeface="Nanum Gothic" charset="-127"/>
                <a:cs typeface="Nanum Gothic" charset="-127"/>
              </a:rPr>
              <a:t>가능한 상태임</a:t>
            </a:r>
            <a:endParaRPr kumimoji="1" lang="ko-KR" altLang="en-US" sz="500" b="1" dirty="0">
              <a:solidFill>
                <a:prstClr val="white"/>
              </a:solidFill>
              <a:latin typeface="Nanum Gothic" charset="-127"/>
              <a:ea typeface="Nanum Gothic" charset="-127"/>
              <a:cs typeface="Nanum Gothic" charset="-127"/>
            </a:endParaRPr>
          </a:p>
        </p:txBody>
      </p:sp>
      <p:sp>
        <p:nvSpPr>
          <p:cNvPr id="59" name="직사각형 58"/>
          <p:cNvSpPr/>
          <p:nvPr/>
        </p:nvSpPr>
        <p:spPr>
          <a:xfrm>
            <a:off x="9754299" y="970654"/>
            <a:ext cx="218801" cy="230449"/>
          </a:xfrm>
          <a:prstGeom prst="rect">
            <a:avLst/>
          </a:prstGeom>
          <a:solidFill>
            <a:schemeClr val="tx1">
              <a:lumMod val="95000"/>
              <a:lumOff val="5000"/>
              <a:alpha val="2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nvGrpSpPr>
          <p:cNvPr id="4" name="그룹 3"/>
          <p:cNvGrpSpPr/>
          <p:nvPr/>
        </p:nvGrpSpPr>
        <p:grpSpPr>
          <a:xfrm>
            <a:off x="2860343" y="2591745"/>
            <a:ext cx="5890804" cy="3219776"/>
            <a:chOff x="1759673" y="2014912"/>
            <a:chExt cx="6396602" cy="4727203"/>
          </a:xfrm>
        </p:grpSpPr>
        <p:grpSp>
          <p:nvGrpSpPr>
            <p:cNvPr id="6" name="그룹 5"/>
            <p:cNvGrpSpPr/>
            <p:nvPr/>
          </p:nvGrpSpPr>
          <p:grpSpPr>
            <a:xfrm>
              <a:off x="1759673" y="2014913"/>
              <a:ext cx="6393923" cy="4727202"/>
              <a:chOff x="2273685" y="2329915"/>
              <a:chExt cx="5192595" cy="3559747"/>
            </a:xfrm>
          </p:grpSpPr>
          <p:grpSp>
            <p:nvGrpSpPr>
              <p:cNvPr id="11" name="그룹 10"/>
              <p:cNvGrpSpPr/>
              <p:nvPr/>
            </p:nvGrpSpPr>
            <p:grpSpPr>
              <a:xfrm>
                <a:off x="2273685" y="2329915"/>
                <a:ext cx="5192595" cy="3559747"/>
                <a:chOff x="2273685" y="2963399"/>
                <a:chExt cx="5192595" cy="3559747"/>
              </a:xfrm>
            </p:grpSpPr>
            <p:pic>
              <p:nvPicPr>
                <p:cNvPr id="52" name="그림 51"/>
                <p:cNvPicPr>
                  <a:picLocks noChangeAspect="1"/>
                </p:cNvPicPr>
                <p:nvPr/>
              </p:nvPicPr>
              <p:blipFill rotWithShape="1">
                <a:blip r:embed="rId3">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54" name="그림 53"/>
                <p:cNvPicPr>
                  <a:picLocks noChangeAspect="1"/>
                </p:cNvPicPr>
                <p:nvPr/>
              </p:nvPicPr>
              <p:blipFill rotWithShape="1">
                <a:blip r:embed="rId3">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pic>
            <p:nvPicPr>
              <p:cNvPr id="73" name="그림 72"/>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3346" t="45360" r="36541" b="35488"/>
              <a:stretch/>
            </p:blipFill>
            <p:spPr>
              <a:xfrm>
                <a:off x="4326584" y="2333793"/>
                <a:ext cx="1004073" cy="1313407"/>
              </a:xfrm>
              <a:prstGeom prst="rect">
                <a:avLst/>
              </a:prstGeom>
              <a:ln>
                <a:noFill/>
              </a:ln>
            </p:spPr>
          </p:pic>
          <p:pic>
            <p:nvPicPr>
              <p:cNvPr id="74" name="그림 73"/>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32300" t="45360" r="57587" b="35488"/>
              <a:stretch/>
            </p:blipFill>
            <p:spPr>
              <a:xfrm>
                <a:off x="2273685" y="2333793"/>
                <a:ext cx="1004073" cy="1313407"/>
              </a:xfrm>
              <a:prstGeom prst="rect">
                <a:avLst/>
              </a:prstGeom>
            </p:spPr>
          </p:pic>
          <p:pic>
            <p:nvPicPr>
              <p:cNvPr id="75" name="그림 74"/>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3346" t="45360" r="25620" b="35488"/>
              <a:stretch/>
            </p:blipFill>
            <p:spPr>
              <a:xfrm>
                <a:off x="5377927" y="3633311"/>
                <a:ext cx="2088353" cy="1313407"/>
              </a:xfrm>
              <a:prstGeom prst="rect">
                <a:avLst/>
              </a:prstGeom>
            </p:spPr>
          </p:pic>
        </p:grpSp>
        <p:sp>
          <p:nvSpPr>
            <p:cNvPr id="36" name="모서리가 둥근 직사각형 35"/>
            <p:cNvSpPr/>
            <p:nvPr/>
          </p:nvSpPr>
          <p:spPr>
            <a:xfrm>
              <a:off x="1759673" y="2014912"/>
              <a:ext cx="6396602" cy="4727203"/>
            </a:xfrm>
            <a:prstGeom prst="roundRect">
              <a:avLst>
                <a:gd name="adj" fmla="val 0"/>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38" name="모서리가 둥근 직사각형 195"/>
            <p:cNvSpPr/>
            <p:nvPr/>
          </p:nvSpPr>
          <p:spPr>
            <a:xfrm>
              <a:off x="4272507" y="2032274"/>
              <a:ext cx="1309971" cy="182950"/>
            </a:xfrm>
            <a:prstGeom prst="roundRect">
              <a:avLst/>
            </a:prstGeom>
            <a:solidFill>
              <a:schemeClr val="bg1"/>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defTabSz="1018969"/>
              <a:r>
                <a:rPr lang="en-US" altLang="ko-KR" sz="600" b="1" kern="800" dirty="0">
                  <a:solidFill>
                    <a:prstClr val="black">
                      <a:lumMod val="50000"/>
                      <a:lumOff val="50000"/>
                    </a:prstClr>
                  </a:solidFill>
                  <a:latin typeface="Nanum Gothic" charset="-127"/>
                  <a:ea typeface="Nanum Gothic" charset="-127"/>
                  <a:cs typeface="Nanum Gothic" charset="-127"/>
                </a:rPr>
                <a:t>Please choose a chart</a:t>
              </a:r>
              <a:endParaRPr lang="ko-KR" altLang="en-US" sz="600" b="1" kern="800" dirty="0">
                <a:solidFill>
                  <a:prstClr val="black">
                    <a:lumMod val="50000"/>
                    <a:lumOff val="50000"/>
                  </a:prstClr>
                </a:solidFill>
                <a:latin typeface="Nanum Gothic" charset="-127"/>
                <a:ea typeface="Nanum Gothic" charset="-127"/>
                <a:cs typeface="Nanum Gothic" charset="-127"/>
              </a:endParaRPr>
            </a:p>
          </p:txBody>
        </p:sp>
      </p:grpSp>
      <p:grpSp>
        <p:nvGrpSpPr>
          <p:cNvPr id="43" name="그룹 42"/>
          <p:cNvGrpSpPr/>
          <p:nvPr/>
        </p:nvGrpSpPr>
        <p:grpSpPr>
          <a:xfrm>
            <a:off x="3157031" y="2296282"/>
            <a:ext cx="762626" cy="182903"/>
            <a:chOff x="2203639" y="1760147"/>
            <a:chExt cx="762626" cy="182903"/>
          </a:xfrm>
        </p:grpSpPr>
        <p:sp>
          <p:nvSpPr>
            <p:cNvPr id="44" name="모서리가 둥근 직사각형 194"/>
            <p:cNvSpPr/>
            <p:nvPr/>
          </p:nvSpPr>
          <p:spPr>
            <a:xfrm>
              <a:off x="2203639" y="1760147"/>
              <a:ext cx="762626" cy="182903"/>
            </a:xfrm>
            <a:prstGeom prst="round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prstClr val="white">
                      <a:lumMod val="75000"/>
                    </a:prstClr>
                  </a:solidFill>
                  <a:latin typeface="Nanum Gothic" charset="-127"/>
                  <a:ea typeface="Nanum Gothic" charset="-127"/>
                  <a:cs typeface="Nanum Gothic" charset="-127"/>
                </a:rPr>
                <a:t>SUM</a:t>
              </a:r>
              <a:r>
                <a:rPr lang="ko-KR" altLang="en-US" sz="600" b="1" kern="800" dirty="0">
                  <a:solidFill>
                    <a:prstClr val="white">
                      <a:lumMod val="75000"/>
                    </a:prstClr>
                  </a:solidFill>
                  <a:latin typeface="Nanum Gothic" charset="-127"/>
                  <a:ea typeface="Nanum Gothic" charset="-127"/>
                  <a:cs typeface="Nanum Gothic" charset="-127"/>
                </a:rPr>
                <a:t>ㅣ</a:t>
              </a:r>
              <a:r>
                <a:rPr lang="ko-KR" altLang="en-US" sz="700" b="1" kern="800" dirty="0">
                  <a:solidFill>
                    <a:prstClr val="white"/>
                  </a:solidFill>
                  <a:latin typeface="Nanum Gothic" charset="-127"/>
                  <a:ea typeface="Nanum Gothic" charset="-127"/>
                  <a:cs typeface="Nanum Gothic" charset="-127"/>
                </a:rPr>
                <a:t>판매</a:t>
              </a:r>
            </a:p>
          </p:txBody>
        </p:sp>
        <p:pic>
          <p:nvPicPr>
            <p:cNvPr id="45" name="그림 44"/>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5400000">
              <a:off x="2764680" y="1822120"/>
              <a:ext cx="68194" cy="68194"/>
            </a:xfrm>
            <a:prstGeom prst="rect">
              <a:avLst/>
            </a:prstGeom>
          </p:spPr>
        </p:pic>
        <p:sp>
          <p:nvSpPr>
            <p:cNvPr id="46" name="십자형[C] 45"/>
            <p:cNvSpPr/>
            <p:nvPr/>
          </p:nvSpPr>
          <p:spPr>
            <a:xfrm rot="2700000">
              <a:off x="2851152" y="1807471"/>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Nanum Gothic" charset="-127"/>
                <a:ea typeface="Nanum Gothic" charset="-127"/>
                <a:cs typeface="Nanum Gothic" charset="-127"/>
              </a:endParaRPr>
            </a:p>
          </p:txBody>
        </p:sp>
      </p:grpSp>
      <p:grpSp>
        <p:nvGrpSpPr>
          <p:cNvPr id="47" name="그룹 46"/>
          <p:cNvGrpSpPr/>
          <p:nvPr/>
        </p:nvGrpSpPr>
        <p:grpSpPr>
          <a:xfrm>
            <a:off x="3157031" y="1696962"/>
            <a:ext cx="675706" cy="168904"/>
            <a:chOff x="2203639" y="1363452"/>
            <a:chExt cx="675706" cy="168904"/>
          </a:xfrm>
        </p:grpSpPr>
        <p:sp>
          <p:nvSpPr>
            <p:cNvPr id="49" name="모서리가 둥근 직사각형 195"/>
            <p:cNvSpPr/>
            <p:nvPr/>
          </p:nvSpPr>
          <p:spPr>
            <a:xfrm>
              <a:off x="2203639" y="1363452"/>
              <a:ext cx="675706" cy="168904"/>
            </a:xfrm>
            <a:prstGeom prst="round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ko-KR" altLang="en-US" sz="700" b="1" kern="800" dirty="0">
                  <a:solidFill>
                    <a:prstClr val="white"/>
                  </a:solidFill>
                  <a:latin typeface="Nanum Gothic" charset="-127"/>
                  <a:ea typeface="Nanum Gothic" charset="-127"/>
                  <a:cs typeface="Nanum Gothic" charset="-127"/>
                </a:rPr>
                <a:t>구분</a:t>
              </a:r>
              <a:r>
                <a:rPr lang="en-US" altLang="ko-KR" sz="700" b="1" kern="800" dirty="0">
                  <a:solidFill>
                    <a:prstClr val="white"/>
                  </a:solidFill>
                  <a:latin typeface="Nanum Gothic" charset="-127"/>
                  <a:ea typeface="Nanum Gothic" charset="-127"/>
                  <a:cs typeface="Nanum Gothic" charset="-127"/>
                </a:rPr>
                <a:t>1</a:t>
              </a:r>
              <a:endParaRPr lang="ko-KR" altLang="en-US" sz="700" b="1" kern="800" dirty="0">
                <a:solidFill>
                  <a:prstClr val="white"/>
                </a:solidFill>
                <a:latin typeface="Nanum Gothic" charset="-127"/>
                <a:ea typeface="Nanum Gothic" charset="-127"/>
                <a:cs typeface="Nanum Gothic" charset="-127"/>
              </a:endParaRPr>
            </a:p>
          </p:txBody>
        </p:sp>
        <p:grpSp>
          <p:nvGrpSpPr>
            <p:cNvPr id="50" name="그룹 49"/>
            <p:cNvGrpSpPr/>
            <p:nvPr/>
          </p:nvGrpSpPr>
          <p:grpSpPr>
            <a:xfrm>
              <a:off x="2660120" y="1411254"/>
              <a:ext cx="170136" cy="88254"/>
              <a:chOff x="2660120" y="1411254"/>
              <a:chExt cx="170136" cy="88254"/>
            </a:xfrm>
          </p:grpSpPr>
          <p:pic>
            <p:nvPicPr>
              <p:cNvPr id="51" name="그림 50"/>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5400000">
                <a:off x="2660120" y="1419837"/>
                <a:ext cx="68194" cy="68194"/>
              </a:xfrm>
              <a:prstGeom prst="rect">
                <a:avLst/>
              </a:prstGeom>
            </p:spPr>
          </p:pic>
          <p:sp>
            <p:nvSpPr>
              <p:cNvPr id="53" name="십자형[C] 52"/>
              <p:cNvSpPr/>
              <p:nvPr/>
            </p:nvSpPr>
            <p:spPr>
              <a:xfrm rot="2700000">
                <a:off x="2742002" y="1411254"/>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Nanum Gothic" charset="-127"/>
                  <a:ea typeface="Nanum Gothic" charset="-127"/>
                  <a:cs typeface="Nanum Gothic" charset="-127"/>
                </a:endParaRPr>
              </a:p>
            </p:txBody>
          </p:sp>
        </p:grpSp>
      </p:grpSp>
      <p:sp>
        <p:nvSpPr>
          <p:cNvPr id="71" name="모서리가 둥근 직사각형 195"/>
          <p:cNvSpPr/>
          <p:nvPr/>
        </p:nvSpPr>
        <p:spPr>
          <a:xfrm>
            <a:off x="3143922" y="1981304"/>
            <a:ext cx="480513" cy="182950"/>
          </a:xfrm>
          <a:prstGeom prst="roundRect">
            <a:avLst/>
          </a:prstGeom>
          <a:solidFill>
            <a:schemeClr val="bg1"/>
          </a:solidFill>
          <a:ln w="3175">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kern="800" dirty="0">
                <a:solidFill>
                  <a:prstClr val="white">
                    <a:lumMod val="75000"/>
                  </a:prstClr>
                </a:solidFill>
                <a:latin typeface="Nanum Gothic" charset="-127"/>
                <a:ea typeface="Nanum Gothic" charset="-127"/>
                <a:cs typeface="Nanum Gothic" charset="-127"/>
              </a:rPr>
              <a:t>Place dimensions or measures</a:t>
            </a:r>
            <a:endParaRPr lang="ko-KR" altLang="en-US" sz="600" kern="800" dirty="0">
              <a:solidFill>
                <a:prstClr val="white">
                  <a:lumMod val="75000"/>
                </a:prstClr>
              </a:solidFill>
              <a:latin typeface="Nanum Gothic" charset="-127"/>
              <a:ea typeface="Nanum Gothic" charset="-127"/>
              <a:cs typeface="Nanum Gothic" charset="-127"/>
            </a:endParaRPr>
          </a:p>
        </p:txBody>
      </p:sp>
      <p:sp>
        <p:nvSpPr>
          <p:cNvPr id="56" name="타원 55"/>
          <p:cNvSpPr/>
          <p:nvPr/>
        </p:nvSpPr>
        <p:spPr>
          <a:xfrm>
            <a:off x="2782003" y="259174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81" name="직사각형 80"/>
          <p:cNvSpPr/>
          <p:nvPr/>
        </p:nvSpPr>
        <p:spPr>
          <a:xfrm>
            <a:off x="2572139" y="247918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nvGrpSpPr>
          <p:cNvPr id="82" name="그룹 81"/>
          <p:cNvGrpSpPr/>
          <p:nvPr/>
        </p:nvGrpSpPr>
        <p:grpSpPr>
          <a:xfrm>
            <a:off x="3863824" y="1696962"/>
            <a:ext cx="675706" cy="168904"/>
            <a:chOff x="2203639" y="1363452"/>
            <a:chExt cx="675706" cy="168904"/>
          </a:xfrm>
        </p:grpSpPr>
        <p:sp>
          <p:nvSpPr>
            <p:cNvPr id="83" name="모서리가 둥근 직사각형 195"/>
            <p:cNvSpPr/>
            <p:nvPr/>
          </p:nvSpPr>
          <p:spPr>
            <a:xfrm>
              <a:off x="2203639" y="1363452"/>
              <a:ext cx="675706" cy="168904"/>
            </a:xfrm>
            <a:prstGeom prst="roundRect">
              <a:avLst/>
            </a:prstGeom>
            <a:solidFill>
              <a:schemeClr val="tx1">
                <a:lumMod val="75000"/>
                <a:lumOff val="2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ko-KR" altLang="en-US" sz="700" b="1" kern="800" dirty="0">
                  <a:solidFill>
                    <a:prstClr val="white"/>
                  </a:solidFill>
                  <a:latin typeface="Nanum Gothic" charset="-127"/>
                  <a:ea typeface="Nanum Gothic" charset="-127"/>
                  <a:cs typeface="Nanum Gothic" charset="-127"/>
                </a:rPr>
                <a:t>구분</a:t>
              </a:r>
              <a:r>
                <a:rPr lang="en-US" altLang="ko-KR" sz="700" b="1" kern="800" dirty="0">
                  <a:solidFill>
                    <a:prstClr val="white"/>
                  </a:solidFill>
                  <a:latin typeface="Nanum Gothic" charset="-127"/>
                  <a:ea typeface="Nanum Gothic" charset="-127"/>
                  <a:cs typeface="Nanum Gothic" charset="-127"/>
                </a:rPr>
                <a:t>2</a:t>
              </a:r>
              <a:endParaRPr lang="ko-KR" altLang="en-US" sz="700" b="1" kern="800" dirty="0">
                <a:solidFill>
                  <a:prstClr val="white"/>
                </a:solidFill>
                <a:latin typeface="Nanum Gothic" charset="-127"/>
                <a:ea typeface="Nanum Gothic" charset="-127"/>
                <a:cs typeface="Nanum Gothic" charset="-127"/>
              </a:endParaRPr>
            </a:p>
          </p:txBody>
        </p:sp>
        <p:grpSp>
          <p:nvGrpSpPr>
            <p:cNvPr id="84" name="그룹 83"/>
            <p:cNvGrpSpPr/>
            <p:nvPr/>
          </p:nvGrpSpPr>
          <p:grpSpPr>
            <a:xfrm>
              <a:off x="2660120" y="1411254"/>
              <a:ext cx="170136" cy="88254"/>
              <a:chOff x="2660120" y="1411254"/>
              <a:chExt cx="170136" cy="88254"/>
            </a:xfrm>
          </p:grpSpPr>
          <p:pic>
            <p:nvPicPr>
              <p:cNvPr id="85" name="그림 84"/>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rot="5400000">
                <a:off x="2660120" y="1419837"/>
                <a:ext cx="68194" cy="68194"/>
              </a:xfrm>
              <a:prstGeom prst="rect">
                <a:avLst/>
              </a:prstGeom>
            </p:spPr>
          </p:pic>
          <p:sp>
            <p:nvSpPr>
              <p:cNvPr id="86" name="십자형[C] 85"/>
              <p:cNvSpPr/>
              <p:nvPr/>
            </p:nvSpPr>
            <p:spPr>
              <a:xfrm rot="2700000">
                <a:off x="2742002" y="1411254"/>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Nanum Gothic" charset="-127"/>
                  <a:ea typeface="Nanum Gothic" charset="-127"/>
                  <a:cs typeface="Nanum Gothic" charset="-127"/>
                </a:endParaRPr>
              </a:p>
            </p:txBody>
          </p:sp>
        </p:grpSp>
      </p:grpSp>
      <p:sp>
        <p:nvSpPr>
          <p:cNvPr id="87" name="타원 86"/>
          <p:cNvSpPr/>
          <p:nvPr/>
        </p:nvSpPr>
        <p:spPr>
          <a:xfrm>
            <a:off x="943449" y="14053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88" name="타원 87"/>
          <p:cNvSpPr/>
          <p:nvPr/>
        </p:nvSpPr>
        <p:spPr>
          <a:xfrm>
            <a:off x="1815316" y="143829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89" name="제목 2"/>
          <p:cNvSpPr txBox="1">
            <a:spLocks/>
          </p:cNvSpPr>
          <p:nvPr/>
        </p:nvSpPr>
        <p:spPr bwMode="auto">
          <a:xfrm>
            <a:off x="1808243" y="5508919"/>
            <a:ext cx="911132"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Nanum Gothic Regular" charset="-127"/>
                <a:ea typeface="Nanum Gothic Regular" charset="-127"/>
              </a:rPr>
              <a:t>Select a chart</a:t>
            </a:r>
          </a:p>
        </p:txBody>
      </p:sp>
      <p:sp>
        <p:nvSpPr>
          <p:cNvPr id="90" name="타원 89"/>
          <p:cNvSpPr/>
          <p:nvPr/>
        </p:nvSpPr>
        <p:spPr>
          <a:xfrm>
            <a:off x="1815316" y="55960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91" name="직사각형 90"/>
          <p:cNvSpPr/>
          <p:nvPr/>
        </p:nvSpPr>
        <p:spPr>
          <a:xfrm>
            <a:off x="1076396" y="5867626"/>
            <a:ext cx="1734537" cy="254400"/>
          </a:xfrm>
          <a:prstGeom prst="rect">
            <a:avLst/>
          </a:prstGeom>
          <a:solidFill>
            <a:srgbClr val="4B515A">
              <a:alpha val="7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92" name="타원 91"/>
          <p:cNvSpPr/>
          <p:nvPr/>
        </p:nvSpPr>
        <p:spPr>
          <a:xfrm>
            <a:off x="1815316" y="596886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48" name="TextBox 47"/>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1349355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직사각형 48"/>
          <p:cNvSpPr/>
          <p:nvPr/>
        </p:nvSpPr>
        <p:spPr>
          <a:xfrm>
            <a:off x="3113083" y="1616493"/>
            <a:ext cx="3522899" cy="8626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nvGrpSpPr>
          <p:cNvPr id="8" name="그룹 7"/>
          <p:cNvGrpSpPr/>
          <p:nvPr/>
        </p:nvGrpSpPr>
        <p:grpSpPr>
          <a:xfrm>
            <a:off x="2865203" y="2576631"/>
            <a:ext cx="5885943" cy="3255210"/>
            <a:chOff x="1759673" y="2014912"/>
            <a:chExt cx="6396602" cy="4727203"/>
          </a:xfrm>
        </p:grpSpPr>
        <p:grpSp>
          <p:nvGrpSpPr>
            <p:cNvPr id="6" name="그룹 5"/>
            <p:cNvGrpSpPr/>
            <p:nvPr/>
          </p:nvGrpSpPr>
          <p:grpSpPr>
            <a:xfrm>
              <a:off x="1759673" y="2014913"/>
              <a:ext cx="6393923" cy="4727202"/>
              <a:chOff x="2273685" y="2329915"/>
              <a:chExt cx="5192595" cy="3559747"/>
            </a:xfrm>
          </p:grpSpPr>
          <p:grpSp>
            <p:nvGrpSpPr>
              <p:cNvPr id="11" name="그룹 10"/>
              <p:cNvGrpSpPr/>
              <p:nvPr/>
            </p:nvGrpSpPr>
            <p:grpSpPr>
              <a:xfrm>
                <a:off x="2273685" y="2329915"/>
                <a:ext cx="5192595" cy="3559747"/>
                <a:chOff x="2273685" y="2963399"/>
                <a:chExt cx="5192595" cy="3559747"/>
              </a:xfrm>
            </p:grpSpPr>
            <p:pic>
              <p:nvPicPr>
                <p:cNvPr id="52" name="그림 51"/>
                <p:cNvPicPr>
                  <a:picLocks noChangeAspect="1"/>
                </p:cNvPicPr>
                <p:nvPr/>
              </p:nvPicPr>
              <p:blipFill rotWithShape="1">
                <a:blip r:embed="rId3">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54" name="그림 53"/>
                <p:cNvPicPr>
                  <a:picLocks noChangeAspect="1"/>
                </p:cNvPicPr>
                <p:nvPr/>
              </p:nvPicPr>
              <p:blipFill rotWithShape="1">
                <a:blip r:embed="rId3">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pic>
            <p:nvPicPr>
              <p:cNvPr id="73" name="그림 72"/>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3346" t="45360" r="36541" b="35488"/>
              <a:stretch/>
            </p:blipFill>
            <p:spPr>
              <a:xfrm>
                <a:off x="4326584" y="2333793"/>
                <a:ext cx="1004073" cy="1313407"/>
              </a:xfrm>
              <a:prstGeom prst="rect">
                <a:avLst/>
              </a:prstGeom>
              <a:ln>
                <a:noFill/>
              </a:ln>
            </p:spPr>
          </p:pic>
          <p:pic>
            <p:nvPicPr>
              <p:cNvPr id="74" name="그림 73"/>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32300" t="45360" r="57587" b="35488"/>
              <a:stretch/>
            </p:blipFill>
            <p:spPr>
              <a:xfrm>
                <a:off x="2273685" y="2333793"/>
                <a:ext cx="1004073" cy="1313407"/>
              </a:xfrm>
              <a:prstGeom prst="rect">
                <a:avLst/>
              </a:prstGeom>
            </p:spPr>
          </p:pic>
          <p:pic>
            <p:nvPicPr>
              <p:cNvPr id="75" name="그림 74"/>
              <p:cNvPicPr>
                <a:picLocks noChangeAspect="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53346" t="45360" r="25620" b="35488"/>
              <a:stretch/>
            </p:blipFill>
            <p:spPr>
              <a:xfrm>
                <a:off x="5377927" y="3633311"/>
                <a:ext cx="2088353" cy="1313407"/>
              </a:xfrm>
              <a:prstGeom prst="rect">
                <a:avLst/>
              </a:prstGeom>
            </p:spPr>
          </p:pic>
        </p:grpSp>
        <p:sp>
          <p:nvSpPr>
            <p:cNvPr id="36" name="모서리가 둥근 직사각형 35"/>
            <p:cNvSpPr/>
            <p:nvPr/>
          </p:nvSpPr>
          <p:spPr>
            <a:xfrm>
              <a:off x="1759673" y="2014912"/>
              <a:ext cx="6396602" cy="4727203"/>
            </a:xfrm>
            <a:prstGeom prst="roundRect">
              <a:avLst>
                <a:gd name="adj" fmla="val 0"/>
              </a:avLst>
            </a:prstGeom>
            <a:noFill/>
            <a:ln w="3175">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38" name="모서리가 둥근 직사각형 195"/>
            <p:cNvSpPr/>
            <p:nvPr/>
          </p:nvSpPr>
          <p:spPr>
            <a:xfrm>
              <a:off x="4272507" y="2032274"/>
              <a:ext cx="1309971" cy="182950"/>
            </a:xfrm>
            <a:prstGeom prst="roundRect">
              <a:avLst/>
            </a:prstGeom>
            <a:solidFill>
              <a:schemeClr val="bg1"/>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defTabSz="1018969"/>
              <a:r>
                <a:rPr lang="en-US" altLang="ko-KR" sz="600" b="1" kern="800" dirty="0">
                  <a:solidFill>
                    <a:srgbClr val="FF8A00"/>
                  </a:solidFill>
                  <a:latin typeface="Nanum Gothic" charset="-127"/>
                  <a:ea typeface="Nanum Gothic" charset="-127"/>
                  <a:cs typeface="Nanum Gothic" charset="-127"/>
                </a:rPr>
                <a:t>Line chart is chosen</a:t>
              </a:r>
              <a:endParaRPr lang="ko-KR" altLang="en-US" sz="600" b="1" kern="800" dirty="0">
                <a:solidFill>
                  <a:srgbClr val="FF8A00"/>
                </a:solidFill>
                <a:latin typeface="Nanum Gothic" charset="-127"/>
                <a:ea typeface="Nanum Gothic" charset="-127"/>
                <a:cs typeface="Nanum Gothic" charset="-127"/>
              </a:endParaRPr>
            </a:p>
          </p:txBody>
        </p:sp>
        <p:sp>
          <p:nvSpPr>
            <p:cNvPr id="4" name="직사각형 3"/>
            <p:cNvSpPr/>
            <p:nvPr/>
          </p:nvSpPr>
          <p:spPr>
            <a:xfrm>
              <a:off x="4287519" y="2215224"/>
              <a:ext cx="1279641" cy="1530547"/>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pic>
          <p:nvPicPr>
            <p:cNvPr id="7" name="그림 6"/>
            <p:cNvPicPr>
              <a:picLocks noChangeAspect="1"/>
            </p:cNvPicPr>
            <p:nvPr/>
          </p:nvPicPr>
          <p:blipFill>
            <a:blip r:embed="rId4">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45762" y="2227435"/>
              <a:ext cx="283960" cy="283960"/>
            </a:xfrm>
            <a:prstGeom prst="rect">
              <a:avLst/>
            </a:prstGeom>
          </p:spPr>
        </p:pic>
      </p:grpSp>
      <p:sp>
        <p:nvSpPr>
          <p:cNvPr id="3" name="텍스트 개체 틀 2"/>
          <p:cNvSpPr>
            <a:spLocks noGrp="1"/>
          </p:cNvSpPr>
          <p:nvPr>
            <p:ph type="body" sz="quarter" idx="13"/>
          </p:nvPr>
        </p:nvSpPr>
        <p:spPr/>
        <p:txBody>
          <a:bodyPr/>
          <a:lstStyle/>
          <a:p>
            <a:pPr marL="0" indent="0">
              <a:buNone/>
            </a:pPr>
            <a:r>
              <a:rPr lang="en-US" altLang="ko-KR" dirty="0"/>
              <a:t>[</a:t>
            </a:r>
            <a:r>
              <a:rPr lang="ko-KR" altLang="en-US" dirty="0"/>
              <a:t>데이터 미선택 </a:t>
            </a:r>
            <a:r>
              <a:rPr lang="en-US" altLang="ko-KR" dirty="0"/>
              <a:t>/</a:t>
            </a:r>
            <a:r>
              <a:rPr lang="ko-KR" altLang="en-US" dirty="0"/>
              <a:t> 차트 선택 </a:t>
            </a:r>
            <a:r>
              <a:rPr lang="en-US" altLang="ko-KR" dirty="0"/>
              <a:t>/</a:t>
            </a:r>
            <a:r>
              <a:rPr lang="ko-KR" altLang="en-US" dirty="0"/>
              <a:t> 데이터 패널 오픈</a:t>
            </a:r>
            <a:r>
              <a:rPr lang="en-US" altLang="ko-KR" dirty="0"/>
              <a:t>]</a:t>
            </a:r>
          </a:p>
          <a:p>
            <a:r>
              <a:rPr lang="ko-KR" altLang="en-US" dirty="0"/>
              <a:t>좌측 패널 영역</a:t>
            </a:r>
            <a:endParaRPr lang="en-US" altLang="ko-KR" dirty="0"/>
          </a:p>
          <a:p>
            <a:pPr lvl="1"/>
            <a:r>
              <a:rPr lang="ko-KR" altLang="en-US" dirty="0"/>
              <a:t>데이터 </a:t>
            </a:r>
            <a:endParaRPr lang="en-US" altLang="ko-KR" dirty="0"/>
          </a:p>
          <a:p>
            <a:pPr lvl="2"/>
            <a:r>
              <a:rPr lang="ko-KR" altLang="en-US" dirty="0"/>
              <a:t>선택값 없음을 나타내는 문구</a:t>
            </a:r>
          </a:p>
          <a:p>
            <a:pPr lvl="1"/>
            <a:r>
              <a:rPr lang="ko-KR" altLang="en-US" dirty="0"/>
              <a:t>차트 종류</a:t>
            </a:r>
            <a:endParaRPr lang="en-US" altLang="ko-KR" dirty="0"/>
          </a:p>
          <a:p>
            <a:pPr lvl="2"/>
            <a:r>
              <a:rPr lang="ko-KR" altLang="en-US" dirty="0"/>
              <a:t>선택 된 차트 명</a:t>
            </a:r>
          </a:p>
          <a:p>
            <a:pPr lvl="1"/>
            <a:r>
              <a:rPr lang="ko-KR" altLang="en-US" dirty="0"/>
              <a:t>스타일 </a:t>
            </a:r>
            <a:r>
              <a:rPr lang="en-US" altLang="ko-KR" dirty="0"/>
              <a:t>/</a:t>
            </a:r>
            <a:r>
              <a:rPr lang="ko-KR" altLang="en-US" dirty="0"/>
              <a:t> 분석</a:t>
            </a:r>
            <a:endParaRPr lang="en-US" altLang="ko-KR" dirty="0"/>
          </a:p>
          <a:p>
            <a:pPr lvl="2"/>
            <a:r>
              <a:rPr lang="ko-KR" altLang="en-US" dirty="0"/>
              <a:t>차트가 그려지지 않은 상태에서는 좌측 패널 중 스타일</a:t>
            </a:r>
            <a:r>
              <a:rPr lang="en-US" altLang="ko-KR" dirty="0"/>
              <a:t>/</a:t>
            </a:r>
            <a:r>
              <a:rPr lang="ko-KR" altLang="en-US" dirty="0"/>
              <a:t>분석 패널을 선택할 수 없음</a:t>
            </a:r>
            <a:endParaRPr lang="en-US" altLang="ko-KR" dirty="0"/>
          </a:p>
          <a:p>
            <a:r>
              <a:rPr lang="ko-KR" altLang="en-US" dirty="0"/>
              <a:t>선반 영역</a:t>
            </a:r>
            <a:endParaRPr lang="en-US" altLang="ko-KR" dirty="0"/>
          </a:p>
          <a:p>
            <a:pPr lvl="1"/>
            <a:r>
              <a:rPr lang="ko-KR" altLang="en-US" dirty="0"/>
              <a:t>선택된 차트의 최소 생성 조건 확인 가능</a:t>
            </a:r>
            <a:endParaRPr lang="en-US" altLang="ko-KR" dirty="0"/>
          </a:p>
          <a:p>
            <a:r>
              <a:rPr lang="ko-KR" altLang="en-US" dirty="0"/>
              <a:t>메인 영역</a:t>
            </a:r>
            <a:endParaRPr lang="en-US" altLang="ko-KR" dirty="0"/>
          </a:p>
          <a:p>
            <a:pPr lvl="1"/>
            <a:r>
              <a:rPr lang="ko-KR" altLang="en-US" dirty="0"/>
              <a:t>선택 차트 확인 가능</a:t>
            </a:r>
            <a:endParaRPr lang="en-US" altLang="ko-KR" dirty="0"/>
          </a:p>
          <a:p>
            <a:pPr lvl="1"/>
            <a:r>
              <a:rPr lang="ko-KR" altLang="en-US" dirty="0"/>
              <a:t>데이터 선택 조건으로 그릴 수 있는 차트에 하이라이트 됨</a:t>
            </a:r>
            <a:endParaRPr lang="en-US" altLang="ko-KR" dirty="0"/>
          </a:p>
          <a:p>
            <a:pPr lvl="1"/>
            <a:r>
              <a:rPr lang="ko-KR" altLang="en-US" dirty="0"/>
              <a:t>하이라이트 되지 않은 차트도 선택 가능</a:t>
            </a:r>
            <a:endParaRPr lang="en-US" altLang="ko-KR" dirty="0"/>
          </a:p>
        </p:txBody>
      </p:sp>
      <p:sp>
        <p:nvSpPr>
          <p:cNvPr id="2" name="텍스트 개체 틀 1"/>
          <p:cNvSpPr>
            <a:spLocks noGrp="1"/>
          </p:cNvSpPr>
          <p:nvPr>
            <p:ph type="body" sz="quarter" idx="11"/>
          </p:nvPr>
        </p:nvSpPr>
        <p:spPr/>
        <p:txBody>
          <a:bodyPr/>
          <a:lstStyle/>
          <a:p>
            <a:r>
              <a:rPr lang="ko-KR" altLang="en-US"/>
              <a:t>데이터 미선택 </a:t>
            </a:r>
            <a:r>
              <a:rPr lang="en-US" altLang="ko-KR"/>
              <a:t>/</a:t>
            </a:r>
            <a:r>
              <a:rPr lang="ko-KR" altLang="en-US"/>
              <a:t> 차트 선택 </a:t>
            </a:r>
            <a:r>
              <a:rPr lang="en-US" altLang="ko-KR"/>
              <a:t>/</a:t>
            </a:r>
            <a:r>
              <a:rPr lang="ko-KR" altLang="en-US"/>
              <a:t> 데이터 패널 오픈</a:t>
            </a:r>
            <a:endParaRPr lang="ko-KR" altLang="en-US" dirty="0"/>
          </a:p>
        </p:txBody>
      </p:sp>
      <p:sp>
        <p:nvSpPr>
          <p:cNvPr id="12" name="제목 11"/>
          <p:cNvSpPr>
            <a:spLocks noGrp="1"/>
          </p:cNvSpPr>
          <p:nvPr>
            <p:ph type="title"/>
          </p:nvPr>
        </p:nvSpPr>
        <p:spPr/>
        <p:txBody>
          <a:bodyPr/>
          <a:lstStyle/>
          <a:p>
            <a:r>
              <a:rPr kumimoji="1" lang="en-US" altLang="ko-KR" dirty="0"/>
              <a:t>3.5</a:t>
            </a:r>
            <a:r>
              <a:rPr kumimoji="1" lang="ko-KR" altLang="en-US" dirty="0"/>
              <a:t> 차트 만들기 </a:t>
            </a:r>
            <a:r>
              <a:rPr kumimoji="1" lang="en-US" altLang="ko-KR" dirty="0"/>
              <a:t>(3)</a:t>
            </a:r>
            <a:endParaRPr kumimoji="1" lang="ko-KR" altLang="en-US" dirty="0"/>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68</a:t>
            </a:fld>
            <a:endParaRPr lang="ko-KR" altLang="en-US" dirty="0">
              <a:solidFill>
                <a:prstClr val="white">
                  <a:lumMod val="50000"/>
                </a:prstClr>
              </a:solidFill>
            </a:endParaRPr>
          </a:p>
        </p:txBody>
      </p:sp>
      <p:sp>
        <p:nvSpPr>
          <p:cNvPr id="72" name="직사각형 71"/>
          <p:cNvSpPr/>
          <p:nvPr/>
        </p:nvSpPr>
        <p:spPr>
          <a:xfrm>
            <a:off x="7431044" y="4831687"/>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Nanum Gothic" charset="-127"/>
                <a:ea typeface="Nanum Gothic" charset="-127"/>
                <a:cs typeface="Nanum Gothic" charset="-127"/>
              </a:rPr>
              <a:t>모든 차트 선택 가능한 상태임</a:t>
            </a:r>
          </a:p>
        </p:txBody>
      </p:sp>
      <p:sp>
        <p:nvSpPr>
          <p:cNvPr id="56" name="타원 55"/>
          <p:cNvSpPr/>
          <p:nvPr/>
        </p:nvSpPr>
        <p:spPr>
          <a:xfrm>
            <a:off x="2948107" y="272297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59" name="직사각형 58"/>
          <p:cNvSpPr/>
          <p:nvPr/>
        </p:nvSpPr>
        <p:spPr>
          <a:xfrm>
            <a:off x="9754299" y="970654"/>
            <a:ext cx="218801" cy="230449"/>
          </a:xfrm>
          <a:prstGeom prst="rect">
            <a:avLst/>
          </a:prstGeom>
          <a:solidFill>
            <a:schemeClr val="tx1">
              <a:lumMod val="95000"/>
              <a:lumOff val="5000"/>
              <a:alpha val="2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32" name="모서리가 둥근 직사각형 195"/>
          <p:cNvSpPr/>
          <p:nvPr/>
        </p:nvSpPr>
        <p:spPr>
          <a:xfrm>
            <a:off x="3122027" y="1670701"/>
            <a:ext cx="1309971" cy="182950"/>
          </a:xfrm>
          <a:prstGeom prst="roundRect">
            <a:avLst/>
          </a:prstGeom>
          <a:solidFill>
            <a:schemeClr val="bg1"/>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srgbClr val="0070C0"/>
                </a:solidFill>
                <a:latin typeface="Nanum Gothic" charset="-127"/>
                <a:ea typeface="Nanum Gothic" charset="-127"/>
                <a:cs typeface="Nanum Gothic" charset="-127"/>
              </a:rPr>
              <a:t>1 Time Dimension</a:t>
            </a:r>
            <a:endParaRPr lang="ko-KR" altLang="en-US" sz="600" b="1" kern="800" dirty="0">
              <a:solidFill>
                <a:srgbClr val="0070C0"/>
              </a:solidFill>
              <a:latin typeface="Nanum Gothic" charset="-127"/>
              <a:ea typeface="Nanum Gothic" charset="-127"/>
              <a:cs typeface="Nanum Gothic" charset="-127"/>
            </a:endParaRPr>
          </a:p>
        </p:txBody>
      </p:sp>
      <p:sp>
        <p:nvSpPr>
          <p:cNvPr id="33" name="모서리가 둥근 직사각형 195"/>
          <p:cNvSpPr/>
          <p:nvPr/>
        </p:nvSpPr>
        <p:spPr>
          <a:xfrm>
            <a:off x="3122027" y="2005169"/>
            <a:ext cx="1309971" cy="182950"/>
          </a:xfrm>
          <a:prstGeom prst="roundRect">
            <a:avLst/>
          </a:prstGeom>
          <a:solidFill>
            <a:schemeClr val="bg1"/>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i="1" kern="800" dirty="0">
                <a:solidFill>
                  <a:prstClr val="white">
                    <a:lumMod val="75000"/>
                  </a:prstClr>
                </a:solidFill>
                <a:latin typeface="Nanum Gothic" charset="-127"/>
                <a:ea typeface="Nanum Gothic" charset="-127"/>
                <a:cs typeface="Nanum Gothic" charset="-127"/>
              </a:rPr>
              <a:t>Unavailable self</a:t>
            </a:r>
            <a:endParaRPr lang="ko-KR" altLang="en-US" sz="600" b="1" i="1" kern="800" dirty="0">
              <a:solidFill>
                <a:prstClr val="white">
                  <a:lumMod val="75000"/>
                </a:prstClr>
              </a:solidFill>
              <a:latin typeface="Nanum Gothic" charset="-127"/>
              <a:ea typeface="Nanum Gothic" charset="-127"/>
              <a:cs typeface="Nanum Gothic" charset="-127"/>
            </a:endParaRPr>
          </a:p>
        </p:txBody>
      </p:sp>
      <p:sp>
        <p:nvSpPr>
          <p:cNvPr id="34" name="모서리가 둥근 직사각형 195"/>
          <p:cNvSpPr/>
          <p:nvPr/>
        </p:nvSpPr>
        <p:spPr>
          <a:xfrm>
            <a:off x="3122027" y="2284522"/>
            <a:ext cx="1309971" cy="182950"/>
          </a:xfrm>
          <a:prstGeom prst="roundRect">
            <a:avLst/>
          </a:prstGeom>
          <a:solidFill>
            <a:schemeClr val="bg1"/>
          </a:solidFill>
          <a:ln w="31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srgbClr val="00B050"/>
                </a:solidFill>
                <a:latin typeface="Nanum Gothic" charset="-127"/>
                <a:ea typeface="Nanum Gothic" charset="-127"/>
                <a:cs typeface="Nanum Gothic" charset="-127"/>
              </a:rPr>
              <a:t>1+ Measure</a:t>
            </a:r>
            <a:endParaRPr lang="ko-KR" altLang="en-US" sz="600" b="1" kern="800" dirty="0">
              <a:solidFill>
                <a:srgbClr val="00B050"/>
              </a:solidFill>
              <a:latin typeface="Nanum Gothic" charset="-127"/>
              <a:ea typeface="Nanum Gothic" charset="-127"/>
              <a:cs typeface="Nanum Gothic" charset="-127"/>
            </a:endParaRPr>
          </a:p>
        </p:txBody>
      </p:sp>
      <p:sp>
        <p:nvSpPr>
          <p:cNvPr id="40" name="타원 39"/>
          <p:cNvSpPr/>
          <p:nvPr/>
        </p:nvSpPr>
        <p:spPr>
          <a:xfrm>
            <a:off x="2948108" y="20024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43" name="타원 42"/>
          <p:cNvSpPr/>
          <p:nvPr/>
        </p:nvSpPr>
        <p:spPr>
          <a:xfrm>
            <a:off x="5072144" y="275310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50" name="타원 49"/>
          <p:cNvSpPr/>
          <p:nvPr/>
        </p:nvSpPr>
        <p:spPr>
          <a:xfrm>
            <a:off x="943449" y="14053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53" name="타원 52"/>
          <p:cNvSpPr/>
          <p:nvPr/>
        </p:nvSpPr>
        <p:spPr>
          <a:xfrm>
            <a:off x="1815316" y="55960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2</a:t>
            </a:r>
            <a:endParaRPr lang="ko-KR" altLang="en-US" sz="600" dirty="0">
              <a:solidFill>
                <a:srgbClr val="FF0000"/>
              </a:solidFill>
              <a:latin typeface="Nanum Gothic" charset="-127"/>
              <a:ea typeface="Nanum Gothic" charset="-127"/>
              <a:cs typeface="Nanum Gothic" charset="-127"/>
            </a:endParaRPr>
          </a:p>
        </p:txBody>
      </p:sp>
      <p:sp>
        <p:nvSpPr>
          <p:cNvPr id="68" name="직사각형 67"/>
          <p:cNvSpPr/>
          <p:nvPr/>
        </p:nvSpPr>
        <p:spPr>
          <a:xfrm>
            <a:off x="1076396" y="5867626"/>
            <a:ext cx="1734537" cy="254400"/>
          </a:xfrm>
          <a:prstGeom prst="rect">
            <a:avLst/>
          </a:prstGeom>
          <a:solidFill>
            <a:srgbClr val="4B515A">
              <a:alpha val="7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71" name="타원 70"/>
          <p:cNvSpPr/>
          <p:nvPr/>
        </p:nvSpPr>
        <p:spPr>
          <a:xfrm>
            <a:off x="1815316" y="596886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3</a:t>
            </a:r>
            <a:endParaRPr lang="ko-KR" altLang="en-US" sz="600" dirty="0">
              <a:solidFill>
                <a:srgbClr val="FF0000"/>
              </a:solidFill>
              <a:latin typeface="Nanum Gothic" charset="-127"/>
              <a:ea typeface="Nanum Gothic" charset="-127"/>
              <a:cs typeface="Nanum Gothic" charset="-127"/>
            </a:endParaRPr>
          </a:p>
        </p:txBody>
      </p:sp>
      <p:sp>
        <p:nvSpPr>
          <p:cNvPr id="76" name="직사각형 75"/>
          <p:cNvSpPr/>
          <p:nvPr/>
        </p:nvSpPr>
        <p:spPr>
          <a:xfrm>
            <a:off x="1076396" y="2706597"/>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77" name="직사각형 76"/>
          <p:cNvSpPr/>
          <p:nvPr/>
        </p:nvSpPr>
        <p:spPr>
          <a:xfrm>
            <a:off x="1076396" y="453202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78" name="직사각형 77"/>
          <p:cNvSpPr/>
          <p:nvPr/>
        </p:nvSpPr>
        <p:spPr>
          <a:xfrm>
            <a:off x="2572139" y="247918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sp>
        <p:nvSpPr>
          <p:cNvPr id="81" name="제목 2"/>
          <p:cNvSpPr txBox="1">
            <a:spLocks/>
          </p:cNvSpPr>
          <p:nvPr/>
        </p:nvSpPr>
        <p:spPr bwMode="auto">
          <a:xfrm>
            <a:off x="1808243" y="1351449"/>
            <a:ext cx="911132"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Nanum Gothic Regular" charset="-127"/>
                <a:ea typeface="Nanum Gothic Regular" charset="-127"/>
              </a:rPr>
              <a:t>Select data</a:t>
            </a:r>
          </a:p>
        </p:txBody>
      </p:sp>
      <p:sp>
        <p:nvSpPr>
          <p:cNvPr id="82" name="타원 81"/>
          <p:cNvSpPr/>
          <p:nvPr/>
        </p:nvSpPr>
        <p:spPr>
          <a:xfrm>
            <a:off x="1815316" y="143829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Nanum Gothic" charset="-127"/>
                <a:ea typeface="Nanum Gothic" charset="-127"/>
                <a:cs typeface="Nanum Gothic" charset="-127"/>
              </a:rPr>
              <a:t>1</a:t>
            </a:r>
            <a:endParaRPr lang="ko-KR" altLang="en-US" sz="600" dirty="0">
              <a:solidFill>
                <a:srgbClr val="FF0000"/>
              </a:solidFill>
              <a:latin typeface="Nanum Gothic" charset="-127"/>
              <a:ea typeface="Nanum Gothic" charset="-127"/>
              <a:cs typeface="Nanum Gothic" charset="-127"/>
            </a:endParaRPr>
          </a:p>
        </p:txBody>
      </p:sp>
      <p:sp>
        <p:nvSpPr>
          <p:cNvPr id="37" name="TextBox 36"/>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2817341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그룹 45"/>
          <p:cNvGrpSpPr/>
          <p:nvPr/>
        </p:nvGrpSpPr>
        <p:grpSpPr>
          <a:xfrm>
            <a:off x="2846539" y="2554246"/>
            <a:ext cx="5918154" cy="3270822"/>
            <a:chOff x="9935278" y="5132180"/>
            <a:chExt cx="1940389" cy="1384669"/>
          </a:xfrm>
        </p:grpSpPr>
        <p:grpSp>
          <p:nvGrpSpPr>
            <p:cNvPr id="47" name="그룹 46"/>
            <p:cNvGrpSpPr/>
            <p:nvPr/>
          </p:nvGrpSpPr>
          <p:grpSpPr>
            <a:xfrm>
              <a:off x="9935278" y="5132180"/>
              <a:ext cx="1940389" cy="1384669"/>
              <a:chOff x="9521869" y="948270"/>
              <a:chExt cx="5704613" cy="4070835"/>
            </a:xfrm>
          </p:grpSpPr>
          <p:sp>
            <p:nvSpPr>
              <p:cNvPr id="55" name="직사각형 54"/>
              <p:cNvSpPr/>
              <p:nvPr/>
            </p:nvSpPr>
            <p:spPr>
              <a:xfrm>
                <a:off x="9521869" y="948270"/>
                <a:ext cx="5704613" cy="40708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1100">
                  <a:solidFill>
                    <a:prstClr val="black"/>
                  </a:solidFill>
                  <a:latin typeface="+mn-ea"/>
                  <a:cs typeface="Nanum Gothic" charset="-127"/>
                </a:endParaRPr>
              </a:p>
            </p:txBody>
          </p:sp>
          <p:cxnSp>
            <p:nvCxnSpPr>
              <p:cNvPr id="57" name="직선 연결선[R] 56"/>
              <p:cNvCxnSpPr/>
              <p:nvPr/>
            </p:nvCxnSpPr>
            <p:spPr>
              <a:xfrm>
                <a:off x="9521869" y="3649678"/>
                <a:ext cx="5704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9" name="그림 48"/>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6228" r="5645" b="14839"/>
            <a:stretch/>
          </p:blipFill>
          <p:spPr>
            <a:xfrm>
              <a:off x="10564516" y="5490437"/>
              <a:ext cx="106556" cy="104910"/>
            </a:xfrm>
            <a:prstGeom prst="rect">
              <a:avLst/>
            </a:prstGeom>
          </p:spPr>
        </p:pic>
        <p:pic>
          <p:nvPicPr>
            <p:cNvPr id="50" name="그림 49"/>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10601224" y="6271383"/>
              <a:ext cx="89640" cy="119804"/>
            </a:xfrm>
            <a:prstGeom prst="rect">
              <a:avLst/>
            </a:prstGeom>
          </p:spPr>
        </p:pic>
        <p:sp>
          <p:nvSpPr>
            <p:cNvPr id="51" name="모서리가 둥근 직사각형 50"/>
            <p:cNvSpPr/>
            <p:nvPr/>
          </p:nvSpPr>
          <p:spPr>
            <a:xfrm>
              <a:off x="10727098" y="6273750"/>
              <a:ext cx="455366" cy="98922"/>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900" b="1" dirty="0">
                  <a:solidFill>
                    <a:srgbClr val="0070C0"/>
                  </a:solidFill>
                  <a:latin typeface="+mn-ea"/>
                  <a:cs typeface="Nanum Gothic" charset="-127"/>
                </a:rPr>
                <a:t>1 Time Dimension</a:t>
              </a:r>
              <a:endParaRPr kumimoji="1" lang="ko-KR" altLang="en-US" sz="900" b="1" dirty="0">
                <a:solidFill>
                  <a:srgbClr val="0070C0"/>
                </a:solidFill>
                <a:latin typeface="+mn-ea"/>
                <a:cs typeface="Nanum Gothic" charset="-127"/>
              </a:endParaRPr>
            </a:p>
          </p:txBody>
        </p:sp>
        <p:sp>
          <p:nvSpPr>
            <p:cNvPr id="53" name="모서리가 둥근 직사각형 52"/>
            <p:cNvSpPr/>
            <p:nvPr/>
          </p:nvSpPr>
          <p:spPr>
            <a:xfrm>
              <a:off x="10727098" y="5498393"/>
              <a:ext cx="425843" cy="98922"/>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900" b="1" dirty="0">
                  <a:solidFill>
                    <a:srgbClr val="00B050"/>
                  </a:solidFill>
                  <a:latin typeface="+mn-ea"/>
                  <a:cs typeface="Nanum Gothic" charset="-127"/>
                </a:rPr>
                <a:t>1+ Measure</a:t>
              </a:r>
              <a:endParaRPr kumimoji="1" lang="ko-KR" altLang="en-US" sz="900" b="1" dirty="0">
                <a:solidFill>
                  <a:srgbClr val="00B050"/>
                </a:solidFill>
                <a:latin typeface="+mn-ea"/>
                <a:cs typeface="Nanum Gothic" charset="-127"/>
              </a:endParaRPr>
            </a:p>
          </p:txBody>
        </p:sp>
      </p:grpSp>
      <p:sp>
        <p:nvSpPr>
          <p:cNvPr id="3" name="텍스트 개체 틀 2"/>
          <p:cNvSpPr>
            <a:spLocks noGrp="1"/>
          </p:cNvSpPr>
          <p:nvPr>
            <p:ph type="body" sz="quarter" idx="13"/>
          </p:nvPr>
        </p:nvSpPr>
        <p:spPr/>
        <p:txBody>
          <a:bodyPr/>
          <a:lstStyle/>
          <a:p>
            <a:pPr marL="0" indent="0">
              <a:buNone/>
            </a:pPr>
            <a:r>
              <a:rPr lang="en-US" altLang="ko-KR" dirty="0">
                <a:latin typeface="+mn-ea"/>
                <a:ea typeface="+mn-ea"/>
              </a:rPr>
              <a:t>[</a:t>
            </a:r>
            <a:r>
              <a:rPr lang="ko-KR" altLang="en-US" dirty="0">
                <a:latin typeface="+mn-ea"/>
                <a:ea typeface="+mn-ea"/>
              </a:rPr>
              <a:t>데이터 미선택 </a:t>
            </a:r>
            <a:r>
              <a:rPr lang="en-US" altLang="ko-KR" dirty="0">
                <a:latin typeface="+mn-ea"/>
                <a:ea typeface="+mn-ea"/>
              </a:rPr>
              <a:t>/</a:t>
            </a:r>
            <a:r>
              <a:rPr lang="ko-KR" altLang="en-US" dirty="0">
                <a:latin typeface="+mn-ea"/>
                <a:ea typeface="+mn-ea"/>
              </a:rPr>
              <a:t> 차트 선택 </a:t>
            </a:r>
            <a:r>
              <a:rPr lang="en-US" altLang="ko-KR" dirty="0">
                <a:latin typeface="+mn-ea"/>
                <a:ea typeface="+mn-ea"/>
              </a:rPr>
              <a:t>/</a:t>
            </a:r>
            <a:r>
              <a:rPr lang="ko-KR" altLang="en-US" dirty="0">
                <a:latin typeface="+mn-ea"/>
                <a:ea typeface="+mn-ea"/>
              </a:rPr>
              <a:t> 데이터 패널 오픈</a:t>
            </a:r>
            <a:r>
              <a:rPr lang="en-US" altLang="ko-KR" dirty="0">
                <a:latin typeface="+mn-ea"/>
                <a:ea typeface="+mn-ea"/>
              </a:rPr>
              <a:t>]</a:t>
            </a:r>
          </a:p>
          <a:p>
            <a:r>
              <a:rPr lang="ko-KR" altLang="en-US" dirty="0">
                <a:latin typeface="+mn-ea"/>
                <a:ea typeface="+mn-ea"/>
              </a:rPr>
              <a:t>필드 </a:t>
            </a:r>
            <a:r>
              <a:rPr lang="en-US" altLang="ko-KR" dirty="0">
                <a:latin typeface="+mn-ea"/>
                <a:ea typeface="+mn-ea"/>
              </a:rPr>
              <a:t>Click &amp; Hold</a:t>
            </a:r>
            <a:r>
              <a:rPr lang="ko-KR" altLang="en-US" dirty="0">
                <a:latin typeface="+mn-ea"/>
                <a:ea typeface="+mn-ea"/>
              </a:rPr>
              <a:t> 시</a:t>
            </a:r>
            <a:endParaRPr lang="en-US" altLang="ko-KR" dirty="0">
              <a:latin typeface="+mn-ea"/>
              <a:ea typeface="+mn-ea"/>
            </a:endParaRPr>
          </a:p>
          <a:p>
            <a:r>
              <a:rPr lang="ko-KR" altLang="en-US" dirty="0">
                <a:latin typeface="+mn-ea"/>
                <a:ea typeface="+mn-ea"/>
              </a:rPr>
              <a:t>좌측 패널 영역</a:t>
            </a:r>
            <a:endParaRPr lang="en-US" altLang="ko-KR" dirty="0">
              <a:latin typeface="+mn-ea"/>
              <a:ea typeface="+mn-ea"/>
            </a:endParaRPr>
          </a:p>
          <a:p>
            <a:pPr lvl="1"/>
            <a:r>
              <a:rPr lang="ko-KR" altLang="en-US" dirty="0">
                <a:latin typeface="+mn-ea"/>
                <a:ea typeface="+mn-ea"/>
              </a:rPr>
              <a:t>데이터 </a:t>
            </a:r>
            <a:endParaRPr lang="en-US" altLang="ko-KR" dirty="0">
              <a:latin typeface="+mn-ea"/>
              <a:ea typeface="+mn-ea"/>
            </a:endParaRPr>
          </a:p>
          <a:p>
            <a:pPr lvl="2"/>
            <a:r>
              <a:rPr lang="ko-KR" altLang="en-US" dirty="0">
                <a:latin typeface="+mn-ea"/>
                <a:ea typeface="+mn-ea"/>
              </a:rPr>
              <a:t>선택값 없음을 나타내는 문구</a:t>
            </a:r>
          </a:p>
          <a:p>
            <a:pPr lvl="1"/>
            <a:r>
              <a:rPr lang="ko-KR" altLang="en-US" dirty="0">
                <a:latin typeface="+mn-ea"/>
                <a:ea typeface="+mn-ea"/>
              </a:rPr>
              <a:t>차트 종류</a:t>
            </a:r>
            <a:endParaRPr lang="en-US" altLang="ko-KR" dirty="0">
              <a:latin typeface="+mn-ea"/>
              <a:ea typeface="+mn-ea"/>
            </a:endParaRPr>
          </a:p>
          <a:p>
            <a:pPr lvl="2"/>
            <a:r>
              <a:rPr lang="ko-KR" altLang="en-US" dirty="0">
                <a:latin typeface="+mn-ea"/>
                <a:ea typeface="+mn-ea"/>
              </a:rPr>
              <a:t>선택 된 차트 명</a:t>
            </a:r>
          </a:p>
          <a:p>
            <a:pPr lvl="1"/>
            <a:r>
              <a:rPr lang="ko-KR" altLang="en-US" dirty="0">
                <a:latin typeface="+mn-ea"/>
                <a:ea typeface="+mn-ea"/>
              </a:rPr>
              <a:t>스타일 </a:t>
            </a:r>
            <a:r>
              <a:rPr lang="en-US" altLang="ko-KR" dirty="0">
                <a:latin typeface="+mn-ea"/>
                <a:ea typeface="+mn-ea"/>
              </a:rPr>
              <a:t>/</a:t>
            </a:r>
            <a:r>
              <a:rPr lang="ko-KR" altLang="en-US" dirty="0">
                <a:latin typeface="+mn-ea"/>
                <a:ea typeface="+mn-ea"/>
              </a:rPr>
              <a:t> 분석</a:t>
            </a:r>
            <a:endParaRPr lang="en-US" altLang="ko-KR" dirty="0">
              <a:latin typeface="+mn-ea"/>
              <a:ea typeface="+mn-ea"/>
            </a:endParaRPr>
          </a:p>
          <a:p>
            <a:pPr lvl="2"/>
            <a:r>
              <a:rPr lang="ko-KR" altLang="en-US" dirty="0">
                <a:latin typeface="+mn-ea"/>
                <a:ea typeface="+mn-ea"/>
              </a:rPr>
              <a:t>차트가 그려지지 않은 상태에서는 좌측 패널 중 스타일</a:t>
            </a:r>
            <a:r>
              <a:rPr lang="en-US" altLang="ko-KR" dirty="0">
                <a:latin typeface="+mn-ea"/>
                <a:ea typeface="+mn-ea"/>
              </a:rPr>
              <a:t>/</a:t>
            </a:r>
            <a:r>
              <a:rPr lang="ko-KR" altLang="en-US" dirty="0">
                <a:latin typeface="+mn-ea"/>
                <a:ea typeface="+mn-ea"/>
              </a:rPr>
              <a:t>분석 패널을 선택할 수 없음</a:t>
            </a:r>
            <a:endParaRPr lang="en-US" altLang="ko-KR" dirty="0">
              <a:latin typeface="+mn-ea"/>
              <a:ea typeface="+mn-ea"/>
            </a:endParaRPr>
          </a:p>
          <a:p>
            <a:r>
              <a:rPr lang="ko-KR" altLang="en-US" dirty="0">
                <a:latin typeface="+mn-ea"/>
                <a:ea typeface="+mn-ea"/>
              </a:rPr>
              <a:t>선반 영역</a:t>
            </a:r>
            <a:endParaRPr lang="en-US" altLang="ko-KR" dirty="0">
              <a:latin typeface="+mn-ea"/>
              <a:ea typeface="+mn-ea"/>
            </a:endParaRPr>
          </a:p>
          <a:p>
            <a:pPr lvl="1"/>
            <a:r>
              <a:rPr lang="ko-KR" altLang="en-US" dirty="0">
                <a:latin typeface="+mn-ea"/>
                <a:ea typeface="+mn-ea"/>
              </a:rPr>
              <a:t>선택된 차트의 최소 생성 조건 확인 가능</a:t>
            </a:r>
            <a:endParaRPr lang="en-US" altLang="ko-KR" dirty="0">
              <a:latin typeface="+mn-ea"/>
              <a:ea typeface="+mn-ea"/>
            </a:endParaRPr>
          </a:p>
          <a:p>
            <a:r>
              <a:rPr lang="ko-KR" altLang="en-US" dirty="0">
                <a:latin typeface="+mn-ea"/>
                <a:ea typeface="+mn-ea"/>
              </a:rPr>
              <a:t>메인 영역</a:t>
            </a:r>
            <a:endParaRPr lang="en-US" altLang="ko-KR" dirty="0">
              <a:latin typeface="+mn-ea"/>
              <a:ea typeface="+mn-ea"/>
            </a:endParaRPr>
          </a:p>
          <a:p>
            <a:pPr lvl="1"/>
            <a:r>
              <a:rPr lang="ko-KR" altLang="en-US" dirty="0">
                <a:latin typeface="+mn-ea"/>
                <a:ea typeface="+mn-ea"/>
              </a:rPr>
              <a:t>선택된 차트의 최소 생성 조건 확인 가능</a:t>
            </a:r>
            <a:endParaRPr lang="en-US" altLang="ko-KR" dirty="0">
              <a:latin typeface="+mn-ea"/>
              <a:ea typeface="+mn-ea"/>
            </a:endParaRPr>
          </a:p>
        </p:txBody>
      </p:sp>
      <p:sp>
        <p:nvSpPr>
          <p:cNvPr id="2" name="텍스트 개체 틀 1"/>
          <p:cNvSpPr>
            <a:spLocks noGrp="1"/>
          </p:cNvSpPr>
          <p:nvPr>
            <p:ph type="body" sz="quarter" idx="11"/>
          </p:nvPr>
        </p:nvSpPr>
        <p:spPr/>
        <p:txBody>
          <a:bodyPr/>
          <a:lstStyle/>
          <a:p>
            <a:r>
              <a:rPr lang="ko-KR" altLang="en-US">
                <a:latin typeface="+mn-ea"/>
                <a:ea typeface="+mn-ea"/>
              </a:rPr>
              <a:t>데이터 미선택 </a:t>
            </a:r>
            <a:r>
              <a:rPr lang="en-US" altLang="ko-KR">
                <a:latin typeface="+mn-ea"/>
                <a:ea typeface="+mn-ea"/>
              </a:rPr>
              <a:t>/</a:t>
            </a:r>
            <a:r>
              <a:rPr lang="ko-KR" altLang="en-US">
                <a:latin typeface="+mn-ea"/>
                <a:ea typeface="+mn-ea"/>
              </a:rPr>
              <a:t> 차트 선택 </a:t>
            </a:r>
            <a:r>
              <a:rPr lang="en-US" altLang="ko-KR">
                <a:latin typeface="+mn-ea"/>
                <a:ea typeface="+mn-ea"/>
              </a:rPr>
              <a:t>/</a:t>
            </a:r>
            <a:r>
              <a:rPr lang="ko-KR" altLang="en-US">
                <a:latin typeface="+mn-ea"/>
                <a:ea typeface="+mn-ea"/>
              </a:rPr>
              <a:t> 데이터 패널 오픈</a:t>
            </a:r>
            <a:endParaRPr lang="ko-KR" altLang="en-US" dirty="0">
              <a:latin typeface="+mn-ea"/>
              <a:ea typeface="+mn-ea"/>
            </a:endParaRPr>
          </a:p>
        </p:txBody>
      </p:sp>
      <p:sp>
        <p:nvSpPr>
          <p:cNvPr id="4" name="제목 3"/>
          <p:cNvSpPr>
            <a:spLocks noGrp="1"/>
          </p:cNvSpPr>
          <p:nvPr>
            <p:ph type="title"/>
          </p:nvPr>
        </p:nvSpPr>
        <p:spPr/>
        <p:txBody>
          <a:bodyPr/>
          <a:lstStyle/>
          <a:p>
            <a:r>
              <a:rPr kumimoji="1" lang="en-US" altLang="ko-KR" dirty="0"/>
              <a:t>3.5</a:t>
            </a:r>
            <a:r>
              <a:rPr kumimoji="1" lang="ko-KR" altLang="en-US" dirty="0"/>
              <a:t> 차트 만들기 </a:t>
            </a:r>
            <a:r>
              <a:rPr kumimoji="1" lang="en-US" altLang="ko-KR" dirty="0"/>
              <a:t>(4)</a:t>
            </a:r>
            <a:endParaRPr kumimoji="1" lang="ko-KR" altLang="en-US" dirty="0">
              <a:latin typeface="+mn-ea"/>
              <a:ea typeface="+mn-ea"/>
            </a:endParaRPr>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69</a:t>
            </a:fld>
            <a:endParaRPr lang="ko-KR" altLang="en-US" dirty="0">
              <a:solidFill>
                <a:prstClr val="white">
                  <a:lumMod val="50000"/>
                </a:prstClr>
              </a:solidFill>
              <a:latin typeface="+mn-ea"/>
              <a:ea typeface="+mn-ea"/>
            </a:endParaRPr>
          </a:p>
        </p:txBody>
      </p:sp>
      <p:sp>
        <p:nvSpPr>
          <p:cNvPr id="59" name="직사각형 58"/>
          <p:cNvSpPr/>
          <p:nvPr/>
        </p:nvSpPr>
        <p:spPr>
          <a:xfrm>
            <a:off x="9754299" y="970654"/>
            <a:ext cx="218801" cy="230449"/>
          </a:xfrm>
          <a:prstGeom prst="rect">
            <a:avLst/>
          </a:prstGeom>
          <a:solidFill>
            <a:schemeClr val="tx1">
              <a:lumMod val="95000"/>
              <a:lumOff val="5000"/>
              <a:alpha val="2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48" name="그림 47">
            <a:extLst>
              <a:ext uri="{FF2B5EF4-FFF2-40B4-BE49-F238E27FC236}">
                <a16:creationId xmlns:a16="http://schemas.microsoft.com/office/drawing/2014/main" id="{A69E03C2-C6E3-4AFA-9DF7-D315C9210453}"/>
              </a:ext>
            </a:extLst>
          </p:cNvPr>
          <p:cNvPicPr>
            <a:picLocks noChangeAspect="1"/>
          </p:cNvPicPr>
          <p:nvPr/>
        </p:nvPicPr>
        <p:blipFill>
          <a:blip r:embed="rId5"/>
          <a:stretch>
            <a:fillRect/>
          </a:stretch>
        </p:blipFill>
        <p:spPr>
          <a:xfrm>
            <a:off x="9779039" y="2782187"/>
            <a:ext cx="162914" cy="162912"/>
          </a:xfrm>
          <a:prstGeom prst="rect">
            <a:avLst/>
          </a:prstGeom>
        </p:spPr>
      </p:pic>
      <p:pic>
        <p:nvPicPr>
          <p:cNvPr id="60" name="그림 59">
            <a:extLst>
              <a:ext uri="{FF2B5EF4-FFF2-40B4-BE49-F238E27FC236}">
                <a16:creationId xmlns:a16="http://schemas.microsoft.com/office/drawing/2014/main" id="{111DD258-1BCC-4AA4-B8D5-EE230D23B798}"/>
              </a:ext>
            </a:extLst>
          </p:cNvPr>
          <p:cNvPicPr>
            <a:picLocks noChangeAspect="1"/>
          </p:cNvPicPr>
          <p:nvPr/>
        </p:nvPicPr>
        <p:blipFill>
          <a:blip r:embed="rId6"/>
          <a:stretch>
            <a:fillRect/>
          </a:stretch>
        </p:blipFill>
        <p:spPr>
          <a:xfrm>
            <a:off x="9774278" y="2523315"/>
            <a:ext cx="172436" cy="172436"/>
          </a:xfrm>
          <a:prstGeom prst="rect">
            <a:avLst/>
          </a:prstGeom>
        </p:spPr>
      </p:pic>
      <p:grpSp>
        <p:nvGrpSpPr>
          <p:cNvPr id="72" name="그룹 71">
            <a:extLst>
              <a:ext uri="{FF2B5EF4-FFF2-40B4-BE49-F238E27FC236}">
                <a16:creationId xmlns:a16="http://schemas.microsoft.com/office/drawing/2014/main" id="{6F0F76A7-E1A8-4E14-A1CE-11C04477AE3D}"/>
              </a:ext>
            </a:extLst>
          </p:cNvPr>
          <p:cNvGrpSpPr/>
          <p:nvPr/>
        </p:nvGrpSpPr>
        <p:grpSpPr>
          <a:xfrm>
            <a:off x="9771467" y="1741750"/>
            <a:ext cx="178058" cy="176972"/>
            <a:chOff x="4495800" y="3111532"/>
            <a:chExt cx="1041400" cy="1035049"/>
          </a:xfrm>
          <a:solidFill>
            <a:schemeClr val="tx1"/>
          </a:solidFill>
        </p:grpSpPr>
        <p:pic>
          <p:nvPicPr>
            <p:cNvPr id="73" name="그래픽 28" descr="줄 화살표: 일자형">
              <a:extLst>
                <a:ext uri="{FF2B5EF4-FFF2-40B4-BE49-F238E27FC236}">
                  <a16:creationId xmlns:a16="http://schemas.microsoft.com/office/drawing/2014/main" id="{6245388B-18E4-43E1-B9CF-BB00433857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622800" y="3232181"/>
              <a:ext cx="914400" cy="914400"/>
            </a:xfrm>
            <a:prstGeom prst="rect">
              <a:avLst/>
            </a:prstGeom>
          </p:spPr>
        </p:pic>
        <p:pic>
          <p:nvPicPr>
            <p:cNvPr id="74" name="그래픽 29" descr="줄 화살표: 일자형">
              <a:extLst>
                <a:ext uri="{FF2B5EF4-FFF2-40B4-BE49-F238E27FC236}">
                  <a16:creationId xmlns:a16="http://schemas.microsoft.com/office/drawing/2014/main" id="{4B0551F4-1B57-4A40-A7B9-7893E24EBC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4495800" y="3111532"/>
              <a:ext cx="914400" cy="914400"/>
            </a:xfrm>
            <a:prstGeom prst="rect">
              <a:avLst/>
            </a:prstGeom>
          </p:spPr>
        </p:pic>
      </p:grpSp>
      <p:pic>
        <p:nvPicPr>
          <p:cNvPr id="75" name="그림 74">
            <a:extLst>
              <a:ext uri="{FF2B5EF4-FFF2-40B4-BE49-F238E27FC236}">
                <a16:creationId xmlns:a16="http://schemas.microsoft.com/office/drawing/2014/main" id="{79838742-AA26-4C1B-B85E-D83F4AD5BC60}"/>
              </a:ext>
            </a:extLst>
          </p:cNvPr>
          <p:cNvPicPr>
            <a:picLocks noChangeAspect="1"/>
          </p:cNvPicPr>
          <p:nvPr/>
        </p:nvPicPr>
        <p:blipFill>
          <a:blip r:embed="rId9"/>
          <a:stretch>
            <a:fillRect/>
          </a:stretch>
        </p:blipFill>
        <p:spPr>
          <a:xfrm>
            <a:off x="9751450" y="2216609"/>
            <a:ext cx="218092" cy="220272"/>
          </a:xfrm>
          <a:prstGeom prst="rect">
            <a:avLst/>
          </a:prstGeom>
        </p:spPr>
      </p:pic>
      <p:pic>
        <p:nvPicPr>
          <p:cNvPr id="76" name="그래픽 31" descr="팔레트">
            <a:extLst>
              <a:ext uri="{FF2B5EF4-FFF2-40B4-BE49-F238E27FC236}">
                <a16:creationId xmlns:a16="http://schemas.microsoft.com/office/drawing/2014/main" id="{22D86E90-DF6D-454E-9111-53D31D01CC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5203" y="1464730"/>
            <a:ext cx="190586" cy="190586"/>
          </a:xfrm>
          <a:prstGeom prst="rect">
            <a:avLst/>
          </a:prstGeom>
        </p:spPr>
      </p:pic>
      <p:pic>
        <p:nvPicPr>
          <p:cNvPr id="77" name="그림 76">
            <a:extLst>
              <a:ext uri="{FF2B5EF4-FFF2-40B4-BE49-F238E27FC236}">
                <a16:creationId xmlns:a16="http://schemas.microsoft.com/office/drawing/2014/main" id="{66444246-4744-4224-A7CE-CEDC1CBED128}"/>
              </a:ext>
            </a:extLst>
          </p:cNvPr>
          <p:cNvPicPr>
            <a:picLocks noChangeAspect="1"/>
          </p:cNvPicPr>
          <p:nvPr/>
        </p:nvPicPr>
        <p:blipFill>
          <a:blip r:embed="rId12"/>
          <a:stretch>
            <a:fillRect/>
          </a:stretch>
        </p:blipFill>
        <p:spPr>
          <a:xfrm>
            <a:off x="9785314" y="1999389"/>
            <a:ext cx="149411" cy="149411"/>
          </a:xfrm>
          <a:prstGeom prst="rect">
            <a:avLst/>
          </a:prstGeom>
        </p:spPr>
      </p:pic>
      <p:sp>
        <p:nvSpPr>
          <p:cNvPr id="54" name="직사각형 53"/>
          <p:cNvSpPr/>
          <p:nvPr/>
        </p:nvSpPr>
        <p:spPr>
          <a:xfrm>
            <a:off x="3113083" y="1616493"/>
            <a:ext cx="3522899" cy="862692"/>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64" name="타원 63"/>
          <p:cNvSpPr/>
          <p:nvPr/>
        </p:nvSpPr>
        <p:spPr>
          <a:xfrm>
            <a:off x="943449" y="14053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68" name="타원 67"/>
          <p:cNvSpPr/>
          <p:nvPr/>
        </p:nvSpPr>
        <p:spPr>
          <a:xfrm>
            <a:off x="1815316" y="5596072"/>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2</a:t>
            </a:r>
            <a:endParaRPr lang="ko-KR" altLang="en-US" sz="600" dirty="0">
              <a:solidFill>
                <a:srgbClr val="FF0000"/>
              </a:solidFill>
              <a:latin typeface="+mn-ea"/>
              <a:cs typeface="Nanum Gothic" charset="-127"/>
            </a:endParaRPr>
          </a:p>
        </p:txBody>
      </p:sp>
      <p:sp>
        <p:nvSpPr>
          <p:cNvPr id="71" name="직사각형 70"/>
          <p:cNvSpPr/>
          <p:nvPr/>
        </p:nvSpPr>
        <p:spPr>
          <a:xfrm>
            <a:off x="1076396" y="5867626"/>
            <a:ext cx="1734537" cy="254400"/>
          </a:xfrm>
          <a:prstGeom prst="rect">
            <a:avLst/>
          </a:prstGeom>
          <a:solidFill>
            <a:srgbClr val="4B515A">
              <a:alpha val="77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78" name="타원 77"/>
          <p:cNvSpPr/>
          <p:nvPr/>
        </p:nvSpPr>
        <p:spPr>
          <a:xfrm>
            <a:off x="1815316" y="5968863"/>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3</a:t>
            </a:r>
            <a:endParaRPr lang="ko-KR" altLang="en-US" sz="600" dirty="0">
              <a:solidFill>
                <a:srgbClr val="FF0000"/>
              </a:solidFill>
              <a:latin typeface="+mn-ea"/>
              <a:cs typeface="Nanum Gothic" charset="-127"/>
            </a:endParaRPr>
          </a:p>
        </p:txBody>
      </p:sp>
      <p:sp>
        <p:nvSpPr>
          <p:cNvPr id="79" name="직사각형 78"/>
          <p:cNvSpPr/>
          <p:nvPr/>
        </p:nvSpPr>
        <p:spPr>
          <a:xfrm>
            <a:off x="1076396" y="2706597"/>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80" name="직사각형 79"/>
          <p:cNvSpPr/>
          <p:nvPr/>
        </p:nvSpPr>
        <p:spPr>
          <a:xfrm>
            <a:off x="1076396" y="453202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81" name="직사각형 80"/>
          <p:cNvSpPr/>
          <p:nvPr/>
        </p:nvSpPr>
        <p:spPr>
          <a:xfrm>
            <a:off x="2572139" y="2479185"/>
            <a:ext cx="147236" cy="115910"/>
          </a:xfrm>
          <a:prstGeom prst="rect">
            <a:avLst/>
          </a:prstGeom>
          <a:solidFill>
            <a:srgbClr val="35393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56" name="타원 55"/>
          <p:cNvSpPr/>
          <p:nvPr/>
        </p:nvSpPr>
        <p:spPr>
          <a:xfrm>
            <a:off x="3266488" y="334703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32" name="모서리가 둥근 직사각형 195"/>
          <p:cNvSpPr/>
          <p:nvPr/>
        </p:nvSpPr>
        <p:spPr>
          <a:xfrm>
            <a:off x="3266488" y="1701344"/>
            <a:ext cx="1309971" cy="182950"/>
          </a:xfrm>
          <a:prstGeom prst="roundRect">
            <a:avLst/>
          </a:prstGeom>
          <a:solidFill>
            <a:schemeClr val="bg1"/>
          </a:solidFill>
          <a:ln w="3175">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srgbClr val="0070C0"/>
                </a:solidFill>
                <a:latin typeface="+mn-ea"/>
                <a:cs typeface="Nanum Gothic" charset="-127"/>
              </a:rPr>
              <a:t>1 Time Dimension</a:t>
            </a:r>
            <a:endParaRPr lang="ko-KR" altLang="en-US" sz="600" b="1" kern="800" dirty="0">
              <a:solidFill>
                <a:srgbClr val="0070C0"/>
              </a:solidFill>
              <a:latin typeface="+mn-ea"/>
              <a:cs typeface="Nanum Gothic" charset="-127"/>
            </a:endParaRPr>
          </a:p>
        </p:txBody>
      </p:sp>
      <p:sp>
        <p:nvSpPr>
          <p:cNvPr id="33" name="모서리가 둥근 직사각형 195"/>
          <p:cNvSpPr/>
          <p:nvPr/>
        </p:nvSpPr>
        <p:spPr>
          <a:xfrm>
            <a:off x="3266488" y="1966589"/>
            <a:ext cx="1309971" cy="182950"/>
          </a:xfrm>
          <a:prstGeom prst="roundRect">
            <a:avLst/>
          </a:prstGeom>
          <a:solidFill>
            <a:schemeClr val="bg1"/>
          </a:solid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i="1" kern="800" dirty="0">
                <a:solidFill>
                  <a:prstClr val="white">
                    <a:lumMod val="75000"/>
                  </a:prstClr>
                </a:solidFill>
                <a:latin typeface="+mn-ea"/>
                <a:cs typeface="Nanum Gothic" charset="-127"/>
              </a:rPr>
              <a:t>Unavailable self</a:t>
            </a:r>
            <a:endParaRPr lang="ko-KR" altLang="en-US" sz="600" b="1" i="1" kern="800" dirty="0">
              <a:solidFill>
                <a:prstClr val="white">
                  <a:lumMod val="75000"/>
                </a:prstClr>
              </a:solidFill>
              <a:latin typeface="+mn-ea"/>
              <a:cs typeface="Nanum Gothic" charset="-127"/>
            </a:endParaRPr>
          </a:p>
        </p:txBody>
      </p:sp>
      <p:sp>
        <p:nvSpPr>
          <p:cNvPr id="34" name="모서리가 둥근 직사각형 195"/>
          <p:cNvSpPr/>
          <p:nvPr/>
        </p:nvSpPr>
        <p:spPr>
          <a:xfrm>
            <a:off x="3266488" y="2295045"/>
            <a:ext cx="1309971" cy="182950"/>
          </a:xfrm>
          <a:prstGeom prst="roundRect">
            <a:avLst/>
          </a:prstGeom>
          <a:solidFill>
            <a:schemeClr val="bg1"/>
          </a:solidFill>
          <a:ln w="31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srgbClr val="00B050"/>
                </a:solidFill>
                <a:latin typeface="+mn-ea"/>
                <a:cs typeface="Nanum Gothic" charset="-127"/>
              </a:rPr>
              <a:t>1+ Measure</a:t>
            </a:r>
            <a:endParaRPr lang="ko-KR" altLang="en-US" sz="600" b="1" kern="800" dirty="0">
              <a:solidFill>
                <a:srgbClr val="00B050"/>
              </a:solidFill>
              <a:latin typeface="+mn-ea"/>
              <a:cs typeface="Nanum Gothic" charset="-127"/>
            </a:endParaRPr>
          </a:p>
        </p:txBody>
      </p:sp>
      <p:sp>
        <p:nvSpPr>
          <p:cNvPr id="35" name="직사각형 34"/>
          <p:cNvSpPr/>
          <p:nvPr/>
        </p:nvSpPr>
        <p:spPr>
          <a:xfrm>
            <a:off x="3024758" y="2009542"/>
            <a:ext cx="147236" cy="115910"/>
          </a:xfrm>
          <a:prstGeom prst="rect">
            <a:avLst/>
          </a:prstGeom>
          <a:solidFill>
            <a:schemeClr val="bg1">
              <a:alpha val="82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40" name="타원 39"/>
          <p:cNvSpPr/>
          <p:nvPr/>
        </p:nvSpPr>
        <p:spPr>
          <a:xfrm>
            <a:off x="3266488" y="189494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cxnSp>
        <p:nvCxnSpPr>
          <p:cNvPr id="41" name="구부러진 연결선[U] 40"/>
          <p:cNvCxnSpPr>
            <a:endCxn id="32" idx="1"/>
          </p:cNvCxnSpPr>
          <p:nvPr/>
        </p:nvCxnSpPr>
        <p:spPr>
          <a:xfrm flipV="1">
            <a:off x="2130260" y="1792819"/>
            <a:ext cx="1136228" cy="866148"/>
          </a:xfrm>
          <a:prstGeom prst="curvedConnector3">
            <a:avLst>
              <a:gd name="adj1" fmla="val 50000"/>
            </a:avLst>
          </a:prstGeom>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구부러진 연결선[U] 42"/>
          <p:cNvCxnSpPr/>
          <p:nvPr/>
        </p:nvCxnSpPr>
        <p:spPr>
          <a:xfrm>
            <a:off x="2130260" y="2711125"/>
            <a:ext cx="1041734" cy="768871"/>
          </a:xfrm>
          <a:prstGeom prst="curvedConnector3">
            <a:avLst>
              <a:gd name="adj1" fmla="val 50000"/>
            </a:avLst>
          </a:prstGeom>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직사각형 60"/>
          <p:cNvSpPr/>
          <p:nvPr/>
        </p:nvSpPr>
        <p:spPr>
          <a:xfrm>
            <a:off x="2269467" y="2479185"/>
            <a:ext cx="1885350" cy="476616"/>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dirty="0">
                <a:solidFill>
                  <a:prstClr val="white"/>
                </a:solidFill>
                <a:latin typeface="+mn-ea"/>
                <a:cs typeface="Nanum Gothic" charset="-127"/>
              </a:rPr>
              <a:t>필드 </a:t>
            </a:r>
            <a:r>
              <a:rPr kumimoji="1" lang="en-US" altLang="ko-KR" sz="600" dirty="0">
                <a:solidFill>
                  <a:prstClr val="white"/>
                </a:solidFill>
                <a:latin typeface="+mn-ea"/>
                <a:cs typeface="Nanum Gothic" charset="-127"/>
              </a:rPr>
              <a:t>click &amp; hold</a:t>
            </a:r>
            <a:r>
              <a:rPr kumimoji="1" lang="ko-KR" altLang="en-US" sz="600" dirty="0">
                <a:solidFill>
                  <a:prstClr val="white"/>
                </a:solidFill>
                <a:latin typeface="+mn-ea"/>
                <a:cs typeface="Nanum Gothic" charset="-127"/>
              </a:rPr>
              <a:t> 시 </a:t>
            </a:r>
            <a:endParaRPr kumimoji="1" lang="en-US" altLang="ko-KR" sz="600" dirty="0">
              <a:solidFill>
                <a:prstClr val="white"/>
              </a:solidFill>
              <a:latin typeface="+mn-ea"/>
              <a:cs typeface="Nanum Gothic" charset="-127"/>
            </a:endParaRPr>
          </a:p>
          <a:p>
            <a:r>
              <a:rPr kumimoji="1" lang="ko-KR" altLang="en-US" sz="600" dirty="0">
                <a:solidFill>
                  <a:prstClr val="white"/>
                </a:solidFill>
                <a:latin typeface="+mn-ea"/>
                <a:cs typeface="Nanum Gothic" charset="-127"/>
              </a:rPr>
              <a:t>메인 영역에 차트 최소 생성 조건 확인 가능하며</a:t>
            </a:r>
            <a:endParaRPr kumimoji="1" lang="en-US" altLang="ko-KR" sz="600" dirty="0">
              <a:solidFill>
                <a:prstClr val="white"/>
              </a:solidFill>
              <a:latin typeface="+mn-ea"/>
              <a:cs typeface="Nanum Gothic" charset="-127"/>
            </a:endParaRPr>
          </a:p>
          <a:p>
            <a:r>
              <a:rPr kumimoji="1" lang="ko-KR" altLang="en-US" sz="600" dirty="0">
                <a:solidFill>
                  <a:prstClr val="white"/>
                </a:solidFill>
                <a:latin typeface="+mn-ea"/>
                <a:cs typeface="Nanum Gothic" charset="-127"/>
              </a:rPr>
              <a:t>선반 및 메인 영역에 </a:t>
            </a:r>
            <a:r>
              <a:rPr kumimoji="1" lang="en-US" altLang="ko-KR" sz="600" dirty="0">
                <a:solidFill>
                  <a:prstClr val="white"/>
                </a:solidFill>
                <a:latin typeface="+mn-ea"/>
                <a:cs typeface="Nanum Gothic" charset="-127"/>
              </a:rPr>
              <a:t>Drag &amp; drop</a:t>
            </a:r>
            <a:r>
              <a:rPr kumimoji="1" lang="ko-KR" altLang="en-US" sz="600" dirty="0">
                <a:solidFill>
                  <a:prstClr val="white"/>
                </a:solidFill>
                <a:latin typeface="+mn-ea"/>
                <a:cs typeface="Nanum Gothic" charset="-127"/>
              </a:rPr>
              <a:t>하여 선반에 필드 배치 가능함</a:t>
            </a:r>
          </a:p>
        </p:txBody>
      </p:sp>
      <p:sp>
        <p:nvSpPr>
          <p:cNvPr id="83" name="제목 2"/>
          <p:cNvSpPr txBox="1">
            <a:spLocks/>
          </p:cNvSpPr>
          <p:nvPr/>
        </p:nvSpPr>
        <p:spPr bwMode="auto">
          <a:xfrm>
            <a:off x="1808243" y="1351449"/>
            <a:ext cx="911132" cy="280058"/>
          </a:xfrm>
          <a:prstGeom prst="rect">
            <a:avLst/>
          </a:prstGeom>
          <a:solidFill>
            <a:srgbClr val="4B515A"/>
          </a:solid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mn-ea"/>
                <a:ea typeface="+mn-ea"/>
              </a:rPr>
              <a:t>Select data</a:t>
            </a:r>
          </a:p>
        </p:txBody>
      </p:sp>
      <p:sp>
        <p:nvSpPr>
          <p:cNvPr id="82" name="타원 81"/>
          <p:cNvSpPr/>
          <p:nvPr/>
        </p:nvSpPr>
        <p:spPr>
          <a:xfrm>
            <a:off x="1815316" y="1438296"/>
            <a:ext cx="105739" cy="10575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600" dirty="0">
                <a:solidFill>
                  <a:srgbClr val="FF0000"/>
                </a:solidFill>
                <a:latin typeface="+mn-ea"/>
                <a:cs typeface="Nanum Gothic" charset="-127"/>
              </a:rPr>
              <a:t>1</a:t>
            </a:r>
            <a:endParaRPr lang="ko-KR" altLang="en-US" sz="600" dirty="0">
              <a:solidFill>
                <a:srgbClr val="FF0000"/>
              </a:solidFill>
              <a:latin typeface="+mn-ea"/>
              <a:cs typeface="Nanum Gothic" charset="-127"/>
            </a:endParaRPr>
          </a:p>
        </p:txBody>
      </p:sp>
      <p:sp>
        <p:nvSpPr>
          <p:cNvPr id="42" name="TextBox 41"/>
          <p:cNvSpPr txBox="1"/>
          <p:nvPr/>
        </p:nvSpPr>
        <p:spPr>
          <a:xfrm>
            <a:off x="1016957" y="1164217"/>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61</a:t>
            </a:r>
            <a:r>
              <a:rPr lang="mr-IN" altLang="ko-KR" sz="500" b="1" dirty="0">
                <a:solidFill>
                  <a:schemeClr val="bg1"/>
                </a:solidFill>
                <a:latin typeface="Nanum Gothic" charset="-127"/>
                <a:ea typeface="Nanum Gothic" charset="-127"/>
                <a:cs typeface="Nanum Gothic" charset="-127"/>
              </a:rPr>
              <a:t>.</a:t>
            </a:r>
            <a:r>
              <a:rPr lang="en-US" altLang="ko-KR" sz="500" b="1" dirty="0">
                <a:solidFill>
                  <a:schemeClr val="bg1"/>
                </a:solidFill>
                <a:latin typeface="Nanum Gothic" charset="-127"/>
                <a:ea typeface="Nanum Gothic" charset="-127"/>
                <a:cs typeface="Nanum Gothic" charset="-127"/>
              </a:rPr>
              <a:t>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11068399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latin typeface="+mn-ea"/>
                <a:ea typeface="+mn-ea"/>
              </a:rPr>
              <a:t>워크북 이름</a:t>
            </a:r>
            <a:r>
              <a:rPr lang="en-US" altLang="ko-KR" dirty="0">
                <a:latin typeface="+mn-ea"/>
                <a:ea typeface="+mn-ea"/>
              </a:rPr>
              <a:t>/</a:t>
            </a:r>
            <a:r>
              <a:rPr lang="ko-KR" altLang="en-US" dirty="0">
                <a:latin typeface="+mn-ea"/>
                <a:ea typeface="+mn-ea"/>
              </a:rPr>
              <a:t>설명 입력</a:t>
            </a:r>
          </a:p>
        </p:txBody>
      </p:sp>
      <p:sp>
        <p:nvSpPr>
          <p:cNvPr id="4" name="제목 3"/>
          <p:cNvSpPr>
            <a:spLocks noGrp="1"/>
          </p:cNvSpPr>
          <p:nvPr>
            <p:ph type="title"/>
          </p:nvPr>
        </p:nvSpPr>
        <p:spPr/>
        <p:txBody>
          <a:bodyPr/>
          <a:lstStyle/>
          <a:p>
            <a:r>
              <a:rPr kumimoji="1" lang="en-US" altLang="ko-KR" dirty="0">
                <a:latin typeface="+mn-ea"/>
                <a:ea typeface="+mn-ea"/>
              </a:rPr>
              <a:t>1.2</a:t>
            </a:r>
            <a:r>
              <a:rPr kumimoji="1" lang="ko-KR" altLang="en-US" dirty="0">
                <a:latin typeface="+mn-ea"/>
                <a:ea typeface="+mn-ea"/>
              </a:rPr>
              <a:t> 워크북 생성하기</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latin typeface="+mn-ea"/>
                <a:ea typeface="+mn-ea"/>
              </a:rPr>
              <a:pPr/>
              <a:t>7</a:t>
            </a:fld>
            <a:endParaRPr lang="ko-KR" altLang="en-US" dirty="0">
              <a:solidFill>
                <a:srgbClr val="FFC000">
                  <a:lumMod val="75000"/>
                </a:srgbClr>
              </a:solidFill>
              <a:latin typeface="+mn-ea"/>
              <a:ea typeface="+mn-ea"/>
            </a:endParaRPr>
          </a:p>
        </p:txBody>
      </p:sp>
      <p:sp>
        <p:nvSpPr>
          <p:cNvPr id="3" name="텍스트 개체 틀 2"/>
          <p:cNvSpPr>
            <a:spLocks noGrp="1"/>
          </p:cNvSpPr>
          <p:nvPr>
            <p:ph type="body" sz="quarter" idx="13"/>
          </p:nvPr>
        </p:nvSpPr>
        <p:spPr/>
        <p:txBody>
          <a:bodyPr/>
          <a:lstStyle/>
          <a:p>
            <a:r>
              <a:rPr kumimoji="1" lang="ko-KR" altLang="en-US" dirty="0">
                <a:latin typeface="+mn-ea"/>
                <a:ea typeface="+mn-ea"/>
              </a:rPr>
              <a:t>메인 문구</a:t>
            </a:r>
            <a:endParaRPr kumimoji="1" lang="en-US" altLang="ko-KR" dirty="0">
              <a:latin typeface="+mn-ea"/>
              <a:ea typeface="+mn-ea"/>
            </a:endParaRPr>
          </a:p>
          <a:p>
            <a:pPr lvl="1"/>
            <a:r>
              <a:rPr kumimoji="1" lang="ko-KR" altLang="en-US" dirty="0">
                <a:latin typeface="+mn-ea"/>
                <a:ea typeface="+mn-ea"/>
              </a:rPr>
              <a:t>화면 참고</a:t>
            </a:r>
            <a:endParaRPr kumimoji="1" lang="en-US" altLang="ko-KR" dirty="0">
              <a:latin typeface="+mn-ea"/>
              <a:ea typeface="+mn-ea"/>
            </a:endParaRPr>
          </a:p>
          <a:p>
            <a:r>
              <a:rPr kumimoji="1" lang="ko-KR" altLang="en-US" dirty="0">
                <a:latin typeface="+mn-ea"/>
                <a:ea typeface="+mn-ea"/>
              </a:rPr>
              <a:t>이름</a:t>
            </a:r>
            <a:r>
              <a:rPr kumimoji="1" lang="en-US" altLang="ko-KR" dirty="0">
                <a:latin typeface="+mn-ea"/>
                <a:ea typeface="+mn-ea"/>
              </a:rPr>
              <a:t>(</a:t>
            </a:r>
            <a:r>
              <a:rPr kumimoji="1" lang="ko-KR" altLang="en-US" dirty="0">
                <a:latin typeface="+mn-ea"/>
                <a:ea typeface="+mn-ea"/>
              </a:rPr>
              <a:t>*</a:t>
            </a:r>
            <a:r>
              <a:rPr kumimoji="1" lang="en-US" altLang="ko-KR" dirty="0">
                <a:latin typeface="+mn-ea"/>
                <a:ea typeface="+mn-ea"/>
              </a:rPr>
              <a:t>)</a:t>
            </a:r>
          </a:p>
          <a:p>
            <a:pPr lvl="1"/>
            <a:r>
              <a:rPr kumimoji="1" lang="en-US" altLang="ko-KR" dirty="0">
                <a:latin typeface="+mn-ea"/>
                <a:ea typeface="+mn-ea"/>
              </a:rPr>
              <a:t>P.H : </a:t>
            </a:r>
            <a:r>
              <a:rPr kumimoji="1" lang="ko-KR" altLang="en-US" dirty="0">
                <a:latin typeface="+mn-ea"/>
                <a:ea typeface="+mn-ea"/>
              </a:rPr>
              <a:t>이름을 입력하세요</a:t>
            </a:r>
            <a:endParaRPr kumimoji="1" lang="en-US" altLang="ko-KR" dirty="0">
              <a:latin typeface="+mn-ea"/>
              <a:ea typeface="+mn-ea"/>
            </a:endParaRPr>
          </a:p>
          <a:p>
            <a:r>
              <a:rPr kumimoji="1" lang="ko-KR" altLang="en-US" dirty="0">
                <a:latin typeface="+mn-ea"/>
                <a:ea typeface="+mn-ea"/>
              </a:rPr>
              <a:t>설명</a:t>
            </a:r>
            <a:endParaRPr kumimoji="1" lang="en-US" altLang="ko-KR" dirty="0">
              <a:latin typeface="+mn-ea"/>
              <a:ea typeface="+mn-ea"/>
            </a:endParaRPr>
          </a:p>
          <a:p>
            <a:pPr lvl="1"/>
            <a:r>
              <a:rPr kumimoji="1" lang="en-US" altLang="ko-KR" dirty="0">
                <a:latin typeface="+mn-ea"/>
                <a:ea typeface="+mn-ea"/>
              </a:rPr>
              <a:t>P.H</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설명을 입력하세요</a:t>
            </a:r>
            <a:endParaRPr kumimoji="1" lang="en-US" altLang="ko-KR" dirty="0">
              <a:latin typeface="+mn-ea"/>
              <a:ea typeface="+mn-ea"/>
            </a:endParaRPr>
          </a:p>
          <a:p>
            <a:r>
              <a:rPr kumimoji="1" lang="ko-KR" altLang="en-US" dirty="0">
                <a:latin typeface="+mn-ea"/>
                <a:ea typeface="+mn-ea"/>
              </a:rPr>
              <a:t>서브 문구</a:t>
            </a:r>
            <a:endParaRPr kumimoji="1" lang="en-US" altLang="ko-KR" dirty="0">
              <a:latin typeface="+mn-ea"/>
              <a:ea typeface="+mn-ea"/>
            </a:endParaRPr>
          </a:p>
          <a:p>
            <a:pPr lvl="1"/>
            <a:r>
              <a:rPr kumimoji="1" lang="ko-KR" altLang="en-US" dirty="0">
                <a:latin typeface="+mn-ea"/>
                <a:ea typeface="+mn-ea"/>
              </a:rPr>
              <a:t>화면참고</a:t>
            </a:r>
            <a:endParaRPr kumimoji="1" lang="en-US" altLang="ko-KR" dirty="0">
              <a:latin typeface="+mn-ea"/>
              <a:ea typeface="+mn-ea"/>
            </a:endParaRPr>
          </a:p>
          <a:p>
            <a:pPr lvl="1"/>
            <a:r>
              <a:rPr kumimoji="1" lang="ko-KR" altLang="en-US" dirty="0">
                <a:latin typeface="+mn-ea"/>
                <a:ea typeface="+mn-ea"/>
              </a:rPr>
              <a:t>체크</a:t>
            </a:r>
            <a:r>
              <a:rPr kumimoji="1" lang="en-US" altLang="ko-KR" dirty="0">
                <a:latin typeface="+mn-ea"/>
                <a:ea typeface="+mn-ea"/>
              </a:rPr>
              <a:t>(default) </a:t>
            </a:r>
            <a:r>
              <a:rPr kumimoji="1" lang="en-US" altLang="ko-KR" dirty="0">
                <a:latin typeface="+mn-ea"/>
                <a:ea typeface="+mn-ea"/>
                <a:sym typeface="Wingdings"/>
              </a:rPr>
              <a:t>  </a:t>
            </a:r>
            <a:r>
              <a:rPr kumimoji="1" lang="ko-KR" altLang="en-US" dirty="0">
                <a:latin typeface="+mn-ea"/>
                <a:ea typeface="+mn-ea"/>
                <a:sym typeface="Wingdings"/>
              </a:rPr>
              <a:t>체크해제</a:t>
            </a:r>
            <a:endParaRPr kumimoji="1" lang="en-US" altLang="ko-KR" dirty="0">
              <a:latin typeface="+mn-ea"/>
              <a:ea typeface="+mn-ea"/>
            </a:endParaRPr>
          </a:p>
          <a:p>
            <a:r>
              <a:rPr kumimoji="1" lang="ko-KR" altLang="en-US" dirty="0">
                <a:latin typeface="+mn-ea"/>
                <a:ea typeface="+mn-ea"/>
              </a:rPr>
              <a:t>버튼</a:t>
            </a:r>
            <a:endParaRPr kumimoji="1" lang="en-US" altLang="ko-KR" dirty="0">
              <a:latin typeface="+mn-ea"/>
              <a:ea typeface="+mn-ea"/>
            </a:endParaRPr>
          </a:p>
          <a:p>
            <a:pPr lvl="1"/>
            <a:r>
              <a:rPr kumimoji="1" lang="ko-KR" altLang="en-US" dirty="0">
                <a:latin typeface="+mn-ea"/>
                <a:ea typeface="+mn-ea"/>
              </a:rPr>
              <a:t>취소 클릭 </a:t>
            </a:r>
            <a:r>
              <a:rPr kumimoji="1" lang="en-US" altLang="ko-KR" dirty="0">
                <a:latin typeface="+mn-ea"/>
                <a:ea typeface="+mn-ea"/>
              </a:rPr>
              <a:t>&gt;</a:t>
            </a:r>
            <a:r>
              <a:rPr kumimoji="1" lang="ko-KR" altLang="en-US" dirty="0">
                <a:latin typeface="+mn-ea"/>
                <a:ea typeface="+mn-ea"/>
              </a:rPr>
              <a:t> 팝업 닫힘 </a:t>
            </a:r>
            <a:r>
              <a:rPr kumimoji="1" lang="en-US" altLang="ko-KR" dirty="0">
                <a:latin typeface="+mn-ea"/>
                <a:ea typeface="+mn-ea"/>
              </a:rPr>
              <a:t>/</a:t>
            </a:r>
            <a:r>
              <a:rPr kumimoji="1" lang="ko-KR" altLang="en-US" dirty="0">
                <a:latin typeface="+mn-ea"/>
                <a:ea typeface="+mn-ea"/>
              </a:rPr>
              <a:t> 생성 취소</a:t>
            </a:r>
            <a:endParaRPr kumimoji="1" lang="en-US" altLang="ko-KR" dirty="0">
              <a:latin typeface="+mn-ea"/>
              <a:ea typeface="+mn-ea"/>
            </a:endParaRPr>
          </a:p>
          <a:p>
            <a:pPr lvl="1"/>
            <a:r>
              <a:rPr kumimoji="1" lang="ko-KR" altLang="en-US" dirty="0">
                <a:latin typeface="+mn-ea"/>
                <a:ea typeface="+mn-ea"/>
              </a:rPr>
              <a:t>완료 클릭 </a:t>
            </a:r>
            <a:r>
              <a:rPr kumimoji="1" lang="en-US" altLang="ko-KR" dirty="0">
                <a:latin typeface="+mn-ea"/>
                <a:ea typeface="+mn-ea"/>
              </a:rPr>
              <a:t>&gt;</a:t>
            </a:r>
            <a:r>
              <a:rPr kumimoji="1" lang="ko-KR" altLang="en-US" dirty="0">
                <a:latin typeface="+mn-ea"/>
                <a:ea typeface="+mn-ea"/>
              </a:rPr>
              <a:t> </a:t>
            </a:r>
            <a:r>
              <a:rPr kumimoji="1" lang="en-US" altLang="ko-KR" dirty="0">
                <a:solidFill>
                  <a:srgbClr val="FF0000"/>
                </a:solidFill>
                <a:latin typeface="+mn-ea"/>
                <a:ea typeface="+mn-ea"/>
              </a:rPr>
              <a:t>Validation </a:t>
            </a:r>
            <a:r>
              <a:rPr kumimoji="1" lang="ko-KR" altLang="en-US" dirty="0">
                <a:solidFill>
                  <a:srgbClr val="FF0000"/>
                </a:solidFill>
                <a:latin typeface="+mn-ea"/>
                <a:ea typeface="+mn-ea"/>
              </a:rPr>
              <a:t>체크</a:t>
            </a:r>
            <a:endParaRPr kumimoji="1" lang="en-US" altLang="ko-KR" dirty="0">
              <a:solidFill>
                <a:srgbClr val="FF0000"/>
              </a:solidFill>
              <a:latin typeface="+mn-ea"/>
              <a:ea typeface="+mn-ea"/>
            </a:endParaRPr>
          </a:p>
          <a:p>
            <a:pPr lvl="2"/>
            <a:r>
              <a:rPr kumimoji="1" lang="en-US" altLang="ko-KR" dirty="0">
                <a:latin typeface="+mn-ea"/>
                <a:ea typeface="+mn-ea"/>
              </a:rPr>
              <a:t>Success &gt; </a:t>
            </a:r>
            <a:r>
              <a:rPr kumimoji="1" lang="ko-KR" altLang="en-US" dirty="0">
                <a:latin typeface="+mn-ea"/>
                <a:ea typeface="+mn-ea"/>
              </a:rPr>
              <a:t>워크북 생성 완료 토스트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[010.0]</a:t>
            </a:r>
            <a:r>
              <a:rPr kumimoji="1" lang="en-US" altLang="ko-KR" dirty="0">
                <a:latin typeface="+mn-ea"/>
                <a:ea typeface="+mn-ea"/>
              </a:rPr>
              <a:t> </a:t>
            </a:r>
          </a:p>
          <a:p>
            <a:pPr lvl="3"/>
            <a:r>
              <a:rPr kumimoji="1" lang="ko-KR" altLang="en-US" dirty="0">
                <a:latin typeface="+mn-ea"/>
                <a:ea typeface="+mn-ea"/>
              </a:rPr>
              <a:t>대시보드 생성 계속을 체크한 경우</a:t>
            </a:r>
            <a:r>
              <a:rPr kumimoji="1" lang="en-US" altLang="ko-KR" dirty="0">
                <a:latin typeface="+mn-ea"/>
                <a:ea typeface="+mn-ea"/>
              </a:rPr>
              <a:t>,</a:t>
            </a:r>
            <a:r>
              <a:rPr kumimoji="1" lang="ko-KR" altLang="en-US" dirty="0">
                <a:latin typeface="+mn-ea"/>
                <a:ea typeface="+mn-ea"/>
              </a:rPr>
              <a:t> 워크북 화면으로 이동 </a:t>
            </a:r>
            <a:r>
              <a:rPr kumimoji="1" lang="en-US" altLang="ko-KR" dirty="0">
                <a:latin typeface="+mn-ea"/>
                <a:ea typeface="+mn-ea"/>
              </a:rPr>
              <a:t>&amp;</a:t>
            </a:r>
            <a:r>
              <a:rPr kumimoji="1" lang="ko-KR" altLang="en-US" dirty="0">
                <a:latin typeface="+mn-ea"/>
                <a:ea typeface="+mn-ea"/>
              </a:rPr>
              <a:t> 대시보드 추가 팝업 출력</a:t>
            </a:r>
            <a:endParaRPr kumimoji="1" lang="en-US" altLang="ko-KR" dirty="0">
              <a:latin typeface="+mn-ea"/>
              <a:ea typeface="+mn-ea"/>
            </a:endParaRPr>
          </a:p>
          <a:p>
            <a:pPr lvl="3"/>
            <a:r>
              <a:rPr kumimoji="1" lang="ko-KR" altLang="en-US" dirty="0">
                <a:latin typeface="+mn-ea"/>
                <a:ea typeface="+mn-ea"/>
              </a:rPr>
              <a:t>대시보드 생성 계속을 </a:t>
            </a:r>
            <a:r>
              <a:rPr kumimoji="1" lang="ko-KR" altLang="en-US" u="sng" dirty="0">
                <a:latin typeface="+mn-ea"/>
                <a:ea typeface="+mn-ea"/>
              </a:rPr>
              <a:t>체크해제</a:t>
            </a:r>
            <a:r>
              <a:rPr kumimoji="1" lang="ko-KR" altLang="en-US" dirty="0">
                <a:latin typeface="+mn-ea"/>
                <a:ea typeface="+mn-ea"/>
              </a:rPr>
              <a:t> 한 경우</a:t>
            </a:r>
            <a:r>
              <a:rPr kumimoji="1" lang="en-US" altLang="ko-KR" dirty="0">
                <a:latin typeface="+mn-ea"/>
                <a:ea typeface="+mn-ea"/>
              </a:rPr>
              <a:t>,</a:t>
            </a:r>
            <a:r>
              <a:rPr kumimoji="1" lang="ko-KR" altLang="en-US" dirty="0">
                <a:latin typeface="+mn-ea"/>
                <a:ea typeface="+mn-ea"/>
              </a:rPr>
              <a:t> 워크북 화면으로 이동</a:t>
            </a:r>
            <a:r>
              <a:rPr kumimoji="1" lang="en-US" altLang="ko-KR" dirty="0">
                <a:latin typeface="+mn-ea"/>
                <a:ea typeface="+mn-ea"/>
              </a:rPr>
              <a:t>(</a:t>
            </a:r>
            <a:r>
              <a:rPr kumimoji="1" lang="ko-KR" altLang="en-US" dirty="0">
                <a:latin typeface="+mn-ea"/>
                <a:ea typeface="+mn-ea"/>
              </a:rPr>
              <a:t>대시보드가 없는 상태</a:t>
            </a:r>
            <a:r>
              <a:rPr kumimoji="1" lang="en-US" altLang="ko-KR" dirty="0">
                <a:latin typeface="+mn-ea"/>
                <a:ea typeface="+mn-ea"/>
              </a:rPr>
              <a:t>)</a:t>
            </a:r>
          </a:p>
          <a:p>
            <a:pPr lvl="2"/>
            <a:r>
              <a:rPr kumimoji="1" lang="en-US" altLang="ko-KR" dirty="0">
                <a:latin typeface="+mn-ea"/>
                <a:ea typeface="+mn-ea"/>
              </a:rPr>
              <a:t>Fail &gt; </a:t>
            </a:r>
            <a:r>
              <a:rPr kumimoji="1" lang="ko-KR" altLang="en-US" dirty="0">
                <a:latin typeface="+mn-ea"/>
                <a:ea typeface="+mn-ea"/>
              </a:rPr>
              <a:t>토스트 출력</a:t>
            </a:r>
            <a:r>
              <a:rPr kumimoji="1" lang="en-US" altLang="ko-KR" dirty="0">
                <a:latin typeface="+mn-ea"/>
                <a:ea typeface="+mn-ea"/>
              </a:rPr>
              <a:t> </a:t>
            </a:r>
            <a:r>
              <a:rPr kumimoji="1" lang="ko-KR" altLang="en-US" dirty="0">
                <a:solidFill>
                  <a:srgbClr val="00B0F0"/>
                </a:solidFill>
                <a:latin typeface="+mn-ea"/>
                <a:ea typeface="+mn-ea"/>
              </a:rPr>
              <a:t>☞</a:t>
            </a:r>
            <a:r>
              <a:rPr kumimoji="1" lang="en-US" altLang="ko-KR" dirty="0">
                <a:solidFill>
                  <a:srgbClr val="00B0F0"/>
                </a:solidFill>
                <a:latin typeface="+mn-ea"/>
                <a:ea typeface="+mn-ea"/>
              </a:rPr>
              <a:t>[001.0]</a:t>
            </a:r>
            <a:r>
              <a:rPr kumimoji="1" lang="ko-KR" altLang="en-US" dirty="0">
                <a:latin typeface="+mn-ea"/>
                <a:ea typeface="+mn-ea"/>
              </a:rPr>
              <a:t> </a:t>
            </a:r>
            <a:r>
              <a:rPr kumimoji="1" lang="en-US" altLang="ko-KR" dirty="0">
                <a:latin typeface="+mn-ea"/>
                <a:ea typeface="+mn-ea"/>
              </a:rPr>
              <a:t>/</a:t>
            </a:r>
            <a:r>
              <a:rPr kumimoji="1" lang="ko-KR" altLang="en-US" dirty="0">
                <a:latin typeface="+mn-ea"/>
                <a:ea typeface="+mn-ea"/>
              </a:rPr>
              <a:t> 에러 개별 항목에 도움말 표시</a:t>
            </a:r>
            <a:endParaRPr lang="en-US" altLang="ko-KR" dirty="0">
              <a:solidFill>
                <a:srgbClr val="00B0F0"/>
              </a:solidFill>
              <a:latin typeface="+mn-ea"/>
              <a:ea typeface="+mn-ea"/>
            </a:endParaRPr>
          </a:p>
        </p:txBody>
      </p:sp>
      <p:sp>
        <p:nvSpPr>
          <p:cNvPr id="32" name="직사각형 31"/>
          <p:cNvSpPr/>
          <p:nvPr/>
        </p:nvSpPr>
        <p:spPr>
          <a:xfrm>
            <a:off x="2293501" y="4458399"/>
            <a:ext cx="5252434" cy="63125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ko-KR" altLang="en-US" sz="900" dirty="0">
                <a:solidFill>
                  <a:prstClr val="black">
                    <a:lumMod val="75000"/>
                    <a:lumOff val="25000"/>
                  </a:prstClr>
                </a:solidFill>
                <a:latin typeface="+mn-ea"/>
                <a:cs typeface="Nanum Gothic" charset="-127"/>
              </a:rPr>
              <a:t>☑ </a:t>
            </a:r>
            <a:r>
              <a:rPr lang="en-US" altLang="ko-KR" sz="900" dirty="0">
                <a:solidFill>
                  <a:prstClr val="black">
                    <a:lumMod val="75000"/>
                    <a:lumOff val="25000"/>
                  </a:prstClr>
                </a:solidFill>
                <a:latin typeface="+mn-ea"/>
                <a:cs typeface="Nanum Gothic" charset="-127"/>
              </a:rPr>
              <a:t>Continue to create a dashboard of a new workbook</a:t>
            </a:r>
            <a:endParaRPr lang="en-US" altLang="ko-KR" sz="900" b="1" dirty="0">
              <a:solidFill>
                <a:schemeClr val="tx1"/>
              </a:solidFill>
              <a:latin typeface="+mn-ea"/>
              <a:cs typeface="Nanum Gothic" charset="-127"/>
            </a:endParaRPr>
          </a:p>
        </p:txBody>
      </p:sp>
      <p:sp>
        <p:nvSpPr>
          <p:cNvPr id="28" name="타원 27"/>
          <p:cNvSpPr/>
          <p:nvPr/>
        </p:nvSpPr>
        <p:spPr>
          <a:xfrm>
            <a:off x="3677386" y="53488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5</a:t>
            </a:r>
            <a:endParaRPr lang="ko-KR" altLang="en-US" sz="700" b="1" dirty="0">
              <a:solidFill>
                <a:prstClr val="white"/>
              </a:solidFill>
              <a:latin typeface="+mn-ea"/>
              <a:cs typeface="Nanum Gothic" charset="-127"/>
            </a:endParaRPr>
          </a:p>
        </p:txBody>
      </p:sp>
      <p:sp>
        <p:nvSpPr>
          <p:cNvPr id="33" name="타원 32"/>
          <p:cNvSpPr/>
          <p:nvPr/>
        </p:nvSpPr>
        <p:spPr>
          <a:xfrm>
            <a:off x="2295295" y="244382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1</a:t>
            </a:r>
            <a:endParaRPr lang="ko-KR" altLang="en-US" sz="700" b="1" dirty="0">
              <a:solidFill>
                <a:prstClr val="white"/>
              </a:solidFill>
              <a:latin typeface="+mn-ea"/>
              <a:cs typeface="Nanum Gothic" charset="-127"/>
            </a:endParaRPr>
          </a:p>
        </p:txBody>
      </p:sp>
      <p:sp>
        <p:nvSpPr>
          <p:cNvPr id="34" name="타원 33"/>
          <p:cNvSpPr/>
          <p:nvPr/>
        </p:nvSpPr>
        <p:spPr>
          <a:xfrm>
            <a:off x="2294652" y="296992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2</a:t>
            </a:r>
            <a:endParaRPr lang="ko-KR" altLang="en-US" sz="700" b="1" dirty="0">
              <a:solidFill>
                <a:prstClr val="white"/>
              </a:solidFill>
              <a:latin typeface="+mn-ea"/>
              <a:cs typeface="Nanum Gothic" charset="-127"/>
            </a:endParaRPr>
          </a:p>
        </p:txBody>
      </p:sp>
      <p:sp>
        <p:nvSpPr>
          <p:cNvPr id="29" name="타원 28"/>
          <p:cNvSpPr/>
          <p:nvPr/>
        </p:nvSpPr>
        <p:spPr>
          <a:xfrm>
            <a:off x="2294652" y="36289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3</a:t>
            </a:r>
            <a:endParaRPr lang="ko-KR" altLang="en-US" sz="700" b="1" dirty="0">
              <a:solidFill>
                <a:prstClr val="white"/>
              </a:solidFill>
              <a:latin typeface="+mn-ea"/>
              <a:cs typeface="Nanum Gothic" charset="-127"/>
            </a:endParaRPr>
          </a:p>
        </p:txBody>
      </p:sp>
      <p:sp>
        <p:nvSpPr>
          <p:cNvPr id="31" name="직사각형 30"/>
          <p:cNvSpPr/>
          <p:nvPr/>
        </p:nvSpPr>
        <p:spPr>
          <a:xfrm>
            <a:off x="6847832" y="6367816"/>
            <a:ext cx="3147532" cy="384032"/>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800" dirty="0">
                <a:solidFill>
                  <a:prstClr val="white"/>
                </a:solidFill>
                <a:latin typeface="+mn-ea"/>
              </a:rPr>
              <a:t>‘</a:t>
            </a:r>
            <a:r>
              <a:rPr lang="ko-KR" altLang="en-US" sz="800" dirty="0">
                <a:solidFill>
                  <a:prstClr val="white"/>
                </a:solidFill>
                <a:latin typeface="+mn-ea"/>
              </a:rPr>
              <a:t>새로운 워크북 </a:t>
            </a:r>
            <a:r>
              <a:rPr lang="en-US" altLang="ko-KR" sz="800" dirty="0">
                <a:solidFill>
                  <a:prstClr val="white"/>
                </a:solidFill>
                <a:latin typeface="+mn-ea"/>
              </a:rPr>
              <a:t>01’</a:t>
            </a:r>
            <a:r>
              <a:rPr lang="ko-KR" altLang="en-US" sz="800" dirty="0">
                <a:solidFill>
                  <a:prstClr val="white"/>
                </a:solidFill>
                <a:latin typeface="+mn-ea"/>
              </a:rPr>
              <a:t> 워크북이 생성 되었습니다</a:t>
            </a:r>
            <a:r>
              <a:rPr lang="en-US" altLang="ko-KR" sz="800" dirty="0">
                <a:solidFill>
                  <a:prstClr val="white"/>
                </a:solidFill>
                <a:latin typeface="+mn-ea"/>
              </a:rPr>
              <a:t>.</a:t>
            </a:r>
            <a:endParaRPr lang="ko-KR" altLang="en-US" sz="800" dirty="0">
              <a:solidFill>
                <a:prstClr val="white"/>
              </a:solidFill>
              <a:latin typeface="+mn-ea"/>
            </a:endParaRPr>
          </a:p>
        </p:txBody>
      </p:sp>
      <p:pic>
        <p:nvPicPr>
          <p:cNvPr id="35" name="그림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04628" y="6456756"/>
            <a:ext cx="206152" cy="206152"/>
          </a:xfrm>
          <a:prstGeom prst="rect">
            <a:avLst/>
          </a:prstGeom>
        </p:spPr>
      </p:pic>
      <p:cxnSp>
        <p:nvCxnSpPr>
          <p:cNvPr id="36" name="꺾인 연결선[E] 35"/>
          <p:cNvCxnSpPr>
            <a:endCxn id="31" idx="0"/>
          </p:cNvCxnSpPr>
          <p:nvPr/>
        </p:nvCxnSpPr>
        <p:spPr>
          <a:xfrm>
            <a:off x="6245217" y="5415334"/>
            <a:ext cx="2176381" cy="95248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직사각형 36"/>
          <p:cNvSpPr/>
          <p:nvPr/>
        </p:nvSpPr>
        <p:spPr>
          <a:xfrm>
            <a:off x="2439953" y="2222708"/>
            <a:ext cx="5252434" cy="80161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algn="ct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Create Workbook</a:t>
            </a:r>
            <a:endParaRPr lang="en-US" altLang="ko-KR" sz="1000" b="1" dirty="0">
              <a:solidFill>
                <a:schemeClr val="tx1"/>
              </a:solidFill>
              <a:latin typeface="+mn-ea"/>
              <a:cs typeface="Nanum Gothic" charset="-127"/>
            </a:endParaRPr>
          </a:p>
        </p:txBody>
      </p:sp>
      <p:sp>
        <p:nvSpPr>
          <p:cNvPr id="40" name="타원 39"/>
          <p:cNvSpPr/>
          <p:nvPr/>
        </p:nvSpPr>
        <p:spPr>
          <a:xfrm>
            <a:off x="2295295" y="45757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mn-ea"/>
                <a:cs typeface="Nanum Gothic" charset="-127"/>
              </a:rPr>
              <a:t>4</a:t>
            </a:r>
            <a:endParaRPr lang="ko-KR" altLang="en-US" sz="700" b="1" dirty="0">
              <a:solidFill>
                <a:prstClr val="white"/>
              </a:solidFill>
              <a:latin typeface="+mn-ea"/>
              <a:cs typeface="Nanum Gothic" charset="-127"/>
            </a:endParaRPr>
          </a:p>
        </p:txBody>
      </p:sp>
      <p:grpSp>
        <p:nvGrpSpPr>
          <p:cNvPr id="38" name="그룹 37"/>
          <p:cNvGrpSpPr/>
          <p:nvPr/>
        </p:nvGrpSpPr>
        <p:grpSpPr>
          <a:xfrm>
            <a:off x="2439953" y="2905344"/>
            <a:ext cx="5252434" cy="1318527"/>
            <a:chOff x="2553689" y="3680257"/>
            <a:chExt cx="5252434" cy="1318527"/>
          </a:xfrm>
        </p:grpSpPr>
        <p:sp>
          <p:nvSpPr>
            <p:cNvPr id="39" name="직사각형 38"/>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mn-ea"/>
                  <a:cs typeface="Nanum Gothic" charset="-127"/>
                </a:rPr>
                <a:t>Please enter a name</a:t>
              </a:r>
              <a:endParaRPr lang="ko-KR" altLang="en-US" sz="700" dirty="0">
                <a:solidFill>
                  <a:prstClr val="white">
                    <a:lumMod val="75000"/>
                  </a:prstClr>
                </a:solidFill>
                <a:latin typeface="+mn-ea"/>
                <a:cs typeface="Nanum Gothic" charset="-127"/>
              </a:endParaRPr>
            </a:p>
          </p:txBody>
        </p:sp>
        <p:sp>
          <p:nvSpPr>
            <p:cNvPr id="41" name="직사각형 40"/>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mn-ea"/>
                  <a:cs typeface="Nanum Gothic" charset="-127"/>
                </a:rPr>
                <a:t>Please enter a description</a:t>
              </a:r>
              <a:endParaRPr lang="ko-KR" altLang="en-US" sz="700" dirty="0">
                <a:solidFill>
                  <a:prstClr val="white">
                    <a:lumMod val="75000"/>
                  </a:prstClr>
                </a:solidFill>
                <a:latin typeface="+mn-ea"/>
                <a:cs typeface="Nanum Gothic" charset="-127"/>
              </a:endParaRPr>
            </a:p>
          </p:txBody>
        </p:sp>
        <p:sp>
          <p:nvSpPr>
            <p:cNvPr id="42" name="제목 2"/>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mn-ea"/>
                  <a:ea typeface="+mn-ea"/>
                  <a:cs typeface="Nanum Gothic" charset="-127"/>
                </a:rPr>
                <a:t>Name</a:t>
              </a:r>
              <a:r>
                <a:rPr lang="ko-KR" altLang="en-US" sz="700" dirty="0">
                  <a:solidFill>
                    <a:srgbClr val="000000"/>
                  </a:solidFill>
                  <a:latin typeface="+mn-ea"/>
                  <a:ea typeface="+mn-ea"/>
                  <a:cs typeface="Nanum Gothic" charset="-127"/>
                </a:rPr>
                <a:t>*</a:t>
              </a: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endParaRPr lang="en-US" altLang="ko-KR" sz="700" dirty="0">
                <a:solidFill>
                  <a:srgbClr val="000000"/>
                </a:solidFill>
                <a:latin typeface="+mn-ea"/>
                <a:ea typeface="+mn-ea"/>
                <a:cs typeface="Nanum Gothic" charset="-127"/>
              </a:endParaRPr>
            </a:p>
            <a:p>
              <a:pPr>
                <a:lnSpc>
                  <a:spcPct val="150000"/>
                </a:lnSpc>
                <a:buClr>
                  <a:srgbClr val="336699"/>
                </a:buClr>
              </a:pPr>
              <a:r>
                <a:rPr lang="en-US" altLang="ko-KR" sz="700" dirty="0">
                  <a:solidFill>
                    <a:srgbClr val="000000"/>
                  </a:solidFill>
                  <a:latin typeface="+mn-ea"/>
                  <a:ea typeface="+mn-ea"/>
                  <a:cs typeface="Nanum Gothic" charset="-127"/>
                </a:rPr>
                <a:t>Description</a:t>
              </a:r>
            </a:p>
          </p:txBody>
        </p:sp>
      </p:grpSp>
      <p:grpSp>
        <p:nvGrpSpPr>
          <p:cNvPr id="43" name="그룹 42"/>
          <p:cNvGrpSpPr/>
          <p:nvPr/>
        </p:nvGrpSpPr>
        <p:grpSpPr>
          <a:xfrm>
            <a:off x="3887123" y="5290769"/>
            <a:ext cx="2358094" cy="249130"/>
            <a:chOff x="4093583" y="6193790"/>
            <a:chExt cx="2358094" cy="249130"/>
          </a:xfrm>
        </p:grpSpPr>
        <p:sp>
          <p:nvSpPr>
            <p:cNvPr id="44"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Done</a:t>
              </a:r>
              <a:endParaRPr lang="ko-KR" altLang="en-US" sz="800" dirty="0">
                <a:solidFill>
                  <a:prstClr val="white"/>
                </a:solidFill>
                <a:latin typeface="+mn-ea"/>
                <a:cs typeface="Nanum Gothic" charset="-127"/>
              </a:endParaRPr>
            </a:p>
          </p:txBody>
        </p:sp>
        <p:sp>
          <p:nvSpPr>
            <p:cNvPr id="45"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mn-ea"/>
                  <a:cs typeface="Nanum Gothic" charset="-127"/>
                </a:rPr>
                <a:t>Cancel</a:t>
              </a:r>
              <a:endParaRPr lang="ko-KR" altLang="en-US" sz="800" dirty="0">
                <a:solidFill>
                  <a:prstClr val="white"/>
                </a:solidFill>
                <a:latin typeface="+mn-ea"/>
                <a:cs typeface="Nanum Gothic" charset="-127"/>
              </a:endParaRPr>
            </a:p>
          </p:txBody>
        </p:sp>
      </p:grpSp>
    </p:spTree>
    <p:extLst>
      <p:ext uri="{BB962C8B-B14F-4D97-AF65-F5344CB8AC3E}">
        <p14:creationId xmlns:p14="http://schemas.microsoft.com/office/powerpoint/2010/main" val="409545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ko-KR" altLang="en-US" dirty="0">
                <a:latin typeface="+mn-ea"/>
                <a:ea typeface="+mn-ea"/>
              </a:rPr>
              <a:t>차트 생성 시</a:t>
            </a:r>
            <a:r>
              <a:rPr kumimoji="1" lang="en-US" altLang="ko-KR" dirty="0">
                <a:latin typeface="+mn-ea"/>
                <a:ea typeface="+mn-ea"/>
              </a:rPr>
              <a:t>,</a:t>
            </a:r>
            <a:r>
              <a:rPr kumimoji="1" lang="ko-KR" altLang="en-US" dirty="0">
                <a:latin typeface="+mn-ea"/>
                <a:ea typeface="+mn-ea"/>
              </a:rPr>
              <a:t> 메인 영역 구성 및 인터렉션</a:t>
            </a:r>
          </a:p>
        </p:txBody>
      </p:sp>
      <p:sp>
        <p:nvSpPr>
          <p:cNvPr id="7" name="제목 6"/>
          <p:cNvSpPr>
            <a:spLocks noGrp="1"/>
          </p:cNvSpPr>
          <p:nvPr>
            <p:ph type="title"/>
          </p:nvPr>
        </p:nvSpPr>
        <p:spPr/>
        <p:txBody>
          <a:bodyPr/>
          <a:lstStyle/>
          <a:p>
            <a:r>
              <a:rPr kumimoji="1" lang="en-US" altLang="ko-KR" dirty="0">
                <a:latin typeface="+mn-ea"/>
                <a:ea typeface="+mn-ea"/>
              </a:rPr>
              <a:t>3.5</a:t>
            </a:r>
            <a:r>
              <a:rPr kumimoji="1" lang="ko-KR" altLang="en-US" dirty="0">
                <a:latin typeface="+mn-ea"/>
                <a:ea typeface="+mn-ea"/>
              </a:rPr>
              <a:t> 차트 만들기 </a:t>
            </a:r>
            <a:r>
              <a:rPr kumimoji="1" lang="en-US" altLang="ko-KR" dirty="0">
                <a:latin typeface="+mn-ea"/>
                <a:ea typeface="+mn-ea"/>
              </a:rPr>
              <a:t>(5)</a:t>
            </a:r>
            <a:endParaRPr kumimoji="1" lang="ko-KR" altLang="en-US" dirty="0">
              <a:latin typeface="+mn-ea"/>
              <a:ea typeface="+mn-ea"/>
            </a:endParaRPr>
          </a:p>
        </p:txBody>
      </p:sp>
      <p:sp>
        <p:nvSpPr>
          <p:cNvPr id="6" name="슬라이드 번호 개체 틀 5"/>
          <p:cNvSpPr>
            <a:spLocks noGrp="1"/>
          </p:cNvSpPr>
          <p:nvPr>
            <p:ph type="sldNum" sz="quarter" idx="4"/>
          </p:nvPr>
        </p:nvSpPr>
        <p:spPr/>
        <p:txBody>
          <a:bodyPr/>
          <a:lstStyle/>
          <a:p>
            <a:fld id="{FB00E03F-6C3C-4996-8BB2-B710E9BCD333}" type="slidenum">
              <a:rPr lang="ko-KR" altLang="en-US" smtClean="0">
                <a:latin typeface="+mn-ea"/>
                <a:ea typeface="+mn-ea"/>
              </a:rPr>
              <a:pPr/>
              <a:t>70</a:t>
            </a:fld>
            <a:endParaRPr lang="ko-KR" altLang="en-US">
              <a:latin typeface="+mn-ea"/>
              <a:ea typeface="+mn-ea"/>
            </a:endParaRPr>
          </a:p>
        </p:txBody>
      </p:sp>
      <p:sp>
        <p:nvSpPr>
          <p:cNvPr id="567" name="제목 2"/>
          <p:cNvSpPr txBox="1">
            <a:spLocks/>
          </p:cNvSpPr>
          <p:nvPr/>
        </p:nvSpPr>
        <p:spPr bwMode="auto">
          <a:xfrm>
            <a:off x="507363" y="818354"/>
            <a:ext cx="3718273" cy="17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b="1" dirty="0">
                <a:solidFill>
                  <a:srgbClr val="FF0000"/>
                </a:solidFill>
                <a:latin typeface="+mn-ea"/>
                <a:ea typeface="+mn-ea"/>
                <a:cs typeface="Nanum Gothic" charset="-127"/>
              </a:rPr>
              <a:t>차트 선택 </a:t>
            </a:r>
            <a:r>
              <a:rPr lang="ko-KR" altLang="en-US" sz="800" b="1" u="sng" dirty="0">
                <a:solidFill>
                  <a:srgbClr val="FF0000"/>
                </a:solidFill>
                <a:latin typeface="+mn-ea"/>
                <a:ea typeface="+mn-ea"/>
                <a:cs typeface="Nanum Gothic" charset="-127"/>
              </a:rPr>
              <a:t>이전</a:t>
            </a:r>
            <a:r>
              <a:rPr lang="en-US" altLang="ko-KR" sz="800" b="1" dirty="0">
                <a:solidFill>
                  <a:prstClr val="black">
                    <a:lumMod val="75000"/>
                    <a:lumOff val="25000"/>
                  </a:prstClr>
                </a:solidFill>
                <a:latin typeface="+mn-ea"/>
                <a:ea typeface="+mn-ea"/>
                <a:cs typeface="Nanum Gothic" charset="-127"/>
              </a:rPr>
              <a:t>,</a:t>
            </a:r>
            <a:r>
              <a:rPr lang="ko-KR" altLang="en-US" sz="800" b="1" dirty="0">
                <a:solidFill>
                  <a:prstClr val="black">
                    <a:lumMod val="75000"/>
                    <a:lumOff val="25000"/>
                  </a:prstClr>
                </a:solidFill>
                <a:latin typeface="+mn-ea"/>
                <a:ea typeface="+mn-ea"/>
                <a:cs typeface="Nanum Gothic" charset="-127"/>
              </a:rPr>
              <a:t> 차트 영역에 </a:t>
            </a:r>
            <a:r>
              <a:rPr lang="ko-KR" altLang="en-US" sz="800" b="1" dirty="0">
                <a:solidFill>
                  <a:srgbClr val="FF0000"/>
                </a:solidFill>
                <a:latin typeface="+mn-ea"/>
                <a:ea typeface="+mn-ea"/>
                <a:cs typeface="Nanum Gothic" charset="-127"/>
              </a:rPr>
              <a:t>차트 목록 </a:t>
            </a:r>
            <a:r>
              <a:rPr lang="ko-KR" altLang="en-US" sz="800" b="1" dirty="0">
                <a:solidFill>
                  <a:prstClr val="black">
                    <a:lumMod val="75000"/>
                    <a:lumOff val="25000"/>
                  </a:prstClr>
                </a:solidFill>
                <a:latin typeface="+mn-ea"/>
                <a:ea typeface="+mn-ea"/>
                <a:cs typeface="Nanum Gothic" charset="-127"/>
              </a:rPr>
              <a:t>보임</a:t>
            </a:r>
            <a:endParaRPr lang="en-US" altLang="ko-KR" sz="800" b="1" dirty="0">
              <a:solidFill>
                <a:prstClr val="black">
                  <a:lumMod val="75000"/>
                  <a:lumOff val="25000"/>
                </a:prstClr>
              </a:solidFill>
              <a:latin typeface="+mn-ea"/>
              <a:ea typeface="+mn-ea"/>
              <a:cs typeface="Nanum Gothic" charset="-127"/>
            </a:endParaRPr>
          </a:p>
          <a:p>
            <a:pPr>
              <a:buClr>
                <a:srgbClr val="336699"/>
              </a:buClr>
            </a:pPr>
            <a:r>
              <a:rPr lang="ko-KR" altLang="en-US" sz="800" b="1" dirty="0">
                <a:solidFill>
                  <a:prstClr val="black">
                    <a:lumMod val="75000"/>
                    <a:lumOff val="25000"/>
                  </a:prstClr>
                </a:solidFill>
                <a:latin typeface="+mn-ea"/>
                <a:ea typeface="+mn-ea"/>
                <a:cs typeface="Nanum Gothic" charset="-127"/>
              </a:rPr>
              <a:t>필드 </a:t>
            </a:r>
            <a:r>
              <a:rPr lang="en-US" altLang="ko-KR" sz="800" b="1" dirty="0">
                <a:solidFill>
                  <a:prstClr val="black">
                    <a:lumMod val="75000"/>
                    <a:lumOff val="25000"/>
                  </a:prstClr>
                </a:solidFill>
                <a:latin typeface="+mn-ea"/>
                <a:ea typeface="+mn-ea"/>
                <a:cs typeface="Nanum Gothic" charset="-127"/>
              </a:rPr>
              <a:t>Click &amp; Hold</a:t>
            </a:r>
            <a:r>
              <a:rPr lang="ko-KR" altLang="en-US" sz="800" b="1" dirty="0">
                <a:solidFill>
                  <a:prstClr val="black">
                    <a:lumMod val="75000"/>
                    <a:lumOff val="25000"/>
                  </a:prstClr>
                </a:solidFill>
                <a:latin typeface="+mn-ea"/>
                <a:ea typeface="+mn-ea"/>
                <a:cs typeface="Nanum Gothic" charset="-127"/>
              </a:rPr>
              <a:t> 시에도 차트 목록이 보임</a:t>
            </a:r>
            <a:endParaRPr lang="en-US" altLang="ko-KR" sz="800" b="1" dirty="0">
              <a:solidFill>
                <a:prstClr val="black">
                  <a:lumMod val="75000"/>
                  <a:lumOff val="25000"/>
                </a:prstClr>
              </a:solidFill>
              <a:latin typeface="+mn-ea"/>
              <a:ea typeface="+mn-ea"/>
              <a:cs typeface="Nanum Gothic" charset="-127"/>
            </a:endParaRPr>
          </a:p>
        </p:txBody>
      </p:sp>
      <p:sp>
        <p:nvSpPr>
          <p:cNvPr id="652" name="제목 2"/>
          <p:cNvSpPr txBox="1">
            <a:spLocks/>
          </p:cNvSpPr>
          <p:nvPr/>
        </p:nvSpPr>
        <p:spPr bwMode="auto">
          <a:xfrm>
            <a:off x="698764" y="3692738"/>
            <a:ext cx="2506507" cy="17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데이터 선택 이후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최소 생성 조건을 만족하는 차트에 하이라이트</a:t>
            </a:r>
            <a:endParaRPr lang="en-US" altLang="ko-KR" sz="700" b="1" dirty="0">
              <a:solidFill>
                <a:prstClr val="black">
                  <a:lumMod val="75000"/>
                  <a:lumOff val="25000"/>
                </a:prstClr>
              </a:solidFill>
              <a:latin typeface="+mn-ea"/>
              <a:ea typeface="+mn-ea"/>
              <a:cs typeface="Nanum Gothic" charset="-127"/>
            </a:endParaRPr>
          </a:p>
        </p:txBody>
      </p:sp>
      <p:sp>
        <p:nvSpPr>
          <p:cNvPr id="655" name="제목 2"/>
          <p:cNvSpPr txBox="1">
            <a:spLocks/>
          </p:cNvSpPr>
          <p:nvPr/>
        </p:nvSpPr>
        <p:spPr bwMode="auto">
          <a:xfrm>
            <a:off x="760460" y="1205110"/>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데이터 선택 이전</a:t>
            </a:r>
            <a:endParaRPr lang="en-US" altLang="ko-KR" sz="700" b="1" dirty="0">
              <a:solidFill>
                <a:prstClr val="black">
                  <a:lumMod val="75000"/>
                  <a:lumOff val="25000"/>
                </a:prstClr>
              </a:solidFill>
              <a:latin typeface="+mn-ea"/>
              <a:ea typeface="+mn-ea"/>
              <a:cs typeface="Nanum Gothic" charset="-127"/>
            </a:endParaRPr>
          </a:p>
        </p:txBody>
      </p:sp>
      <p:grpSp>
        <p:nvGrpSpPr>
          <p:cNvPr id="8" name="그룹 7"/>
          <p:cNvGrpSpPr/>
          <p:nvPr/>
        </p:nvGrpSpPr>
        <p:grpSpPr>
          <a:xfrm>
            <a:off x="8099610" y="1351476"/>
            <a:ext cx="2784754" cy="1987211"/>
            <a:chOff x="4792643" y="3015155"/>
            <a:chExt cx="1940389" cy="1384669"/>
          </a:xfrm>
        </p:grpSpPr>
        <p:grpSp>
          <p:nvGrpSpPr>
            <p:cNvPr id="526" name="그룹 525"/>
            <p:cNvGrpSpPr/>
            <p:nvPr/>
          </p:nvGrpSpPr>
          <p:grpSpPr>
            <a:xfrm>
              <a:off x="4792643" y="3015155"/>
              <a:ext cx="1940389" cy="1384669"/>
              <a:chOff x="9521869" y="948270"/>
              <a:chExt cx="5704613" cy="4070835"/>
            </a:xfrm>
          </p:grpSpPr>
          <p:sp>
            <p:nvSpPr>
              <p:cNvPr id="571" name="직사각형 570"/>
              <p:cNvSpPr/>
              <p:nvPr/>
            </p:nvSpPr>
            <p:spPr>
              <a:xfrm>
                <a:off x="9521869" y="948270"/>
                <a:ext cx="5704613" cy="40708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800">
                  <a:solidFill>
                    <a:prstClr val="black"/>
                  </a:solidFill>
                  <a:latin typeface="+mn-ea"/>
                  <a:cs typeface="Nanum Gothic" charset="-127"/>
                </a:endParaRPr>
              </a:p>
            </p:txBody>
          </p:sp>
          <p:cxnSp>
            <p:nvCxnSpPr>
              <p:cNvPr id="589" name="직선 연결선[R] 588"/>
              <p:cNvCxnSpPr/>
              <p:nvPr/>
            </p:nvCxnSpPr>
            <p:spPr>
              <a:xfrm>
                <a:off x="9521869" y="3649678"/>
                <a:ext cx="5704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직선 연결선[R] 590"/>
              <p:cNvCxnSpPr/>
              <p:nvPr/>
            </p:nvCxnSpPr>
            <p:spPr>
              <a:xfrm>
                <a:off x="10900051" y="948270"/>
                <a:ext cx="0" cy="270140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35" name="그림 83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6228" r="5645" b="14839"/>
            <a:stretch/>
          </p:blipFill>
          <p:spPr>
            <a:xfrm>
              <a:off x="5577804" y="3373412"/>
              <a:ext cx="106556" cy="104910"/>
            </a:xfrm>
            <a:prstGeom prst="rect">
              <a:avLst/>
            </a:prstGeom>
          </p:spPr>
        </p:pic>
        <p:pic>
          <p:nvPicPr>
            <p:cNvPr id="836" name="그림 83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614512" y="4154358"/>
              <a:ext cx="89640" cy="119804"/>
            </a:xfrm>
            <a:prstGeom prst="rect">
              <a:avLst/>
            </a:prstGeom>
          </p:spPr>
        </p:pic>
        <p:pic>
          <p:nvPicPr>
            <p:cNvPr id="837" name="그림 836"/>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967278" y="3356558"/>
              <a:ext cx="119510" cy="121764"/>
            </a:xfrm>
            <a:prstGeom prst="rect">
              <a:avLst/>
            </a:prstGeom>
          </p:spPr>
        </p:pic>
        <p:sp>
          <p:nvSpPr>
            <p:cNvPr id="840" name="모서리가 둥근 직사각형 839"/>
            <p:cNvSpPr/>
            <p:nvPr/>
          </p:nvSpPr>
          <p:spPr>
            <a:xfrm>
              <a:off x="5740387" y="4148500"/>
              <a:ext cx="467242" cy="115365"/>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500" b="1" dirty="0">
                  <a:solidFill>
                    <a:srgbClr val="0070C0"/>
                  </a:solidFill>
                  <a:latin typeface="+mn-ea"/>
                  <a:cs typeface="Nanum Gothic" charset="-127"/>
                </a:rPr>
                <a:t>or 1+ Dimension</a:t>
              </a:r>
              <a:endParaRPr kumimoji="1" lang="ko-KR" altLang="en-US" sz="500" b="1" dirty="0">
                <a:solidFill>
                  <a:srgbClr val="0070C0"/>
                </a:solidFill>
                <a:latin typeface="+mn-ea"/>
                <a:cs typeface="Nanum Gothic" charset="-127"/>
              </a:endParaRPr>
            </a:p>
          </p:txBody>
        </p:sp>
        <p:sp>
          <p:nvSpPr>
            <p:cNvPr id="841" name="모서리가 둥근 직사각형 840"/>
            <p:cNvSpPr/>
            <p:nvPr/>
          </p:nvSpPr>
          <p:spPr>
            <a:xfrm>
              <a:off x="5740387" y="3373146"/>
              <a:ext cx="467242" cy="115365"/>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500" b="1" dirty="0">
                  <a:solidFill>
                    <a:srgbClr val="00B050"/>
                  </a:solidFill>
                  <a:latin typeface="+mn-ea"/>
                  <a:cs typeface="Nanum Gothic" charset="-127"/>
                </a:rPr>
                <a:t>1+ Measure</a:t>
              </a:r>
              <a:endParaRPr kumimoji="1" lang="ko-KR" altLang="en-US" sz="500" b="1" dirty="0">
                <a:solidFill>
                  <a:srgbClr val="00B050"/>
                </a:solidFill>
                <a:latin typeface="+mn-ea"/>
                <a:cs typeface="Nanum Gothic" charset="-127"/>
              </a:endParaRPr>
            </a:p>
          </p:txBody>
        </p:sp>
        <p:sp>
          <p:nvSpPr>
            <p:cNvPr id="842" name="모서리가 둥근 직사각형 841"/>
            <p:cNvSpPr/>
            <p:nvPr/>
          </p:nvSpPr>
          <p:spPr>
            <a:xfrm>
              <a:off x="4814111" y="3521986"/>
              <a:ext cx="467242" cy="115365"/>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500" b="1" dirty="0">
                  <a:solidFill>
                    <a:srgbClr val="0070C0"/>
                  </a:solidFill>
                  <a:latin typeface="+mn-ea"/>
                  <a:cs typeface="Nanum Gothic" charset="-127"/>
                </a:rPr>
                <a:t>or 1+ Dimension</a:t>
              </a:r>
              <a:endParaRPr kumimoji="1" lang="ko-KR" altLang="en-US" sz="500" b="1" dirty="0">
                <a:solidFill>
                  <a:srgbClr val="0070C0"/>
                </a:solidFill>
                <a:latin typeface="+mn-ea"/>
                <a:cs typeface="Nanum Gothic" charset="-127"/>
              </a:endParaRPr>
            </a:p>
          </p:txBody>
        </p:sp>
      </p:grpSp>
      <p:grpSp>
        <p:nvGrpSpPr>
          <p:cNvPr id="5" name="그룹 4"/>
          <p:cNvGrpSpPr/>
          <p:nvPr/>
        </p:nvGrpSpPr>
        <p:grpSpPr>
          <a:xfrm>
            <a:off x="768937" y="1359704"/>
            <a:ext cx="2784754" cy="1987211"/>
            <a:chOff x="768937" y="1248868"/>
            <a:chExt cx="1940389" cy="1384669"/>
          </a:xfrm>
        </p:grpSpPr>
        <p:sp>
          <p:nvSpPr>
            <p:cNvPr id="626" name="직사각형 625"/>
            <p:cNvSpPr/>
            <p:nvPr/>
          </p:nvSpPr>
          <p:spPr>
            <a:xfrm>
              <a:off x="768937" y="1248868"/>
              <a:ext cx="1940389" cy="13846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nvGrpSpPr>
            <p:cNvPr id="861" name="그룹 860"/>
            <p:cNvGrpSpPr/>
            <p:nvPr/>
          </p:nvGrpSpPr>
          <p:grpSpPr>
            <a:xfrm>
              <a:off x="773815" y="1259357"/>
              <a:ext cx="1932209" cy="1368447"/>
              <a:chOff x="2273685" y="2963399"/>
              <a:chExt cx="5192595" cy="3559747"/>
            </a:xfrm>
          </p:grpSpPr>
          <p:pic>
            <p:nvPicPr>
              <p:cNvPr id="862" name="그림 861"/>
              <p:cNvPicPr>
                <a:picLocks noChangeAspect="1"/>
              </p:cNvPicPr>
              <p:nvPr/>
            </p:nvPicPr>
            <p:blipFill rotWithShape="1">
              <a:blip r:embed="rId5">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863" name="그림 862"/>
              <p:cNvPicPr>
                <a:picLocks noChangeAspect="1"/>
              </p:cNvPicPr>
              <p:nvPr/>
            </p:nvPicPr>
            <p:blipFill rotWithShape="1">
              <a:blip r:embed="rId5">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grpSp>
      <p:grpSp>
        <p:nvGrpSpPr>
          <p:cNvPr id="4" name="그룹 3"/>
          <p:cNvGrpSpPr/>
          <p:nvPr/>
        </p:nvGrpSpPr>
        <p:grpSpPr>
          <a:xfrm>
            <a:off x="768937" y="3865669"/>
            <a:ext cx="2784754" cy="1987211"/>
            <a:chOff x="768937" y="3015155"/>
            <a:chExt cx="1940389" cy="1384669"/>
          </a:xfrm>
        </p:grpSpPr>
        <p:sp>
          <p:nvSpPr>
            <p:cNvPr id="605" name="직사각형 604"/>
            <p:cNvSpPr/>
            <p:nvPr/>
          </p:nvSpPr>
          <p:spPr>
            <a:xfrm>
              <a:off x="768937" y="3015155"/>
              <a:ext cx="1940389" cy="13846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nvGrpSpPr>
            <p:cNvPr id="864" name="그룹 863"/>
            <p:cNvGrpSpPr/>
            <p:nvPr/>
          </p:nvGrpSpPr>
          <p:grpSpPr>
            <a:xfrm>
              <a:off x="776084" y="3024411"/>
              <a:ext cx="1929940" cy="1360751"/>
              <a:chOff x="2273685" y="2329915"/>
              <a:chExt cx="5192595" cy="3559747"/>
            </a:xfrm>
          </p:grpSpPr>
          <p:grpSp>
            <p:nvGrpSpPr>
              <p:cNvPr id="865" name="그룹 864"/>
              <p:cNvGrpSpPr/>
              <p:nvPr/>
            </p:nvGrpSpPr>
            <p:grpSpPr>
              <a:xfrm>
                <a:off x="2273685" y="2329915"/>
                <a:ext cx="5192595" cy="3559747"/>
                <a:chOff x="2273685" y="2963399"/>
                <a:chExt cx="5192595" cy="3559747"/>
              </a:xfrm>
            </p:grpSpPr>
            <p:pic>
              <p:nvPicPr>
                <p:cNvPr id="869" name="그림 868"/>
                <p:cNvPicPr>
                  <a:picLocks noChangeAspect="1"/>
                </p:cNvPicPr>
                <p:nvPr/>
              </p:nvPicPr>
              <p:blipFill rotWithShape="1">
                <a:blip r:embed="rId5">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870" name="그림 869"/>
                <p:cNvPicPr>
                  <a:picLocks noChangeAspect="1"/>
                </p:cNvPicPr>
                <p:nvPr/>
              </p:nvPicPr>
              <p:blipFill rotWithShape="1">
                <a:blip r:embed="rId5">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pic>
            <p:nvPicPr>
              <p:cNvPr id="866" name="그림 865"/>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53346" t="45360" r="36541" b="35488"/>
              <a:stretch/>
            </p:blipFill>
            <p:spPr>
              <a:xfrm>
                <a:off x="4326584" y="2333793"/>
                <a:ext cx="1004073" cy="1313407"/>
              </a:xfrm>
              <a:prstGeom prst="rect">
                <a:avLst/>
              </a:prstGeom>
            </p:spPr>
          </p:pic>
          <p:pic>
            <p:nvPicPr>
              <p:cNvPr id="867" name="그림 866"/>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32300" t="45360" r="57587" b="35488"/>
              <a:stretch/>
            </p:blipFill>
            <p:spPr>
              <a:xfrm>
                <a:off x="2273685" y="2333793"/>
                <a:ext cx="1004073" cy="1313407"/>
              </a:xfrm>
              <a:prstGeom prst="rect">
                <a:avLst/>
              </a:prstGeom>
            </p:spPr>
          </p:pic>
          <p:pic>
            <p:nvPicPr>
              <p:cNvPr id="868" name="그림 867"/>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53346" t="45360" r="25620" b="35488"/>
              <a:stretch/>
            </p:blipFill>
            <p:spPr>
              <a:xfrm>
                <a:off x="5377927" y="3633311"/>
                <a:ext cx="2088353" cy="1313407"/>
              </a:xfrm>
              <a:prstGeom prst="rect">
                <a:avLst/>
              </a:prstGeom>
            </p:spPr>
          </p:pic>
        </p:grpSp>
      </p:grpSp>
      <p:sp>
        <p:nvSpPr>
          <p:cNvPr id="871" name="제목 2"/>
          <p:cNvSpPr txBox="1">
            <a:spLocks/>
          </p:cNvSpPr>
          <p:nvPr/>
        </p:nvSpPr>
        <p:spPr bwMode="auto">
          <a:xfrm>
            <a:off x="3962263" y="818354"/>
            <a:ext cx="4503434" cy="17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b="1" dirty="0">
                <a:solidFill>
                  <a:srgbClr val="FF0000"/>
                </a:solidFill>
                <a:latin typeface="+mn-ea"/>
                <a:ea typeface="+mn-ea"/>
                <a:cs typeface="Nanum Gothic" charset="-127"/>
              </a:rPr>
              <a:t>차트 선택 </a:t>
            </a:r>
            <a:r>
              <a:rPr lang="ko-KR" altLang="en-US" sz="800" b="1" u="sng" dirty="0">
                <a:solidFill>
                  <a:srgbClr val="FF0000"/>
                </a:solidFill>
                <a:latin typeface="+mn-ea"/>
                <a:ea typeface="+mn-ea"/>
                <a:cs typeface="Nanum Gothic" charset="-127"/>
              </a:rPr>
              <a:t>이후</a:t>
            </a:r>
            <a:r>
              <a:rPr lang="en-US" altLang="ko-KR" sz="800" b="1" dirty="0">
                <a:solidFill>
                  <a:prstClr val="black">
                    <a:lumMod val="75000"/>
                    <a:lumOff val="25000"/>
                  </a:prstClr>
                </a:solidFill>
                <a:latin typeface="+mn-ea"/>
                <a:ea typeface="+mn-ea"/>
                <a:cs typeface="Nanum Gothic" charset="-127"/>
              </a:rPr>
              <a:t>,</a:t>
            </a:r>
            <a:r>
              <a:rPr lang="ko-KR" altLang="en-US" sz="800" b="1" dirty="0">
                <a:solidFill>
                  <a:prstClr val="black">
                    <a:lumMod val="75000"/>
                    <a:lumOff val="25000"/>
                  </a:prstClr>
                </a:solidFill>
                <a:latin typeface="+mn-ea"/>
                <a:ea typeface="+mn-ea"/>
                <a:cs typeface="Nanum Gothic" charset="-127"/>
              </a:rPr>
              <a:t> 차트 영역에 차트 목록 보임</a:t>
            </a:r>
            <a:r>
              <a:rPr lang="en-US" altLang="ko-KR" sz="800" b="1" dirty="0">
                <a:solidFill>
                  <a:prstClr val="black">
                    <a:lumMod val="75000"/>
                    <a:lumOff val="25000"/>
                  </a:prstClr>
                </a:solidFill>
                <a:latin typeface="+mn-ea"/>
                <a:ea typeface="+mn-ea"/>
                <a:cs typeface="Nanum Gothic" charset="-127"/>
              </a:rPr>
              <a:t>.</a:t>
            </a:r>
            <a:r>
              <a:rPr lang="ko-KR" altLang="en-US" sz="800" b="1" dirty="0">
                <a:solidFill>
                  <a:prstClr val="black">
                    <a:lumMod val="75000"/>
                    <a:lumOff val="25000"/>
                  </a:prstClr>
                </a:solidFill>
                <a:latin typeface="+mn-ea"/>
                <a:ea typeface="+mn-ea"/>
                <a:cs typeface="Nanum Gothic" charset="-127"/>
              </a:rPr>
              <a:t> </a:t>
            </a:r>
            <a:endParaRPr lang="en-US" altLang="ko-KR" sz="800" b="1" dirty="0">
              <a:solidFill>
                <a:prstClr val="black">
                  <a:lumMod val="75000"/>
                  <a:lumOff val="25000"/>
                </a:prstClr>
              </a:solidFill>
              <a:latin typeface="+mn-ea"/>
              <a:ea typeface="+mn-ea"/>
              <a:cs typeface="Nanum Gothic" charset="-127"/>
            </a:endParaRPr>
          </a:p>
          <a:p>
            <a:pPr>
              <a:buClr>
                <a:srgbClr val="336699"/>
              </a:buClr>
            </a:pPr>
            <a:r>
              <a:rPr lang="ko-KR" altLang="en-US" sz="800" b="1" dirty="0">
                <a:solidFill>
                  <a:srgbClr val="FF0000"/>
                </a:solidFill>
                <a:latin typeface="+mn-ea"/>
                <a:ea typeface="+mn-ea"/>
                <a:cs typeface="Nanum Gothic" charset="-127"/>
              </a:rPr>
              <a:t>선택된 차트 확인 가능</a:t>
            </a:r>
            <a:endParaRPr lang="en-US" altLang="ko-KR" sz="800" b="1" dirty="0">
              <a:solidFill>
                <a:srgbClr val="FF0000"/>
              </a:solidFill>
              <a:latin typeface="+mn-ea"/>
              <a:ea typeface="+mn-ea"/>
              <a:cs typeface="Nanum Gothic" charset="-127"/>
            </a:endParaRPr>
          </a:p>
        </p:txBody>
      </p:sp>
      <p:grpSp>
        <p:nvGrpSpPr>
          <p:cNvPr id="872" name="그룹 871"/>
          <p:cNvGrpSpPr/>
          <p:nvPr/>
        </p:nvGrpSpPr>
        <p:grpSpPr>
          <a:xfrm>
            <a:off x="8125018" y="4279122"/>
            <a:ext cx="1513392" cy="1079962"/>
            <a:chOff x="4792643" y="3015155"/>
            <a:chExt cx="1940389" cy="1384669"/>
          </a:xfrm>
        </p:grpSpPr>
        <p:grpSp>
          <p:nvGrpSpPr>
            <p:cNvPr id="873" name="그룹 872"/>
            <p:cNvGrpSpPr/>
            <p:nvPr/>
          </p:nvGrpSpPr>
          <p:grpSpPr>
            <a:xfrm>
              <a:off x="4792643" y="3015155"/>
              <a:ext cx="1940389" cy="1384669"/>
              <a:chOff x="9521869" y="948270"/>
              <a:chExt cx="5704613" cy="4070835"/>
            </a:xfrm>
          </p:grpSpPr>
          <p:sp>
            <p:nvSpPr>
              <p:cNvPr id="883" name="직사각형 882"/>
              <p:cNvSpPr/>
              <p:nvPr/>
            </p:nvSpPr>
            <p:spPr>
              <a:xfrm>
                <a:off x="9521869" y="948270"/>
                <a:ext cx="5704613" cy="4070835"/>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prstClr val="black"/>
                  </a:solidFill>
                  <a:latin typeface="+mn-ea"/>
                  <a:cs typeface="Nanum Gothic" charset="-127"/>
                </a:endParaRPr>
              </a:p>
            </p:txBody>
          </p:sp>
          <p:cxnSp>
            <p:nvCxnSpPr>
              <p:cNvPr id="884" name="직선 연결선[R] 883"/>
              <p:cNvCxnSpPr/>
              <p:nvPr/>
            </p:nvCxnSpPr>
            <p:spPr>
              <a:xfrm>
                <a:off x="9521869" y="3649678"/>
                <a:ext cx="570461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875" name="그림 874"/>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6228" r="5645" b="14839"/>
            <a:stretch/>
          </p:blipFill>
          <p:spPr>
            <a:xfrm>
              <a:off x="5420534" y="3373412"/>
              <a:ext cx="106556" cy="104910"/>
            </a:xfrm>
            <a:prstGeom prst="rect">
              <a:avLst/>
            </a:prstGeom>
          </p:spPr>
        </p:pic>
        <p:pic>
          <p:nvPicPr>
            <p:cNvPr id="876" name="그림 875"/>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rot="5400000">
              <a:off x="5457241" y="4154358"/>
              <a:ext cx="89640" cy="119804"/>
            </a:xfrm>
            <a:prstGeom prst="rect">
              <a:avLst/>
            </a:prstGeom>
          </p:spPr>
        </p:pic>
        <p:sp>
          <p:nvSpPr>
            <p:cNvPr id="880" name="모서리가 둥근 직사각형 879"/>
            <p:cNvSpPr/>
            <p:nvPr/>
          </p:nvSpPr>
          <p:spPr>
            <a:xfrm>
              <a:off x="5583117" y="4132788"/>
              <a:ext cx="467242" cy="146792"/>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200" b="1" dirty="0">
                  <a:solidFill>
                    <a:srgbClr val="0070C0"/>
                  </a:solidFill>
                  <a:latin typeface="+mn-ea"/>
                  <a:cs typeface="Nanum Gothic" charset="-127"/>
                </a:rPr>
                <a:t>1+ Dimension</a:t>
              </a:r>
              <a:endParaRPr kumimoji="1" lang="ko-KR" altLang="en-US" sz="200" b="1" dirty="0">
                <a:solidFill>
                  <a:srgbClr val="0070C0"/>
                </a:solidFill>
                <a:latin typeface="+mn-ea"/>
                <a:cs typeface="Nanum Gothic" charset="-127"/>
              </a:endParaRPr>
            </a:p>
          </p:txBody>
        </p:sp>
        <p:sp>
          <p:nvSpPr>
            <p:cNvPr id="881" name="모서리가 둥근 직사각형 880"/>
            <p:cNvSpPr/>
            <p:nvPr/>
          </p:nvSpPr>
          <p:spPr>
            <a:xfrm>
              <a:off x="5583117" y="3357433"/>
              <a:ext cx="467242" cy="146792"/>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200" b="1" dirty="0">
                  <a:solidFill>
                    <a:srgbClr val="00B050"/>
                  </a:solidFill>
                  <a:latin typeface="+mn-ea"/>
                  <a:cs typeface="Nanum Gothic" charset="-127"/>
                </a:rPr>
                <a:t>1+ Measure</a:t>
              </a:r>
              <a:endParaRPr kumimoji="1" lang="ko-KR" altLang="en-US" sz="200" b="1" dirty="0">
                <a:solidFill>
                  <a:srgbClr val="00B050"/>
                </a:solidFill>
                <a:latin typeface="+mn-ea"/>
                <a:cs typeface="Nanum Gothic" charset="-127"/>
              </a:endParaRPr>
            </a:p>
          </p:txBody>
        </p:sp>
      </p:grpSp>
      <p:grpSp>
        <p:nvGrpSpPr>
          <p:cNvPr id="898" name="그룹 897"/>
          <p:cNvGrpSpPr/>
          <p:nvPr/>
        </p:nvGrpSpPr>
        <p:grpSpPr>
          <a:xfrm>
            <a:off x="8125018" y="5448446"/>
            <a:ext cx="1513392" cy="1079962"/>
            <a:chOff x="4792643" y="3015155"/>
            <a:chExt cx="1940389" cy="1384669"/>
          </a:xfrm>
        </p:grpSpPr>
        <p:sp>
          <p:nvSpPr>
            <p:cNvPr id="904" name="직사각형 903"/>
            <p:cNvSpPr/>
            <p:nvPr/>
          </p:nvSpPr>
          <p:spPr>
            <a:xfrm>
              <a:off x="4792643" y="3015155"/>
              <a:ext cx="1940389" cy="13846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prstClr val="black"/>
                </a:solidFill>
                <a:latin typeface="+mn-ea"/>
                <a:cs typeface="Nanum Gothic" charset="-127"/>
              </a:endParaRPr>
            </a:p>
          </p:txBody>
        </p:sp>
        <p:pic>
          <p:nvPicPr>
            <p:cNvPr id="900" name="그림 899"/>
            <p:cNvPicPr>
              <a:picLocks noChangeAspect="1"/>
            </p:cNvPicPr>
            <p:nvPr/>
          </p:nvPicPr>
          <p:blipFill rotWithShape="1">
            <a:blip r:embed="rId3" cstate="print">
              <a:duotone>
                <a:schemeClr val="bg2">
                  <a:shade val="45000"/>
                  <a:satMod val="135000"/>
                </a:schemeClr>
                <a:prstClr val="white"/>
              </a:duotone>
              <a:extLst>
                <a:ext uri="{28A0092B-C50C-407E-A947-70E740481C1C}">
                  <a14:useLocalDpi xmlns:a14="http://schemas.microsoft.com/office/drawing/2010/main" val="0"/>
                </a:ext>
              </a:extLst>
            </a:blip>
            <a:srcRect l="6228" r="5645" b="14839"/>
            <a:stretch/>
          </p:blipFill>
          <p:spPr>
            <a:xfrm>
              <a:off x="5420534" y="3637617"/>
              <a:ext cx="106556" cy="104910"/>
            </a:xfrm>
            <a:prstGeom prst="rect">
              <a:avLst/>
            </a:prstGeom>
          </p:spPr>
        </p:pic>
        <p:sp>
          <p:nvSpPr>
            <p:cNvPr id="903" name="모서리가 둥근 직사각형 902"/>
            <p:cNvSpPr/>
            <p:nvPr/>
          </p:nvSpPr>
          <p:spPr>
            <a:xfrm>
              <a:off x="5583117" y="3621640"/>
              <a:ext cx="467242" cy="146792"/>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pPr algn="ctr"/>
              <a:r>
                <a:rPr kumimoji="1" lang="en-US" altLang="ko-KR" sz="200" b="1" dirty="0">
                  <a:solidFill>
                    <a:srgbClr val="00B050"/>
                  </a:solidFill>
                  <a:latin typeface="+mn-ea"/>
                  <a:cs typeface="Nanum Gothic" charset="-127"/>
                </a:rPr>
                <a:t>1+ Measure</a:t>
              </a:r>
              <a:endParaRPr kumimoji="1" lang="ko-KR" altLang="en-US" sz="200" b="1" dirty="0">
                <a:solidFill>
                  <a:srgbClr val="00B050"/>
                </a:solidFill>
                <a:latin typeface="+mn-ea"/>
                <a:cs typeface="Nanum Gothic" charset="-127"/>
              </a:endParaRPr>
            </a:p>
          </p:txBody>
        </p:sp>
      </p:grpSp>
      <p:sp>
        <p:nvSpPr>
          <p:cNvPr id="907" name="제목 2"/>
          <p:cNvSpPr txBox="1">
            <a:spLocks/>
          </p:cNvSpPr>
          <p:nvPr/>
        </p:nvSpPr>
        <p:spPr bwMode="auto">
          <a:xfrm>
            <a:off x="8083185" y="3691384"/>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조건에 있는 선반 활성 </a:t>
            </a:r>
            <a:r>
              <a:rPr lang="en-US" altLang="ko-KR" sz="700" dirty="0">
                <a:solidFill>
                  <a:prstClr val="black">
                    <a:lumMod val="75000"/>
                    <a:lumOff val="25000"/>
                  </a:prstClr>
                </a:solidFill>
                <a:latin typeface="+mn-ea"/>
                <a:ea typeface="+mn-ea"/>
                <a:cs typeface="Nanum Gothic" charset="-127"/>
              </a:rPr>
              <a:t>&amp;</a:t>
            </a:r>
            <a:r>
              <a:rPr lang="ko-KR" altLang="en-US" sz="700" dirty="0">
                <a:solidFill>
                  <a:prstClr val="black">
                    <a:lumMod val="75000"/>
                    <a:lumOff val="25000"/>
                  </a:prstClr>
                </a:solidFill>
                <a:latin typeface="+mn-ea"/>
                <a:ea typeface="+mn-ea"/>
                <a:cs typeface="Nanum Gothic" charset="-127"/>
              </a:rPr>
              <a:t> 관련 문구 표시</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조건에 없는 선반 비활성 </a:t>
            </a:r>
            <a:r>
              <a:rPr lang="en-US" altLang="ko-KR" sz="700" dirty="0">
                <a:solidFill>
                  <a:prstClr val="black">
                    <a:lumMod val="75000"/>
                    <a:lumOff val="25000"/>
                  </a:prstClr>
                </a:solidFill>
                <a:latin typeface="+mn-ea"/>
                <a:ea typeface="+mn-ea"/>
                <a:cs typeface="Nanum Gothic" charset="-127"/>
              </a:rPr>
              <a:t>&amp;</a:t>
            </a:r>
            <a:r>
              <a:rPr lang="ko-KR" altLang="en-US" sz="700" dirty="0">
                <a:solidFill>
                  <a:prstClr val="black">
                    <a:lumMod val="75000"/>
                    <a:lumOff val="25000"/>
                  </a:prstClr>
                </a:solidFill>
                <a:latin typeface="+mn-ea"/>
                <a:ea typeface="+mn-ea"/>
                <a:cs typeface="Nanum Gothic" charset="-127"/>
              </a:rPr>
              <a:t> 관련 문구 표시</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 중 시계열 </a:t>
            </a:r>
            <a:r>
              <a:rPr lang="en-US" altLang="ko-KR" sz="700" dirty="0">
                <a:solidFill>
                  <a:prstClr val="black">
                    <a:lumMod val="75000"/>
                    <a:lumOff val="25000"/>
                  </a:prstClr>
                </a:solidFill>
                <a:latin typeface="+mn-ea"/>
                <a:ea typeface="+mn-ea"/>
                <a:cs typeface="Nanum Gothic" charset="-127"/>
              </a:rPr>
              <a:t>Dimension</a:t>
            </a:r>
            <a:r>
              <a:rPr lang="ko-KR" altLang="en-US" sz="700" dirty="0">
                <a:solidFill>
                  <a:prstClr val="black">
                    <a:lumMod val="75000"/>
                    <a:lumOff val="25000"/>
                  </a:prstClr>
                </a:solidFill>
                <a:latin typeface="+mn-ea"/>
                <a:ea typeface="+mn-ea"/>
                <a:cs typeface="Nanum Gothic" charset="-127"/>
              </a:rPr>
              <a:t>이 요구되는 경우</a:t>
            </a:r>
            <a:endParaRPr lang="en-US" altLang="ko-KR" sz="700" dirty="0">
              <a:solidFill>
                <a:prstClr val="black">
                  <a:lumMod val="75000"/>
                  <a:lumOff val="25000"/>
                </a:prstClr>
              </a:solidFill>
              <a:latin typeface="+mn-ea"/>
              <a:ea typeface="+mn-ea"/>
              <a:cs typeface="Nanum Gothic" charset="-127"/>
            </a:endParaRPr>
          </a:p>
        </p:txBody>
      </p:sp>
      <p:sp>
        <p:nvSpPr>
          <p:cNvPr id="908" name="모서리가 둥근 직사각형 907"/>
          <p:cNvSpPr/>
          <p:nvPr/>
        </p:nvSpPr>
        <p:spPr>
          <a:xfrm>
            <a:off x="8287397" y="4034260"/>
            <a:ext cx="1040839"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Time Dimension</a:t>
            </a:r>
            <a:endParaRPr kumimoji="1" lang="ko-KR" altLang="en-US" sz="600" b="1" dirty="0">
              <a:solidFill>
                <a:srgbClr val="0070C0"/>
              </a:solidFill>
              <a:latin typeface="+mn-ea"/>
              <a:cs typeface="Nanum Gothic" charset="-127"/>
            </a:endParaRPr>
          </a:p>
        </p:txBody>
      </p:sp>
      <p:sp>
        <p:nvSpPr>
          <p:cNvPr id="911" name="직사각형 910"/>
          <p:cNvSpPr/>
          <p:nvPr/>
        </p:nvSpPr>
        <p:spPr>
          <a:xfrm>
            <a:off x="1750385" y="3190969"/>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모든 차트 선택 </a:t>
            </a:r>
            <a:r>
              <a:rPr kumimoji="1" lang="ko-KR" altLang="en-US" sz="500" b="1">
                <a:solidFill>
                  <a:prstClr val="white"/>
                </a:solidFill>
                <a:latin typeface="+mn-ea"/>
                <a:cs typeface="Nanum Gothic" charset="-127"/>
              </a:rPr>
              <a:t>가능한 상태임</a:t>
            </a:r>
            <a:endParaRPr kumimoji="1" lang="ko-KR" altLang="en-US" sz="500" b="1" dirty="0">
              <a:solidFill>
                <a:prstClr val="white"/>
              </a:solidFill>
              <a:latin typeface="+mn-ea"/>
              <a:cs typeface="Nanum Gothic" charset="-127"/>
            </a:endParaRPr>
          </a:p>
        </p:txBody>
      </p:sp>
      <p:sp>
        <p:nvSpPr>
          <p:cNvPr id="912" name="직사각형 911"/>
          <p:cNvSpPr/>
          <p:nvPr/>
        </p:nvSpPr>
        <p:spPr>
          <a:xfrm>
            <a:off x="1750385" y="5703035"/>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모든 차트 선택 </a:t>
            </a:r>
            <a:r>
              <a:rPr kumimoji="1" lang="ko-KR" altLang="en-US" sz="500" b="1">
                <a:solidFill>
                  <a:prstClr val="white"/>
                </a:solidFill>
                <a:latin typeface="+mn-ea"/>
                <a:cs typeface="Nanum Gothic" charset="-127"/>
              </a:rPr>
              <a:t>가능한 상태임</a:t>
            </a:r>
            <a:endParaRPr kumimoji="1" lang="ko-KR" altLang="en-US" sz="500" b="1" dirty="0">
              <a:solidFill>
                <a:prstClr val="white"/>
              </a:solidFill>
              <a:latin typeface="+mn-ea"/>
              <a:cs typeface="Nanum Gothic" charset="-127"/>
            </a:endParaRPr>
          </a:p>
        </p:txBody>
      </p:sp>
      <p:sp>
        <p:nvSpPr>
          <p:cNvPr id="83" name="제목 2"/>
          <p:cNvSpPr txBox="1">
            <a:spLocks/>
          </p:cNvSpPr>
          <p:nvPr/>
        </p:nvSpPr>
        <p:spPr bwMode="auto">
          <a:xfrm>
            <a:off x="8029437" y="818354"/>
            <a:ext cx="3891160" cy="21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b="1" dirty="0">
                <a:solidFill>
                  <a:srgbClr val="FF0000"/>
                </a:solidFill>
                <a:latin typeface="+mn-ea"/>
                <a:ea typeface="+mn-ea"/>
                <a:cs typeface="Nanum Gothic" charset="-127"/>
              </a:rPr>
              <a:t>차트 선택 </a:t>
            </a:r>
            <a:r>
              <a:rPr lang="ko-KR" altLang="en-US" sz="800" b="1" u="sng" dirty="0">
                <a:solidFill>
                  <a:srgbClr val="FF0000"/>
                </a:solidFill>
                <a:latin typeface="+mn-ea"/>
                <a:ea typeface="+mn-ea"/>
                <a:cs typeface="Nanum Gothic" charset="-127"/>
              </a:rPr>
              <a:t>이후</a:t>
            </a:r>
            <a:r>
              <a:rPr lang="en-US" altLang="ko-KR" sz="800" b="1" dirty="0">
                <a:solidFill>
                  <a:prstClr val="black">
                    <a:lumMod val="75000"/>
                    <a:lumOff val="25000"/>
                  </a:prstClr>
                </a:solidFill>
                <a:latin typeface="+mn-ea"/>
                <a:ea typeface="+mn-ea"/>
                <a:cs typeface="Nanum Gothic" charset="-127"/>
              </a:rPr>
              <a:t>,</a:t>
            </a:r>
            <a:r>
              <a:rPr lang="ko-KR" altLang="en-US" sz="800" b="1" dirty="0">
                <a:solidFill>
                  <a:prstClr val="black">
                    <a:lumMod val="75000"/>
                    <a:lumOff val="25000"/>
                  </a:prstClr>
                </a:solidFill>
                <a:latin typeface="+mn-ea"/>
                <a:ea typeface="+mn-ea"/>
                <a:cs typeface="Nanum Gothic" charset="-127"/>
              </a:rPr>
              <a:t> 필드 </a:t>
            </a:r>
            <a:r>
              <a:rPr lang="en-US" altLang="ko-KR" sz="800" b="1" dirty="0">
                <a:solidFill>
                  <a:srgbClr val="FF0000"/>
                </a:solidFill>
                <a:latin typeface="+mn-ea"/>
                <a:ea typeface="+mn-ea"/>
                <a:cs typeface="Nanum Gothic" charset="-127"/>
              </a:rPr>
              <a:t>Click &amp; Hold</a:t>
            </a:r>
            <a:r>
              <a:rPr lang="ko-KR" altLang="en-US" sz="800" b="1" dirty="0">
                <a:solidFill>
                  <a:srgbClr val="FF0000"/>
                </a:solidFill>
                <a:latin typeface="+mn-ea"/>
                <a:ea typeface="+mn-ea"/>
                <a:cs typeface="Nanum Gothic" charset="-127"/>
              </a:rPr>
              <a:t> </a:t>
            </a:r>
            <a:r>
              <a:rPr lang="ko-KR" altLang="en-US" sz="800" b="1" dirty="0">
                <a:solidFill>
                  <a:prstClr val="black">
                    <a:lumMod val="75000"/>
                    <a:lumOff val="25000"/>
                  </a:prstClr>
                </a:solidFill>
                <a:latin typeface="+mn-ea"/>
                <a:ea typeface="+mn-ea"/>
                <a:cs typeface="Nanum Gothic" charset="-127"/>
              </a:rPr>
              <a:t>시</a:t>
            </a:r>
            <a:r>
              <a:rPr lang="en-US" altLang="ko-KR" sz="800" b="1" dirty="0">
                <a:solidFill>
                  <a:prstClr val="black">
                    <a:lumMod val="75000"/>
                    <a:lumOff val="25000"/>
                  </a:prstClr>
                </a:solidFill>
                <a:latin typeface="+mn-ea"/>
                <a:ea typeface="+mn-ea"/>
                <a:cs typeface="Nanum Gothic" charset="-127"/>
              </a:rPr>
              <a:t>,</a:t>
            </a:r>
            <a:r>
              <a:rPr lang="ko-KR" altLang="en-US" sz="800" b="1" dirty="0">
                <a:solidFill>
                  <a:prstClr val="black">
                    <a:lumMod val="75000"/>
                    <a:lumOff val="25000"/>
                  </a:prstClr>
                </a:solidFill>
                <a:latin typeface="+mn-ea"/>
                <a:ea typeface="+mn-ea"/>
                <a:cs typeface="Nanum Gothic" charset="-127"/>
              </a:rPr>
              <a:t> </a:t>
            </a:r>
            <a:endParaRPr lang="en-US" altLang="ko-KR" sz="800" b="1" dirty="0">
              <a:solidFill>
                <a:prstClr val="black">
                  <a:lumMod val="75000"/>
                  <a:lumOff val="25000"/>
                </a:prstClr>
              </a:solidFill>
              <a:latin typeface="+mn-ea"/>
              <a:ea typeface="+mn-ea"/>
              <a:cs typeface="Nanum Gothic" charset="-127"/>
            </a:endParaRPr>
          </a:p>
          <a:p>
            <a:pPr>
              <a:buClr>
                <a:srgbClr val="336699"/>
              </a:buClr>
            </a:pPr>
            <a:r>
              <a:rPr lang="ko-KR" altLang="en-US" sz="800" b="1" dirty="0">
                <a:solidFill>
                  <a:prstClr val="black">
                    <a:lumMod val="75000"/>
                    <a:lumOff val="25000"/>
                  </a:prstClr>
                </a:solidFill>
                <a:latin typeface="+mn-ea"/>
                <a:ea typeface="+mn-ea"/>
                <a:cs typeface="Nanum Gothic" charset="-127"/>
              </a:rPr>
              <a:t>차트 메인 영역에 </a:t>
            </a:r>
            <a:r>
              <a:rPr lang="ko-KR" altLang="en-US" sz="800" b="1" dirty="0">
                <a:solidFill>
                  <a:srgbClr val="FF0000"/>
                </a:solidFill>
                <a:latin typeface="+mn-ea"/>
                <a:ea typeface="+mn-ea"/>
                <a:cs typeface="Nanum Gothic" charset="-127"/>
              </a:rPr>
              <a:t>차트 최소 생성 조건</a:t>
            </a:r>
            <a:r>
              <a:rPr lang="ko-KR" altLang="en-US" sz="800" b="1" dirty="0">
                <a:solidFill>
                  <a:prstClr val="black">
                    <a:lumMod val="75000"/>
                    <a:lumOff val="25000"/>
                  </a:prstClr>
                </a:solidFill>
                <a:latin typeface="+mn-ea"/>
                <a:ea typeface="+mn-ea"/>
                <a:cs typeface="Nanum Gothic" charset="-127"/>
              </a:rPr>
              <a:t> 보임</a:t>
            </a:r>
            <a:endParaRPr lang="en-US" altLang="ko-KR" sz="800" b="1" dirty="0">
              <a:solidFill>
                <a:prstClr val="black">
                  <a:lumMod val="75000"/>
                  <a:lumOff val="25000"/>
                </a:prstClr>
              </a:solidFill>
              <a:latin typeface="+mn-ea"/>
              <a:ea typeface="+mn-ea"/>
              <a:cs typeface="Nanum Gothic" charset="-127"/>
            </a:endParaRPr>
          </a:p>
        </p:txBody>
      </p:sp>
      <p:grpSp>
        <p:nvGrpSpPr>
          <p:cNvPr id="63" name="그룹 62"/>
          <p:cNvGrpSpPr/>
          <p:nvPr/>
        </p:nvGrpSpPr>
        <p:grpSpPr>
          <a:xfrm>
            <a:off x="4008366" y="1359704"/>
            <a:ext cx="2784754" cy="1987211"/>
            <a:chOff x="768937" y="1248868"/>
            <a:chExt cx="1940389" cy="1384669"/>
          </a:xfrm>
        </p:grpSpPr>
        <p:sp>
          <p:nvSpPr>
            <p:cNvPr id="64" name="직사각형 63"/>
            <p:cNvSpPr/>
            <p:nvPr/>
          </p:nvSpPr>
          <p:spPr>
            <a:xfrm>
              <a:off x="768937" y="1248868"/>
              <a:ext cx="1940389" cy="13846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nvGrpSpPr>
            <p:cNvPr id="65" name="그룹 64"/>
            <p:cNvGrpSpPr/>
            <p:nvPr/>
          </p:nvGrpSpPr>
          <p:grpSpPr>
            <a:xfrm>
              <a:off x="773815" y="1259357"/>
              <a:ext cx="1932209" cy="1368447"/>
              <a:chOff x="2273685" y="2963399"/>
              <a:chExt cx="5192595" cy="3559747"/>
            </a:xfrm>
          </p:grpSpPr>
          <p:pic>
            <p:nvPicPr>
              <p:cNvPr id="66" name="그림 65"/>
              <p:cNvPicPr>
                <a:picLocks noChangeAspect="1"/>
              </p:cNvPicPr>
              <p:nvPr/>
            </p:nvPicPr>
            <p:blipFill rotWithShape="1">
              <a:blip r:embed="rId5">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67" name="그림 66"/>
              <p:cNvPicPr>
                <a:picLocks noChangeAspect="1"/>
              </p:cNvPicPr>
              <p:nvPr/>
            </p:nvPicPr>
            <p:blipFill rotWithShape="1">
              <a:blip r:embed="rId5">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grpSp>
      <p:sp>
        <p:nvSpPr>
          <p:cNvPr id="68" name="직사각형 67"/>
          <p:cNvSpPr/>
          <p:nvPr/>
        </p:nvSpPr>
        <p:spPr>
          <a:xfrm>
            <a:off x="4989814" y="3190969"/>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모든 차트 선택 </a:t>
            </a:r>
            <a:r>
              <a:rPr kumimoji="1" lang="ko-KR" altLang="en-US" sz="500" b="1">
                <a:solidFill>
                  <a:prstClr val="white"/>
                </a:solidFill>
                <a:latin typeface="+mn-ea"/>
                <a:cs typeface="Nanum Gothic" charset="-127"/>
              </a:rPr>
              <a:t>가능한 상태임</a:t>
            </a:r>
            <a:endParaRPr kumimoji="1" lang="ko-KR" altLang="en-US" sz="500" b="1" dirty="0">
              <a:solidFill>
                <a:prstClr val="white"/>
              </a:solidFill>
              <a:latin typeface="+mn-ea"/>
              <a:cs typeface="Nanum Gothic" charset="-127"/>
            </a:endParaRPr>
          </a:p>
        </p:txBody>
      </p:sp>
      <p:sp>
        <p:nvSpPr>
          <p:cNvPr id="69" name="제목 2"/>
          <p:cNvSpPr txBox="1">
            <a:spLocks/>
          </p:cNvSpPr>
          <p:nvPr/>
        </p:nvSpPr>
        <p:spPr bwMode="auto">
          <a:xfrm>
            <a:off x="3962263" y="3692738"/>
            <a:ext cx="2506507" cy="17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데이터 선택 이후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최소 생성 조건을 만족하는 차트에 하이라이트</a:t>
            </a:r>
            <a:endParaRPr lang="en-US" altLang="ko-KR" sz="700" b="1" dirty="0">
              <a:solidFill>
                <a:prstClr val="black">
                  <a:lumMod val="75000"/>
                  <a:lumOff val="25000"/>
                </a:prstClr>
              </a:solidFill>
              <a:latin typeface="+mn-ea"/>
              <a:ea typeface="+mn-ea"/>
              <a:cs typeface="Nanum Gothic" charset="-127"/>
            </a:endParaRPr>
          </a:p>
        </p:txBody>
      </p:sp>
      <p:grpSp>
        <p:nvGrpSpPr>
          <p:cNvPr id="70" name="그룹 69"/>
          <p:cNvGrpSpPr/>
          <p:nvPr/>
        </p:nvGrpSpPr>
        <p:grpSpPr>
          <a:xfrm>
            <a:off x="4032436" y="3865669"/>
            <a:ext cx="2784754" cy="1987211"/>
            <a:chOff x="768937" y="3015155"/>
            <a:chExt cx="1940389" cy="1384669"/>
          </a:xfrm>
        </p:grpSpPr>
        <p:sp>
          <p:nvSpPr>
            <p:cNvPr id="71" name="직사각형 70"/>
            <p:cNvSpPr/>
            <p:nvPr/>
          </p:nvSpPr>
          <p:spPr>
            <a:xfrm>
              <a:off x="768937" y="3015155"/>
              <a:ext cx="1940389" cy="1384669"/>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nvGrpSpPr>
            <p:cNvPr id="84" name="그룹 83"/>
            <p:cNvGrpSpPr/>
            <p:nvPr/>
          </p:nvGrpSpPr>
          <p:grpSpPr>
            <a:xfrm>
              <a:off x="776084" y="3024411"/>
              <a:ext cx="1929940" cy="1360751"/>
              <a:chOff x="2273685" y="2329915"/>
              <a:chExt cx="5192595" cy="3559747"/>
            </a:xfrm>
          </p:grpSpPr>
          <p:grpSp>
            <p:nvGrpSpPr>
              <p:cNvPr id="85" name="그룹 84"/>
              <p:cNvGrpSpPr/>
              <p:nvPr/>
            </p:nvGrpSpPr>
            <p:grpSpPr>
              <a:xfrm>
                <a:off x="2273685" y="2329915"/>
                <a:ext cx="5192595" cy="3559747"/>
                <a:chOff x="2273685" y="2963399"/>
                <a:chExt cx="5192595" cy="3559747"/>
              </a:xfrm>
            </p:grpSpPr>
            <p:pic>
              <p:nvPicPr>
                <p:cNvPr id="89" name="그림 88"/>
                <p:cNvPicPr>
                  <a:picLocks noChangeAspect="1"/>
                </p:cNvPicPr>
                <p:nvPr/>
              </p:nvPicPr>
              <p:blipFill rotWithShape="1">
                <a:blip r:embed="rId5">
                  <a:extLst>
                    <a:ext uri="{28A0092B-C50C-407E-A947-70E740481C1C}">
                      <a14:useLocalDpi xmlns:a14="http://schemas.microsoft.com/office/drawing/2010/main" val="0"/>
                    </a:ext>
                  </a:extLst>
                </a:blip>
                <a:srcRect l="32608" t="45360" r="15094" b="17487"/>
                <a:stretch/>
              </p:blipFill>
              <p:spPr>
                <a:xfrm>
                  <a:off x="2273685" y="2963399"/>
                  <a:ext cx="5192595" cy="2547956"/>
                </a:xfrm>
                <a:prstGeom prst="rect">
                  <a:avLst/>
                </a:prstGeom>
              </p:spPr>
            </p:pic>
            <p:pic>
              <p:nvPicPr>
                <p:cNvPr id="90" name="그림 89"/>
                <p:cNvPicPr>
                  <a:picLocks noChangeAspect="1"/>
                </p:cNvPicPr>
                <p:nvPr/>
              </p:nvPicPr>
              <p:blipFill rotWithShape="1">
                <a:blip r:embed="rId5">
                  <a:extLst>
                    <a:ext uri="{28A0092B-C50C-407E-A947-70E740481C1C}">
                      <a14:useLocalDpi xmlns:a14="http://schemas.microsoft.com/office/drawing/2010/main" val="0"/>
                    </a:ext>
                  </a:extLst>
                </a:blip>
                <a:srcRect l="32608" t="45359" r="15094" b="36639"/>
                <a:stretch/>
              </p:blipFill>
              <p:spPr>
                <a:xfrm>
                  <a:off x="2273685" y="5288597"/>
                  <a:ext cx="5192595" cy="1234549"/>
                </a:xfrm>
                <a:prstGeom prst="rect">
                  <a:avLst/>
                </a:prstGeom>
              </p:spPr>
            </p:pic>
          </p:grpSp>
          <p:pic>
            <p:nvPicPr>
              <p:cNvPr id="86" name="그림 85"/>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53346" t="45360" r="36541" b="35488"/>
              <a:stretch/>
            </p:blipFill>
            <p:spPr>
              <a:xfrm>
                <a:off x="4326584" y="2333793"/>
                <a:ext cx="1004073" cy="1313407"/>
              </a:xfrm>
              <a:prstGeom prst="rect">
                <a:avLst/>
              </a:prstGeom>
            </p:spPr>
          </p:pic>
          <p:pic>
            <p:nvPicPr>
              <p:cNvPr id="87" name="그림 86"/>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32300" t="45360" r="57587" b="35488"/>
              <a:stretch/>
            </p:blipFill>
            <p:spPr>
              <a:xfrm>
                <a:off x="2273685" y="2333793"/>
                <a:ext cx="1004073" cy="1313407"/>
              </a:xfrm>
              <a:prstGeom prst="rect">
                <a:avLst/>
              </a:prstGeom>
            </p:spPr>
          </p:pic>
          <p:pic>
            <p:nvPicPr>
              <p:cNvPr id="88" name="그림 87"/>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53346" t="45360" r="25620" b="35488"/>
              <a:stretch/>
            </p:blipFill>
            <p:spPr>
              <a:xfrm>
                <a:off x="5377927" y="3633311"/>
                <a:ext cx="2088353" cy="1313407"/>
              </a:xfrm>
              <a:prstGeom prst="rect">
                <a:avLst/>
              </a:prstGeom>
            </p:spPr>
          </p:pic>
        </p:grpSp>
      </p:grpSp>
      <p:sp>
        <p:nvSpPr>
          <p:cNvPr id="91" name="직사각형 90"/>
          <p:cNvSpPr/>
          <p:nvPr/>
        </p:nvSpPr>
        <p:spPr>
          <a:xfrm>
            <a:off x="5013884" y="5703035"/>
            <a:ext cx="952102" cy="149845"/>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ko-KR" altLang="en-US" sz="500" b="1" dirty="0">
                <a:solidFill>
                  <a:prstClr val="white"/>
                </a:solidFill>
                <a:latin typeface="+mn-ea"/>
                <a:cs typeface="Nanum Gothic" charset="-127"/>
              </a:rPr>
              <a:t>모든 차트 선택 </a:t>
            </a:r>
            <a:r>
              <a:rPr kumimoji="1" lang="ko-KR" altLang="en-US" sz="500" b="1">
                <a:solidFill>
                  <a:prstClr val="white"/>
                </a:solidFill>
                <a:latin typeface="+mn-ea"/>
                <a:cs typeface="Nanum Gothic" charset="-127"/>
              </a:rPr>
              <a:t>가능한 상태임</a:t>
            </a:r>
            <a:endParaRPr kumimoji="1" lang="ko-KR" altLang="en-US" sz="500" b="1" dirty="0">
              <a:solidFill>
                <a:prstClr val="white"/>
              </a:solidFill>
              <a:latin typeface="+mn-ea"/>
              <a:cs typeface="Nanum Gothic" charset="-127"/>
            </a:endParaRPr>
          </a:p>
        </p:txBody>
      </p:sp>
      <p:sp>
        <p:nvSpPr>
          <p:cNvPr id="93" name="모서리가 둥근 직사각형 195"/>
          <p:cNvSpPr/>
          <p:nvPr/>
        </p:nvSpPr>
        <p:spPr>
          <a:xfrm>
            <a:off x="4794924" y="1363533"/>
            <a:ext cx="1309971" cy="69011"/>
          </a:xfrm>
          <a:prstGeom prst="roundRect">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defTabSz="1018969"/>
            <a:r>
              <a:rPr lang="en-US" altLang="ko-KR" sz="600" b="1" kern="800" dirty="0">
                <a:solidFill>
                  <a:srgbClr val="FF8A00"/>
                </a:solidFill>
                <a:latin typeface="+mn-ea"/>
                <a:cs typeface="Nanum Gothic" charset="-127"/>
              </a:rPr>
              <a:t>Line chart is chosen</a:t>
            </a:r>
            <a:endParaRPr lang="ko-KR" altLang="en-US" sz="600" b="1" kern="800" dirty="0">
              <a:solidFill>
                <a:srgbClr val="FF8A00"/>
              </a:solidFill>
              <a:latin typeface="+mn-ea"/>
              <a:cs typeface="Nanum Gothic" charset="-127"/>
            </a:endParaRPr>
          </a:p>
        </p:txBody>
      </p:sp>
      <p:sp>
        <p:nvSpPr>
          <p:cNvPr id="94" name="직사각형 93"/>
          <p:cNvSpPr/>
          <p:nvPr/>
        </p:nvSpPr>
        <p:spPr>
          <a:xfrm>
            <a:off x="5107351" y="1438004"/>
            <a:ext cx="565948" cy="639867"/>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95" name="그림 94"/>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37720" y="1457777"/>
            <a:ext cx="96571" cy="96571"/>
          </a:xfrm>
          <a:prstGeom prst="rect">
            <a:avLst/>
          </a:prstGeom>
        </p:spPr>
      </p:pic>
      <p:sp>
        <p:nvSpPr>
          <p:cNvPr id="96" name="모서리가 둥근 직사각형 195"/>
          <p:cNvSpPr/>
          <p:nvPr/>
        </p:nvSpPr>
        <p:spPr>
          <a:xfrm>
            <a:off x="4794924" y="3868539"/>
            <a:ext cx="1309971" cy="69011"/>
          </a:xfrm>
          <a:prstGeom prst="roundRect">
            <a:avLst/>
          </a:prstGeom>
          <a:noFill/>
          <a:ln w="3175">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algn="ctr" defTabSz="1018969"/>
            <a:r>
              <a:rPr lang="en-US" altLang="ko-KR" sz="600" b="1" kern="800" dirty="0">
                <a:solidFill>
                  <a:srgbClr val="FF8A00"/>
                </a:solidFill>
                <a:latin typeface="+mn-ea"/>
                <a:cs typeface="Nanum Gothic" charset="-127"/>
              </a:rPr>
              <a:t>Line chart is chosen</a:t>
            </a:r>
            <a:endParaRPr lang="ko-KR" altLang="en-US" sz="600" b="1" kern="800" dirty="0">
              <a:solidFill>
                <a:srgbClr val="FF8A00"/>
              </a:solidFill>
              <a:latin typeface="+mn-ea"/>
              <a:cs typeface="Nanum Gothic" charset="-127"/>
            </a:endParaRPr>
          </a:p>
        </p:txBody>
      </p:sp>
      <p:sp>
        <p:nvSpPr>
          <p:cNvPr id="97" name="직사각형 96"/>
          <p:cNvSpPr/>
          <p:nvPr/>
        </p:nvSpPr>
        <p:spPr>
          <a:xfrm>
            <a:off x="5107351" y="3943010"/>
            <a:ext cx="565948" cy="639867"/>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98" name="그림 97"/>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137720" y="3962783"/>
            <a:ext cx="96571" cy="96571"/>
          </a:xfrm>
          <a:prstGeom prst="rect">
            <a:avLst/>
          </a:prstGeom>
        </p:spPr>
      </p:pic>
      <p:sp>
        <p:nvSpPr>
          <p:cNvPr id="101" name="제목 2"/>
          <p:cNvSpPr txBox="1">
            <a:spLocks/>
          </p:cNvSpPr>
          <p:nvPr/>
        </p:nvSpPr>
        <p:spPr bwMode="auto">
          <a:xfrm>
            <a:off x="4008366" y="1205110"/>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데이터 선택 이전</a:t>
            </a:r>
            <a:endParaRPr lang="en-US" altLang="ko-KR" sz="700" b="1" dirty="0">
              <a:solidFill>
                <a:prstClr val="black">
                  <a:lumMod val="75000"/>
                  <a:lumOff val="25000"/>
                </a:prstClr>
              </a:solidFill>
              <a:latin typeface="+mn-ea"/>
              <a:ea typeface="+mn-ea"/>
              <a:cs typeface="Nanum Gothic" charset="-127"/>
            </a:endParaRPr>
          </a:p>
        </p:txBody>
      </p:sp>
      <p:sp>
        <p:nvSpPr>
          <p:cNvPr id="107" name="제목 2"/>
          <p:cNvSpPr txBox="1">
            <a:spLocks/>
          </p:cNvSpPr>
          <p:nvPr/>
        </p:nvSpPr>
        <p:spPr bwMode="auto">
          <a:xfrm>
            <a:off x="8091734" y="3338885"/>
            <a:ext cx="2575251"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95250" indent="-95250">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선택 예시 </a:t>
            </a: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종류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히트맵</a:t>
            </a: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생성 조건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열 또는 행 선반 차원값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a:t>
            </a:r>
            <a:r>
              <a:rPr lang="en-US" altLang="ko-KR" sz="600" dirty="0">
                <a:solidFill>
                  <a:prstClr val="black">
                    <a:lumMod val="75000"/>
                    <a:lumOff val="25000"/>
                  </a:prstClr>
                </a:solidFill>
                <a:latin typeface="+mn-ea"/>
                <a:ea typeface="+mn-ea"/>
                <a:cs typeface="Nanum Gothic" charset="-127"/>
              </a:rPr>
              <a:t>,</a:t>
            </a:r>
            <a:r>
              <a:rPr lang="ko-KR" altLang="en-US" sz="600" dirty="0">
                <a:solidFill>
                  <a:prstClr val="black">
                    <a:lumMod val="75000"/>
                    <a:lumOff val="25000"/>
                  </a:prstClr>
                </a:solidFill>
                <a:latin typeface="+mn-ea"/>
                <a:ea typeface="+mn-ea"/>
                <a:cs typeface="Nanum Gothic" charset="-127"/>
              </a:rPr>
              <a:t> 교차 선반 측정값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a:t>
            </a:r>
            <a:endParaRPr lang="en-US" altLang="ko-KR" sz="600" dirty="0">
              <a:solidFill>
                <a:prstClr val="black">
                  <a:lumMod val="75000"/>
                  <a:lumOff val="25000"/>
                </a:prstClr>
              </a:solidFill>
              <a:latin typeface="+mn-ea"/>
              <a:ea typeface="+mn-ea"/>
              <a:cs typeface="Nanum Gothic" charset="-127"/>
            </a:endParaRPr>
          </a:p>
        </p:txBody>
      </p:sp>
    </p:spTree>
    <p:extLst>
      <p:ext uri="{BB962C8B-B14F-4D97-AF65-F5344CB8AC3E}">
        <p14:creationId xmlns:p14="http://schemas.microsoft.com/office/powerpoint/2010/main" val="19933319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직사각형 82"/>
          <p:cNvSpPr/>
          <p:nvPr/>
        </p:nvSpPr>
        <p:spPr>
          <a:xfrm>
            <a:off x="5147560" y="4946212"/>
            <a:ext cx="2343694" cy="82232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 name="텍스트 개체 틀 1"/>
          <p:cNvSpPr>
            <a:spLocks noGrp="1"/>
          </p:cNvSpPr>
          <p:nvPr>
            <p:ph type="body" sz="quarter" idx="10"/>
          </p:nvPr>
        </p:nvSpPr>
        <p:spPr/>
        <p:txBody>
          <a:bodyPr/>
          <a:lstStyle/>
          <a:p>
            <a:r>
              <a:rPr kumimoji="1" lang="en-US" altLang="ko-KR" dirty="0">
                <a:latin typeface="+mn-ea"/>
                <a:ea typeface="+mn-ea"/>
              </a:rPr>
              <a:t>3.5</a:t>
            </a:r>
            <a:r>
              <a:rPr kumimoji="1" lang="ko-KR" altLang="en-US" dirty="0">
                <a:latin typeface="+mn-ea"/>
                <a:ea typeface="+mn-ea"/>
              </a:rPr>
              <a:t> 차트 만들기 </a:t>
            </a:r>
            <a:r>
              <a:rPr kumimoji="1" lang="en-US" altLang="ko-KR" dirty="0">
                <a:latin typeface="+mn-ea"/>
                <a:ea typeface="+mn-ea"/>
              </a:rPr>
              <a:t>(5)</a:t>
            </a:r>
            <a:endParaRPr kumimoji="1" lang="ko-KR" altLang="en-US" dirty="0">
              <a:latin typeface="+mn-ea"/>
              <a:ea typeface="+mn-ea"/>
            </a:endParaRPr>
          </a:p>
        </p:txBody>
      </p:sp>
      <p:sp>
        <p:nvSpPr>
          <p:cNvPr id="3" name="텍스트 개체 틀 2"/>
          <p:cNvSpPr>
            <a:spLocks noGrp="1"/>
          </p:cNvSpPr>
          <p:nvPr>
            <p:ph type="body" sz="quarter" idx="11"/>
          </p:nvPr>
        </p:nvSpPr>
        <p:spPr/>
        <p:txBody>
          <a:bodyPr/>
          <a:lstStyle/>
          <a:p>
            <a:r>
              <a:rPr kumimoji="1" lang="ko-KR" altLang="en-US" sz="500" dirty="0">
                <a:latin typeface="+mn-ea"/>
                <a:ea typeface="+mn-ea"/>
              </a:rPr>
              <a:t>차트 생성 시</a:t>
            </a:r>
            <a:r>
              <a:rPr kumimoji="1" lang="en-US" altLang="ko-KR" sz="500" dirty="0">
                <a:latin typeface="+mn-ea"/>
                <a:ea typeface="+mn-ea"/>
              </a:rPr>
              <a:t>,</a:t>
            </a:r>
            <a:r>
              <a:rPr kumimoji="1" lang="ko-KR" altLang="en-US" sz="500" dirty="0">
                <a:latin typeface="+mn-ea"/>
                <a:ea typeface="+mn-ea"/>
              </a:rPr>
              <a:t> 데이터 패널 및 선반 인터렉션</a:t>
            </a:r>
          </a:p>
        </p:txBody>
      </p:sp>
      <p:sp>
        <p:nvSpPr>
          <p:cNvPr id="57" name="직사각형 56"/>
          <p:cNvSpPr/>
          <p:nvPr/>
        </p:nvSpPr>
        <p:spPr>
          <a:xfrm>
            <a:off x="5157790" y="3089834"/>
            <a:ext cx="2384607" cy="82232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58" name="모서리가 둥근 직사각형 57"/>
          <p:cNvSpPr/>
          <p:nvPr/>
        </p:nvSpPr>
        <p:spPr>
          <a:xfrm>
            <a:off x="5523155" y="3173611"/>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Dimension</a:t>
            </a:r>
            <a:endParaRPr kumimoji="1" lang="ko-KR" altLang="en-US" sz="600" b="1" dirty="0">
              <a:solidFill>
                <a:srgbClr val="0070C0"/>
              </a:solidFill>
              <a:latin typeface="+mn-ea"/>
              <a:cs typeface="Nanum Gothic" charset="-127"/>
            </a:endParaRPr>
          </a:p>
        </p:txBody>
      </p:sp>
      <p:sp>
        <p:nvSpPr>
          <p:cNvPr id="60" name="모서리가 둥근 직사각형 59"/>
          <p:cNvSpPr/>
          <p:nvPr/>
        </p:nvSpPr>
        <p:spPr>
          <a:xfrm>
            <a:off x="5523155" y="3607484"/>
            <a:ext cx="775098" cy="182593"/>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B050"/>
                </a:solidFill>
                <a:latin typeface="+mn-ea"/>
                <a:cs typeface="Nanum Gothic" charset="-127"/>
              </a:rPr>
              <a:t>1+ Measure</a:t>
            </a:r>
            <a:endParaRPr kumimoji="1" lang="ko-KR" altLang="en-US" sz="600" b="1" dirty="0">
              <a:solidFill>
                <a:srgbClr val="00B050"/>
              </a:solidFill>
              <a:latin typeface="+mn-ea"/>
              <a:cs typeface="Nanum Gothic" charset="-127"/>
            </a:endParaRPr>
          </a:p>
        </p:txBody>
      </p:sp>
      <p:pic>
        <p:nvPicPr>
          <p:cNvPr id="64" name="그림 63"/>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5295086" y="3633026"/>
            <a:ext cx="106556" cy="104910"/>
          </a:xfrm>
          <a:prstGeom prst="rect">
            <a:avLst/>
          </a:prstGeom>
        </p:spPr>
      </p:pic>
      <p:pic>
        <p:nvPicPr>
          <p:cNvPr id="65" name="그림 6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310039" y="3212682"/>
            <a:ext cx="89640" cy="119804"/>
          </a:xfrm>
          <a:prstGeom prst="rect">
            <a:avLst/>
          </a:prstGeom>
        </p:spPr>
      </p:pic>
      <p:pic>
        <p:nvPicPr>
          <p:cNvPr id="68" name="그림 67"/>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5263857" y="5489404"/>
            <a:ext cx="106556" cy="104910"/>
          </a:xfrm>
          <a:prstGeom prst="rect">
            <a:avLst/>
          </a:prstGeom>
        </p:spPr>
      </p:pic>
      <p:pic>
        <p:nvPicPr>
          <p:cNvPr id="69" name="그림 6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278810" y="5069060"/>
            <a:ext cx="89640" cy="119804"/>
          </a:xfrm>
          <a:prstGeom prst="rect">
            <a:avLst/>
          </a:prstGeom>
        </p:spPr>
      </p:pic>
      <p:sp>
        <p:nvSpPr>
          <p:cNvPr id="71" name="모서리가 둥근 직사각형 70"/>
          <p:cNvSpPr/>
          <p:nvPr/>
        </p:nvSpPr>
        <p:spPr>
          <a:xfrm>
            <a:off x="6257807" y="5029989"/>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Dimension</a:t>
            </a:r>
            <a:endParaRPr kumimoji="1" lang="ko-KR" altLang="en-US" sz="600" b="1" dirty="0">
              <a:solidFill>
                <a:srgbClr val="0070C0"/>
              </a:solidFill>
              <a:latin typeface="+mn-ea"/>
              <a:cs typeface="Nanum Gothic" charset="-127"/>
            </a:endParaRPr>
          </a:p>
        </p:txBody>
      </p:sp>
      <p:grpSp>
        <p:nvGrpSpPr>
          <p:cNvPr id="30" name="그룹 29"/>
          <p:cNvGrpSpPr/>
          <p:nvPr/>
        </p:nvGrpSpPr>
        <p:grpSpPr>
          <a:xfrm>
            <a:off x="5503516" y="5029989"/>
            <a:ext cx="716364" cy="182593"/>
            <a:chOff x="5503516" y="5029989"/>
            <a:chExt cx="716364" cy="182593"/>
          </a:xfrm>
        </p:grpSpPr>
        <p:sp>
          <p:nvSpPr>
            <p:cNvPr id="74" name="모서리가 둥근 직사각형 73"/>
            <p:cNvSpPr/>
            <p:nvPr/>
          </p:nvSpPr>
          <p:spPr>
            <a:xfrm>
              <a:off x="5503516" y="5029989"/>
              <a:ext cx="716364" cy="182593"/>
            </a:xfrm>
            <a:prstGeom prst="round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ko-KR" altLang="en-US" sz="600" b="1">
                  <a:solidFill>
                    <a:prstClr val="white"/>
                  </a:solidFill>
                  <a:latin typeface="+mn-ea"/>
                  <a:cs typeface="Nanum Gothic" charset="-127"/>
                </a:rPr>
                <a:t>차원값 </a:t>
              </a:r>
              <a:r>
                <a:rPr kumimoji="1" lang="ko-KR" altLang="en-US" sz="600" b="1" dirty="0">
                  <a:solidFill>
                    <a:prstClr val="white"/>
                  </a:solidFill>
                  <a:latin typeface="+mn-ea"/>
                  <a:cs typeface="Nanum Gothic" charset="-127"/>
                </a:rPr>
                <a:t>이름</a:t>
              </a:r>
            </a:p>
          </p:txBody>
        </p:sp>
        <p:pic>
          <p:nvPicPr>
            <p:cNvPr id="77" name="그림 76"/>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5400000">
              <a:off x="5987360" y="5086572"/>
              <a:ext cx="68194" cy="68194"/>
            </a:xfrm>
            <a:prstGeom prst="rect">
              <a:avLst/>
            </a:prstGeom>
          </p:spPr>
        </p:pic>
        <p:sp>
          <p:nvSpPr>
            <p:cNvPr id="78" name="십자형[C] 77"/>
            <p:cNvSpPr/>
            <p:nvPr/>
          </p:nvSpPr>
          <p:spPr>
            <a:xfrm rot="2700000">
              <a:off x="6069242" y="5077989"/>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grpSp>
        <p:nvGrpSpPr>
          <p:cNvPr id="31" name="그룹 30"/>
          <p:cNvGrpSpPr/>
          <p:nvPr/>
        </p:nvGrpSpPr>
        <p:grpSpPr>
          <a:xfrm>
            <a:off x="5503516" y="5463862"/>
            <a:ext cx="716364" cy="182593"/>
            <a:chOff x="5503516" y="5463862"/>
            <a:chExt cx="716364" cy="182593"/>
          </a:xfrm>
        </p:grpSpPr>
        <p:sp>
          <p:nvSpPr>
            <p:cNvPr id="76" name="모서리가 둥근 직사각형 75"/>
            <p:cNvSpPr/>
            <p:nvPr/>
          </p:nvSpPr>
          <p:spPr>
            <a:xfrm>
              <a:off x="5503516" y="5463862"/>
              <a:ext cx="716364" cy="182593"/>
            </a:xfrm>
            <a:prstGeom prst="roundRect">
              <a:avLst/>
            </a:prstGeom>
            <a:solidFill>
              <a:srgbClr val="00B05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ko-KR" altLang="en-US" sz="600" b="1" dirty="0">
                  <a:solidFill>
                    <a:prstClr val="white"/>
                  </a:solidFill>
                  <a:latin typeface="+mn-ea"/>
                  <a:cs typeface="Nanum Gothic" charset="-127"/>
                </a:rPr>
                <a:t>측정값 이름</a:t>
              </a:r>
            </a:p>
          </p:txBody>
        </p:sp>
        <p:pic>
          <p:nvPicPr>
            <p:cNvPr id="81" name="그림 8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5400000">
              <a:off x="5987360" y="5522912"/>
              <a:ext cx="68194" cy="68194"/>
            </a:xfrm>
            <a:prstGeom prst="rect">
              <a:avLst/>
            </a:prstGeom>
          </p:spPr>
        </p:pic>
        <p:sp>
          <p:nvSpPr>
            <p:cNvPr id="82" name="십자형[C] 81"/>
            <p:cNvSpPr/>
            <p:nvPr/>
          </p:nvSpPr>
          <p:spPr>
            <a:xfrm rot="2700000">
              <a:off x="6069242" y="5508211"/>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grpSp>
      <p:sp>
        <p:nvSpPr>
          <p:cNvPr id="84" name="직사각형 83"/>
          <p:cNvSpPr/>
          <p:nvPr/>
        </p:nvSpPr>
        <p:spPr>
          <a:xfrm>
            <a:off x="5153542" y="1244784"/>
            <a:ext cx="2343694" cy="82232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91" name="그림 90"/>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5290837" y="1812200"/>
            <a:ext cx="106556" cy="104910"/>
          </a:xfrm>
          <a:prstGeom prst="rect">
            <a:avLst/>
          </a:prstGeom>
        </p:spPr>
      </p:pic>
      <p:pic>
        <p:nvPicPr>
          <p:cNvPr id="92" name="그림 9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5305790" y="1391856"/>
            <a:ext cx="89640" cy="119804"/>
          </a:xfrm>
          <a:prstGeom prst="rect">
            <a:avLst/>
          </a:prstGeom>
        </p:spPr>
      </p:pic>
      <p:pic>
        <p:nvPicPr>
          <p:cNvPr id="93" name="그림 9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0421" y="1582363"/>
            <a:ext cx="119510" cy="121764"/>
          </a:xfrm>
          <a:prstGeom prst="rect">
            <a:avLst/>
          </a:prstGeom>
        </p:spPr>
      </p:pic>
      <p:sp>
        <p:nvSpPr>
          <p:cNvPr id="94" name="모서리가 둥근 직사각형 93"/>
          <p:cNvSpPr/>
          <p:nvPr/>
        </p:nvSpPr>
        <p:spPr>
          <a:xfrm>
            <a:off x="5465532" y="3387284"/>
            <a:ext cx="1715504" cy="182593"/>
          </a:xfrm>
          <a:prstGeom prst="roundRect">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i="1" dirty="0">
                <a:solidFill>
                  <a:prstClr val="white">
                    <a:lumMod val="75000"/>
                  </a:prstClr>
                </a:solidFill>
                <a:latin typeface="+mn-ea"/>
                <a:cs typeface="Nanum Gothic" charset="-127"/>
              </a:rPr>
              <a:t>Unavailable self</a:t>
            </a:r>
            <a:endParaRPr kumimoji="1" lang="ko-KR" altLang="en-US" sz="600" i="1" dirty="0">
              <a:solidFill>
                <a:prstClr val="white">
                  <a:lumMod val="75000"/>
                </a:prstClr>
              </a:solidFill>
              <a:latin typeface="+mn-ea"/>
              <a:cs typeface="Nanum Gothic" charset="-127"/>
            </a:endParaRPr>
          </a:p>
        </p:txBody>
      </p:sp>
      <p:pic>
        <p:nvPicPr>
          <p:cNvPr id="95" name="그림 94"/>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294957" y="3403189"/>
            <a:ext cx="119510" cy="121764"/>
          </a:xfrm>
          <a:prstGeom prst="rect">
            <a:avLst/>
          </a:prstGeom>
        </p:spPr>
      </p:pic>
      <p:sp>
        <p:nvSpPr>
          <p:cNvPr id="96" name="모서리가 둥근 직사각형 95"/>
          <p:cNvSpPr/>
          <p:nvPr/>
        </p:nvSpPr>
        <p:spPr>
          <a:xfrm>
            <a:off x="5434302" y="5243662"/>
            <a:ext cx="1745451" cy="182593"/>
          </a:xfrm>
          <a:prstGeom prst="roundRect">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i="1" dirty="0">
                <a:solidFill>
                  <a:prstClr val="white">
                    <a:lumMod val="75000"/>
                  </a:prstClr>
                </a:solidFill>
                <a:latin typeface="+mn-ea"/>
                <a:cs typeface="Nanum Gothic" charset="-127"/>
              </a:rPr>
              <a:t>Unavailable self</a:t>
            </a:r>
            <a:endParaRPr kumimoji="1" lang="ko-KR" altLang="en-US" sz="600" i="1" dirty="0">
              <a:solidFill>
                <a:prstClr val="white">
                  <a:lumMod val="75000"/>
                </a:prstClr>
              </a:solidFill>
              <a:latin typeface="+mn-ea"/>
              <a:cs typeface="Nanum Gothic" charset="-127"/>
            </a:endParaRPr>
          </a:p>
        </p:txBody>
      </p:sp>
      <p:pic>
        <p:nvPicPr>
          <p:cNvPr id="97" name="그림 96"/>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5263728" y="5259567"/>
            <a:ext cx="119510" cy="121764"/>
          </a:xfrm>
          <a:prstGeom prst="rect">
            <a:avLst/>
          </a:prstGeom>
        </p:spPr>
      </p:pic>
      <p:sp>
        <p:nvSpPr>
          <p:cNvPr id="99" name="제목 2"/>
          <p:cNvSpPr txBox="1">
            <a:spLocks/>
          </p:cNvSpPr>
          <p:nvPr/>
        </p:nvSpPr>
        <p:spPr bwMode="auto">
          <a:xfrm>
            <a:off x="5153541" y="1094274"/>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이전</a:t>
            </a:r>
            <a:endParaRPr lang="en-US" altLang="ko-KR" sz="700" b="1" dirty="0">
              <a:solidFill>
                <a:prstClr val="black">
                  <a:lumMod val="75000"/>
                  <a:lumOff val="25000"/>
                </a:prstClr>
              </a:solidFill>
              <a:latin typeface="+mn-ea"/>
              <a:ea typeface="+mn-ea"/>
              <a:cs typeface="Nanum Gothic" charset="-127"/>
            </a:endParaRPr>
          </a:p>
        </p:txBody>
      </p:sp>
      <p:sp>
        <p:nvSpPr>
          <p:cNvPr id="100" name="제목 2"/>
          <p:cNvSpPr txBox="1">
            <a:spLocks/>
          </p:cNvSpPr>
          <p:nvPr/>
        </p:nvSpPr>
        <p:spPr bwMode="auto">
          <a:xfrm>
            <a:off x="5153541" y="2115086"/>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모든 선반 활성</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선반에 올리는 필드 제한 없음</a:t>
            </a:r>
            <a:endParaRPr lang="en-US" altLang="ko-KR" sz="700" dirty="0">
              <a:solidFill>
                <a:prstClr val="black">
                  <a:lumMod val="75000"/>
                  <a:lumOff val="25000"/>
                </a:prstClr>
              </a:solidFill>
              <a:latin typeface="+mn-ea"/>
              <a:ea typeface="+mn-ea"/>
              <a:cs typeface="Nanum Gothic" charset="-127"/>
            </a:endParaRPr>
          </a:p>
        </p:txBody>
      </p:sp>
      <p:sp>
        <p:nvSpPr>
          <p:cNvPr id="101" name="제목 2"/>
          <p:cNvSpPr txBox="1">
            <a:spLocks/>
          </p:cNvSpPr>
          <p:nvPr/>
        </p:nvSpPr>
        <p:spPr bwMode="auto">
          <a:xfrm>
            <a:off x="5153541" y="2638681"/>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직후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선반 필드가 없는 상태</a:t>
            </a:r>
            <a:endParaRPr lang="en-US" altLang="ko-KR" sz="700" b="1" dirty="0">
              <a:solidFill>
                <a:prstClr val="black">
                  <a:lumMod val="75000"/>
                  <a:lumOff val="25000"/>
                </a:prstClr>
              </a:solidFill>
              <a:latin typeface="+mn-ea"/>
              <a:ea typeface="+mn-ea"/>
              <a:cs typeface="Nanum Gothic" charset="-127"/>
            </a:endParaRPr>
          </a:p>
        </p:txBody>
      </p:sp>
      <p:sp>
        <p:nvSpPr>
          <p:cNvPr id="105" name="제목 2"/>
          <p:cNvSpPr txBox="1">
            <a:spLocks/>
          </p:cNvSpPr>
          <p:nvPr/>
        </p:nvSpPr>
        <p:spPr bwMode="auto">
          <a:xfrm>
            <a:off x="5147559" y="4795702"/>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이후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최소 차트 생성 조건을 만족한 상태</a:t>
            </a:r>
            <a:endParaRPr lang="en-US" altLang="ko-KR" sz="700" b="1" dirty="0">
              <a:solidFill>
                <a:prstClr val="black">
                  <a:lumMod val="75000"/>
                  <a:lumOff val="25000"/>
                </a:prstClr>
              </a:solidFill>
              <a:latin typeface="+mn-ea"/>
              <a:ea typeface="+mn-ea"/>
              <a:cs typeface="Nanum Gothic" charset="-127"/>
            </a:endParaRPr>
          </a:p>
        </p:txBody>
      </p:sp>
      <p:sp>
        <p:nvSpPr>
          <p:cNvPr id="106" name="제목 2"/>
          <p:cNvSpPr txBox="1">
            <a:spLocks/>
          </p:cNvSpPr>
          <p:nvPr/>
        </p:nvSpPr>
        <p:spPr bwMode="auto">
          <a:xfrm>
            <a:off x="5153541" y="3948492"/>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조건에 있는 선반 활성 </a:t>
            </a:r>
            <a:r>
              <a:rPr lang="en-US" altLang="ko-KR" sz="700" dirty="0">
                <a:solidFill>
                  <a:prstClr val="black">
                    <a:lumMod val="75000"/>
                    <a:lumOff val="25000"/>
                  </a:prstClr>
                </a:solidFill>
                <a:latin typeface="+mn-ea"/>
                <a:ea typeface="+mn-ea"/>
                <a:cs typeface="Nanum Gothic" charset="-127"/>
              </a:rPr>
              <a:t>&amp;</a:t>
            </a:r>
            <a:r>
              <a:rPr lang="ko-KR" altLang="en-US" sz="700" dirty="0">
                <a:solidFill>
                  <a:prstClr val="black">
                    <a:lumMod val="75000"/>
                    <a:lumOff val="25000"/>
                  </a:prstClr>
                </a:solidFill>
                <a:latin typeface="+mn-ea"/>
                <a:ea typeface="+mn-ea"/>
                <a:cs typeface="Nanum Gothic" charset="-127"/>
              </a:rPr>
              <a:t> 관련 문구 표시</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조건에 없는 선반 비활성 </a:t>
            </a:r>
            <a:r>
              <a:rPr lang="en-US" altLang="ko-KR" sz="700" dirty="0">
                <a:solidFill>
                  <a:prstClr val="black">
                    <a:lumMod val="75000"/>
                    <a:lumOff val="25000"/>
                  </a:prstClr>
                </a:solidFill>
                <a:latin typeface="+mn-ea"/>
                <a:ea typeface="+mn-ea"/>
                <a:cs typeface="Nanum Gothic" charset="-127"/>
              </a:rPr>
              <a:t>&amp;</a:t>
            </a:r>
            <a:r>
              <a:rPr lang="ko-KR" altLang="en-US" sz="700" dirty="0">
                <a:solidFill>
                  <a:prstClr val="black">
                    <a:lumMod val="75000"/>
                    <a:lumOff val="25000"/>
                  </a:prstClr>
                </a:solidFill>
                <a:latin typeface="+mn-ea"/>
                <a:ea typeface="+mn-ea"/>
                <a:cs typeface="Nanum Gothic" charset="-127"/>
              </a:rPr>
              <a:t> 관련 문구 표시</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조건 중 시계열 차원값이 요구되는 경우</a:t>
            </a:r>
            <a:endParaRPr lang="en-US" altLang="ko-KR" sz="700" dirty="0">
              <a:solidFill>
                <a:prstClr val="black">
                  <a:lumMod val="75000"/>
                  <a:lumOff val="25000"/>
                </a:prstClr>
              </a:solidFill>
              <a:latin typeface="+mn-ea"/>
              <a:ea typeface="+mn-ea"/>
              <a:cs typeface="Nanum Gothic" charset="-127"/>
            </a:endParaRPr>
          </a:p>
        </p:txBody>
      </p:sp>
      <p:sp>
        <p:nvSpPr>
          <p:cNvPr id="107" name="제목 2"/>
          <p:cNvSpPr txBox="1">
            <a:spLocks/>
          </p:cNvSpPr>
          <p:nvPr/>
        </p:nvSpPr>
        <p:spPr bwMode="auto">
          <a:xfrm>
            <a:off x="5147559" y="5804870"/>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필드를 추가할 수 있는 선반만 활성</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더이상 필드 추가가 불가능한 선반은 비횔성 </a:t>
            </a:r>
            <a:r>
              <a:rPr lang="en-US" altLang="ko-KR" sz="700" dirty="0">
                <a:solidFill>
                  <a:prstClr val="black">
                    <a:lumMod val="75000"/>
                    <a:lumOff val="25000"/>
                  </a:prstClr>
                </a:solidFill>
                <a:latin typeface="+mn-ea"/>
                <a:ea typeface="+mn-ea"/>
                <a:cs typeface="Nanum Gothic" charset="-127"/>
              </a:rPr>
              <a:t>/</a:t>
            </a:r>
            <a:r>
              <a:rPr lang="ko-KR" altLang="en-US" sz="700" dirty="0">
                <a:solidFill>
                  <a:prstClr val="black">
                    <a:lumMod val="75000"/>
                    <a:lumOff val="25000"/>
                  </a:prstClr>
                </a:solidFill>
                <a:latin typeface="+mn-ea"/>
                <a:ea typeface="+mn-ea"/>
                <a:cs typeface="Nanum Gothic" charset="-127"/>
              </a:rPr>
              <a:t> 필드 추가 유도 </a:t>
            </a:r>
            <a:r>
              <a:rPr lang="en-US" altLang="ko-KR" sz="700" dirty="0">
                <a:solidFill>
                  <a:prstClr val="black">
                    <a:lumMod val="75000"/>
                    <a:lumOff val="25000"/>
                  </a:prstClr>
                </a:solidFill>
                <a:latin typeface="+mn-ea"/>
                <a:ea typeface="+mn-ea"/>
                <a:cs typeface="Nanum Gothic" charset="-127"/>
              </a:rPr>
              <a:t>UI</a:t>
            </a:r>
            <a:r>
              <a:rPr lang="ko-KR" altLang="en-US" sz="700" dirty="0">
                <a:solidFill>
                  <a:prstClr val="black">
                    <a:lumMod val="75000"/>
                    <a:lumOff val="25000"/>
                  </a:prstClr>
                </a:solidFill>
                <a:latin typeface="+mn-ea"/>
                <a:ea typeface="+mn-ea"/>
                <a:cs typeface="Nanum Gothic" charset="-127"/>
              </a:rPr>
              <a:t> 없음</a:t>
            </a:r>
            <a:endParaRPr lang="en-US" altLang="ko-KR" sz="700" dirty="0">
              <a:solidFill>
                <a:prstClr val="black">
                  <a:lumMod val="75000"/>
                  <a:lumOff val="25000"/>
                </a:prstClr>
              </a:solidFill>
              <a:latin typeface="+mn-ea"/>
              <a:ea typeface="+mn-ea"/>
              <a:cs typeface="Nanum Gothic" charset="-127"/>
            </a:endParaRPr>
          </a:p>
        </p:txBody>
      </p:sp>
      <p:sp>
        <p:nvSpPr>
          <p:cNvPr id="108" name="제목 2"/>
          <p:cNvSpPr txBox="1">
            <a:spLocks/>
          </p:cNvSpPr>
          <p:nvPr/>
        </p:nvSpPr>
        <p:spPr bwMode="auto">
          <a:xfrm>
            <a:off x="433782" y="1266776"/>
            <a:ext cx="1593703" cy="4206881"/>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endParaRPr>
          </a:p>
        </p:txBody>
      </p:sp>
      <p:sp>
        <p:nvSpPr>
          <p:cNvPr id="112" name="제목 2"/>
          <p:cNvSpPr txBox="1">
            <a:spLocks/>
          </p:cNvSpPr>
          <p:nvPr/>
        </p:nvSpPr>
        <p:spPr bwMode="auto">
          <a:xfrm>
            <a:off x="433783" y="1262658"/>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mn-ea"/>
                <a:ea typeface="+mn-ea"/>
              </a:rPr>
              <a:t>+  </a:t>
            </a:r>
            <a:r>
              <a:rPr lang="ko-KR" altLang="en-US" sz="800" dirty="0">
                <a:solidFill>
                  <a:prstClr val="white"/>
                </a:solidFill>
                <a:latin typeface="+mn-ea"/>
                <a:ea typeface="+mn-ea"/>
              </a:rPr>
              <a:t>데이터</a:t>
            </a:r>
            <a:endParaRPr lang="en-US" altLang="ko-KR" sz="800" dirty="0">
              <a:solidFill>
                <a:prstClr val="white"/>
              </a:solidFill>
              <a:latin typeface="+mn-ea"/>
              <a:ea typeface="+mn-ea"/>
            </a:endParaRPr>
          </a:p>
        </p:txBody>
      </p:sp>
      <p:sp>
        <p:nvSpPr>
          <p:cNvPr id="113" name="제목 2"/>
          <p:cNvSpPr txBox="1">
            <a:spLocks/>
          </p:cNvSpPr>
          <p:nvPr/>
        </p:nvSpPr>
        <p:spPr bwMode="auto">
          <a:xfrm>
            <a:off x="433783" y="1903835"/>
            <a:ext cx="1593702" cy="3753232"/>
          </a:xfrm>
          <a:prstGeom prst="rect">
            <a:avLst/>
          </a:prstGeom>
          <a:noFill/>
          <a:ln w="3175">
            <a:noFill/>
          </a:ln>
          <a:extLst/>
        </p:spPr>
        <p:txBody>
          <a:bodyPr lIns="36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600" dirty="0">
              <a:solidFill>
                <a:prstClr val="black">
                  <a:lumMod val="75000"/>
                  <a:lumOff val="25000"/>
                </a:prstClr>
              </a:solidFill>
              <a:latin typeface="+mn-ea"/>
              <a:ea typeface="+mn-ea"/>
            </a:endParaRPr>
          </a:p>
          <a:p>
            <a:pPr>
              <a:lnSpc>
                <a:spcPct val="200000"/>
              </a:lnSpc>
              <a:buClr>
                <a:srgbClr val="336699"/>
              </a:buClr>
            </a:pPr>
            <a:r>
              <a:rPr lang="en-US" altLang="ko-KR" sz="600" dirty="0">
                <a:solidFill>
                  <a:prstClr val="black">
                    <a:lumMod val="75000"/>
                    <a:lumOff val="25000"/>
                  </a:prstClr>
                </a:solidFill>
                <a:latin typeface="+mn-ea"/>
                <a:ea typeface="+mn-ea"/>
              </a:rPr>
              <a:t>Category</a:t>
            </a:r>
          </a:p>
          <a:p>
            <a:pPr>
              <a:lnSpc>
                <a:spcPct val="200000"/>
              </a:lnSpc>
              <a:buClr>
                <a:srgbClr val="336699"/>
              </a:buClr>
            </a:pPr>
            <a:r>
              <a:rPr lang="en-US" altLang="ko-KR" sz="600" dirty="0">
                <a:solidFill>
                  <a:prstClr val="black">
                    <a:lumMod val="75000"/>
                    <a:lumOff val="25000"/>
                  </a:prstClr>
                </a:solidFill>
                <a:latin typeface="+mn-ea"/>
                <a:ea typeface="+mn-ea"/>
              </a:rPr>
              <a:t>City</a:t>
            </a:r>
          </a:p>
          <a:p>
            <a:pPr>
              <a:lnSpc>
                <a:spcPct val="200000"/>
              </a:lnSpc>
              <a:buClr>
                <a:srgbClr val="336699"/>
              </a:buClr>
            </a:pPr>
            <a:r>
              <a:rPr lang="en-US" altLang="ko-KR" sz="600" dirty="0">
                <a:solidFill>
                  <a:prstClr val="black">
                    <a:lumMod val="75000"/>
                    <a:lumOff val="25000"/>
                  </a:prstClr>
                </a:solidFill>
                <a:latin typeface="+mn-ea"/>
                <a:ea typeface="+mn-ea"/>
              </a:rPr>
              <a:t>Country</a:t>
            </a:r>
          </a:p>
          <a:p>
            <a:pPr>
              <a:lnSpc>
                <a:spcPct val="200000"/>
              </a:lnSpc>
              <a:buClr>
                <a:srgbClr val="336699"/>
              </a:buClr>
            </a:pPr>
            <a:r>
              <a:rPr lang="en-US" altLang="ko-KR" sz="600" dirty="0">
                <a:solidFill>
                  <a:prstClr val="black">
                    <a:lumMod val="75000"/>
                    <a:lumOff val="25000"/>
                  </a:prstClr>
                </a:solidFill>
                <a:latin typeface="+mn-ea"/>
                <a:ea typeface="+mn-ea"/>
              </a:rPr>
              <a:t>Timestamp</a:t>
            </a:r>
          </a:p>
          <a:p>
            <a:pPr>
              <a:lnSpc>
                <a:spcPct val="200000"/>
              </a:lnSpc>
              <a:buClr>
                <a:srgbClr val="336699"/>
              </a:buClr>
            </a:pPr>
            <a:r>
              <a:rPr lang="en-US" altLang="ko-KR" sz="600" dirty="0">
                <a:solidFill>
                  <a:prstClr val="black">
                    <a:lumMod val="75000"/>
                    <a:lumOff val="25000"/>
                  </a:prstClr>
                </a:solidFill>
                <a:latin typeface="+mn-ea"/>
                <a:ea typeface="+mn-ea"/>
              </a:rPr>
              <a:t>Customer Name</a:t>
            </a:r>
          </a:p>
          <a:p>
            <a:pPr>
              <a:lnSpc>
                <a:spcPct val="200000"/>
              </a:lnSpc>
              <a:buClr>
                <a:srgbClr val="336699"/>
              </a:buClr>
            </a:pPr>
            <a:r>
              <a:rPr lang="en-US" altLang="ko-KR" sz="600" dirty="0">
                <a:solidFill>
                  <a:prstClr val="black">
                    <a:lumMod val="75000"/>
                    <a:lumOff val="25000"/>
                  </a:prstClr>
                </a:solidFill>
                <a:latin typeface="+mn-ea"/>
                <a:ea typeface="+mn-ea"/>
              </a:rPr>
              <a:t>Order ID</a:t>
            </a:r>
          </a:p>
          <a:p>
            <a:pPr>
              <a:lnSpc>
                <a:spcPct val="200000"/>
              </a:lnSpc>
              <a:buClr>
                <a:srgbClr val="336699"/>
              </a:buClr>
            </a:pPr>
            <a:r>
              <a:rPr lang="en-US" altLang="ko-KR" sz="600" dirty="0">
                <a:solidFill>
                  <a:prstClr val="black">
                    <a:lumMod val="75000"/>
                    <a:lumOff val="25000"/>
                  </a:prstClr>
                </a:solidFill>
                <a:latin typeface="+mn-ea"/>
                <a:ea typeface="+mn-ea"/>
              </a:rPr>
              <a:t>Sub Category</a:t>
            </a:r>
          </a:p>
          <a:p>
            <a:pPr>
              <a:lnSpc>
                <a:spcPct val="200000"/>
              </a:lnSpc>
              <a:buClr>
                <a:srgbClr val="336699"/>
              </a:buClr>
            </a:pPr>
            <a:r>
              <a:rPr lang="en-US" altLang="ko-KR" sz="600" dirty="0">
                <a:solidFill>
                  <a:prstClr val="black">
                    <a:lumMod val="75000"/>
                    <a:lumOff val="25000"/>
                  </a:prstClr>
                </a:solidFill>
                <a:latin typeface="+mn-ea"/>
                <a:ea typeface="+mn-ea"/>
              </a:rPr>
              <a:t>LOT</a:t>
            </a:r>
          </a:p>
          <a:p>
            <a:pPr>
              <a:lnSpc>
                <a:spcPct val="200000"/>
              </a:lnSpc>
              <a:buClr>
                <a:srgbClr val="336699"/>
              </a:buClr>
            </a:pPr>
            <a:r>
              <a:rPr lang="en-US" altLang="ko-KR" sz="600" dirty="0">
                <a:solidFill>
                  <a:prstClr val="black">
                    <a:lumMod val="75000"/>
                    <a:lumOff val="25000"/>
                  </a:prstClr>
                </a:solidFill>
                <a:latin typeface="+mn-ea"/>
                <a:ea typeface="+mn-ea"/>
              </a:rPr>
              <a:t>latitude</a:t>
            </a:r>
          </a:p>
          <a:p>
            <a:pPr>
              <a:lnSpc>
                <a:spcPct val="200000"/>
              </a:lnSpc>
              <a:buClr>
                <a:srgbClr val="336699"/>
              </a:buClr>
            </a:pPr>
            <a:r>
              <a:rPr lang="en-US" altLang="ko-KR" sz="600" dirty="0">
                <a:solidFill>
                  <a:prstClr val="black">
                    <a:lumMod val="75000"/>
                    <a:lumOff val="25000"/>
                  </a:prstClr>
                </a:solidFill>
                <a:latin typeface="+mn-ea"/>
                <a:ea typeface="+mn-ea"/>
              </a:rPr>
              <a:t>longitude</a:t>
            </a:r>
          </a:p>
          <a:p>
            <a:pPr>
              <a:lnSpc>
                <a:spcPct val="200000"/>
              </a:lnSpc>
              <a:buClr>
                <a:srgbClr val="336699"/>
              </a:buClr>
            </a:pPr>
            <a:r>
              <a:rPr lang="ko-KR" altLang="en-US" sz="600" dirty="0">
                <a:solidFill>
                  <a:prstClr val="black">
                    <a:lumMod val="75000"/>
                    <a:lumOff val="25000"/>
                  </a:prstClr>
                </a:solidFill>
                <a:latin typeface="+mn-ea"/>
                <a:ea typeface="+mn-ea"/>
              </a:rPr>
              <a:t>가상 필드 이름</a:t>
            </a:r>
            <a:endParaRPr lang="en-US" altLang="ko-KR" sz="600" dirty="0">
              <a:solidFill>
                <a:prstClr val="black">
                  <a:lumMod val="75000"/>
                  <a:lumOff val="25000"/>
                </a:prstClr>
              </a:solidFill>
              <a:latin typeface="+mn-ea"/>
              <a:ea typeface="+mn-ea"/>
            </a:endParaRPr>
          </a:p>
          <a:p>
            <a:pPr>
              <a:lnSpc>
                <a:spcPct val="200000"/>
              </a:lnSpc>
              <a:buClr>
                <a:srgbClr val="336699"/>
              </a:buClr>
            </a:pPr>
            <a:r>
              <a:rPr lang="en-US" altLang="ko-KR" sz="600" dirty="0">
                <a:solidFill>
                  <a:prstClr val="black">
                    <a:lumMod val="75000"/>
                    <a:lumOff val="25000"/>
                  </a:prstClr>
                </a:solidFill>
                <a:latin typeface="+mn-ea"/>
                <a:ea typeface="+mn-ea"/>
              </a:rPr>
              <a:t>Discount</a:t>
            </a:r>
          </a:p>
          <a:p>
            <a:pPr>
              <a:lnSpc>
                <a:spcPct val="200000"/>
              </a:lnSpc>
              <a:buClr>
                <a:srgbClr val="336699"/>
              </a:buClr>
            </a:pPr>
            <a:r>
              <a:rPr lang="en-US" altLang="ko-KR" sz="600" dirty="0">
                <a:solidFill>
                  <a:prstClr val="black">
                    <a:lumMod val="75000"/>
                    <a:lumOff val="25000"/>
                  </a:prstClr>
                </a:solidFill>
                <a:latin typeface="+mn-ea"/>
                <a:ea typeface="+mn-ea"/>
              </a:rPr>
              <a:t>Profit</a:t>
            </a:r>
          </a:p>
          <a:p>
            <a:pPr>
              <a:lnSpc>
                <a:spcPct val="200000"/>
              </a:lnSpc>
              <a:buClr>
                <a:srgbClr val="336699"/>
              </a:buClr>
            </a:pPr>
            <a:r>
              <a:rPr lang="en-US" altLang="ko-KR" sz="600" dirty="0">
                <a:solidFill>
                  <a:prstClr val="black">
                    <a:lumMod val="75000"/>
                    <a:lumOff val="25000"/>
                  </a:prstClr>
                </a:solidFill>
                <a:latin typeface="+mn-ea"/>
                <a:ea typeface="+mn-ea"/>
              </a:rPr>
              <a:t>Profit</a:t>
            </a:r>
          </a:p>
          <a:p>
            <a:pPr>
              <a:lnSpc>
                <a:spcPct val="200000"/>
              </a:lnSpc>
              <a:buClr>
                <a:srgbClr val="336699"/>
              </a:buClr>
            </a:pPr>
            <a:r>
              <a:rPr lang="en-US" altLang="ko-KR" sz="600" dirty="0">
                <a:solidFill>
                  <a:prstClr val="black">
                    <a:lumMod val="75000"/>
                    <a:lumOff val="25000"/>
                  </a:prstClr>
                </a:solidFill>
                <a:latin typeface="+mn-ea"/>
                <a:ea typeface="+mn-ea"/>
              </a:rPr>
              <a:t>Sales</a:t>
            </a:r>
          </a:p>
          <a:p>
            <a:pPr>
              <a:lnSpc>
                <a:spcPct val="200000"/>
              </a:lnSpc>
              <a:buClr>
                <a:srgbClr val="336699"/>
              </a:buClr>
            </a:pPr>
            <a:r>
              <a:rPr lang="ko-KR" altLang="en-US" sz="600" dirty="0">
                <a:solidFill>
                  <a:prstClr val="black">
                    <a:lumMod val="75000"/>
                    <a:lumOff val="25000"/>
                  </a:prstClr>
                </a:solidFill>
                <a:latin typeface="+mn-ea"/>
                <a:ea typeface="+mn-ea"/>
              </a:rPr>
              <a:t>계산식 필드 이름</a:t>
            </a:r>
            <a:endParaRPr lang="en-US" altLang="ko-KR" sz="600" dirty="0">
              <a:solidFill>
                <a:prstClr val="black">
                  <a:lumMod val="75000"/>
                  <a:lumOff val="25000"/>
                </a:prstClr>
              </a:solidFill>
              <a:latin typeface="+mn-ea"/>
              <a:ea typeface="+mn-ea"/>
            </a:endParaRPr>
          </a:p>
          <a:p>
            <a:pPr>
              <a:lnSpc>
                <a:spcPct val="200000"/>
              </a:lnSpc>
              <a:buClr>
                <a:srgbClr val="336699"/>
              </a:buClr>
            </a:pPr>
            <a:r>
              <a:rPr lang="ko-KR" altLang="en-US" sz="600" dirty="0">
                <a:solidFill>
                  <a:prstClr val="black">
                    <a:lumMod val="75000"/>
                    <a:lumOff val="25000"/>
                  </a:prstClr>
                </a:solidFill>
                <a:latin typeface="+mn-ea"/>
                <a:ea typeface="+mn-ea"/>
              </a:rPr>
              <a:t>매개변수 이름</a:t>
            </a:r>
            <a:endParaRPr lang="en-US" altLang="ko-KR" sz="600" dirty="0">
              <a:solidFill>
                <a:prstClr val="black">
                  <a:lumMod val="75000"/>
                  <a:lumOff val="25000"/>
                </a:prstClr>
              </a:solidFill>
              <a:latin typeface="+mn-ea"/>
              <a:ea typeface="+mn-ea"/>
            </a:endParaRPr>
          </a:p>
        </p:txBody>
      </p:sp>
      <p:grpSp>
        <p:nvGrpSpPr>
          <p:cNvPr id="114" name="그룹 113"/>
          <p:cNvGrpSpPr/>
          <p:nvPr/>
        </p:nvGrpSpPr>
        <p:grpSpPr>
          <a:xfrm>
            <a:off x="635096" y="2119025"/>
            <a:ext cx="104774" cy="1248212"/>
            <a:chOff x="390595" y="2573100"/>
            <a:chExt cx="104774" cy="1248212"/>
          </a:xfrm>
        </p:grpSpPr>
        <p:sp>
          <p:nvSpPr>
            <p:cNvPr id="115" name="제목 2"/>
            <p:cNvSpPr txBox="1">
              <a:spLocks/>
            </p:cNvSpPr>
            <p:nvPr/>
          </p:nvSpPr>
          <p:spPr bwMode="auto">
            <a:xfrm>
              <a:off x="390595" y="2573100"/>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16" name="제목 2"/>
            <p:cNvSpPr txBox="1">
              <a:spLocks/>
            </p:cNvSpPr>
            <p:nvPr/>
          </p:nvSpPr>
          <p:spPr bwMode="auto">
            <a:xfrm>
              <a:off x="390595" y="2757133"/>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17" name="제목 2"/>
            <p:cNvSpPr txBox="1">
              <a:spLocks/>
            </p:cNvSpPr>
            <p:nvPr/>
          </p:nvSpPr>
          <p:spPr bwMode="auto">
            <a:xfrm>
              <a:off x="390595" y="2941166"/>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18" name="제목 2"/>
            <p:cNvSpPr txBox="1">
              <a:spLocks/>
            </p:cNvSpPr>
            <p:nvPr/>
          </p:nvSpPr>
          <p:spPr bwMode="auto">
            <a:xfrm>
              <a:off x="390595" y="3493265"/>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19" name="제목 2"/>
            <p:cNvSpPr txBox="1">
              <a:spLocks/>
            </p:cNvSpPr>
            <p:nvPr/>
          </p:nvSpPr>
          <p:spPr bwMode="auto">
            <a:xfrm>
              <a:off x="390595" y="3677298"/>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20" name="Calendar"/>
            <p:cNvSpPr>
              <a:spLocks noChangeAspect="1" noEditPoints="1"/>
            </p:cNvSpPr>
            <p:nvPr/>
          </p:nvSpPr>
          <p:spPr bwMode="auto">
            <a:xfrm>
              <a:off x="399120" y="3168874"/>
              <a:ext cx="84032" cy="8996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mn-ea"/>
                <a:cs typeface="Calibri" pitchFamily="34" charset="0"/>
              </a:endParaRPr>
            </a:p>
          </p:txBody>
        </p:sp>
        <p:sp>
          <p:nvSpPr>
            <p:cNvPr id="121" name="제목 2"/>
            <p:cNvSpPr txBox="1">
              <a:spLocks/>
            </p:cNvSpPr>
            <p:nvPr/>
          </p:nvSpPr>
          <p:spPr bwMode="auto">
            <a:xfrm>
              <a:off x="390595" y="3309232"/>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grpSp>
      <p:grpSp>
        <p:nvGrpSpPr>
          <p:cNvPr id="122" name="그룹 121"/>
          <p:cNvGrpSpPr/>
          <p:nvPr/>
        </p:nvGrpSpPr>
        <p:grpSpPr>
          <a:xfrm>
            <a:off x="636307" y="4319999"/>
            <a:ext cx="209548" cy="895827"/>
            <a:chOff x="391806" y="3853979"/>
            <a:chExt cx="209548" cy="895827"/>
          </a:xfrm>
        </p:grpSpPr>
        <p:sp>
          <p:nvSpPr>
            <p:cNvPr id="123" name="제목 2"/>
            <p:cNvSpPr txBox="1">
              <a:spLocks/>
            </p:cNvSpPr>
            <p:nvPr/>
          </p:nvSpPr>
          <p:spPr bwMode="auto">
            <a:xfrm>
              <a:off x="391806" y="3853979"/>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124" name="제목 2"/>
            <p:cNvSpPr txBox="1">
              <a:spLocks/>
            </p:cNvSpPr>
            <p:nvPr/>
          </p:nvSpPr>
          <p:spPr bwMode="auto">
            <a:xfrm>
              <a:off x="391806" y="4037335"/>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125" name="제목 2"/>
            <p:cNvSpPr txBox="1">
              <a:spLocks/>
            </p:cNvSpPr>
            <p:nvPr/>
          </p:nvSpPr>
          <p:spPr bwMode="auto">
            <a:xfrm>
              <a:off x="391806" y="4220691"/>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126" name="제목 2"/>
            <p:cNvSpPr txBox="1">
              <a:spLocks/>
            </p:cNvSpPr>
            <p:nvPr userDrawn="1"/>
          </p:nvSpPr>
          <p:spPr bwMode="auto">
            <a:xfrm>
              <a:off x="391806" y="4419236"/>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127" name="제목 2"/>
            <p:cNvSpPr txBox="1">
              <a:spLocks/>
            </p:cNvSpPr>
            <p:nvPr userDrawn="1"/>
          </p:nvSpPr>
          <p:spPr bwMode="auto">
            <a:xfrm>
              <a:off x="391806" y="4605792"/>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grpSp>
      <p:sp>
        <p:nvSpPr>
          <p:cNvPr id="128" name="제목 2"/>
          <p:cNvSpPr txBox="1">
            <a:spLocks/>
          </p:cNvSpPr>
          <p:nvPr/>
        </p:nvSpPr>
        <p:spPr bwMode="auto">
          <a:xfrm>
            <a:off x="452772" y="1737857"/>
            <a:ext cx="1353540" cy="162323"/>
          </a:xfrm>
          <a:prstGeom prst="rect">
            <a:avLst/>
          </a:prstGeom>
          <a:solidFill>
            <a:schemeClr val="bg1"/>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endParaRPr>
          </a:p>
        </p:txBody>
      </p:sp>
      <p:pic>
        <p:nvPicPr>
          <p:cNvPr id="129" name="그림 128"/>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482525" y="1770368"/>
            <a:ext cx="97300" cy="97300"/>
          </a:xfrm>
          <a:prstGeom prst="rect">
            <a:avLst/>
          </a:prstGeom>
        </p:spPr>
      </p:pic>
      <p:grpSp>
        <p:nvGrpSpPr>
          <p:cNvPr id="130" name="그룹 129"/>
          <p:cNvGrpSpPr/>
          <p:nvPr/>
        </p:nvGrpSpPr>
        <p:grpSpPr>
          <a:xfrm>
            <a:off x="1934041" y="2173929"/>
            <a:ext cx="68194" cy="1170858"/>
            <a:chOff x="1658370" y="2628004"/>
            <a:chExt cx="68194" cy="1170858"/>
          </a:xfrm>
        </p:grpSpPr>
        <p:pic>
          <p:nvPicPr>
            <p:cNvPr id="131" name="그림 13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628004"/>
              <a:ext cx="68194" cy="68194"/>
            </a:xfrm>
            <a:prstGeom prst="rect">
              <a:avLst/>
            </a:prstGeom>
          </p:spPr>
        </p:pic>
        <p:pic>
          <p:nvPicPr>
            <p:cNvPr id="132" name="그림 1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811781"/>
              <a:ext cx="68194" cy="68194"/>
            </a:xfrm>
            <a:prstGeom prst="rect">
              <a:avLst/>
            </a:prstGeom>
          </p:spPr>
        </p:pic>
        <p:pic>
          <p:nvPicPr>
            <p:cNvPr id="133" name="그림 1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995558"/>
              <a:ext cx="68194" cy="68194"/>
            </a:xfrm>
            <a:prstGeom prst="rect">
              <a:avLst/>
            </a:prstGeom>
          </p:spPr>
        </p:pic>
        <p:pic>
          <p:nvPicPr>
            <p:cNvPr id="134" name="그림 1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179335"/>
              <a:ext cx="68194" cy="68194"/>
            </a:xfrm>
            <a:prstGeom prst="rect">
              <a:avLst/>
            </a:prstGeom>
          </p:spPr>
        </p:pic>
        <p:pic>
          <p:nvPicPr>
            <p:cNvPr id="135" name="그림 1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363112"/>
              <a:ext cx="68194" cy="68194"/>
            </a:xfrm>
            <a:prstGeom prst="rect">
              <a:avLst/>
            </a:prstGeom>
          </p:spPr>
        </p:pic>
        <p:pic>
          <p:nvPicPr>
            <p:cNvPr id="136" name="그림 1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546889"/>
              <a:ext cx="68194" cy="68194"/>
            </a:xfrm>
            <a:prstGeom prst="rect">
              <a:avLst/>
            </a:prstGeom>
          </p:spPr>
        </p:pic>
        <p:pic>
          <p:nvPicPr>
            <p:cNvPr id="137" name="그림 1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730668"/>
              <a:ext cx="68194" cy="68194"/>
            </a:xfrm>
            <a:prstGeom prst="rect">
              <a:avLst/>
            </a:prstGeom>
          </p:spPr>
        </p:pic>
      </p:grpSp>
      <p:pic>
        <p:nvPicPr>
          <p:cNvPr id="138" name="그림 13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34041" y="4385162"/>
            <a:ext cx="68194" cy="68194"/>
          </a:xfrm>
          <a:prstGeom prst="rect">
            <a:avLst/>
          </a:prstGeom>
        </p:spPr>
      </p:pic>
      <p:pic>
        <p:nvPicPr>
          <p:cNvPr id="139" name="그림 13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34041" y="4568939"/>
            <a:ext cx="68194" cy="68194"/>
          </a:xfrm>
          <a:prstGeom prst="rect">
            <a:avLst/>
          </a:prstGeom>
        </p:spPr>
      </p:pic>
      <p:pic>
        <p:nvPicPr>
          <p:cNvPr id="140" name="그림 1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34041" y="4752716"/>
            <a:ext cx="68194" cy="68194"/>
          </a:xfrm>
          <a:prstGeom prst="rect">
            <a:avLst/>
          </a:prstGeom>
        </p:spPr>
      </p:pic>
      <p:grpSp>
        <p:nvGrpSpPr>
          <p:cNvPr id="141" name="그룹 140"/>
          <p:cNvGrpSpPr/>
          <p:nvPr/>
        </p:nvGrpSpPr>
        <p:grpSpPr>
          <a:xfrm>
            <a:off x="643621" y="3419674"/>
            <a:ext cx="104774" cy="707482"/>
            <a:chOff x="633524" y="2816434"/>
            <a:chExt cx="104774" cy="707482"/>
          </a:xfrm>
        </p:grpSpPr>
        <p:sp>
          <p:nvSpPr>
            <p:cNvPr id="142" name="제목 2"/>
            <p:cNvSpPr txBox="1">
              <a:spLocks/>
            </p:cNvSpPr>
            <p:nvPr/>
          </p:nvSpPr>
          <p:spPr bwMode="auto">
            <a:xfrm>
              <a:off x="633524" y="2816434"/>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145" name="제목 2"/>
            <p:cNvSpPr txBox="1">
              <a:spLocks/>
            </p:cNvSpPr>
            <p:nvPr userDrawn="1"/>
          </p:nvSpPr>
          <p:spPr bwMode="auto">
            <a:xfrm>
              <a:off x="633524" y="3379902"/>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grpSp>
      <p:grpSp>
        <p:nvGrpSpPr>
          <p:cNvPr id="146" name="그룹 145"/>
          <p:cNvGrpSpPr/>
          <p:nvPr/>
        </p:nvGrpSpPr>
        <p:grpSpPr>
          <a:xfrm>
            <a:off x="1934041" y="3483562"/>
            <a:ext cx="68194" cy="435748"/>
            <a:chOff x="1658370" y="2628004"/>
            <a:chExt cx="68194" cy="435748"/>
          </a:xfrm>
        </p:grpSpPr>
        <p:pic>
          <p:nvPicPr>
            <p:cNvPr id="147" name="그림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628004"/>
              <a:ext cx="68194" cy="68194"/>
            </a:xfrm>
            <a:prstGeom prst="rect">
              <a:avLst/>
            </a:prstGeom>
          </p:spPr>
        </p:pic>
        <p:pic>
          <p:nvPicPr>
            <p:cNvPr id="148" name="그림 1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811781"/>
              <a:ext cx="68194" cy="68194"/>
            </a:xfrm>
            <a:prstGeom prst="rect">
              <a:avLst/>
            </a:prstGeom>
          </p:spPr>
        </p:pic>
        <p:pic>
          <p:nvPicPr>
            <p:cNvPr id="149" name="그림 1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995558"/>
              <a:ext cx="68194" cy="68194"/>
            </a:xfrm>
            <a:prstGeom prst="rect">
              <a:avLst/>
            </a:prstGeom>
          </p:spPr>
        </p:pic>
      </p:grpSp>
      <p:sp>
        <p:nvSpPr>
          <p:cNvPr id="150" name="제목 2"/>
          <p:cNvSpPr txBox="1">
            <a:spLocks/>
          </p:cNvSpPr>
          <p:nvPr/>
        </p:nvSpPr>
        <p:spPr bwMode="auto">
          <a:xfrm>
            <a:off x="430317" y="1928220"/>
            <a:ext cx="1593702" cy="139461"/>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500" dirty="0">
                <a:solidFill>
                  <a:prstClr val="black">
                    <a:lumMod val="75000"/>
                    <a:lumOff val="25000"/>
                  </a:prstClr>
                </a:solidFill>
                <a:latin typeface="+mn-ea"/>
                <a:ea typeface="+mn-ea"/>
              </a:rPr>
              <a:t>Dimension</a:t>
            </a:r>
          </a:p>
        </p:txBody>
      </p:sp>
      <p:sp>
        <p:nvSpPr>
          <p:cNvPr id="151" name="제목 2"/>
          <p:cNvSpPr txBox="1">
            <a:spLocks/>
          </p:cNvSpPr>
          <p:nvPr/>
        </p:nvSpPr>
        <p:spPr bwMode="auto">
          <a:xfrm>
            <a:off x="430317" y="4178850"/>
            <a:ext cx="1593702" cy="139461"/>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500" dirty="0">
                <a:solidFill>
                  <a:prstClr val="black">
                    <a:lumMod val="75000"/>
                    <a:lumOff val="25000"/>
                  </a:prstClr>
                </a:solidFill>
                <a:latin typeface="+mn-ea"/>
                <a:ea typeface="+mn-ea"/>
              </a:rPr>
              <a:t>Measure</a:t>
            </a:r>
          </a:p>
        </p:txBody>
      </p:sp>
      <p:grpSp>
        <p:nvGrpSpPr>
          <p:cNvPr id="152" name="그룹 151"/>
          <p:cNvGrpSpPr/>
          <p:nvPr/>
        </p:nvGrpSpPr>
        <p:grpSpPr>
          <a:xfrm>
            <a:off x="1798807" y="2164774"/>
            <a:ext cx="95701" cy="1190174"/>
            <a:chOff x="1351936" y="2677662"/>
            <a:chExt cx="95701" cy="1190174"/>
          </a:xfrm>
          <a:solidFill>
            <a:schemeClr val="bg1">
              <a:lumMod val="75000"/>
            </a:schemeClr>
          </a:solidFill>
        </p:grpSpPr>
        <p:grpSp>
          <p:nvGrpSpPr>
            <p:cNvPr id="153" name="그룹 152"/>
            <p:cNvGrpSpPr/>
            <p:nvPr/>
          </p:nvGrpSpPr>
          <p:grpSpPr>
            <a:xfrm rot="10800000">
              <a:off x="1351936" y="2677662"/>
              <a:ext cx="95701" cy="78173"/>
              <a:chOff x="4612159" y="975341"/>
              <a:chExt cx="1016959" cy="830701"/>
            </a:xfrm>
            <a:grpFill/>
          </p:grpSpPr>
          <p:sp>
            <p:nvSpPr>
              <p:cNvPr id="219" name="타원 21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23" name="그룹 222"/>
              <p:cNvGrpSpPr/>
              <p:nvPr/>
            </p:nvGrpSpPr>
            <p:grpSpPr>
              <a:xfrm>
                <a:off x="4832791" y="1289832"/>
                <a:ext cx="584906" cy="201719"/>
                <a:chOff x="4832791" y="1753520"/>
                <a:chExt cx="584906" cy="201719"/>
              </a:xfrm>
              <a:grpFill/>
            </p:grpSpPr>
            <p:sp>
              <p:nvSpPr>
                <p:cNvPr id="256" name="타원 25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57" name="타원 25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50" name="그룹 249"/>
              <p:cNvGrpSpPr/>
              <p:nvPr/>
            </p:nvGrpSpPr>
            <p:grpSpPr>
              <a:xfrm>
                <a:off x="4612159" y="1604323"/>
                <a:ext cx="1016959" cy="201719"/>
                <a:chOff x="4612159" y="2063335"/>
                <a:chExt cx="1016959" cy="201719"/>
              </a:xfrm>
              <a:grpFill/>
            </p:grpSpPr>
            <p:sp>
              <p:nvSpPr>
                <p:cNvPr id="253" name="타원 25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54" name="타원 25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55" name="타원 25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4" name="그룹 153"/>
            <p:cNvGrpSpPr/>
            <p:nvPr/>
          </p:nvGrpSpPr>
          <p:grpSpPr>
            <a:xfrm rot="10800000">
              <a:off x="1351936" y="2862995"/>
              <a:ext cx="95701" cy="78173"/>
              <a:chOff x="4612159" y="975341"/>
              <a:chExt cx="1016959" cy="830701"/>
            </a:xfrm>
            <a:grpFill/>
          </p:grpSpPr>
          <p:sp>
            <p:nvSpPr>
              <p:cNvPr id="203" name="타원 202"/>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04" name="그룹 203"/>
              <p:cNvGrpSpPr/>
              <p:nvPr/>
            </p:nvGrpSpPr>
            <p:grpSpPr>
              <a:xfrm>
                <a:off x="4832791" y="1289832"/>
                <a:ext cx="584906" cy="201719"/>
                <a:chOff x="4832791" y="1753520"/>
                <a:chExt cx="584906" cy="201719"/>
              </a:xfrm>
              <a:grpFill/>
            </p:grpSpPr>
            <p:sp>
              <p:nvSpPr>
                <p:cNvPr id="209" name="타원 208"/>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12" name="타원 21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05" name="그룹 204"/>
              <p:cNvGrpSpPr/>
              <p:nvPr/>
            </p:nvGrpSpPr>
            <p:grpSpPr>
              <a:xfrm>
                <a:off x="4612159" y="1604323"/>
                <a:ext cx="1016959" cy="201719"/>
                <a:chOff x="4612159" y="2063335"/>
                <a:chExt cx="1016959" cy="201719"/>
              </a:xfrm>
              <a:grpFill/>
            </p:grpSpPr>
            <p:sp>
              <p:nvSpPr>
                <p:cNvPr id="206" name="타원 205"/>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07" name="타원 206"/>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08" name="타원 207"/>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5" name="그룹 154"/>
            <p:cNvGrpSpPr/>
            <p:nvPr/>
          </p:nvGrpSpPr>
          <p:grpSpPr>
            <a:xfrm rot="10800000">
              <a:off x="1351936" y="3048328"/>
              <a:ext cx="95701" cy="78173"/>
              <a:chOff x="4612159" y="975341"/>
              <a:chExt cx="1016959" cy="830701"/>
            </a:xfrm>
            <a:grpFill/>
          </p:grpSpPr>
          <p:sp>
            <p:nvSpPr>
              <p:cNvPr id="193" name="타원 192"/>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94" name="그룹 193"/>
              <p:cNvGrpSpPr/>
              <p:nvPr/>
            </p:nvGrpSpPr>
            <p:grpSpPr>
              <a:xfrm>
                <a:off x="4832791" y="1289832"/>
                <a:ext cx="584906" cy="201719"/>
                <a:chOff x="4832791" y="1753520"/>
                <a:chExt cx="584906" cy="201719"/>
              </a:xfrm>
              <a:grpFill/>
            </p:grpSpPr>
            <p:sp>
              <p:nvSpPr>
                <p:cNvPr id="201" name="타원 20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02" name="타원 20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95" name="그룹 194"/>
              <p:cNvGrpSpPr/>
              <p:nvPr/>
            </p:nvGrpSpPr>
            <p:grpSpPr>
              <a:xfrm>
                <a:off x="4612159" y="1604323"/>
                <a:ext cx="1016959" cy="201719"/>
                <a:chOff x="4612159" y="2063335"/>
                <a:chExt cx="1016959" cy="201719"/>
              </a:xfrm>
              <a:grpFill/>
            </p:grpSpPr>
            <p:sp>
              <p:nvSpPr>
                <p:cNvPr id="196" name="타원 195"/>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99" name="타원 19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00" name="타원 19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6" name="그룹 155"/>
            <p:cNvGrpSpPr/>
            <p:nvPr/>
          </p:nvGrpSpPr>
          <p:grpSpPr>
            <a:xfrm rot="10800000">
              <a:off x="1351936" y="3233661"/>
              <a:ext cx="95701" cy="78173"/>
              <a:chOff x="4612159" y="975341"/>
              <a:chExt cx="1016959" cy="830701"/>
            </a:xfrm>
            <a:grpFill/>
          </p:grpSpPr>
          <p:sp>
            <p:nvSpPr>
              <p:cNvPr id="184" name="타원 183"/>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86" name="그룹 185"/>
              <p:cNvGrpSpPr/>
              <p:nvPr/>
            </p:nvGrpSpPr>
            <p:grpSpPr>
              <a:xfrm>
                <a:off x="4832791" y="1289832"/>
                <a:ext cx="584906" cy="201719"/>
                <a:chOff x="4832791" y="1753520"/>
                <a:chExt cx="584906" cy="201719"/>
              </a:xfrm>
              <a:grpFill/>
            </p:grpSpPr>
            <p:sp>
              <p:nvSpPr>
                <p:cNvPr id="191" name="타원 19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92" name="타원 19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87" name="그룹 186"/>
              <p:cNvGrpSpPr/>
              <p:nvPr/>
            </p:nvGrpSpPr>
            <p:grpSpPr>
              <a:xfrm>
                <a:off x="4612159" y="1604323"/>
                <a:ext cx="1016959" cy="201719"/>
                <a:chOff x="4612159" y="2063335"/>
                <a:chExt cx="1016959" cy="201719"/>
              </a:xfrm>
              <a:grpFill/>
            </p:grpSpPr>
            <p:sp>
              <p:nvSpPr>
                <p:cNvPr id="188" name="타원 187"/>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9" name="타원 18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90" name="타원 18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7" name="그룹 156"/>
            <p:cNvGrpSpPr/>
            <p:nvPr/>
          </p:nvGrpSpPr>
          <p:grpSpPr>
            <a:xfrm rot="10800000">
              <a:off x="1351936" y="3418995"/>
              <a:ext cx="95701" cy="78173"/>
              <a:chOff x="4612159" y="975341"/>
              <a:chExt cx="1016959" cy="830701"/>
            </a:xfrm>
            <a:grpFill/>
          </p:grpSpPr>
          <p:sp>
            <p:nvSpPr>
              <p:cNvPr id="176" name="타원 17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77" name="그룹 176"/>
              <p:cNvGrpSpPr/>
              <p:nvPr/>
            </p:nvGrpSpPr>
            <p:grpSpPr>
              <a:xfrm>
                <a:off x="4832791" y="1289832"/>
                <a:ext cx="584906" cy="201719"/>
                <a:chOff x="4832791" y="1753520"/>
                <a:chExt cx="584906" cy="201719"/>
              </a:xfrm>
              <a:grpFill/>
            </p:grpSpPr>
            <p:sp>
              <p:nvSpPr>
                <p:cNvPr id="182" name="타원 18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3" name="타원 18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78" name="그룹 177"/>
              <p:cNvGrpSpPr/>
              <p:nvPr/>
            </p:nvGrpSpPr>
            <p:grpSpPr>
              <a:xfrm>
                <a:off x="4612159" y="1604323"/>
                <a:ext cx="1016959" cy="201719"/>
                <a:chOff x="4612159" y="2063335"/>
                <a:chExt cx="1016959" cy="201719"/>
              </a:xfrm>
              <a:grpFill/>
            </p:grpSpPr>
            <p:sp>
              <p:nvSpPr>
                <p:cNvPr id="179" name="타원 17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0" name="타원 17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81" name="타원 18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8" name="그룹 157"/>
            <p:cNvGrpSpPr/>
            <p:nvPr/>
          </p:nvGrpSpPr>
          <p:grpSpPr>
            <a:xfrm rot="10800000">
              <a:off x="1351936" y="3604329"/>
              <a:ext cx="95701" cy="78173"/>
              <a:chOff x="4612159" y="975341"/>
              <a:chExt cx="1016959" cy="830701"/>
            </a:xfrm>
            <a:grpFill/>
          </p:grpSpPr>
          <p:sp>
            <p:nvSpPr>
              <p:cNvPr id="168" name="타원 167"/>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69" name="그룹 168"/>
              <p:cNvGrpSpPr/>
              <p:nvPr/>
            </p:nvGrpSpPr>
            <p:grpSpPr>
              <a:xfrm>
                <a:off x="4832791" y="1289832"/>
                <a:ext cx="584906" cy="201719"/>
                <a:chOff x="4832791" y="1753520"/>
                <a:chExt cx="584906" cy="201719"/>
              </a:xfrm>
              <a:grpFill/>
            </p:grpSpPr>
            <p:sp>
              <p:nvSpPr>
                <p:cNvPr id="174" name="타원 173"/>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75" name="타원 174"/>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70" name="그룹 169"/>
              <p:cNvGrpSpPr/>
              <p:nvPr/>
            </p:nvGrpSpPr>
            <p:grpSpPr>
              <a:xfrm>
                <a:off x="4612159" y="1604323"/>
                <a:ext cx="1016959" cy="201719"/>
                <a:chOff x="4612159" y="2063335"/>
                <a:chExt cx="1016959" cy="201719"/>
              </a:xfrm>
              <a:grpFill/>
            </p:grpSpPr>
            <p:sp>
              <p:nvSpPr>
                <p:cNvPr id="171" name="타원 17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72" name="타원 171"/>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73" name="타원 172"/>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159" name="그룹 158"/>
            <p:cNvGrpSpPr/>
            <p:nvPr/>
          </p:nvGrpSpPr>
          <p:grpSpPr>
            <a:xfrm rot="10800000">
              <a:off x="1351936" y="3789663"/>
              <a:ext cx="95701" cy="78173"/>
              <a:chOff x="4612159" y="975341"/>
              <a:chExt cx="1016959" cy="830701"/>
            </a:xfrm>
            <a:grpFill/>
          </p:grpSpPr>
          <p:sp>
            <p:nvSpPr>
              <p:cNvPr id="160" name="타원 159"/>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161" name="그룹 160"/>
              <p:cNvGrpSpPr/>
              <p:nvPr/>
            </p:nvGrpSpPr>
            <p:grpSpPr>
              <a:xfrm>
                <a:off x="4832791" y="1289832"/>
                <a:ext cx="584906" cy="201719"/>
                <a:chOff x="4832791" y="1753520"/>
                <a:chExt cx="584906" cy="201719"/>
              </a:xfrm>
              <a:grpFill/>
            </p:grpSpPr>
            <p:sp>
              <p:nvSpPr>
                <p:cNvPr id="166" name="타원 16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67" name="타원 16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162" name="그룹 161"/>
              <p:cNvGrpSpPr/>
              <p:nvPr/>
            </p:nvGrpSpPr>
            <p:grpSpPr>
              <a:xfrm>
                <a:off x="4612159" y="1604323"/>
                <a:ext cx="1016959" cy="201719"/>
                <a:chOff x="4612159" y="2063335"/>
                <a:chExt cx="1016959" cy="201719"/>
              </a:xfrm>
              <a:grpFill/>
            </p:grpSpPr>
            <p:sp>
              <p:nvSpPr>
                <p:cNvPr id="163" name="타원 16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64" name="타원 16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165" name="타원 16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grpSp>
        <p:nvGrpSpPr>
          <p:cNvPr id="258" name="그룹 257"/>
          <p:cNvGrpSpPr/>
          <p:nvPr/>
        </p:nvGrpSpPr>
        <p:grpSpPr>
          <a:xfrm>
            <a:off x="1798807" y="3478581"/>
            <a:ext cx="95701" cy="448839"/>
            <a:chOff x="1523136" y="4107606"/>
            <a:chExt cx="95701" cy="448839"/>
          </a:xfrm>
          <a:solidFill>
            <a:schemeClr val="bg1">
              <a:lumMod val="75000"/>
            </a:schemeClr>
          </a:solidFill>
        </p:grpSpPr>
        <p:grpSp>
          <p:nvGrpSpPr>
            <p:cNvPr id="259" name="그룹 258"/>
            <p:cNvGrpSpPr/>
            <p:nvPr/>
          </p:nvGrpSpPr>
          <p:grpSpPr>
            <a:xfrm rot="10800000">
              <a:off x="1523136" y="4107606"/>
              <a:ext cx="95701" cy="78173"/>
              <a:chOff x="4612159" y="975341"/>
              <a:chExt cx="1016959" cy="830701"/>
            </a:xfrm>
            <a:grpFill/>
          </p:grpSpPr>
          <p:sp>
            <p:nvSpPr>
              <p:cNvPr id="278" name="타원 277"/>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79" name="그룹 278"/>
              <p:cNvGrpSpPr/>
              <p:nvPr/>
            </p:nvGrpSpPr>
            <p:grpSpPr>
              <a:xfrm>
                <a:off x="4832791" y="1289832"/>
                <a:ext cx="584906" cy="201719"/>
                <a:chOff x="4832791" y="1753520"/>
                <a:chExt cx="584906" cy="201719"/>
              </a:xfrm>
              <a:grpFill/>
            </p:grpSpPr>
            <p:sp>
              <p:nvSpPr>
                <p:cNvPr id="284" name="타원 283"/>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85" name="타원 284"/>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80" name="그룹 279"/>
              <p:cNvGrpSpPr/>
              <p:nvPr/>
            </p:nvGrpSpPr>
            <p:grpSpPr>
              <a:xfrm>
                <a:off x="4612159" y="1604323"/>
                <a:ext cx="1016959" cy="201719"/>
                <a:chOff x="4612159" y="2063335"/>
                <a:chExt cx="1016959" cy="201719"/>
              </a:xfrm>
              <a:grpFill/>
            </p:grpSpPr>
            <p:sp>
              <p:nvSpPr>
                <p:cNvPr id="281" name="타원 28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82" name="타원 281"/>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83" name="타원 282"/>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260" name="그룹 259"/>
            <p:cNvGrpSpPr/>
            <p:nvPr/>
          </p:nvGrpSpPr>
          <p:grpSpPr>
            <a:xfrm rot="10800000">
              <a:off x="1523136" y="4292939"/>
              <a:ext cx="95701" cy="78173"/>
              <a:chOff x="4612159" y="975341"/>
              <a:chExt cx="1016959" cy="830701"/>
            </a:xfrm>
            <a:grpFill/>
          </p:grpSpPr>
          <p:sp>
            <p:nvSpPr>
              <p:cNvPr id="270" name="타원 269"/>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71" name="그룹 270"/>
              <p:cNvGrpSpPr/>
              <p:nvPr/>
            </p:nvGrpSpPr>
            <p:grpSpPr>
              <a:xfrm>
                <a:off x="4832791" y="1289832"/>
                <a:ext cx="584906" cy="201719"/>
                <a:chOff x="4832791" y="1753520"/>
                <a:chExt cx="584906" cy="201719"/>
              </a:xfrm>
              <a:grpFill/>
            </p:grpSpPr>
            <p:sp>
              <p:nvSpPr>
                <p:cNvPr id="276" name="타원 27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77" name="타원 27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72" name="그룹 271"/>
              <p:cNvGrpSpPr/>
              <p:nvPr/>
            </p:nvGrpSpPr>
            <p:grpSpPr>
              <a:xfrm>
                <a:off x="4612159" y="1604323"/>
                <a:ext cx="1016959" cy="201719"/>
                <a:chOff x="4612159" y="2063335"/>
                <a:chExt cx="1016959" cy="201719"/>
              </a:xfrm>
              <a:grpFill/>
            </p:grpSpPr>
            <p:sp>
              <p:nvSpPr>
                <p:cNvPr id="273" name="타원 27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74" name="타원 27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75" name="타원 27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261" name="그룹 260"/>
            <p:cNvGrpSpPr/>
            <p:nvPr/>
          </p:nvGrpSpPr>
          <p:grpSpPr>
            <a:xfrm rot="10800000">
              <a:off x="1523136" y="4478272"/>
              <a:ext cx="95701" cy="78173"/>
              <a:chOff x="4612159" y="975341"/>
              <a:chExt cx="1016959" cy="830701"/>
            </a:xfrm>
            <a:grpFill/>
          </p:grpSpPr>
          <p:sp>
            <p:nvSpPr>
              <p:cNvPr id="262" name="타원 26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63" name="그룹 262"/>
              <p:cNvGrpSpPr/>
              <p:nvPr/>
            </p:nvGrpSpPr>
            <p:grpSpPr>
              <a:xfrm>
                <a:off x="4832791" y="1289832"/>
                <a:ext cx="584906" cy="201719"/>
                <a:chOff x="4832791" y="1753520"/>
                <a:chExt cx="584906" cy="201719"/>
              </a:xfrm>
              <a:grpFill/>
            </p:grpSpPr>
            <p:sp>
              <p:nvSpPr>
                <p:cNvPr id="268" name="타원 26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69" name="타원 26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64" name="그룹 263"/>
              <p:cNvGrpSpPr/>
              <p:nvPr/>
            </p:nvGrpSpPr>
            <p:grpSpPr>
              <a:xfrm>
                <a:off x="4612159" y="1604323"/>
                <a:ext cx="1016959" cy="201719"/>
                <a:chOff x="4612159" y="2063335"/>
                <a:chExt cx="1016959" cy="201719"/>
              </a:xfrm>
              <a:grpFill/>
            </p:grpSpPr>
            <p:sp>
              <p:nvSpPr>
                <p:cNvPr id="265" name="타원 26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66" name="타원 26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67" name="타원 26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grpSp>
        <p:nvGrpSpPr>
          <p:cNvPr id="286" name="그룹 285"/>
          <p:cNvGrpSpPr/>
          <p:nvPr/>
        </p:nvGrpSpPr>
        <p:grpSpPr>
          <a:xfrm rot="10800000">
            <a:off x="1798807" y="4393213"/>
            <a:ext cx="95701" cy="78173"/>
            <a:chOff x="4612159" y="975341"/>
            <a:chExt cx="1016959" cy="830701"/>
          </a:xfrm>
          <a:solidFill>
            <a:schemeClr val="bg1">
              <a:lumMod val="75000"/>
            </a:schemeClr>
          </a:solidFill>
        </p:grpSpPr>
        <p:sp>
          <p:nvSpPr>
            <p:cNvPr id="287" name="타원 286"/>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88" name="그룹 287"/>
            <p:cNvGrpSpPr/>
            <p:nvPr/>
          </p:nvGrpSpPr>
          <p:grpSpPr>
            <a:xfrm>
              <a:off x="4832791" y="1289832"/>
              <a:ext cx="584906" cy="201719"/>
              <a:chOff x="4832791" y="1753520"/>
              <a:chExt cx="584906" cy="201719"/>
            </a:xfrm>
            <a:grpFill/>
          </p:grpSpPr>
          <p:sp>
            <p:nvSpPr>
              <p:cNvPr id="293" name="타원 292"/>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4" name="타원 293"/>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89" name="그룹 288"/>
            <p:cNvGrpSpPr/>
            <p:nvPr/>
          </p:nvGrpSpPr>
          <p:grpSpPr>
            <a:xfrm>
              <a:off x="4612159" y="1604323"/>
              <a:ext cx="1016959" cy="201719"/>
              <a:chOff x="4612159" y="2063335"/>
              <a:chExt cx="1016959" cy="201719"/>
            </a:xfrm>
            <a:grpFill/>
          </p:grpSpPr>
          <p:sp>
            <p:nvSpPr>
              <p:cNvPr id="290" name="타원 289"/>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1" name="타원 290"/>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292" name="타원 291"/>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295" name="그룹 294"/>
          <p:cNvGrpSpPr/>
          <p:nvPr/>
        </p:nvGrpSpPr>
        <p:grpSpPr>
          <a:xfrm rot="10800000">
            <a:off x="1798807" y="4578547"/>
            <a:ext cx="95701" cy="78173"/>
            <a:chOff x="4612159" y="975341"/>
            <a:chExt cx="1016959" cy="830701"/>
          </a:xfrm>
          <a:solidFill>
            <a:schemeClr val="bg1">
              <a:lumMod val="75000"/>
            </a:schemeClr>
          </a:solidFill>
        </p:grpSpPr>
        <p:sp>
          <p:nvSpPr>
            <p:cNvPr id="296" name="타원 29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297" name="그룹 296"/>
            <p:cNvGrpSpPr/>
            <p:nvPr/>
          </p:nvGrpSpPr>
          <p:grpSpPr>
            <a:xfrm>
              <a:off x="4832791" y="1289832"/>
              <a:ext cx="584906" cy="201719"/>
              <a:chOff x="4832791" y="1753520"/>
              <a:chExt cx="584906" cy="201719"/>
            </a:xfrm>
            <a:grpFill/>
          </p:grpSpPr>
          <p:sp>
            <p:nvSpPr>
              <p:cNvPr id="302" name="타원 30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03" name="타원 30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298" name="그룹 297"/>
            <p:cNvGrpSpPr/>
            <p:nvPr/>
          </p:nvGrpSpPr>
          <p:grpSpPr>
            <a:xfrm>
              <a:off x="4612159" y="1604323"/>
              <a:ext cx="1016959" cy="201719"/>
              <a:chOff x="4612159" y="2063335"/>
              <a:chExt cx="1016959" cy="201719"/>
            </a:xfrm>
            <a:grpFill/>
          </p:grpSpPr>
          <p:sp>
            <p:nvSpPr>
              <p:cNvPr id="299" name="타원 29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00" name="타원 29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01" name="타원 30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304" name="그룹 303"/>
          <p:cNvGrpSpPr/>
          <p:nvPr/>
        </p:nvGrpSpPr>
        <p:grpSpPr>
          <a:xfrm rot="10800000">
            <a:off x="1798807" y="4763881"/>
            <a:ext cx="95701" cy="78173"/>
            <a:chOff x="4612159" y="975341"/>
            <a:chExt cx="1016959" cy="830701"/>
          </a:xfrm>
          <a:solidFill>
            <a:schemeClr val="bg1">
              <a:lumMod val="75000"/>
            </a:schemeClr>
          </a:solidFill>
        </p:grpSpPr>
        <p:sp>
          <p:nvSpPr>
            <p:cNvPr id="305" name="타원 304"/>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306" name="그룹 305"/>
            <p:cNvGrpSpPr/>
            <p:nvPr/>
          </p:nvGrpSpPr>
          <p:grpSpPr>
            <a:xfrm>
              <a:off x="4832791" y="1289832"/>
              <a:ext cx="584906" cy="201719"/>
              <a:chOff x="4832791" y="1753520"/>
              <a:chExt cx="584906" cy="201719"/>
            </a:xfrm>
            <a:grpFill/>
          </p:grpSpPr>
          <p:sp>
            <p:nvSpPr>
              <p:cNvPr id="311" name="타원 31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12" name="타원 31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307" name="그룹 306"/>
            <p:cNvGrpSpPr/>
            <p:nvPr/>
          </p:nvGrpSpPr>
          <p:grpSpPr>
            <a:xfrm>
              <a:off x="4612159" y="1604323"/>
              <a:ext cx="1016959" cy="201719"/>
              <a:chOff x="4612159" y="2063335"/>
              <a:chExt cx="1016959" cy="201719"/>
            </a:xfrm>
            <a:grpFill/>
          </p:grpSpPr>
          <p:sp>
            <p:nvSpPr>
              <p:cNvPr id="308" name="타원 307"/>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09" name="타원 30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10" name="타원 30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313" name="그룹 312"/>
          <p:cNvGrpSpPr/>
          <p:nvPr/>
        </p:nvGrpSpPr>
        <p:grpSpPr>
          <a:xfrm>
            <a:off x="488272" y="1592538"/>
            <a:ext cx="94298" cy="80737"/>
            <a:chOff x="9765378" y="1274795"/>
            <a:chExt cx="135446" cy="115968"/>
          </a:xfrm>
          <a:solidFill>
            <a:schemeClr val="bg1"/>
          </a:solidFill>
        </p:grpSpPr>
        <p:pic>
          <p:nvPicPr>
            <p:cNvPr id="314" name="그림 3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5378" y="1274795"/>
              <a:ext cx="126088" cy="103826"/>
            </a:xfrm>
            <a:prstGeom prst="rect">
              <a:avLst/>
            </a:prstGeom>
            <a:grpFill/>
            <a:ln>
              <a:noFill/>
            </a:ln>
          </p:spPr>
        </p:pic>
        <p:pic>
          <p:nvPicPr>
            <p:cNvPr id="315" name="그림 3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6790" y="1316729"/>
              <a:ext cx="74034" cy="74034"/>
            </a:xfrm>
            <a:prstGeom prst="rect">
              <a:avLst/>
            </a:prstGeom>
            <a:grpFill/>
          </p:spPr>
        </p:pic>
      </p:grpSp>
      <p:sp>
        <p:nvSpPr>
          <p:cNvPr id="316" name="직사각형 315"/>
          <p:cNvSpPr/>
          <p:nvPr/>
        </p:nvSpPr>
        <p:spPr>
          <a:xfrm>
            <a:off x="535174" y="1543571"/>
            <a:ext cx="652251" cy="184666"/>
          </a:xfrm>
          <a:prstGeom prst="rect">
            <a:avLst/>
          </a:prstGeom>
        </p:spPr>
        <p:txBody>
          <a:bodyPr wrap="square">
            <a:spAutoFit/>
          </a:bodyPr>
          <a:lstStyle/>
          <a:p>
            <a:pPr>
              <a:buClr>
                <a:srgbClr val="336699"/>
              </a:buClr>
            </a:pPr>
            <a:r>
              <a:rPr lang="en-US" altLang="ko-KR" sz="600" dirty="0" err="1">
                <a:solidFill>
                  <a:prstClr val="black"/>
                </a:solidFill>
                <a:latin typeface="+mn-ea"/>
                <a:cs typeface="Nanum Gothic" charset="-127"/>
              </a:rPr>
              <a:t>Datasource</a:t>
            </a:r>
            <a:endParaRPr lang="en-US" altLang="ko-KR" sz="600" b="1" dirty="0">
              <a:solidFill>
                <a:prstClr val="black"/>
              </a:solidFill>
              <a:latin typeface="+mn-ea"/>
              <a:cs typeface="Nanum Gothic" charset="-127"/>
            </a:endParaRPr>
          </a:p>
        </p:txBody>
      </p:sp>
      <p:pic>
        <p:nvPicPr>
          <p:cNvPr id="318" name="그림 3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40607" y="4017607"/>
            <a:ext cx="83912" cy="83912"/>
          </a:xfrm>
          <a:prstGeom prst="rect">
            <a:avLst/>
          </a:prstGeom>
        </p:spPr>
      </p:pic>
      <p:sp>
        <p:nvSpPr>
          <p:cNvPr id="319" name="십자형[C] 318"/>
          <p:cNvSpPr/>
          <p:nvPr/>
        </p:nvSpPr>
        <p:spPr>
          <a:xfrm>
            <a:off x="1860124" y="1755135"/>
            <a:ext cx="114960" cy="114960"/>
          </a:xfrm>
          <a:prstGeom prst="plus">
            <a:avLst>
              <a:gd name="adj" fmla="val 4006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nvGrpSpPr>
          <p:cNvPr id="324" name="그룹 323"/>
          <p:cNvGrpSpPr/>
          <p:nvPr/>
        </p:nvGrpSpPr>
        <p:grpSpPr>
          <a:xfrm rot="10800000">
            <a:off x="1798807" y="4025151"/>
            <a:ext cx="95701" cy="78173"/>
            <a:chOff x="4612159" y="975341"/>
            <a:chExt cx="1016959" cy="830701"/>
          </a:xfrm>
          <a:solidFill>
            <a:schemeClr val="bg1">
              <a:lumMod val="75000"/>
            </a:schemeClr>
          </a:solidFill>
        </p:grpSpPr>
        <p:sp>
          <p:nvSpPr>
            <p:cNvPr id="325" name="타원 324"/>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326" name="그룹 325"/>
            <p:cNvGrpSpPr/>
            <p:nvPr/>
          </p:nvGrpSpPr>
          <p:grpSpPr>
            <a:xfrm>
              <a:off x="4832791" y="1289832"/>
              <a:ext cx="584906" cy="201719"/>
              <a:chOff x="4832791" y="1753520"/>
              <a:chExt cx="584906" cy="201719"/>
            </a:xfrm>
            <a:grpFill/>
          </p:grpSpPr>
          <p:sp>
            <p:nvSpPr>
              <p:cNvPr id="331" name="타원 330"/>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32" name="타원 331"/>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327" name="그룹 326"/>
            <p:cNvGrpSpPr/>
            <p:nvPr/>
          </p:nvGrpSpPr>
          <p:grpSpPr>
            <a:xfrm>
              <a:off x="4612159" y="1604323"/>
              <a:ext cx="1016959" cy="201719"/>
              <a:chOff x="4612159" y="2063335"/>
              <a:chExt cx="1016959" cy="201719"/>
            </a:xfrm>
            <a:grpFill/>
          </p:grpSpPr>
          <p:sp>
            <p:nvSpPr>
              <p:cNvPr id="328" name="타원 327"/>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29" name="타원 328"/>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30" name="타원 329"/>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342" name="그룹 341"/>
          <p:cNvGrpSpPr/>
          <p:nvPr/>
        </p:nvGrpSpPr>
        <p:grpSpPr>
          <a:xfrm rot="10800000">
            <a:off x="1798807" y="4946627"/>
            <a:ext cx="95701" cy="78173"/>
            <a:chOff x="4612159" y="975341"/>
            <a:chExt cx="1016959" cy="830701"/>
          </a:xfrm>
          <a:solidFill>
            <a:schemeClr val="bg1">
              <a:lumMod val="75000"/>
            </a:schemeClr>
          </a:solidFill>
        </p:grpSpPr>
        <p:sp>
          <p:nvSpPr>
            <p:cNvPr id="343" name="타원 342"/>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344" name="그룹 343"/>
            <p:cNvGrpSpPr/>
            <p:nvPr/>
          </p:nvGrpSpPr>
          <p:grpSpPr>
            <a:xfrm>
              <a:off x="4832791" y="1289832"/>
              <a:ext cx="584906" cy="201719"/>
              <a:chOff x="4832791" y="1753520"/>
              <a:chExt cx="584906" cy="201719"/>
            </a:xfrm>
            <a:grpFill/>
          </p:grpSpPr>
          <p:sp>
            <p:nvSpPr>
              <p:cNvPr id="349" name="타원 348"/>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50" name="타원 349"/>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345" name="그룹 344"/>
            <p:cNvGrpSpPr/>
            <p:nvPr/>
          </p:nvGrpSpPr>
          <p:grpSpPr>
            <a:xfrm>
              <a:off x="4612159" y="1604323"/>
              <a:ext cx="1016959" cy="201719"/>
              <a:chOff x="4612159" y="2063335"/>
              <a:chExt cx="1016959" cy="201719"/>
            </a:xfrm>
            <a:grpFill/>
          </p:grpSpPr>
          <p:sp>
            <p:nvSpPr>
              <p:cNvPr id="346" name="타원 345"/>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47" name="타원 346"/>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348" name="타원 347"/>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pic>
        <p:nvPicPr>
          <p:cNvPr id="352" name="그림 3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34041" y="4950911"/>
            <a:ext cx="68194" cy="68194"/>
          </a:xfrm>
          <a:prstGeom prst="rect">
            <a:avLst/>
          </a:prstGeom>
        </p:spPr>
      </p:pic>
      <p:pic>
        <p:nvPicPr>
          <p:cNvPr id="353" name="그림 3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34041" y="4031242"/>
            <a:ext cx="68194" cy="68194"/>
          </a:xfrm>
          <a:prstGeom prst="rect">
            <a:avLst/>
          </a:prstGeom>
        </p:spPr>
      </p:pic>
      <p:pic>
        <p:nvPicPr>
          <p:cNvPr id="354" name="그림 353"/>
          <p:cNvPicPr>
            <a:picLocks noChangeAspect="1"/>
          </p:cNvPicPr>
          <p:nvPr/>
        </p:nvPicPr>
        <p:blipFill>
          <a:blip r:embed="rId10"/>
          <a:stretch>
            <a:fillRect/>
          </a:stretch>
        </p:blipFill>
        <p:spPr>
          <a:xfrm>
            <a:off x="1647870" y="4946212"/>
            <a:ext cx="79943" cy="77592"/>
          </a:xfrm>
          <a:prstGeom prst="rect">
            <a:avLst/>
          </a:prstGeom>
        </p:spPr>
      </p:pic>
      <p:pic>
        <p:nvPicPr>
          <p:cNvPr id="6" name="그림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002" y="3834646"/>
            <a:ext cx="76673" cy="91906"/>
          </a:xfrm>
          <a:prstGeom prst="rect">
            <a:avLst/>
          </a:prstGeom>
        </p:spPr>
      </p:pic>
      <p:pic>
        <p:nvPicPr>
          <p:cNvPr id="356" name="그림 35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9002" y="3656009"/>
            <a:ext cx="76673" cy="91906"/>
          </a:xfrm>
          <a:prstGeom prst="rect">
            <a:avLst/>
          </a:prstGeom>
        </p:spPr>
      </p:pic>
      <p:sp>
        <p:nvSpPr>
          <p:cNvPr id="358" name="제목 2"/>
          <p:cNvSpPr txBox="1">
            <a:spLocks/>
          </p:cNvSpPr>
          <p:nvPr/>
        </p:nvSpPr>
        <p:spPr bwMode="auto">
          <a:xfrm>
            <a:off x="423552" y="1079471"/>
            <a:ext cx="1578684" cy="1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이전</a:t>
            </a:r>
            <a:endParaRPr lang="en-US" altLang="ko-KR" sz="700" b="1" dirty="0">
              <a:solidFill>
                <a:prstClr val="black">
                  <a:lumMod val="75000"/>
                  <a:lumOff val="25000"/>
                </a:prstClr>
              </a:solidFill>
              <a:latin typeface="+mn-ea"/>
              <a:ea typeface="+mn-ea"/>
              <a:cs typeface="Nanum Gothic" charset="-127"/>
            </a:endParaRPr>
          </a:p>
        </p:txBody>
      </p:sp>
      <p:sp>
        <p:nvSpPr>
          <p:cNvPr id="359" name="제목 2"/>
          <p:cNvSpPr txBox="1">
            <a:spLocks/>
          </p:cNvSpPr>
          <p:nvPr/>
        </p:nvSpPr>
        <p:spPr bwMode="auto">
          <a:xfrm>
            <a:off x="2356916" y="1266776"/>
            <a:ext cx="1593703" cy="4206881"/>
          </a:xfrm>
          <a:prstGeom prst="rect">
            <a:avLst/>
          </a:prstGeom>
          <a:solidFill>
            <a:schemeClr val="bg1"/>
          </a:solidFill>
          <a:ln w="3175">
            <a:solidFill>
              <a:schemeClr val="bg1">
                <a:lumMod val="85000"/>
              </a:schemeClr>
            </a:solidFill>
          </a:ln>
          <a:extLst/>
        </p:spPr>
        <p:txBody>
          <a:bodyPr lIns="18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1100" dirty="0">
              <a:solidFill>
                <a:prstClr val="black">
                  <a:lumMod val="75000"/>
                  <a:lumOff val="25000"/>
                </a:prstClr>
              </a:solidFill>
              <a:latin typeface="+mn-ea"/>
              <a:ea typeface="+mn-ea"/>
            </a:endParaRPr>
          </a:p>
        </p:txBody>
      </p:sp>
      <p:sp>
        <p:nvSpPr>
          <p:cNvPr id="360" name="제목 2"/>
          <p:cNvSpPr txBox="1">
            <a:spLocks/>
          </p:cNvSpPr>
          <p:nvPr/>
        </p:nvSpPr>
        <p:spPr bwMode="auto">
          <a:xfrm>
            <a:off x="2356917" y="1262658"/>
            <a:ext cx="1593702" cy="280058"/>
          </a:xfrm>
          <a:prstGeom prst="rect">
            <a:avLst/>
          </a:prstGeom>
          <a:solidFill>
            <a:schemeClr val="tx1">
              <a:lumMod val="75000"/>
              <a:lumOff val="2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800" dirty="0">
                <a:solidFill>
                  <a:prstClr val="white"/>
                </a:solidFill>
                <a:latin typeface="+mn-ea"/>
                <a:ea typeface="+mn-ea"/>
              </a:rPr>
              <a:t>+  </a:t>
            </a:r>
            <a:r>
              <a:rPr lang="ko-KR" altLang="en-US" sz="800" dirty="0">
                <a:solidFill>
                  <a:prstClr val="white"/>
                </a:solidFill>
                <a:latin typeface="+mn-ea"/>
                <a:ea typeface="+mn-ea"/>
              </a:rPr>
              <a:t>데이터</a:t>
            </a:r>
            <a:endParaRPr lang="en-US" altLang="ko-KR" sz="800" dirty="0">
              <a:solidFill>
                <a:prstClr val="white"/>
              </a:solidFill>
              <a:latin typeface="+mn-ea"/>
              <a:ea typeface="+mn-ea"/>
            </a:endParaRPr>
          </a:p>
        </p:txBody>
      </p:sp>
      <p:sp>
        <p:nvSpPr>
          <p:cNvPr id="361" name="제목 2"/>
          <p:cNvSpPr txBox="1">
            <a:spLocks/>
          </p:cNvSpPr>
          <p:nvPr/>
        </p:nvSpPr>
        <p:spPr bwMode="auto">
          <a:xfrm>
            <a:off x="2356917" y="1903835"/>
            <a:ext cx="1593702" cy="3753232"/>
          </a:xfrm>
          <a:prstGeom prst="rect">
            <a:avLst/>
          </a:prstGeom>
          <a:noFill/>
          <a:ln w="3175">
            <a:noFill/>
          </a:ln>
          <a:extLst/>
        </p:spPr>
        <p:txBody>
          <a:bodyPr lIns="360000" tIns="3600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endParaRPr lang="en-US" altLang="ko-KR" sz="600" dirty="0">
              <a:solidFill>
                <a:prstClr val="black">
                  <a:lumMod val="75000"/>
                  <a:lumOff val="25000"/>
                </a:prstClr>
              </a:solidFill>
              <a:latin typeface="+mn-ea"/>
              <a:ea typeface="+mn-ea"/>
            </a:endParaRPr>
          </a:p>
          <a:p>
            <a:pPr>
              <a:lnSpc>
                <a:spcPct val="200000"/>
              </a:lnSpc>
              <a:buClr>
                <a:srgbClr val="336699"/>
              </a:buClr>
            </a:pPr>
            <a:r>
              <a:rPr lang="en-US" altLang="ko-KR" sz="600" dirty="0">
                <a:solidFill>
                  <a:prstClr val="black">
                    <a:lumMod val="75000"/>
                    <a:lumOff val="25000"/>
                  </a:prstClr>
                </a:solidFill>
                <a:latin typeface="+mn-ea"/>
                <a:ea typeface="+mn-ea"/>
              </a:rPr>
              <a:t>Category</a:t>
            </a:r>
          </a:p>
          <a:p>
            <a:pPr>
              <a:lnSpc>
                <a:spcPct val="200000"/>
              </a:lnSpc>
              <a:buClr>
                <a:srgbClr val="336699"/>
              </a:buClr>
            </a:pPr>
            <a:r>
              <a:rPr lang="en-US" altLang="ko-KR" sz="600" dirty="0">
                <a:solidFill>
                  <a:prstClr val="black">
                    <a:lumMod val="75000"/>
                    <a:lumOff val="25000"/>
                  </a:prstClr>
                </a:solidFill>
                <a:latin typeface="+mn-ea"/>
                <a:ea typeface="+mn-ea"/>
              </a:rPr>
              <a:t>City</a:t>
            </a:r>
          </a:p>
          <a:p>
            <a:pPr>
              <a:lnSpc>
                <a:spcPct val="200000"/>
              </a:lnSpc>
              <a:buClr>
                <a:srgbClr val="336699"/>
              </a:buClr>
            </a:pPr>
            <a:r>
              <a:rPr lang="en-US" altLang="ko-KR" sz="600" dirty="0">
                <a:solidFill>
                  <a:prstClr val="black">
                    <a:lumMod val="75000"/>
                    <a:lumOff val="25000"/>
                  </a:prstClr>
                </a:solidFill>
                <a:latin typeface="+mn-ea"/>
                <a:ea typeface="+mn-ea"/>
              </a:rPr>
              <a:t>Country</a:t>
            </a:r>
          </a:p>
          <a:p>
            <a:pPr>
              <a:lnSpc>
                <a:spcPct val="200000"/>
              </a:lnSpc>
              <a:buClr>
                <a:srgbClr val="336699"/>
              </a:buClr>
            </a:pPr>
            <a:r>
              <a:rPr lang="en-US" altLang="ko-KR" sz="600" dirty="0">
                <a:solidFill>
                  <a:prstClr val="black">
                    <a:lumMod val="75000"/>
                    <a:lumOff val="25000"/>
                  </a:prstClr>
                </a:solidFill>
                <a:latin typeface="+mn-ea"/>
                <a:ea typeface="+mn-ea"/>
              </a:rPr>
              <a:t>Timestamp</a:t>
            </a:r>
          </a:p>
          <a:p>
            <a:pPr>
              <a:lnSpc>
                <a:spcPct val="200000"/>
              </a:lnSpc>
              <a:buClr>
                <a:srgbClr val="336699"/>
              </a:buClr>
            </a:pPr>
            <a:r>
              <a:rPr lang="en-US" altLang="ko-KR" sz="600" dirty="0">
                <a:solidFill>
                  <a:prstClr val="black">
                    <a:lumMod val="75000"/>
                    <a:lumOff val="25000"/>
                  </a:prstClr>
                </a:solidFill>
                <a:latin typeface="+mn-ea"/>
                <a:ea typeface="+mn-ea"/>
              </a:rPr>
              <a:t>Customer Name</a:t>
            </a:r>
          </a:p>
          <a:p>
            <a:pPr>
              <a:lnSpc>
                <a:spcPct val="200000"/>
              </a:lnSpc>
              <a:buClr>
                <a:srgbClr val="336699"/>
              </a:buClr>
            </a:pPr>
            <a:r>
              <a:rPr lang="en-US" altLang="ko-KR" sz="600" dirty="0">
                <a:solidFill>
                  <a:prstClr val="black">
                    <a:lumMod val="75000"/>
                    <a:lumOff val="25000"/>
                  </a:prstClr>
                </a:solidFill>
                <a:latin typeface="+mn-ea"/>
                <a:ea typeface="+mn-ea"/>
              </a:rPr>
              <a:t>Order ID</a:t>
            </a:r>
          </a:p>
          <a:p>
            <a:pPr>
              <a:lnSpc>
                <a:spcPct val="200000"/>
              </a:lnSpc>
              <a:buClr>
                <a:srgbClr val="336699"/>
              </a:buClr>
            </a:pPr>
            <a:r>
              <a:rPr lang="en-US" altLang="ko-KR" sz="600" dirty="0">
                <a:solidFill>
                  <a:prstClr val="black">
                    <a:lumMod val="75000"/>
                    <a:lumOff val="25000"/>
                  </a:prstClr>
                </a:solidFill>
                <a:latin typeface="+mn-ea"/>
                <a:ea typeface="+mn-ea"/>
              </a:rPr>
              <a:t>Sub Category</a:t>
            </a:r>
          </a:p>
          <a:p>
            <a:pPr>
              <a:lnSpc>
                <a:spcPct val="200000"/>
              </a:lnSpc>
              <a:buClr>
                <a:srgbClr val="336699"/>
              </a:buClr>
            </a:pPr>
            <a:r>
              <a:rPr lang="en-US" altLang="ko-KR" sz="600" dirty="0">
                <a:solidFill>
                  <a:prstClr val="black">
                    <a:lumMod val="75000"/>
                    <a:lumOff val="25000"/>
                  </a:prstClr>
                </a:solidFill>
                <a:latin typeface="+mn-ea"/>
                <a:ea typeface="+mn-ea"/>
              </a:rPr>
              <a:t>LOT</a:t>
            </a:r>
          </a:p>
          <a:p>
            <a:pPr>
              <a:lnSpc>
                <a:spcPct val="200000"/>
              </a:lnSpc>
              <a:buClr>
                <a:srgbClr val="336699"/>
              </a:buClr>
            </a:pPr>
            <a:r>
              <a:rPr lang="en-US" altLang="ko-KR" sz="600" dirty="0">
                <a:solidFill>
                  <a:prstClr val="black">
                    <a:lumMod val="75000"/>
                    <a:lumOff val="25000"/>
                  </a:prstClr>
                </a:solidFill>
                <a:latin typeface="+mn-ea"/>
                <a:ea typeface="+mn-ea"/>
              </a:rPr>
              <a:t>latitude</a:t>
            </a:r>
          </a:p>
          <a:p>
            <a:pPr>
              <a:lnSpc>
                <a:spcPct val="200000"/>
              </a:lnSpc>
              <a:buClr>
                <a:srgbClr val="336699"/>
              </a:buClr>
            </a:pPr>
            <a:r>
              <a:rPr lang="en-US" altLang="ko-KR" sz="600" dirty="0">
                <a:solidFill>
                  <a:prstClr val="black">
                    <a:lumMod val="75000"/>
                    <a:lumOff val="25000"/>
                  </a:prstClr>
                </a:solidFill>
                <a:latin typeface="+mn-ea"/>
                <a:ea typeface="+mn-ea"/>
              </a:rPr>
              <a:t>longitude</a:t>
            </a:r>
          </a:p>
          <a:p>
            <a:pPr>
              <a:lnSpc>
                <a:spcPct val="200000"/>
              </a:lnSpc>
              <a:buClr>
                <a:srgbClr val="336699"/>
              </a:buClr>
            </a:pPr>
            <a:r>
              <a:rPr lang="ko-KR" altLang="en-US" sz="600" dirty="0">
                <a:solidFill>
                  <a:prstClr val="black">
                    <a:lumMod val="75000"/>
                    <a:lumOff val="25000"/>
                  </a:prstClr>
                </a:solidFill>
                <a:latin typeface="+mn-ea"/>
                <a:ea typeface="+mn-ea"/>
              </a:rPr>
              <a:t>가상 필드 이름</a:t>
            </a:r>
            <a:endParaRPr lang="en-US" altLang="ko-KR" sz="600" dirty="0">
              <a:solidFill>
                <a:prstClr val="black">
                  <a:lumMod val="75000"/>
                  <a:lumOff val="25000"/>
                </a:prstClr>
              </a:solidFill>
              <a:latin typeface="+mn-ea"/>
              <a:ea typeface="+mn-ea"/>
            </a:endParaRPr>
          </a:p>
          <a:p>
            <a:pPr>
              <a:lnSpc>
                <a:spcPct val="200000"/>
              </a:lnSpc>
              <a:buClr>
                <a:srgbClr val="336699"/>
              </a:buClr>
            </a:pPr>
            <a:r>
              <a:rPr lang="en-US" altLang="ko-KR" sz="600" dirty="0">
                <a:solidFill>
                  <a:prstClr val="black">
                    <a:lumMod val="75000"/>
                    <a:lumOff val="25000"/>
                  </a:prstClr>
                </a:solidFill>
                <a:latin typeface="+mn-ea"/>
                <a:ea typeface="+mn-ea"/>
              </a:rPr>
              <a:t>Discount</a:t>
            </a:r>
          </a:p>
          <a:p>
            <a:pPr>
              <a:lnSpc>
                <a:spcPct val="200000"/>
              </a:lnSpc>
              <a:buClr>
                <a:srgbClr val="336699"/>
              </a:buClr>
            </a:pPr>
            <a:r>
              <a:rPr lang="en-US" altLang="ko-KR" sz="600" dirty="0">
                <a:solidFill>
                  <a:prstClr val="black">
                    <a:lumMod val="75000"/>
                    <a:lumOff val="25000"/>
                  </a:prstClr>
                </a:solidFill>
                <a:latin typeface="+mn-ea"/>
                <a:ea typeface="+mn-ea"/>
              </a:rPr>
              <a:t>Profit</a:t>
            </a:r>
          </a:p>
          <a:p>
            <a:pPr>
              <a:lnSpc>
                <a:spcPct val="200000"/>
              </a:lnSpc>
              <a:buClr>
                <a:srgbClr val="336699"/>
              </a:buClr>
            </a:pPr>
            <a:r>
              <a:rPr lang="en-US" altLang="ko-KR" sz="600" dirty="0">
                <a:solidFill>
                  <a:prstClr val="black">
                    <a:lumMod val="75000"/>
                    <a:lumOff val="25000"/>
                  </a:prstClr>
                </a:solidFill>
                <a:latin typeface="+mn-ea"/>
                <a:ea typeface="+mn-ea"/>
              </a:rPr>
              <a:t>Profit</a:t>
            </a:r>
          </a:p>
          <a:p>
            <a:pPr>
              <a:lnSpc>
                <a:spcPct val="200000"/>
              </a:lnSpc>
              <a:buClr>
                <a:srgbClr val="336699"/>
              </a:buClr>
            </a:pPr>
            <a:r>
              <a:rPr lang="en-US" altLang="ko-KR" sz="600" dirty="0">
                <a:solidFill>
                  <a:prstClr val="black">
                    <a:lumMod val="75000"/>
                    <a:lumOff val="25000"/>
                  </a:prstClr>
                </a:solidFill>
                <a:latin typeface="+mn-ea"/>
                <a:ea typeface="+mn-ea"/>
              </a:rPr>
              <a:t>Sales</a:t>
            </a:r>
          </a:p>
          <a:p>
            <a:pPr>
              <a:lnSpc>
                <a:spcPct val="200000"/>
              </a:lnSpc>
              <a:buClr>
                <a:srgbClr val="336699"/>
              </a:buClr>
            </a:pPr>
            <a:r>
              <a:rPr lang="ko-KR" altLang="en-US" sz="600" dirty="0">
                <a:solidFill>
                  <a:prstClr val="black">
                    <a:lumMod val="75000"/>
                    <a:lumOff val="25000"/>
                  </a:prstClr>
                </a:solidFill>
                <a:latin typeface="+mn-ea"/>
                <a:ea typeface="+mn-ea"/>
              </a:rPr>
              <a:t>계산식 필드 이름</a:t>
            </a:r>
            <a:endParaRPr lang="en-US" altLang="ko-KR" sz="600" dirty="0">
              <a:solidFill>
                <a:prstClr val="black">
                  <a:lumMod val="75000"/>
                  <a:lumOff val="25000"/>
                </a:prstClr>
              </a:solidFill>
              <a:latin typeface="+mn-ea"/>
              <a:ea typeface="+mn-ea"/>
            </a:endParaRPr>
          </a:p>
          <a:p>
            <a:pPr>
              <a:lnSpc>
                <a:spcPct val="200000"/>
              </a:lnSpc>
              <a:buClr>
                <a:srgbClr val="336699"/>
              </a:buClr>
            </a:pPr>
            <a:r>
              <a:rPr lang="ko-KR" altLang="en-US" sz="600" dirty="0">
                <a:solidFill>
                  <a:prstClr val="black">
                    <a:lumMod val="75000"/>
                    <a:lumOff val="25000"/>
                  </a:prstClr>
                </a:solidFill>
                <a:latin typeface="+mn-ea"/>
                <a:ea typeface="+mn-ea"/>
              </a:rPr>
              <a:t>매개변수 이름</a:t>
            </a:r>
            <a:endParaRPr lang="en-US" altLang="ko-KR" sz="600" dirty="0">
              <a:solidFill>
                <a:prstClr val="black">
                  <a:lumMod val="75000"/>
                  <a:lumOff val="25000"/>
                </a:prstClr>
              </a:solidFill>
              <a:latin typeface="+mn-ea"/>
              <a:ea typeface="+mn-ea"/>
            </a:endParaRPr>
          </a:p>
        </p:txBody>
      </p:sp>
      <p:grpSp>
        <p:nvGrpSpPr>
          <p:cNvPr id="362" name="그룹 361"/>
          <p:cNvGrpSpPr/>
          <p:nvPr/>
        </p:nvGrpSpPr>
        <p:grpSpPr>
          <a:xfrm>
            <a:off x="2558230" y="2119025"/>
            <a:ext cx="104774" cy="1248212"/>
            <a:chOff x="390595" y="2573100"/>
            <a:chExt cx="104774" cy="1248212"/>
          </a:xfrm>
        </p:grpSpPr>
        <p:sp>
          <p:nvSpPr>
            <p:cNvPr id="363" name="제목 2"/>
            <p:cNvSpPr txBox="1">
              <a:spLocks/>
            </p:cNvSpPr>
            <p:nvPr/>
          </p:nvSpPr>
          <p:spPr bwMode="auto">
            <a:xfrm>
              <a:off x="390595" y="2573100"/>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64" name="제목 2"/>
            <p:cNvSpPr txBox="1">
              <a:spLocks/>
            </p:cNvSpPr>
            <p:nvPr/>
          </p:nvSpPr>
          <p:spPr bwMode="auto">
            <a:xfrm>
              <a:off x="390595" y="2757133"/>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65" name="제목 2"/>
            <p:cNvSpPr txBox="1">
              <a:spLocks/>
            </p:cNvSpPr>
            <p:nvPr/>
          </p:nvSpPr>
          <p:spPr bwMode="auto">
            <a:xfrm>
              <a:off x="390595" y="2941166"/>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66" name="제목 2"/>
            <p:cNvSpPr txBox="1">
              <a:spLocks/>
            </p:cNvSpPr>
            <p:nvPr/>
          </p:nvSpPr>
          <p:spPr bwMode="auto">
            <a:xfrm>
              <a:off x="390595" y="3493265"/>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67" name="제목 2"/>
            <p:cNvSpPr txBox="1">
              <a:spLocks/>
            </p:cNvSpPr>
            <p:nvPr/>
          </p:nvSpPr>
          <p:spPr bwMode="auto">
            <a:xfrm>
              <a:off x="390595" y="3677298"/>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68" name="Calendar"/>
            <p:cNvSpPr>
              <a:spLocks noChangeAspect="1" noEditPoints="1"/>
            </p:cNvSpPr>
            <p:nvPr/>
          </p:nvSpPr>
          <p:spPr bwMode="auto">
            <a:xfrm>
              <a:off x="399120" y="3168874"/>
              <a:ext cx="84032" cy="89962"/>
            </a:xfrm>
            <a:custGeom>
              <a:avLst/>
              <a:gdLst>
                <a:gd name="T0" fmla="*/ 71 w 369"/>
                <a:gd name="T1" fmla="*/ 44 h 395"/>
                <a:gd name="T2" fmla="*/ 0 w 369"/>
                <a:gd name="T3" fmla="*/ 64 h 395"/>
                <a:gd name="T4" fmla="*/ 360 w 369"/>
                <a:gd name="T5" fmla="*/ 395 h 395"/>
                <a:gd name="T6" fmla="*/ 360 w 369"/>
                <a:gd name="T7" fmla="*/ 56 h 395"/>
                <a:gd name="T8" fmla="*/ 293 w 369"/>
                <a:gd name="T9" fmla="*/ 15 h 395"/>
                <a:gd name="T10" fmla="*/ 245 w 369"/>
                <a:gd name="T11" fmla="*/ 44 h 395"/>
                <a:gd name="T12" fmla="*/ 125 w 369"/>
                <a:gd name="T13" fmla="*/ 44 h 395"/>
                <a:gd name="T14" fmla="*/ 98 w 369"/>
                <a:gd name="T15" fmla="*/ 17 h 395"/>
                <a:gd name="T16" fmla="*/ 106 w 369"/>
                <a:gd name="T17" fmla="*/ 56 h 395"/>
                <a:gd name="T18" fmla="*/ 92 w 369"/>
                <a:gd name="T19" fmla="*/ 23 h 395"/>
                <a:gd name="T20" fmla="*/ 277 w 369"/>
                <a:gd name="T21" fmla="*/ 23 h 395"/>
                <a:gd name="T22" fmla="*/ 263 w 369"/>
                <a:gd name="T23" fmla="*/ 56 h 395"/>
                <a:gd name="T24" fmla="*/ 272 w 369"/>
                <a:gd name="T25" fmla="*/ 17 h 395"/>
                <a:gd name="T26" fmla="*/ 351 w 369"/>
                <a:gd name="T27" fmla="*/ 377 h 395"/>
                <a:gd name="T28" fmla="*/ 129 w 369"/>
                <a:gd name="T29" fmla="*/ 146 h 395"/>
                <a:gd name="T30" fmla="*/ 129 w 369"/>
                <a:gd name="T31" fmla="*/ 199 h 395"/>
                <a:gd name="T32" fmla="*/ 173 w 369"/>
                <a:gd name="T33" fmla="*/ 155 h 395"/>
                <a:gd name="T34" fmla="*/ 205 w 369"/>
                <a:gd name="T35" fmla="*/ 146 h 395"/>
                <a:gd name="T36" fmla="*/ 205 w 369"/>
                <a:gd name="T37" fmla="*/ 199 h 395"/>
                <a:gd name="T38" fmla="*/ 250 w 369"/>
                <a:gd name="T39" fmla="*/ 155 h 395"/>
                <a:gd name="T40" fmla="*/ 282 w 369"/>
                <a:gd name="T41" fmla="*/ 146 h 395"/>
                <a:gd name="T42" fmla="*/ 282 w 369"/>
                <a:gd name="T43" fmla="*/ 199 h 395"/>
                <a:gd name="T44" fmla="*/ 326 w 369"/>
                <a:gd name="T45" fmla="*/ 155 h 395"/>
                <a:gd name="T46" fmla="*/ 137 w 369"/>
                <a:gd name="T47" fmla="*/ 164 h 395"/>
                <a:gd name="T48" fmla="*/ 137 w 369"/>
                <a:gd name="T49" fmla="*/ 182 h 395"/>
                <a:gd name="T50" fmla="*/ 232 w 369"/>
                <a:gd name="T51" fmla="*/ 164 h 395"/>
                <a:gd name="T52" fmla="*/ 214 w 369"/>
                <a:gd name="T53" fmla="*/ 164 h 395"/>
                <a:gd name="T54" fmla="*/ 309 w 369"/>
                <a:gd name="T55" fmla="*/ 182 h 395"/>
                <a:gd name="T56" fmla="*/ 52 w 369"/>
                <a:gd name="T57" fmla="*/ 220 h 395"/>
                <a:gd name="T58" fmla="*/ 52 w 369"/>
                <a:gd name="T59" fmla="*/ 273 h 395"/>
                <a:gd name="T60" fmla="*/ 97 w 369"/>
                <a:gd name="T61" fmla="*/ 228 h 395"/>
                <a:gd name="T62" fmla="*/ 129 w 369"/>
                <a:gd name="T63" fmla="*/ 220 h 395"/>
                <a:gd name="T64" fmla="*/ 129 w 369"/>
                <a:gd name="T65" fmla="*/ 273 h 395"/>
                <a:gd name="T66" fmla="*/ 173 w 369"/>
                <a:gd name="T67" fmla="*/ 228 h 395"/>
                <a:gd name="T68" fmla="*/ 205 w 369"/>
                <a:gd name="T69" fmla="*/ 220 h 395"/>
                <a:gd name="T70" fmla="*/ 205 w 369"/>
                <a:gd name="T71" fmla="*/ 273 h 395"/>
                <a:gd name="T72" fmla="*/ 250 w 369"/>
                <a:gd name="T73" fmla="*/ 228 h 395"/>
                <a:gd name="T74" fmla="*/ 282 w 369"/>
                <a:gd name="T75" fmla="*/ 220 h 395"/>
                <a:gd name="T76" fmla="*/ 282 w 369"/>
                <a:gd name="T77" fmla="*/ 273 h 395"/>
                <a:gd name="T78" fmla="*/ 326 w 369"/>
                <a:gd name="T79" fmla="*/ 228 h 395"/>
                <a:gd name="T80" fmla="*/ 61 w 369"/>
                <a:gd name="T81" fmla="*/ 237 h 395"/>
                <a:gd name="T82" fmla="*/ 61 w 369"/>
                <a:gd name="T83" fmla="*/ 255 h 395"/>
                <a:gd name="T84" fmla="*/ 156 w 369"/>
                <a:gd name="T85" fmla="*/ 237 h 395"/>
                <a:gd name="T86" fmla="*/ 137 w 369"/>
                <a:gd name="T87" fmla="*/ 237 h 395"/>
                <a:gd name="T88" fmla="*/ 232 w 369"/>
                <a:gd name="T89" fmla="*/ 255 h 395"/>
                <a:gd name="T90" fmla="*/ 290 w 369"/>
                <a:gd name="T91" fmla="*/ 237 h 395"/>
                <a:gd name="T92" fmla="*/ 290 w 369"/>
                <a:gd name="T93" fmla="*/ 255 h 395"/>
                <a:gd name="T94" fmla="*/ 46 w 369"/>
                <a:gd name="T95" fmla="*/ 296 h 395"/>
                <a:gd name="T96" fmla="*/ 52 w 369"/>
                <a:gd name="T97" fmla="*/ 347 h 395"/>
                <a:gd name="T98" fmla="*/ 97 w 369"/>
                <a:gd name="T99" fmla="*/ 302 h 395"/>
                <a:gd name="T100" fmla="*/ 129 w 369"/>
                <a:gd name="T101" fmla="*/ 293 h 395"/>
                <a:gd name="T102" fmla="*/ 129 w 369"/>
                <a:gd name="T103" fmla="*/ 347 h 395"/>
                <a:gd name="T104" fmla="*/ 173 w 369"/>
                <a:gd name="T105" fmla="*/ 302 h 395"/>
                <a:gd name="T106" fmla="*/ 205 w 369"/>
                <a:gd name="T107" fmla="*/ 293 h 395"/>
                <a:gd name="T108" fmla="*/ 205 w 369"/>
                <a:gd name="T109" fmla="*/ 347 h 395"/>
                <a:gd name="T110" fmla="*/ 250 w 369"/>
                <a:gd name="T111" fmla="*/ 302 h 395"/>
                <a:gd name="T112" fmla="*/ 61 w 369"/>
                <a:gd name="T113" fmla="*/ 311 h 395"/>
                <a:gd name="T114" fmla="*/ 61 w 369"/>
                <a:gd name="T115" fmla="*/ 329 h 395"/>
                <a:gd name="T116" fmla="*/ 156 w 369"/>
                <a:gd name="T117" fmla="*/ 311 h 395"/>
                <a:gd name="T118" fmla="*/ 137 w 369"/>
                <a:gd name="T119" fmla="*/ 311 h 395"/>
                <a:gd name="T120" fmla="*/ 232 w 369"/>
                <a:gd name="T121" fmla="*/ 329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9" h="395">
                  <a:moveTo>
                    <a:pt x="98" y="0"/>
                  </a:moveTo>
                  <a:cubicBezTo>
                    <a:pt x="88" y="0"/>
                    <a:pt x="81" y="7"/>
                    <a:pt x="77" y="15"/>
                  </a:cubicBezTo>
                  <a:cubicBezTo>
                    <a:pt x="73" y="23"/>
                    <a:pt x="71" y="33"/>
                    <a:pt x="71" y="44"/>
                  </a:cubicBezTo>
                  <a:cubicBezTo>
                    <a:pt x="71" y="48"/>
                    <a:pt x="71" y="52"/>
                    <a:pt x="72" y="56"/>
                  </a:cubicBezTo>
                  <a:lnTo>
                    <a:pt x="9" y="56"/>
                  </a:lnTo>
                  <a:cubicBezTo>
                    <a:pt x="4" y="56"/>
                    <a:pt x="1" y="60"/>
                    <a:pt x="0" y="64"/>
                  </a:cubicBezTo>
                  <a:lnTo>
                    <a:pt x="0" y="386"/>
                  </a:lnTo>
                  <a:cubicBezTo>
                    <a:pt x="1" y="391"/>
                    <a:pt x="5" y="395"/>
                    <a:pt x="9" y="395"/>
                  </a:cubicBezTo>
                  <a:lnTo>
                    <a:pt x="360" y="395"/>
                  </a:lnTo>
                  <a:cubicBezTo>
                    <a:pt x="365" y="394"/>
                    <a:pt x="369" y="391"/>
                    <a:pt x="369" y="386"/>
                  </a:cubicBezTo>
                  <a:lnTo>
                    <a:pt x="369" y="64"/>
                  </a:lnTo>
                  <a:cubicBezTo>
                    <a:pt x="369" y="59"/>
                    <a:pt x="365" y="56"/>
                    <a:pt x="360" y="56"/>
                  </a:cubicBezTo>
                  <a:lnTo>
                    <a:pt x="298" y="56"/>
                  </a:lnTo>
                  <a:cubicBezTo>
                    <a:pt x="299" y="52"/>
                    <a:pt x="299" y="48"/>
                    <a:pt x="299" y="44"/>
                  </a:cubicBezTo>
                  <a:cubicBezTo>
                    <a:pt x="299" y="33"/>
                    <a:pt x="297" y="23"/>
                    <a:pt x="293" y="15"/>
                  </a:cubicBezTo>
                  <a:cubicBezTo>
                    <a:pt x="289" y="7"/>
                    <a:pt x="282" y="0"/>
                    <a:pt x="272" y="0"/>
                  </a:cubicBezTo>
                  <a:cubicBezTo>
                    <a:pt x="262" y="0"/>
                    <a:pt x="256" y="7"/>
                    <a:pt x="251" y="15"/>
                  </a:cubicBezTo>
                  <a:cubicBezTo>
                    <a:pt x="247" y="23"/>
                    <a:pt x="245" y="33"/>
                    <a:pt x="245" y="44"/>
                  </a:cubicBezTo>
                  <a:cubicBezTo>
                    <a:pt x="245" y="48"/>
                    <a:pt x="245" y="52"/>
                    <a:pt x="246" y="56"/>
                  </a:cubicBezTo>
                  <a:lnTo>
                    <a:pt x="124" y="56"/>
                  </a:lnTo>
                  <a:cubicBezTo>
                    <a:pt x="124" y="52"/>
                    <a:pt x="125" y="48"/>
                    <a:pt x="125" y="44"/>
                  </a:cubicBezTo>
                  <a:cubicBezTo>
                    <a:pt x="125" y="33"/>
                    <a:pt x="122" y="23"/>
                    <a:pt x="118" y="15"/>
                  </a:cubicBezTo>
                  <a:cubicBezTo>
                    <a:pt x="114" y="7"/>
                    <a:pt x="107" y="0"/>
                    <a:pt x="98" y="0"/>
                  </a:cubicBezTo>
                  <a:close/>
                  <a:moveTo>
                    <a:pt x="98" y="17"/>
                  </a:moveTo>
                  <a:cubicBezTo>
                    <a:pt x="98" y="17"/>
                    <a:pt x="101" y="18"/>
                    <a:pt x="103" y="23"/>
                  </a:cubicBezTo>
                  <a:cubicBezTo>
                    <a:pt x="106" y="28"/>
                    <a:pt x="108" y="35"/>
                    <a:pt x="108" y="44"/>
                  </a:cubicBezTo>
                  <a:cubicBezTo>
                    <a:pt x="108" y="48"/>
                    <a:pt x="107" y="52"/>
                    <a:pt x="106" y="56"/>
                  </a:cubicBezTo>
                  <a:lnTo>
                    <a:pt x="89" y="56"/>
                  </a:lnTo>
                  <a:cubicBezTo>
                    <a:pt x="88" y="52"/>
                    <a:pt x="88" y="48"/>
                    <a:pt x="88" y="44"/>
                  </a:cubicBezTo>
                  <a:cubicBezTo>
                    <a:pt x="88" y="35"/>
                    <a:pt x="90" y="28"/>
                    <a:pt x="92" y="23"/>
                  </a:cubicBezTo>
                  <a:cubicBezTo>
                    <a:pt x="95" y="18"/>
                    <a:pt x="97" y="17"/>
                    <a:pt x="98" y="17"/>
                  </a:cubicBezTo>
                  <a:close/>
                  <a:moveTo>
                    <a:pt x="272" y="17"/>
                  </a:moveTo>
                  <a:cubicBezTo>
                    <a:pt x="273" y="17"/>
                    <a:pt x="275" y="18"/>
                    <a:pt x="277" y="23"/>
                  </a:cubicBezTo>
                  <a:cubicBezTo>
                    <a:pt x="280" y="28"/>
                    <a:pt x="282" y="35"/>
                    <a:pt x="282" y="44"/>
                  </a:cubicBezTo>
                  <a:cubicBezTo>
                    <a:pt x="282" y="48"/>
                    <a:pt x="281" y="52"/>
                    <a:pt x="281" y="56"/>
                  </a:cubicBezTo>
                  <a:lnTo>
                    <a:pt x="263" y="56"/>
                  </a:lnTo>
                  <a:cubicBezTo>
                    <a:pt x="263" y="52"/>
                    <a:pt x="262" y="48"/>
                    <a:pt x="262" y="44"/>
                  </a:cubicBezTo>
                  <a:cubicBezTo>
                    <a:pt x="262" y="35"/>
                    <a:pt x="264" y="28"/>
                    <a:pt x="267" y="23"/>
                  </a:cubicBezTo>
                  <a:cubicBezTo>
                    <a:pt x="269" y="18"/>
                    <a:pt x="272" y="17"/>
                    <a:pt x="272" y="17"/>
                  </a:cubicBezTo>
                  <a:close/>
                  <a:moveTo>
                    <a:pt x="18" y="118"/>
                  </a:moveTo>
                  <a:lnTo>
                    <a:pt x="351" y="118"/>
                  </a:lnTo>
                  <a:lnTo>
                    <a:pt x="351" y="377"/>
                  </a:lnTo>
                  <a:lnTo>
                    <a:pt x="18" y="377"/>
                  </a:lnTo>
                  <a:lnTo>
                    <a:pt x="18" y="118"/>
                  </a:lnTo>
                  <a:close/>
                  <a:moveTo>
                    <a:pt x="129" y="146"/>
                  </a:moveTo>
                  <a:cubicBezTo>
                    <a:pt x="123" y="146"/>
                    <a:pt x="120" y="150"/>
                    <a:pt x="120" y="155"/>
                  </a:cubicBezTo>
                  <a:lnTo>
                    <a:pt x="120" y="191"/>
                  </a:lnTo>
                  <a:cubicBezTo>
                    <a:pt x="120" y="196"/>
                    <a:pt x="124" y="199"/>
                    <a:pt x="129" y="199"/>
                  </a:cubicBezTo>
                  <a:lnTo>
                    <a:pt x="164" y="199"/>
                  </a:lnTo>
                  <a:cubicBezTo>
                    <a:pt x="170" y="199"/>
                    <a:pt x="173" y="195"/>
                    <a:pt x="173" y="191"/>
                  </a:cubicBezTo>
                  <a:lnTo>
                    <a:pt x="173" y="155"/>
                  </a:lnTo>
                  <a:cubicBezTo>
                    <a:pt x="173" y="150"/>
                    <a:pt x="169" y="146"/>
                    <a:pt x="164" y="146"/>
                  </a:cubicBezTo>
                  <a:lnTo>
                    <a:pt x="129" y="146"/>
                  </a:lnTo>
                  <a:close/>
                  <a:moveTo>
                    <a:pt x="205" y="146"/>
                  </a:moveTo>
                  <a:cubicBezTo>
                    <a:pt x="200" y="146"/>
                    <a:pt x="196" y="150"/>
                    <a:pt x="196" y="155"/>
                  </a:cubicBezTo>
                  <a:lnTo>
                    <a:pt x="196" y="191"/>
                  </a:lnTo>
                  <a:cubicBezTo>
                    <a:pt x="197" y="196"/>
                    <a:pt x="200" y="199"/>
                    <a:pt x="205" y="199"/>
                  </a:cubicBezTo>
                  <a:lnTo>
                    <a:pt x="241" y="199"/>
                  </a:lnTo>
                  <a:cubicBezTo>
                    <a:pt x="246" y="199"/>
                    <a:pt x="250" y="195"/>
                    <a:pt x="250" y="191"/>
                  </a:cubicBezTo>
                  <a:lnTo>
                    <a:pt x="250" y="155"/>
                  </a:lnTo>
                  <a:cubicBezTo>
                    <a:pt x="249" y="150"/>
                    <a:pt x="246" y="146"/>
                    <a:pt x="241" y="146"/>
                  </a:cubicBezTo>
                  <a:lnTo>
                    <a:pt x="205" y="146"/>
                  </a:lnTo>
                  <a:close/>
                  <a:moveTo>
                    <a:pt x="282" y="146"/>
                  </a:moveTo>
                  <a:cubicBezTo>
                    <a:pt x="276" y="146"/>
                    <a:pt x="273" y="150"/>
                    <a:pt x="273" y="155"/>
                  </a:cubicBezTo>
                  <a:lnTo>
                    <a:pt x="273" y="191"/>
                  </a:lnTo>
                  <a:cubicBezTo>
                    <a:pt x="273" y="196"/>
                    <a:pt x="277" y="199"/>
                    <a:pt x="282" y="199"/>
                  </a:cubicBezTo>
                  <a:lnTo>
                    <a:pt x="317" y="199"/>
                  </a:lnTo>
                  <a:cubicBezTo>
                    <a:pt x="323" y="199"/>
                    <a:pt x="326" y="195"/>
                    <a:pt x="326" y="191"/>
                  </a:cubicBezTo>
                  <a:lnTo>
                    <a:pt x="326" y="155"/>
                  </a:lnTo>
                  <a:cubicBezTo>
                    <a:pt x="326" y="150"/>
                    <a:pt x="322" y="146"/>
                    <a:pt x="317" y="146"/>
                  </a:cubicBezTo>
                  <a:lnTo>
                    <a:pt x="282" y="146"/>
                  </a:lnTo>
                  <a:close/>
                  <a:moveTo>
                    <a:pt x="137" y="164"/>
                  </a:moveTo>
                  <a:lnTo>
                    <a:pt x="156" y="164"/>
                  </a:lnTo>
                  <a:lnTo>
                    <a:pt x="156" y="182"/>
                  </a:lnTo>
                  <a:lnTo>
                    <a:pt x="137" y="182"/>
                  </a:lnTo>
                  <a:lnTo>
                    <a:pt x="137" y="164"/>
                  </a:lnTo>
                  <a:close/>
                  <a:moveTo>
                    <a:pt x="214" y="164"/>
                  </a:moveTo>
                  <a:lnTo>
                    <a:pt x="232" y="164"/>
                  </a:lnTo>
                  <a:lnTo>
                    <a:pt x="232" y="182"/>
                  </a:lnTo>
                  <a:lnTo>
                    <a:pt x="214" y="182"/>
                  </a:lnTo>
                  <a:lnTo>
                    <a:pt x="214" y="164"/>
                  </a:lnTo>
                  <a:close/>
                  <a:moveTo>
                    <a:pt x="290" y="164"/>
                  </a:moveTo>
                  <a:lnTo>
                    <a:pt x="309" y="164"/>
                  </a:lnTo>
                  <a:lnTo>
                    <a:pt x="309" y="182"/>
                  </a:lnTo>
                  <a:lnTo>
                    <a:pt x="290" y="182"/>
                  </a:lnTo>
                  <a:lnTo>
                    <a:pt x="290" y="164"/>
                  </a:lnTo>
                  <a:close/>
                  <a:moveTo>
                    <a:pt x="52" y="220"/>
                  </a:moveTo>
                  <a:cubicBezTo>
                    <a:pt x="47" y="220"/>
                    <a:pt x="43" y="224"/>
                    <a:pt x="43" y="228"/>
                  </a:cubicBezTo>
                  <a:lnTo>
                    <a:pt x="43" y="264"/>
                  </a:lnTo>
                  <a:cubicBezTo>
                    <a:pt x="50" y="274"/>
                    <a:pt x="42" y="272"/>
                    <a:pt x="52" y="273"/>
                  </a:cubicBezTo>
                  <a:lnTo>
                    <a:pt x="88" y="273"/>
                  </a:lnTo>
                  <a:cubicBezTo>
                    <a:pt x="93" y="273"/>
                    <a:pt x="97" y="269"/>
                    <a:pt x="97" y="264"/>
                  </a:cubicBezTo>
                  <a:lnTo>
                    <a:pt x="97" y="228"/>
                  </a:lnTo>
                  <a:cubicBezTo>
                    <a:pt x="96" y="223"/>
                    <a:pt x="93" y="220"/>
                    <a:pt x="88" y="220"/>
                  </a:cubicBezTo>
                  <a:lnTo>
                    <a:pt x="52" y="220"/>
                  </a:lnTo>
                  <a:close/>
                  <a:moveTo>
                    <a:pt x="129" y="220"/>
                  </a:moveTo>
                  <a:cubicBezTo>
                    <a:pt x="123" y="220"/>
                    <a:pt x="120" y="224"/>
                    <a:pt x="120" y="228"/>
                  </a:cubicBezTo>
                  <a:lnTo>
                    <a:pt x="120" y="264"/>
                  </a:lnTo>
                  <a:cubicBezTo>
                    <a:pt x="120" y="269"/>
                    <a:pt x="124" y="273"/>
                    <a:pt x="129" y="273"/>
                  </a:cubicBezTo>
                  <a:lnTo>
                    <a:pt x="164" y="273"/>
                  </a:lnTo>
                  <a:cubicBezTo>
                    <a:pt x="170" y="273"/>
                    <a:pt x="173" y="269"/>
                    <a:pt x="173" y="264"/>
                  </a:cubicBezTo>
                  <a:lnTo>
                    <a:pt x="173" y="228"/>
                  </a:lnTo>
                  <a:cubicBezTo>
                    <a:pt x="173" y="223"/>
                    <a:pt x="169" y="220"/>
                    <a:pt x="164" y="220"/>
                  </a:cubicBezTo>
                  <a:lnTo>
                    <a:pt x="129" y="220"/>
                  </a:lnTo>
                  <a:close/>
                  <a:moveTo>
                    <a:pt x="205" y="220"/>
                  </a:moveTo>
                  <a:cubicBezTo>
                    <a:pt x="200" y="220"/>
                    <a:pt x="196" y="224"/>
                    <a:pt x="196" y="228"/>
                  </a:cubicBezTo>
                  <a:lnTo>
                    <a:pt x="196" y="264"/>
                  </a:lnTo>
                  <a:cubicBezTo>
                    <a:pt x="197" y="269"/>
                    <a:pt x="200" y="273"/>
                    <a:pt x="205" y="273"/>
                  </a:cubicBezTo>
                  <a:lnTo>
                    <a:pt x="241" y="273"/>
                  </a:lnTo>
                  <a:cubicBezTo>
                    <a:pt x="246" y="273"/>
                    <a:pt x="250" y="269"/>
                    <a:pt x="250" y="264"/>
                  </a:cubicBezTo>
                  <a:lnTo>
                    <a:pt x="250" y="228"/>
                  </a:lnTo>
                  <a:cubicBezTo>
                    <a:pt x="249" y="223"/>
                    <a:pt x="246" y="220"/>
                    <a:pt x="241" y="220"/>
                  </a:cubicBezTo>
                  <a:lnTo>
                    <a:pt x="205" y="220"/>
                  </a:lnTo>
                  <a:close/>
                  <a:moveTo>
                    <a:pt x="282" y="220"/>
                  </a:moveTo>
                  <a:cubicBezTo>
                    <a:pt x="276" y="220"/>
                    <a:pt x="273" y="224"/>
                    <a:pt x="273" y="228"/>
                  </a:cubicBezTo>
                  <a:lnTo>
                    <a:pt x="273" y="264"/>
                  </a:lnTo>
                  <a:cubicBezTo>
                    <a:pt x="273" y="269"/>
                    <a:pt x="277" y="273"/>
                    <a:pt x="282" y="273"/>
                  </a:cubicBezTo>
                  <a:lnTo>
                    <a:pt x="317" y="273"/>
                  </a:lnTo>
                  <a:cubicBezTo>
                    <a:pt x="323" y="273"/>
                    <a:pt x="326" y="269"/>
                    <a:pt x="326" y="264"/>
                  </a:cubicBezTo>
                  <a:lnTo>
                    <a:pt x="326" y="228"/>
                  </a:lnTo>
                  <a:cubicBezTo>
                    <a:pt x="326" y="223"/>
                    <a:pt x="322" y="220"/>
                    <a:pt x="317" y="220"/>
                  </a:cubicBezTo>
                  <a:lnTo>
                    <a:pt x="282" y="220"/>
                  </a:lnTo>
                  <a:close/>
                  <a:moveTo>
                    <a:pt x="61" y="237"/>
                  </a:moveTo>
                  <a:lnTo>
                    <a:pt x="79" y="237"/>
                  </a:lnTo>
                  <a:lnTo>
                    <a:pt x="79" y="255"/>
                  </a:lnTo>
                  <a:lnTo>
                    <a:pt x="61" y="255"/>
                  </a:lnTo>
                  <a:lnTo>
                    <a:pt x="61" y="237"/>
                  </a:lnTo>
                  <a:close/>
                  <a:moveTo>
                    <a:pt x="137" y="237"/>
                  </a:moveTo>
                  <a:lnTo>
                    <a:pt x="156" y="237"/>
                  </a:lnTo>
                  <a:lnTo>
                    <a:pt x="156" y="255"/>
                  </a:lnTo>
                  <a:lnTo>
                    <a:pt x="137" y="255"/>
                  </a:lnTo>
                  <a:lnTo>
                    <a:pt x="137" y="237"/>
                  </a:lnTo>
                  <a:close/>
                  <a:moveTo>
                    <a:pt x="214" y="237"/>
                  </a:moveTo>
                  <a:lnTo>
                    <a:pt x="232" y="237"/>
                  </a:lnTo>
                  <a:lnTo>
                    <a:pt x="232" y="255"/>
                  </a:lnTo>
                  <a:lnTo>
                    <a:pt x="214" y="255"/>
                  </a:lnTo>
                  <a:lnTo>
                    <a:pt x="214" y="237"/>
                  </a:lnTo>
                  <a:close/>
                  <a:moveTo>
                    <a:pt x="290" y="237"/>
                  </a:moveTo>
                  <a:lnTo>
                    <a:pt x="309" y="237"/>
                  </a:lnTo>
                  <a:lnTo>
                    <a:pt x="309" y="255"/>
                  </a:lnTo>
                  <a:lnTo>
                    <a:pt x="290" y="255"/>
                  </a:lnTo>
                  <a:lnTo>
                    <a:pt x="290" y="237"/>
                  </a:lnTo>
                  <a:close/>
                  <a:moveTo>
                    <a:pt x="52" y="293"/>
                  </a:moveTo>
                  <a:cubicBezTo>
                    <a:pt x="50" y="293"/>
                    <a:pt x="47" y="294"/>
                    <a:pt x="46" y="296"/>
                  </a:cubicBezTo>
                  <a:cubicBezTo>
                    <a:pt x="44" y="297"/>
                    <a:pt x="43" y="300"/>
                    <a:pt x="43" y="302"/>
                  </a:cubicBezTo>
                  <a:lnTo>
                    <a:pt x="43" y="338"/>
                  </a:lnTo>
                  <a:cubicBezTo>
                    <a:pt x="44" y="343"/>
                    <a:pt x="47" y="347"/>
                    <a:pt x="52" y="347"/>
                  </a:cubicBezTo>
                  <a:lnTo>
                    <a:pt x="88" y="347"/>
                  </a:lnTo>
                  <a:cubicBezTo>
                    <a:pt x="93" y="346"/>
                    <a:pt x="97" y="343"/>
                    <a:pt x="97" y="338"/>
                  </a:cubicBezTo>
                  <a:lnTo>
                    <a:pt x="97" y="302"/>
                  </a:lnTo>
                  <a:cubicBezTo>
                    <a:pt x="96" y="297"/>
                    <a:pt x="93" y="293"/>
                    <a:pt x="88" y="293"/>
                  </a:cubicBezTo>
                  <a:lnTo>
                    <a:pt x="52" y="293"/>
                  </a:lnTo>
                  <a:close/>
                  <a:moveTo>
                    <a:pt x="129" y="293"/>
                  </a:moveTo>
                  <a:cubicBezTo>
                    <a:pt x="123" y="294"/>
                    <a:pt x="120" y="297"/>
                    <a:pt x="120" y="302"/>
                  </a:cubicBezTo>
                  <a:lnTo>
                    <a:pt x="120" y="338"/>
                  </a:lnTo>
                  <a:cubicBezTo>
                    <a:pt x="120" y="343"/>
                    <a:pt x="124" y="347"/>
                    <a:pt x="129" y="347"/>
                  </a:cubicBezTo>
                  <a:lnTo>
                    <a:pt x="164" y="347"/>
                  </a:lnTo>
                  <a:cubicBezTo>
                    <a:pt x="170" y="346"/>
                    <a:pt x="173" y="343"/>
                    <a:pt x="173" y="338"/>
                  </a:cubicBezTo>
                  <a:lnTo>
                    <a:pt x="173" y="302"/>
                  </a:lnTo>
                  <a:cubicBezTo>
                    <a:pt x="173" y="297"/>
                    <a:pt x="169" y="293"/>
                    <a:pt x="164" y="293"/>
                  </a:cubicBezTo>
                  <a:lnTo>
                    <a:pt x="129" y="293"/>
                  </a:lnTo>
                  <a:close/>
                  <a:moveTo>
                    <a:pt x="205" y="293"/>
                  </a:moveTo>
                  <a:cubicBezTo>
                    <a:pt x="200" y="294"/>
                    <a:pt x="196" y="297"/>
                    <a:pt x="196" y="302"/>
                  </a:cubicBezTo>
                  <a:lnTo>
                    <a:pt x="196" y="338"/>
                  </a:lnTo>
                  <a:cubicBezTo>
                    <a:pt x="197" y="343"/>
                    <a:pt x="200" y="347"/>
                    <a:pt x="205" y="347"/>
                  </a:cubicBezTo>
                  <a:lnTo>
                    <a:pt x="241" y="347"/>
                  </a:lnTo>
                  <a:cubicBezTo>
                    <a:pt x="246" y="346"/>
                    <a:pt x="250" y="343"/>
                    <a:pt x="250" y="338"/>
                  </a:cubicBezTo>
                  <a:lnTo>
                    <a:pt x="250" y="302"/>
                  </a:lnTo>
                  <a:cubicBezTo>
                    <a:pt x="249" y="297"/>
                    <a:pt x="246" y="293"/>
                    <a:pt x="241" y="293"/>
                  </a:cubicBezTo>
                  <a:lnTo>
                    <a:pt x="205" y="293"/>
                  </a:lnTo>
                  <a:close/>
                  <a:moveTo>
                    <a:pt x="61" y="311"/>
                  </a:moveTo>
                  <a:lnTo>
                    <a:pt x="79" y="311"/>
                  </a:lnTo>
                  <a:lnTo>
                    <a:pt x="79" y="329"/>
                  </a:lnTo>
                  <a:lnTo>
                    <a:pt x="61" y="329"/>
                  </a:lnTo>
                  <a:lnTo>
                    <a:pt x="61" y="311"/>
                  </a:lnTo>
                  <a:close/>
                  <a:moveTo>
                    <a:pt x="137" y="311"/>
                  </a:moveTo>
                  <a:lnTo>
                    <a:pt x="156" y="311"/>
                  </a:lnTo>
                  <a:lnTo>
                    <a:pt x="156" y="329"/>
                  </a:lnTo>
                  <a:lnTo>
                    <a:pt x="137" y="329"/>
                  </a:lnTo>
                  <a:lnTo>
                    <a:pt x="137" y="311"/>
                  </a:lnTo>
                  <a:close/>
                  <a:moveTo>
                    <a:pt x="214" y="311"/>
                  </a:moveTo>
                  <a:lnTo>
                    <a:pt x="232" y="311"/>
                  </a:lnTo>
                  <a:lnTo>
                    <a:pt x="232" y="329"/>
                  </a:lnTo>
                  <a:lnTo>
                    <a:pt x="214" y="329"/>
                  </a:lnTo>
                  <a:lnTo>
                    <a:pt x="214" y="311"/>
                  </a:lnTo>
                  <a:close/>
                </a:path>
              </a:pathLst>
            </a:custGeom>
            <a:solidFill>
              <a:schemeClr val="bg1">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900">
                <a:solidFill>
                  <a:prstClr val="black">
                    <a:lumMod val="65000"/>
                    <a:lumOff val="35000"/>
                  </a:prstClr>
                </a:solidFill>
                <a:latin typeface="+mn-ea"/>
                <a:cs typeface="Calibri" pitchFamily="34" charset="0"/>
              </a:endParaRPr>
            </a:p>
          </p:txBody>
        </p:sp>
        <p:sp>
          <p:nvSpPr>
            <p:cNvPr id="369" name="제목 2"/>
            <p:cNvSpPr txBox="1">
              <a:spLocks/>
            </p:cNvSpPr>
            <p:nvPr/>
          </p:nvSpPr>
          <p:spPr bwMode="auto">
            <a:xfrm>
              <a:off x="390595" y="3309232"/>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grpSp>
      <p:grpSp>
        <p:nvGrpSpPr>
          <p:cNvPr id="370" name="그룹 369"/>
          <p:cNvGrpSpPr/>
          <p:nvPr/>
        </p:nvGrpSpPr>
        <p:grpSpPr>
          <a:xfrm>
            <a:off x="2559441" y="4319999"/>
            <a:ext cx="209548" cy="898394"/>
            <a:chOff x="391806" y="3853979"/>
            <a:chExt cx="209548" cy="898394"/>
          </a:xfrm>
        </p:grpSpPr>
        <p:sp>
          <p:nvSpPr>
            <p:cNvPr id="371" name="제목 2"/>
            <p:cNvSpPr txBox="1">
              <a:spLocks/>
            </p:cNvSpPr>
            <p:nvPr/>
          </p:nvSpPr>
          <p:spPr bwMode="auto">
            <a:xfrm>
              <a:off x="391806" y="3853979"/>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372" name="제목 2"/>
            <p:cNvSpPr txBox="1">
              <a:spLocks/>
            </p:cNvSpPr>
            <p:nvPr/>
          </p:nvSpPr>
          <p:spPr bwMode="auto">
            <a:xfrm>
              <a:off x="391806" y="4037335"/>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373" name="제목 2"/>
            <p:cNvSpPr txBox="1">
              <a:spLocks/>
            </p:cNvSpPr>
            <p:nvPr/>
          </p:nvSpPr>
          <p:spPr bwMode="auto">
            <a:xfrm>
              <a:off x="391806" y="4220691"/>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374" name="제목 2"/>
            <p:cNvSpPr txBox="1">
              <a:spLocks/>
            </p:cNvSpPr>
            <p:nvPr userDrawn="1"/>
          </p:nvSpPr>
          <p:spPr bwMode="auto">
            <a:xfrm>
              <a:off x="391806" y="4419236"/>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sp>
          <p:nvSpPr>
            <p:cNvPr id="375" name="제목 2"/>
            <p:cNvSpPr txBox="1">
              <a:spLocks/>
            </p:cNvSpPr>
            <p:nvPr userDrawn="1"/>
          </p:nvSpPr>
          <p:spPr bwMode="auto">
            <a:xfrm>
              <a:off x="391806" y="4608359"/>
              <a:ext cx="209548"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700" dirty="0">
                  <a:solidFill>
                    <a:prstClr val="white">
                      <a:lumMod val="50000"/>
                    </a:prstClr>
                  </a:solidFill>
                  <a:latin typeface="+mn-ea"/>
                  <a:ea typeface="+mn-ea"/>
                </a:rPr>
                <a:t>##</a:t>
              </a:r>
              <a:endParaRPr lang="en-US" altLang="ko-KR" sz="900" dirty="0">
                <a:solidFill>
                  <a:prstClr val="white">
                    <a:lumMod val="50000"/>
                  </a:prstClr>
                </a:solidFill>
                <a:latin typeface="+mn-ea"/>
                <a:ea typeface="+mn-ea"/>
              </a:endParaRPr>
            </a:p>
          </p:txBody>
        </p:sp>
      </p:grpSp>
      <p:sp>
        <p:nvSpPr>
          <p:cNvPr id="376" name="제목 2"/>
          <p:cNvSpPr txBox="1">
            <a:spLocks/>
          </p:cNvSpPr>
          <p:nvPr/>
        </p:nvSpPr>
        <p:spPr bwMode="auto">
          <a:xfrm>
            <a:off x="2375906" y="1737857"/>
            <a:ext cx="1353540" cy="162323"/>
          </a:xfrm>
          <a:prstGeom prst="rect">
            <a:avLst/>
          </a:prstGeom>
          <a:solidFill>
            <a:schemeClr val="bg1"/>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endParaRPr lang="en-US" altLang="ko-KR" sz="600" dirty="0">
              <a:solidFill>
                <a:prstClr val="black">
                  <a:lumMod val="75000"/>
                  <a:lumOff val="25000"/>
                </a:prstClr>
              </a:solidFill>
              <a:latin typeface="+mn-ea"/>
              <a:ea typeface="+mn-ea"/>
            </a:endParaRPr>
          </a:p>
        </p:txBody>
      </p:sp>
      <p:pic>
        <p:nvPicPr>
          <p:cNvPr id="377" name="그림 376"/>
          <p:cNvPicPr>
            <a:picLocks noChangeAspect="1"/>
          </p:cNvPicPr>
          <p:nvPr/>
        </p:nvPicPr>
        <p:blipFill>
          <a:blip r:embed="rId6" cstate="print">
            <a:biLevel thresh="75000"/>
            <a:extLst>
              <a:ext uri="{28A0092B-C50C-407E-A947-70E740481C1C}">
                <a14:useLocalDpi xmlns:a14="http://schemas.microsoft.com/office/drawing/2010/main" val="0"/>
              </a:ext>
            </a:extLst>
          </a:blip>
          <a:stretch>
            <a:fillRect/>
          </a:stretch>
        </p:blipFill>
        <p:spPr>
          <a:xfrm>
            <a:off x="2405659" y="1770368"/>
            <a:ext cx="97300" cy="97300"/>
          </a:xfrm>
          <a:prstGeom prst="rect">
            <a:avLst/>
          </a:prstGeom>
        </p:spPr>
      </p:pic>
      <p:grpSp>
        <p:nvGrpSpPr>
          <p:cNvPr id="378" name="그룹 377"/>
          <p:cNvGrpSpPr/>
          <p:nvPr/>
        </p:nvGrpSpPr>
        <p:grpSpPr>
          <a:xfrm>
            <a:off x="3857175" y="2173929"/>
            <a:ext cx="68194" cy="1170858"/>
            <a:chOff x="1658370" y="2628004"/>
            <a:chExt cx="68194" cy="1170858"/>
          </a:xfrm>
        </p:grpSpPr>
        <p:pic>
          <p:nvPicPr>
            <p:cNvPr id="379" name="그림 3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628004"/>
              <a:ext cx="68194" cy="68194"/>
            </a:xfrm>
            <a:prstGeom prst="rect">
              <a:avLst/>
            </a:prstGeom>
          </p:spPr>
        </p:pic>
        <p:pic>
          <p:nvPicPr>
            <p:cNvPr id="380" name="그림 37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811781"/>
              <a:ext cx="68194" cy="68194"/>
            </a:xfrm>
            <a:prstGeom prst="rect">
              <a:avLst/>
            </a:prstGeom>
          </p:spPr>
        </p:pic>
        <p:pic>
          <p:nvPicPr>
            <p:cNvPr id="381" name="그림 38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995558"/>
              <a:ext cx="68194" cy="68194"/>
            </a:xfrm>
            <a:prstGeom prst="rect">
              <a:avLst/>
            </a:prstGeom>
          </p:spPr>
        </p:pic>
        <p:pic>
          <p:nvPicPr>
            <p:cNvPr id="382" name="그림 38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179335"/>
              <a:ext cx="68194" cy="68194"/>
            </a:xfrm>
            <a:prstGeom prst="rect">
              <a:avLst/>
            </a:prstGeom>
          </p:spPr>
        </p:pic>
        <p:pic>
          <p:nvPicPr>
            <p:cNvPr id="383" name="그림 38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363112"/>
              <a:ext cx="68194" cy="68194"/>
            </a:xfrm>
            <a:prstGeom prst="rect">
              <a:avLst/>
            </a:prstGeom>
          </p:spPr>
        </p:pic>
        <p:pic>
          <p:nvPicPr>
            <p:cNvPr id="384" name="그림 38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546889"/>
              <a:ext cx="68194" cy="68194"/>
            </a:xfrm>
            <a:prstGeom prst="rect">
              <a:avLst/>
            </a:prstGeom>
          </p:spPr>
        </p:pic>
        <p:pic>
          <p:nvPicPr>
            <p:cNvPr id="385" name="그림 38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3730668"/>
              <a:ext cx="68194" cy="68194"/>
            </a:xfrm>
            <a:prstGeom prst="rect">
              <a:avLst/>
            </a:prstGeom>
          </p:spPr>
        </p:pic>
      </p:grpSp>
      <p:pic>
        <p:nvPicPr>
          <p:cNvPr id="386" name="그림 38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4385162"/>
            <a:ext cx="68194" cy="68194"/>
          </a:xfrm>
          <a:prstGeom prst="rect">
            <a:avLst/>
          </a:prstGeom>
        </p:spPr>
      </p:pic>
      <p:pic>
        <p:nvPicPr>
          <p:cNvPr id="387" name="그림 3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4568939"/>
            <a:ext cx="68194" cy="68194"/>
          </a:xfrm>
          <a:prstGeom prst="rect">
            <a:avLst/>
          </a:prstGeom>
        </p:spPr>
      </p:pic>
      <p:pic>
        <p:nvPicPr>
          <p:cNvPr id="388" name="그림 38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4752716"/>
            <a:ext cx="68194" cy="68194"/>
          </a:xfrm>
          <a:prstGeom prst="rect">
            <a:avLst/>
          </a:prstGeom>
        </p:spPr>
      </p:pic>
      <p:grpSp>
        <p:nvGrpSpPr>
          <p:cNvPr id="389" name="그룹 388"/>
          <p:cNvGrpSpPr/>
          <p:nvPr/>
        </p:nvGrpSpPr>
        <p:grpSpPr>
          <a:xfrm>
            <a:off x="2566755" y="3419674"/>
            <a:ext cx="104774" cy="707482"/>
            <a:chOff x="633524" y="2816434"/>
            <a:chExt cx="104774" cy="707482"/>
          </a:xfrm>
        </p:grpSpPr>
        <p:sp>
          <p:nvSpPr>
            <p:cNvPr id="390" name="제목 2"/>
            <p:cNvSpPr txBox="1">
              <a:spLocks/>
            </p:cNvSpPr>
            <p:nvPr/>
          </p:nvSpPr>
          <p:spPr bwMode="auto">
            <a:xfrm>
              <a:off x="633524" y="2816434"/>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sp>
          <p:nvSpPr>
            <p:cNvPr id="391" name="제목 2"/>
            <p:cNvSpPr txBox="1">
              <a:spLocks/>
            </p:cNvSpPr>
            <p:nvPr userDrawn="1"/>
          </p:nvSpPr>
          <p:spPr bwMode="auto">
            <a:xfrm>
              <a:off x="633524" y="3379902"/>
              <a:ext cx="104774" cy="14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lnSpc>
                  <a:spcPct val="200000"/>
                </a:lnSpc>
                <a:buClr>
                  <a:srgbClr val="336699"/>
                </a:buClr>
              </a:pPr>
              <a:r>
                <a:rPr lang="en-US" altLang="ko-KR" sz="500" dirty="0" err="1">
                  <a:solidFill>
                    <a:prstClr val="white">
                      <a:lumMod val="50000"/>
                    </a:prstClr>
                  </a:solidFill>
                  <a:latin typeface="+mn-ea"/>
                  <a:ea typeface="+mn-ea"/>
                </a:rPr>
                <a:t>abc</a:t>
              </a:r>
              <a:endParaRPr lang="en-US" altLang="ko-KR" sz="700" dirty="0">
                <a:solidFill>
                  <a:prstClr val="white">
                    <a:lumMod val="50000"/>
                  </a:prstClr>
                </a:solidFill>
                <a:latin typeface="+mn-ea"/>
                <a:ea typeface="+mn-ea"/>
              </a:endParaRPr>
            </a:p>
          </p:txBody>
        </p:sp>
      </p:grpSp>
      <p:grpSp>
        <p:nvGrpSpPr>
          <p:cNvPr id="392" name="그룹 391"/>
          <p:cNvGrpSpPr/>
          <p:nvPr/>
        </p:nvGrpSpPr>
        <p:grpSpPr>
          <a:xfrm>
            <a:off x="3857175" y="3483562"/>
            <a:ext cx="68194" cy="435748"/>
            <a:chOff x="1658370" y="2628004"/>
            <a:chExt cx="68194" cy="435748"/>
          </a:xfrm>
        </p:grpSpPr>
        <p:pic>
          <p:nvPicPr>
            <p:cNvPr id="393" name="그림 3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628004"/>
              <a:ext cx="68194" cy="68194"/>
            </a:xfrm>
            <a:prstGeom prst="rect">
              <a:avLst/>
            </a:prstGeom>
          </p:spPr>
        </p:pic>
        <p:pic>
          <p:nvPicPr>
            <p:cNvPr id="394" name="그림 39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811781"/>
              <a:ext cx="68194" cy="68194"/>
            </a:xfrm>
            <a:prstGeom prst="rect">
              <a:avLst/>
            </a:prstGeom>
          </p:spPr>
        </p:pic>
        <p:pic>
          <p:nvPicPr>
            <p:cNvPr id="395" name="그림 39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658370" y="2995558"/>
              <a:ext cx="68194" cy="68194"/>
            </a:xfrm>
            <a:prstGeom prst="rect">
              <a:avLst/>
            </a:prstGeom>
          </p:spPr>
        </p:pic>
      </p:grpSp>
      <p:sp>
        <p:nvSpPr>
          <p:cNvPr id="396" name="제목 2"/>
          <p:cNvSpPr txBox="1">
            <a:spLocks/>
          </p:cNvSpPr>
          <p:nvPr/>
        </p:nvSpPr>
        <p:spPr bwMode="auto">
          <a:xfrm>
            <a:off x="2353451" y="1928220"/>
            <a:ext cx="1593702" cy="139461"/>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500" dirty="0">
                <a:solidFill>
                  <a:prstClr val="black">
                    <a:lumMod val="75000"/>
                    <a:lumOff val="25000"/>
                  </a:prstClr>
                </a:solidFill>
                <a:latin typeface="+mn-ea"/>
                <a:ea typeface="+mn-ea"/>
              </a:rPr>
              <a:t>Dimension</a:t>
            </a:r>
          </a:p>
        </p:txBody>
      </p:sp>
      <p:sp>
        <p:nvSpPr>
          <p:cNvPr id="397" name="제목 2"/>
          <p:cNvSpPr txBox="1">
            <a:spLocks/>
          </p:cNvSpPr>
          <p:nvPr/>
        </p:nvSpPr>
        <p:spPr bwMode="auto">
          <a:xfrm>
            <a:off x="2353451" y="4178850"/>
            <a:ext cx="1593702" cy="139461"/>
          </a:xfrm>
          <a:prstGeom prst="rect">
            <a:avLst/>
          </a:prstGeom>
          <a:solidFill>
            <a:schemeClr val="bg1">
              <a:lumMod val="95000"/>
            </a:schemeClr>
          </a:solidFill>
          <a:ln w="3175">
            <a:solidFill>
              <a:schemeClr val="bg1">
                <a:lumMod val="85000"/>
              </a:schemeClr>
            </a:solidFill>
          </a:ln>
          <a:extLst/>
        </p:spPr>
        <p:txBody>
          <a:bodyPr lIns="7200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500" dirty="0">
                <a:solidFill>
                  <a:prstClr val="black">
                    <a:lumMod val="75000"/>
                    <a:lumOff val="25000"/>
                  </a:prstClr>
                </a:solidFill>
                <a:latin typeface="+mn-ea"/>
                <a:ea typeface="+mn-ea"/>
              </a:rPr>
              <a:t>Measure</a:t>
            </a:r>
          </a:p>
        </p:txBody>
      </p:sp>
      <p:grpSp>
        <p:nvGrpSpPr>
          <p:cNvPr id="398" name="그룹 397"/>
          <p:cNvGrpSpPr/>
          <p:nvPr/>
        </p:nvGrpSpPr>
        <p:grpSpPr>
          <a:xfrm>
            <a:off x="3721941" y="2164774"/>
            <a:ext cx="95701" cy="1190174"/>
            <a:chOff x="1351936" y="2677662"/>
            <a:chExt cx="95701" cy="1190174"/>
          </a:xfrm>
          <a:solidFill>
            <a:schemeClr val="bg1">
              <a:lumMod val="75000"/>
            </a:schemeClr>
          </a:solidFill>
        </p:grpSpPr>
        <p:grpSp>
          <p:nvGrpSpPr>
            <p:cNvPr id="399" name="그룹 398"/>
            <p:cNvGrpSpPr/>
            <p:nvPr/>
          </p:nvGrpSpPr>
          <p:grpSpPr>
            <a:xfrm rot="10800000">
              <a:off x="1351936" y="2677662"/>
              <a:ext cx="95701" cy="78173"/>
              <a:chOff x="4612159" y="975341"/>
              <a:chExt cx="1016959" cy="830701"/>
            </a:xfrm>
            <a:grpFill/>
          </p:grpSpPr>
          <p:sp>
            <p:nvSpPr>
              <p:cNvPr id="454" name="타원 453"/>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55" name="그룹 454"/>
              <p:cNvGrpSpPr/>
              <p:nvPr/>
            </p:nvGrpSpPr>
            <p:grpSpPr>
              <a:xfrm>
                <a:off x="4832791" y="1289832"/>
                <a:ext cx="584906" cy="201719"/>
                <a:chOff x="4832791" y="1753520"/>
                <a:chExt cx="584906" cy="201719"/>
              </a:xfrm>
              <a:grpFill/>
            </p:grpSpPr>
            <p:sp>
              <p:nvSpPr>
                <p:cNvPr id="460" name="타원 459"/>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61" name="타원 460"/>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56" name="그룹 455"/>
              <p:cNvGrpSpPr/>
              <p:nvPr/>
            </p:nvGrpSpPr>
            <p:grpSpPr>
              <a:xfrm>
                <a:off x="4612159" y="1604323"/>
                <a:ext cx="1016959" cy="201719"/>
                <a:chOff x="4612159" y="2063335"/>
                <a:chExt cx="1016959" cy="201719"/>
              </a:xfrm>
              <a:grpFill/>
            </p:grpSpPr>
            <p:sp>
              <p:nvSpPr>
                <p:cNvPr id="457" name="타원 456"/>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58" name="타원 457"/>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59" name="타원 458"/>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0" name="그룹 399"/>
            <p:cNvGrpSpPr/>
            <p:nvPr/>
          </p:nvGrpSpPr>
          <p:grpSpPr>
            <a:xfrm rot="10800000">
              <a:off x="1351936" y="2862995"/>
              <a:ext cx="95701" cy="78173"/>
              <a:chOff x="4612159" y="975341"/>
              <a:chExt cx="1016959" cy="830701"/>
            </a:xfrm>
            <a:grpFill/>
          </p:grpSpPr>
          <p:sp>
            <p:nvSpPr>
              <p:cNvPr id="446" name="타원 44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47" name="그룹 446"/>
              <p:cNvGrpSpPr/>
              <p:nvPr/>
            </p:nvGrpSpPr>
            <p:grpSpPr>
              <a:xfrm>
                <a:off x="4832791" y="1289832"/>
                <a:ext cx="584906" cy="201719"/>
                <a:chOff x="4832791" y="1753520"/>
                <a:chExt cx="584906" cy="201719"/>
              </a:xfrm>
              <a:grpFill/>
            </p:grpSpPr>
            <p:sp>
              <p:nvSpPr>
                <p:cNvPr id="452" name="타원 45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53" name="타원 45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48" name="그룹 447"/>
              <p:cNvGrpSpPr/>
              <p:nvPr/>
            </p:nvGrpSpPr>
            <p:grpSpPr>
              <a:xfrm>
                <a:off x="4612159" y="1604323"/>
                <a:ext cx="1016959" cy="201719"/>
                <a:chOff x="4612159" y="2063335"/>
                <a:chExt cx="1016959" cy="201719"/>
              </a:xfrm>
              <a:grpFill/>
            </p:grpSpPr>
            <p:sp>
              <p:nvSpPr>
                <p:cNvPr id="449" name="타원 44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50" name="타원 44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51" name="타원 45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1" name="그룹 400"/>
            <p:cNvGrpSpPr/>
            <p:nvPr/>
          </p:nvGrpSpPr>
          <p:grpSpPr>
            <a:xfrm rot="10800000">
              <a:off x="1351936" y="3048328"/>
              <a:ext cx="95701" cy="78173"/>
              <a:chOff x="4612159" y="975341"/>
              <a:chExt cx="1016959" cy="830701"/>
            </a:xfrm>
            <a:grpFill/>
          </p:grpSpPr>
          <p:sp>
            <p:nvSpPr>
              <p:cNvPr id="438" name="타원 437"/>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39" name="그룹 438"/>
              <p:cNvGrpSpPr/>
              <p:nvPr/>
            </p:nvGrpSpPr>
            <p:grpSpPr>
              <a:xfrm>
                <a:off x="4832791" y="1289832"/>
                <a:ext cx="584906" cy="201719"/>
                <a:chOff x="4832791" y="1753520"/>
                <a:chExt cx="584906" cy="201719"/>
              </a:xfrm>
              <a:grpFill/>
            </p:grpSpPr>
            <p:sp>
              <p:nvSpPr>
                <p:cNvPr id="444" name="타원 443"/>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45" name="타원 444"/>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40" name="그룹 439"/>
              <p:cNvGrpSpPr/>
              <p:nvPr/>
            </p:nvGrpSpPr>
            <p:grpSpPr>
              <a:xfrm>
                <a:off x="4612159" y="1604323"/>
                <a:ext cx="1016959" cy="201719"/>
                <a:chOff x="4612159" y="2063335"/>
                <a:chExt cx="1016959" cy="201719"/>
              </a:xfrm>
              <a:grpFill/>
            </p:grpSpPr>
            <p:sp>
              <p:nvSpPr>
                <p:cNvPr id="441" name="타원 44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42" name="타원 441"/>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43" name="타원 442"/>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2" name="그룹 401"/>
            <p:cNvGrpSpPr/>
            <p:nvPr/>
          </p:nvGrpSpPr>
          <p:grpSpPr>
            <a:xfrm rot="10800000">
              <a:off x="1351936" y="3233661"/>
              <a:ext cx="95701" cy="78173"/>
              <a:chOff x="4612159" y="975341"/>
              <a:chExt cx="1016959" cy="830701"/>
            </a:xfrm>
            <a:grpFill/>
          </p:grpSpPr>
          <p:sp>
            <p:nvSpPr>
              <p:cNvPr id="430" name="타원 429"/>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31" name="그룹 430"/>
              <p:cNvGrpSpPr/>
              <p:nvPr/>
            </p:nvGrpSpPr>
            <p:grpSpPr>
              <a:xfrm>
                <a:off x="4832791" y="1289832"/>
                <a:ext cx="584906" cy="201719"/>
                <a:chOff x="4832791" y="1753520"/>
                <a:chExt cx="584906" cy="201719"/>
              </a:xfrm>
              <a:grpFill/>
            </p:grpSpPr>
            <p:sp>
              <p:nvSpPr>
                <p:cNvPr id="436" name="타원 43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37" name="타원 43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32" name="그룹 431"/>
              <p:cNvGrpSpPr/>
              <p:nvPr/>
            </p:nvGrpSpPr>
            <p:grpSpPr>
              <a:xfrm>
                <a:off x="4612159" y="1604323"/>
                <a:ext cx="1016959" cy="201719"/>
                <a:chOff x="4612159" y="2063335"/>
                <a:chExt cx="1016959" cy="201719"/>
              </a:xfrm>
              <a:grpFill/>
            </p:grpSpPr>
            <p:sp>
              <p:nvSpPr>
                <p:cNvPr id="433" name="타원 43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34" name="타원 43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35" name="타원 43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3" name="그룹 402"/>
            <p:cNvGrpSpPr/>
            <p:nvPr/>
          </p:nvGrpSpPr>
          <p:grpSpPr>
            <a:xfrm rot="10800000">
              <a:off x="1351936" y="3418995"/>
              <a:ext cx="95701" cy="78173"/>
              <a:chOff x="4612159" y="975341"/>
              <a:chExt cx="1016959" cy="830701"/>
            </a:xfrm>
            <a:grpFill/>
          </p:grpSpPr>
          <p:sp>
            <p:nvSpPr>
              <p:cNvPr id="422" name="타원 42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23" name="그룹 422"/>
              <p:cNvGrpSpPr/>
              <p:nvPr/>
            </p:nvGrpSpPr>
            <p:grpSpPr>
              <a:xfrm>
                <a:off x="4832791" y="1289832"/>
                <a:ext cx="584906" cy="201719"/>
                <a:chOff x="4832791" y="1753520"/>
                <a:chExt cx="584906" cy="201719"/>
              </a:xfrm>
              <a:grpFill/>
            </p:grpSpPr>
            <p:sp>
              <p:nvSpPr>
                <p:cNvPr id="428" name="타원 42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29" name="타원 42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24" name="그룹 423"/>
              <p:cNvGrpSpPr/>
              <p:nvPr/>
            </p:nvGrpSpPr>
            <p:grpSpPr>
              <a:xfrm>
                <a:off x="4612159" y="1604323"/>
                <a:ext cx="1016959" cy="201719"/>
                <a:chOff x="4612159" y="2063335"/>
                <a:chExt cx="1016959" cy="201719"/>
              </a:xfrm>
              <a:grpFill/>
            </p:grpSpPr>
            <p:sp>
              <p:nvSpPr>
                <p:cNvPr id="425" name="타원 42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26" name="타원 42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27" name="타원 42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4" name="그룹 403"/>
            <p:cNvGrpSpPr/>
            <p:nvPr/>
          </p:nvGrpSpPr>
          <p:grpSpPr>
            <a:xfrm rot="10800000">
              <a:off x="1351936" y="3604329"/>
              <a:ext cx="95701" cy="78173"/>
              <a:chOff x="4612159" y="975341"/>
              <a:chExt cx="1016959" cy="830701"/>
            </a:xfrm>
            <a:grpFill/>
          </p:grpSpPr>
          <p:sp>
            <p:nvSpPr>
              <p:cNvPr id="414" name="타원 413"/>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15" name="그룹 414"/>
              <p:cNvGrpSpPr/>
              <p:nvPr/>
            </p:nvGrpSpPr>
            <p:grpSpPr>
              <a:xfrm>
                <a:off x="4832791" y="1289832"/>
                <a:ext cx="584906" cy="201719"/>
                <a:chOff x="4832791" y="1753520"/>
                <a:chExt cx="584906" cy="201719"/>
              </a:xfrm>
              <a:grpFill/>
            </p:grpSpPr>
            <p:sp>
              <p:nvSpPr>
                <p:cNvPr id="420" name="타원 419"/>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21" name="타원 420"/>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16" name="그룹 415"/>
              <p:cNvGrpSpPr/>
              <p:nvPr/>
            </p:nvGrpSpPr>
            <p:grpSpPr>
              <a:xfrm>
                <a:off x="4612159" y="1604323"/>
                <a:ext cx="1016959" cy="201719"/>
                <a:chOff x="4612159" y="2063335"/>
                <a:chExt cx="1016959" cy="201719"/>
              </a:xfrm>
              <a:grpFill/>
            </p:grpSpPr>
            <p:sp>
              <p:nvSpPr>
                <p:cNvPr id="417" name="타원 416"/>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18" name="타원 417"/>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19" name="타원 418"/>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05" name="그룹 404"/>
            <p:cNvGrpSpPr/>
            <p:nvPr/>
          </p:nvGrpSpPr>
          <p:grpSpPr>
            <a:xfrm rot="10800000">
              <a:off x="1351936" y="3789663"/>
              <a:ext cx="95701" cy="78173"/>
              <a:chOff x="4612159" y="975341"/>
              <a:chExt cx="1016959" cy="830701"/>
            </a:xfrm>
            <a:grpFill/>
          </p:grpSpPr>
          <p:sp>
            <p:nvSpPr>
              <p:cNvPr id="406" name="타원 40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07" name="그룹 406"/>
              <p:cNvGrpSpPr/>
              <p:nvPr/>
            </p:nvGrpSpPr>
            <p:grpSpPr>
              <a:xfrm>
                <a:off x="4832791" y="1289832"/>
                <a:ext cx="584906" cy="201719"/>
                <a:chOff x="4832791" y="1753520"/>
                <a:chExt cx="584906" cy="201719"/>
              </a:xfrm>
              <a:grpFill/>
            </p:grpSpPr>
            <p:sp>
              <p:nvSpPr>
                <p:cNvPr id="412" name="타원 41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13" name="타원 41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08" name="그룹 407"/>
              <p:cNvGrpSpPr/>
              <p:nvPr/>
            </p:nvGrpSpPr>
            <p:grpSpPr>
              <a:xfrm>
                <a:off x="4612159" y="1604323"/>
                <a:ext cx="1016959" cy="201719"/>
                <a:chOff x="4612159" y="2063335"/>
                <a:chExt cx="1016959" cy="201719"/>
              </a:xfrm>
              <a:grpFill/>
            </p:grpSpPr>
            <p:sp>
              <p:nvSpPr>
                <p:cNvPr id="409" name="타원 40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10" name="타원 40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11" name="타원 41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grpSp>
        <p:nvGrpSpPr>
          <p:cNvPr id="462" name="그룹 461"/>
          <p:cNvGrpSpPr/>
          <p:nvPr/>
        </p:nvGrpSpPr>
        <p:grpSpPr>
          <a:xfrm>
            <a:off x="3721941" y="3478581"/>
            <a:ext cx="95701" cy="448839"/>
            <a:chOff x="1523136" y="4107606"/>
            <a:chExt cx="95701" cy="448839"/>
          </a:xfrm>
          <a:solidFill>
            <a:schemeClr val="bg1">
              <a:lumMod val="75000"/>
            </a:schemeClr>
          </a:solidFill>
        </p:grpSpPr>
        <p:grpSp>
          <p:nvGrpSpPr>
            <p:cNvPr id="463" name="그룹 462"/>
            <p:cNvGrpSpPr/>
            <p:nvPr/>
          </p:nvGrpSpPr>
          <p:grpSpPr>
            <a:xfrm rot="10800000">
              <a:off x="1523136" y="4107606"/>
              <a:ext cx="95701" cy="78173"/>
              <a:chOff x="4612159" y="975341"/>
              <a:chExt cx="1016959" cy="830701"/>
            </a:xfrm>
            <a:grpFill/>
          </p:grpSpPr>
          <p:sp>
            <p:nvSpPr>
              <p:cNvPr id="482" name="타원 481"/>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83" name="그룹 482"/>
              <p:cNvGrpSpPr/>
              <p:nvPr/>
            </p:nvGrpSpPr>
            <p:grpSpPr>
              <a:xfrm>
                <a:off x="4832791" y="1289832"/>
                <a:ext cx="584906" cy="201719"/>
                <a:chOff x="4832791" y="1753520"/>
                <a:chExt cx="584906" cy="201719"/>
              </a:xfrm>
              <a:grpFill/>
            </p:grpSpPr>
            <p:sp>
              <p:nvSpPr>
                <p:cNvPr id="488" name="타원 487"/>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89" name="타원 488"/>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84" name="그룹 483"/>
              <p:cNvGrpSpPr/>
              <p:nvPr/>
            </p:nvGrpSpPr>
            <p:grpSpPr>
              <a:xfrm>
                <a:off x="4612159" y="1604323"/>
                <a:ext cx="1016959" cy="201719"/>
                <a:chOff x="4612159" y="2063335"/>
                <a:chExt cx="1016959" cy="201719"/>
              </a:xfrm>
              <a:grpFill/>
            </p:grpSpPr>
            <p:sp>
              <p:nvSpPr>
                <p:cNvPr id="485" name="타원 484"/>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86" name="타원 485"/>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87" name="타원 486"/>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64" name="그룹 463"/>
            <p:cNvGrpSpPr/>
            <p:nvPr/>
          </p:nvGrpSpPr>
          <p:grpSpPr>
            <a:xfrm rot="10800000">
              <a:off x="1523136" y="4292939"/>
              <a:ext cx="95701" cy="78173"/>
              <a:chOff x="4612159" y="975341"/>
              <a:chExt cx="1016959" cy="830701"/>
            </a:xfrm>
            <a:grpFill/>
          </p:grpSpPr>
          <p:sp>
            <p:nvSpPr>
              <p:cNvPr id="474" name="타원 473"/>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75" name="그룹 474"/>
              <p:cNvGrpSpPr/>
              <p:nvPr/>
            </p:nvGrpSpPr>
            <p:grpSpPr>
              <a:xfrm>
                <a:off x="4832791" y="1289832"/>
                <a:ext cx="584906" cy="201719"/>
                <a:chOff x="4832791" y="1753520"/>
                <a:chExt cx="584906" cy="201719"/>
              </a:xfrm>
              <a:grpFill/>
            </p:grpSpPr>
            <p:sp>
              <p:nvSpPr>
                <p:cNvPr id="480" name="타원 479"/>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81" name="타원 480"/>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76" name="그룹 475"/>
              <p:cNvGrpSpPr/>
              <p:nvPr/>
            </p:nvGrpSpPr>
            <p:grpSpPr>
              <a:xfrm>
                <a:off x="4612159" y="1604323"/>
                <a:ext cx="1016959" cy="201719"/>
                <a:chOff x="4612159" y="2063335"/>
                <a:chExt cx="1016959" cy="201719"/>
              </a:xfrm>
              <a:grpFill/>
            </p:grpSpPr>
            <p:sp>
              <p:nvSpPr>
                <p:cNvPr id="477" name="타원 476"/>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78" name="타원 477"/>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79" name="타원 478"/>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65" name="그룹 464"/>
            <p:cNvGrpSpPr/>
            <p:nvPr/>
          </p:nvGrpSpPr>
          <p:grpSpPr>
            <a:xfrm rot="10800000">
              <a:off x="1523136" y="4478272"/>
              <a:ext cx="95701" cy="78173"/>
              <a:chOff x="4612159" y="975341"/>
              <a:chExt cx="1016959" cy="830701"/>
            </a:xfrm>
            <a:grpFill/>
          </p:grpSpPr>
          <p:sp>
            <p:nvSpPr>
              <p:cNvPr id="466" name="타원 46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67" name="그룹 466"/>
              <p:cNvGrpSpPr/>
              <p:nvPr/>
            </p:nvGrpSpPr>
            <p:grpSpPr>
              <a:xfrm>
                <a:off x="4832791" y="1289832"/>
                <a:ext cx="584906" cy="201719"/>
                <a:chOff x="4832791" y="1753520"/>
                <a:chExt cx="584906" cy="201719"/>
              </a:xfrm>
              <a:grpFill/>
            </p:grpSpPr>
            <p:sp>
              <p:nvSpPr>
                <p:cNvPr id="472" name="타원 47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73" name="타원 47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68" name="그룹 467"/>
              <p:cNvGrpSpPr/>
              <p:nvPr/>
            </p:nvGrpSpPr>
            <p:grpSpPr>
              <a:xfrm>
                <a:off x="4612159" y="1604323"/>
                <a:ext cx="1016959" cy="201719"/>
                <a:chOff x="4612159" y="2063335"/>
                <a:chExt cx="1016959" cy="201719"/>
              </a:xfrm>
              <a:grpFill/>
            </p:grpSpPr>
            <p:sp>
              <p:nvSpPr>
                <p:cNvPr id="469" name="타원 46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70" name="타원 46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71" name="타원 47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grpSp>
        <p:nvGrpSpPr>
          <p:cNvPr id="490" name="그룹 489"/>
          <p:cNvGrpSpPr/>
          <p:nvPr/>
        </p:nvGrpSpPr>
        <p:grpSpPr>
          <a:xfrm rot="10800000">
            <a:off x="3721941" y="4393213"/>
            <a:ext cx="95701" cy="78173"/>
            <a:chOff x="4612159" y="975341"/>
            <a:chExt cx="1016959" cy="830701"/>
          </a:xfrm>
          <a:solidFill>
            <a:schemeClr val="bg1">
              <a:lumMod val="75000"/>
            </a:schemeClr>
          </a:solidFill>
        </p:grpSpPr>
        <p:sp>
          <p:nvSpPr>
            <p:cNvPr id="491" name="타원 490"/>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492" name="그룹 491"/>
            <p:cNvGrpSpPr/>
            <p:nvPr/>
          </p:nvGrpSpPr>
          <p:grpSpPr>
            <a:xfrm>
              <a:off x="4832791" y="1289832"/>
              <a:ext cx="584906" cy="201719"/>
              <a:chOff x="4832791" y="1753520"/>
              <a:chExt cx="584906" cy="201719"/>
            </a:xfrm>
            <a:grpFill/>
          </p:grpSpPr>
          <p:sp>
            <p:nvSpPr>
              <p:cNvPr id="497" name="타원 496"/>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98" name="타원 497"/>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493" name="그룹 492"/>
            <p:cNvGrpSpPr/>
            <p:nvPr/>
          </p:nvGrpSpPr>
          <p:grpSpPr>
            <a:xfrm>
              <a:off x="4612159" y="1604323"/>
              <a:ext cx="1016959" cy="201719"/>
              <a:chOff x="4612159" y="2063335"/>
              <a:chExt cx="1016959" cy="201719"/>
            </a:xfrm>
            <a:grpFill/>
          </p:grpSpPr>
          <p:sp>
            <p:nvSpPr>
              <p:cNvPr id="494" name="타원 493"/>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95" name="타원 494"/>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496" name="타원 495"/>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499" name="그룹 498"/>
          <p:cNvGrpSpPr/>
          <p:nvPr/>
        </p:nvGrpSpPr>
        <p:grpSpPr>
          <a:xfrm rot="10800000">
            <a:off x="3721941" y="4578547"/>
            <a:ext cx="95701" cy="78173"/>
            <a:chOff x="4612159" y="975341"/>
            <a:chExt cx="1016959" cy="830701"/>
          </a:xfrm>
          <a:solidFill>
            <a:schemeClr val="bg1">
              <a:lumMod val="75000"/>
            </a:schemeClr>
          </a:solidFill>
        </p:grpSpPr>
        <p:sp>
          <p:nvSpPr>
            <p:cNvPr id="500" name="타원 499"/>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501" name="그룹 500"/>
            <p:cNvGrpSpPr/>
            <p:nvPr/>
          </p:nvGrpSpPr>
          <p:grpSpPr>
            <a:xfrm>
              <a:off x="4832791" y="1289832"/>
              <a:ext cx="584906" cy="201719"/>
              <a:chOff x="4832791" y="1753520"/>
              <a:chExt cx="584906" cy="201719"/>
            </a:xfrm>
            <a:grpFill/>
          </p:grpSpPr>
          <p:sp>
            <p:nvSpPr>
              <p:cNvPr id="506" name="타원 505"/>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07" name="타원 506"/>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502" name="그룹 501"/>
            <p:cNvGrpSpPr/>
            <p:nvPr/>
          </p:nvGrpSpPr>
          <p:grpSpPr>
            <a:xfrm>
              <a:off x="4612159" y="1604323"/>
              <a:ext cx="1016959" cy="201719"/>
              <a:chOff x="4612159" y="2063335"/>
              <a:chExt cx="1016959" cy="201719"/>
            </a:xfrm>
            <a:grpFill/>
          </p:grpSpPr>
          <p:sp>
            <p:nvSpPr>
              <p:cNvPr id="503" name="타원 502"/>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04" name="타원 503"/>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05" name="타원 504"/>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508" name="그룹 507"/>
          <p:cNvGrpSpPr/>
          <p:nvPr/>
        </p:nvGrpSpPr>
        <p:grpSpPr>
          <a:xfrm rot="10800000">
            <a:off x="3721941" y="4763881"/>
            <a:ext cx="95701" cy="78173"/>
            <a:chOff x="4612159" y="975341"/>
            <a:chExt cx="1016959" cy="830701"/>
          </a:xfrm>
          <a:solidFill>
            <a:schemeClr val="bg1">
              <a:lumMod val="75000"/>
            </a:schemeClr>
          </a:solidFill>
        </p:grpSpPr>
        <p:sp>
          <p:nvSpPr>
            <p:cNvPr id="509" name="타원 508"/>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510" name="그룹 509"/>
            <p:cNvGrpSpPr/>
            <p:nvPr/>
          </p:nvGrpSpPr>
          <p:grpSpPr>
            <a:xfrm>
              <a:off x="4832791" y="1289832"/>
              <a:ext cx="584906" cy="201719"/>
              <a:chOff x="4832791" y="1753520"/>
              <a:chExt cx="584906" cy="201719"/>
            </a:xfrm>
            <a:grpFill/>
          </p:grpSpPr>
          <p:sp>
            <p:nvSpPr>
              <p:cNvPr id="515" name="타원 514"/>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16" name="타원 515"/>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511" name="그룹 510"/>
            <p:cNvGrpSpPr/>
            <p:nvPr/>
          </p:nvGrpSpPr>
          <p:grpSpPr>
            <a:xfrm>
              <a:off x="4612159" y="1604323"/>
              <a:ext cx="1016959" cy="201719"/>
              <a:chOff x="4612159" y="2063335"/>
              <a:chExt cx="1016959" cy="201719"/>
            </a:xfrm>
            <a:grpFill/>
          </p:grpSpPr>
          <p:sp>
            <p:nvSpPr>
              <p:cNvPr id="512" name="타원 511"/>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13" name="타원 512"/>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14" name="타원 513"/>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517" name="그룹 516"/>
          <p:cNvGrpSpPr/>
          <p:nvPr/>
        </p:nvGrpSpPr>
        <p:grpSpPr>
          <a:xfrm>
            <a:off x="2411406" y="1592538"/>
            <a:ext cx="94298" cy="80737"/>
            <a:chOff x="9765378" y="1274795"/>
            <a:chExt cx="135446" cy="115968"/>
          </a:xfrm>
          <a:solidFill>
            <a:schemeClr val="bg1"/>
          </a:solidFill>
        </p:grpSpPr>
        <p:pic>
          <p:nvPicPr>
            <p:cNvPr id="518" name="그림 5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65378" y="1274795"/>
              <a:ext cx="126088" cy="103826"/>
            </a:xfrm>
            <a:prstGeom prst="rect">
              <a:avLst/>
            </a:prstGeom>
            <a:grpFill/>
            <a:ln>
              <a:noFill/>
            </a:ln>
          </p:spPr>
        </p:pic>
        <p:pic>
          <p:nvPicPr>
            <p:cNvPr id="519" name="그림 5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26790" y="1316729"/>
              <a:ext cx="74034" cy="74034"/>
            </a:xfrm>
            <a:prstGeom prst="rect">
              <a:avLst/>
            </a:prstGeom>
            <a:grpFill/>
          </p:spPr>
        </p:pic>
      </p:grpSp>
      <p:sp>
        <p:nvSpPr>
          <p:cNvPr id="520" name="직사각형 519"/>
          <p:cNvSpPr/>
          <p:nvPr/>
        </p:nvSpPr>
        <p:spPr>
          <a:xfrm>
            <a:off x="2458308" y="1543571"/>
            <a:ext cx="652251" cy="184666"/>
          </a:xfrm>
          <a:prstGeom prst="rect">
            <a:avLst/>
          </a:prstGeom>
        </p:spPr>
        <p:txBody>
          <a:bodyPr wrap="square">
            <a:spAutoFit/>
          </a:bodyPr>
          <a:lstStyle/>
          <a:p>
            <a:pPr>
              <a:buClr>
                <a:srgbClr val="336699"/>
              </a:buClr>
            </a:pPr>
            <a:r>
              <a:rPr lang="en-US" altLang="ko-KR" sz="600" dirty="0" err="1">
                <a:solidFill>
                  <a:prstClr val="black"/>
                </a:solidFill>
                <a:latin typeface="+mn-ea"/>
                <a:cs typeface="Nanum Gothic" charset="-127"/>
              </a:rPr>
              <a:t>Datasource</a:t>
            </a:r>
            <a:endParaRPr lang="en-US" altLang="ko-KR" sz="600" b="1" dirty="0">
              <a:solidFill>
                <a:prstClr val="black"/>
              </a:solidFill>
              <a:latin typeface="+mn-ea"/>
              <a:cs typeface="Nanum Gothic" charset="-127"/>
            </a:endParaRPr>
          </a:p>
        </p:txBody>
      </p:sp>
      <p:pic>
        <p:nvPicPr>
          <p:cNvPr id="521" name="그림 5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63741" y="4017607"/>
            <a:ext cx="83912" cy="83912"/>
          </a:xfrm>
          <a:prstGeom prst="rect">
            <a:avLst/>
          </a:prstGeom>
        </p:spPr>
      </p:pic>
      <p:sp>
        <p:nvSpPr>
          <p:cNvPr id="522" name="십자형[C] 521"/>
          <p:cNvSpPr/>
          <p:nvPr/>
        </p:nvSpPr>
        <p:spPr>
          <a:xfrm>
            <a:off x="3783258" y="1755135"/>
            <a:ext cx="114960" cy="114960"/>
          </a:xfrm>
          <a:prstGeom prst="plus">
            <a:avLst>
              <a:gd name="adj" fmla="val 40067"/>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523" name="그림 522"/>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2404383" y="4760229"/>
            <a:ext cx="55317" cy="54463"/>
          </a:xfrm>
          <a:prstGeom prst="rect">
            <a:avLst/>
          </a:prstGeom>
        </p:spPr>
      </p:pic>
      <p:pic>
        <p:nvPicPr>
          <p:cNvPr id="524" name="그림 5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24123" y="2195121"/>
            <a:ext cx="63027" cy="64215"/>
          </a:xfrm>
          <a:prstGeom prst="rect">
            <a:avLst/>
          </a:prstGeom>
        </p:spPr>
      </p:pic>
      <p:pic>
        <p:nvPicPr>
          <p:cNvPr id="525" name="그림 5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424123" y="2353682"/>
            <a:ext cx="63027" cy="64215"/>
          </a:xfrm>
          <a:prstGeom prst="rect">
            <a:avLst/>
          </a:prstGeom>
        </p:spPr>
      </p:pic>
      <p:grpSp>
        <p:nvGrpSpPr>
          <p:cNvPr id="527" name="그룹 526"/>
          <p:cNvGrpSpPr/>
          <p:nvPr/>
        </p:nvGrpSpPr>
        <p:grpSpPr>
          <a:xfrm rot="10800000">
            <a:off x="3721941" y="4025151"/>
            <a:ext cx="95701" cy="78173"/>
            <a:chOff x="4612159" y="975341"/>
            <a:chExt cx="1016959" cy="830701"/>
          </a:xfrm>
          <a:solidFill>
            <a:schemeClr val="bg1">
              <a:lumMod val="75000"/>
            </a:schemeClr>
          </a:solidFill>
        </p:grpSpPr>
        <p:sp>
          <p:nvSpPr>
            <p:cNvPr id="528" name="타원 527"/>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529" name="그룹 528"/>
            <p:cNvGrpSpPr/>
            <p:nvPr/>
          </p:nvGrpSpPr>
          <p:grpSpPr>
            <a:xfrm>
              <a:off x="4832791" y="1289832"/>
              <a:ext cx="584906" cy="201719"/>
              <a:chOff x="4832791" y="1753520"/>
              <a:chExt cx="584906" cy="201719"/>
            </a:xfrm>
            <a:grpFill/>
          </p:grpSpPr>
          <p:sp>
            <p:nvSpPr>
              <p:cNvPr id="534" name="타원 533"/>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35" name="타원 534"/>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530" name="그룹 529"/>
            <p:cNvGrpSpPr/>
            <p:nvPr/>
          </p:nvGrpSpPr>
          <p:grpSpPr>
            <a:xfrm>
              <a:off x="4612159" y="1604323"/>
              <a:ext cx="1016959" cy="201719"/>
              <a:chOff x="4612159" y="2063335"/>
              <a:chExt cx="1016959" cy="201719"/>
            </a:xfrm>
            <a:grpFill/>
          </p:grpSpPr>
          <p:sp>
            <p:nvSpPr>
              <p:cNvPr id="531" name="타원 530"/>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32" name="타원 531"/>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33" name="타원 532"/>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grpSp>
        <p:nvGrpSpPr>
          <p:cNvPr id="545" name="그룹 544"/>
          <p:cNvGrpSpPr/>
          <p:nvPr/>
        </p:nvGrpSpPr>
        <p:grpSpPr>
          <a:xfrm rot="10800000">
            <a:off x="3721941" y="4946627"/>
            <a:ext cx="95701" cy="78173"/>
            <a:chOff x="4612159" y="975341"/>
            <a:chExt cx="1016959" cy="830701"/>
          </a:xfrm>
          <a:solidFill>
            <a:schemeClr val="bg1">
              <a:lumMod val="75000"/>
            </a:schemeClr>
          </a:solidFill>
        </p:grpSpPr>
        <p:sp>
          <p:nvSpPr>
            <p:cNvPr id="546" name="타원 545"/>
            <p:cNvSpPr/>
            <p:nvPr/>
          </p:nvSpPr>
          <p:spPr>
            <a:xfrm>
              <a:off x="5014259" y="975341"/>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nvGrpSpPr>
            <p:cNvPr id="547" name="그룹 546"/>
            <p:cNvGrpSpPr/>
            <p:nvPr/>
          </p:nvGrpSpPr>
          <p:grpSpPr>
            <a:xfrm>
              <a:off x="4832791" y="1289832"/>
              <a:ext cx="584906" cy="201719"/>
              <a:chOff x="4832791" y="1753520"/>
              <a:chExt cx="584906" cy="201719"/>
            </a:xfrm>
            <a:grpFill/>
          </p:grpSpPr>
          <p:sp>
            <p:nvSpPr>
              <p:cNvPr id="552" name="타원 551"/>
              <p:cNvSpPr/>
              <p:nvPr/>
            </p:nvSpPr>
            <p:spPr>
              <a:xfrm>
                <a:off x="4832791"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53" name="타원 552"/>
              <p:cNvSpPr/>
              <p:nvPr/>
            </p:nvSpPr>
            <p:spPr>
              <a:xfrm>
                <a:off x="5215978" y="1753520"/>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nvGrpSpPr>
            <p:cNvPr id="548" name="그룹 547"/>
            <p:cNvGrpSpPr/>
            <p:nvPr/>
          </p:nvGrpSpPr>
          <p:grpSpPr>
            <a:xfrm>
              <a:off x="4612159" y="1604323"/>
              <a:ext cx="1016959" cy="201719"/>
              <a:chOff x="4612159" y="2063335"/>
              <a:chExt cx="1016959" cy="201719"/>
            </a:xfrm>
            <a:grpFill/>
          </p:grpSpPr>
          <p:sp>
            <p:nvSpPr>
              <p:cNvPr id="549" name="타원 548"/>
              <p:cNvSpPr/>
              <p:nvPr/>
            </p:nvSpPr>
            <p:spPr>
              <a:xfrm>
                <a:off x="501977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50" name="타원 549"/>
              <p:cNvSpPr/>
              <p:nvPr/>
            </p:nvSpPr>
            <p:spPr>
              <a:xfrm>
                <a:off x="461215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sp>
            <p:nvSpPr>
              <p:cNvPr id="551" name="타원 550"/>
              <p:cNvSpPr/>
              <p:nvPr/>
            </p:nvSpPr>
            <p:spPr>
              <a:xfrm>
                <a:off x="5427399" y="2063335"/>
                <a:ext cx="201719" cy="20171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prstClr val="white"/>
                  </a:solidFill>
                  <a:latin typeface="+mn-ea"/>
                </a:endParaRPr>
              </a:p>
            </p:txBody>
          </p:sp>
        </p:grpSp>
      </p:grpSp>
      <p:pic>
        <p:nvPicPr>
          <p:cNvPr id="554" name="그림 5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5133960"/>
            <a:ext cx="68194" cy="68194"/>
          </a:xfrm>
          <a:prstGeom prst="rect">
            <a:avLst/>
          </a:prstGeom>
        </p:spPr>
      </p:pic>
      <p:pic>
        <p:nvPicPr>
          <p:cNvPr id="555" name="그림 55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4950911"/>
            <a:ext cx="68194" cy="68194"/>
          </a:xfrm>
          <a:prstGeom prst="rect">
            <a:avLst/>
          </a:prstGeom>
        </p:spPr>
      </p:pic>
      <p:pic>
        <p:nvPicPr>
          <p:cNvPr id="556" name="그림 5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57175" y="4031242"/>
            <a:ext cx="68194" cy="68194"/>
          </a:xfrm>
          <a:prstGeom prst="rect">
            <a:avLst/>
          </a:prstGeom>
        </p:spPr>
      </p:pic>
      <p:pic>
        <p:nvPicPr>
          <p:cNvPr id="557" name="그림 556"/>
          <p:cNvPicPr>
            <a:picLocks noChangeAspect="1"/>
          </p:cNvPicPr>
          <p:nvPr/>
        </p:nvPicPr>
        <p:blipFill>
          <a:blip r:embed="rId10"/>
          <a:stretch>
            <a:fillRect/>
          </a:stretch>
        </p:blipFill>
        <p:spPr>
          <a:xfrm>
            <a:off x="3571004" y="4946212"/>
            <a:ext cx="79943" cy="77592"/>
          </a:xfrm>
          <a:prstGeom prst="rect">
            <a:avLst/>
          </a:prstGeom>
        </p:spPr>
      </p:pic>
      <p:pic>
        <p:nvPicPr>
          <p:cNvPr id="558" name="그림 55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60532" y="5127337"/>
            <a:ext cx="81440" cy="81440"/>
          </a:xfrm>
          <a:prstGeom prst="rect">
            <a:avLst/>
          </a:prstGeom>
        </p:spPr>
      </p:pic>
      <p:pic>
        <p:nvPicPr>
          <p:cNvPr id="559" name="그림 55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82136" y="3834646"/>
            <a:ext cx="76673" cy="91906"/>
          </a:xfrm>
          <a:prstGeom prst="rect">
            <a:avLst/>
          </a:prstGeom>
        </p:spPr>
      </p:pic>
      <p:pic>
        <p:nvPicPr>
          <p:cNvPr id="560" name="그림 5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582136" y="3656009"/>
            <a:ext cx="76673" cy="91906"/>
          </a:xfrm>
          <a:prstGeom prst="rect">
            <a:avLst/>
          </a:prstGeom>
        </p:spPr>
      </p:pic>
      <p:sp>
        <p:nvSpPr>
          <p:cNvPr id="561" name="제목 2"/>
          <p:cNvSpPr txBox="1">
            <a:spLocks/>
          </p:cNvSpPr>
          <p:nvPr/>
        </p:nvSpPr>
        <p:spPr bwMode="auto">
          <a:xfrm>
            <a:off x="2346686" y="1079471"/>
            <a:ext cx="1578684" cy="1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이후</a:t>
            </a:r>
            <a:endParaRPr lang="en-US" altLang="ko-KR" sz="700" b="1" dirty="0">
              <a:solidFill>
                <a:prstClr val="black">
                  <a:lumMod val="75000"/>
                  <a:lumOff val="25000"/>
                </a:prstClr>
              </a:solidFill>
              <a:latin typeface="+mn-ea"/>
              <a:ea typeface="+mn-ea"/>
              <a:cs typeface="Nanum Gothic" charset="-127"/>
            </a:endParaRPr>
          </a:p>
        </p:txBody>
      </p:sp>
      <p:sp>
        <p:nvSpPr>
          <p:cNvPr id="562" name="제목 2"/>
          <p:cNvSpPr txBox="1">
            <a:spLocks/>
          </p:cNvSpPr>
          <p:nvPr/>
        </p:nvSpPr>
        <p:spPr bwMode="auto">
          <a:xfrm>
            <a:off x="419162" y="5473656"/>
            <a:ext cx="1604858" cy="22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모든 필드를 선반에</a:t>
            </a:r>
            <a:r>
              <a:rPr lang="en-US" altLang="ko-KR" sz="700" dirty="0">
                <a:solidFill>
                  <a:prstClr val="black">
                    <a:lumMod val="75000"/>
                    <a:lumOff val="25000"/>
                  </a:prstClr>
                </a:solidFill>
                <a:latin typeface="+mn-ea"/>
                <a:ea typeface="+mn-ea"/>
                <a:cs typeface="Nanum Gothic" charset="-127"/>
              </a:rPr>
              <a:t> </a:t>
            </a:r>
            <a:r>
              <a:rPr lang="ko-KR" altLang="en-US" sz="700" dirty="0">
                <a:solidFill>
                  <a:prstClr val="black">
                    <a:lumMod val="75000"/>
                    <a:lumOff val="25000"/>
                  </a:prstClr>
                </a:solidFill>
                <a:latin typeface="+mn-ea"/>
                <a:ea typeface="+mn-ea"/>
                <a:cs typeface="Nanum Gothic" charset="-127"/>
              </a:rPr>
              <a:t>배치 가능 </a:t>
            </a:r>
            <a:endParaRPr lang="en-US" altLang="ko-KR" sz="700" dirty="0">
              <a:solidFill>
                <a:prstClr val="black">
                  <a:lumMod val="75000"/>
                  <a:lumOff val="25000"/>
                </a:prstClr>
              </a:solidFill>
              <a:latin typeface="+mn-ea"/>
              <a:ea typeface="+mn-ea"/>
              <a:cs typeface="Nanum Gothic" charset="-127"/>
            </a:endParaRPr>
          </a:p>
        </p:txBody>
      </p:sp>
      <p:sp>
        <p:nvSpPr>
          <p:cNvPr id="563" name="제목 2"/>
          <p:cNvSpPr txBox="1">
            <a:spLocks/>
          </p:cNvSpPr>
          <p:nvPr/>
        </p:nvSpPr>
        <p:spPr bwMode="auto">
          <a:xfrm>
            <a:off x="2353451" y="5473656"/>
            <a:ext cx="1604858" cy="225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선택 불가능한 필드는 선반에 올릴수 없음 </a:t>
            </a:r>
            <a:r>
              <a:rPr lang="en-US" altLang="ko-KR" sz="700" dirty="0">
                <a:solidFill>
                  <a:prstClr val="black">
                    <a:lumMod val="75000"/>
                    <a:lumOff val="25000"/>
                  </a:prstClr>
                </a:solidFill>
                <a:latin typeface="+mn-ea"/>
                <a:ea typeface="+mn-ea"/>
                <a:cs typeface="Nanum Gothic" charset="-127"/>
              </a:rPr>
              <a:t>/</a:t>
            </a:r>
            <a:r>
              <a:rPr lang="ko-KR" altLang="en-US" sz="700" dirty="0">
                <a:solidFill>
                  <a:prstClr val="black">
                    <a:lumMod val="75000"/>
                    <a:lumOff val="25000"/>
                  </a:prstClr>
                </a:solidFill>
                <a:latin typeface="+mn-ea"/>
                <a:ea typeface="+mn-ea"/>
                <a:cs typeface="Nanum Gothic" charset="-127"/>
              </a:rPr>
              <a:t> 클릭불가</a:t>
            </a:r>
            <a:r>
              <a:rPr lang="en-US" altLang="ko-KR" sz="700" dirty="0">
                <a:solidFill>
                  <a:prstClr val="black">
                    <a:lumMod val="75000"/>
                    <a:lumOff val="25000"/>
                  </a:prstClr>
                </a:solidFill>
                <a:latin typeface="+mn-ea"/>
                <a:ea typeface="+mn-ea"/>
                <a:cs typeface="Nanum Gothic" charset="-127"/>
              </a:rPr>
              <a:t>,</a:t>
            </a:r>
            <a:r>
              <a:rPr lang="ko-KR" altLang="en-US" sz="700" dirty="0">
                <a:solidFill>
                  <a:prstClr val="black">
                    <a:lumMod val="75000"/>
                    <a:lumOff val="25000"/>
                  </a:prstClr>
                </a:solidFill>
                <a:latin typeface="+mn-ea"/>
                <a:ea typeface="+mn-ea"/>
                <a:cs typeface="Nanum Gothic" charset="-127"/>
              </a:rPr>
              <a:t> </a:t>
            </a:r>
            <a:r>
              <a:rPr lang="en-US" altLang="ko-KR" sz="700" dirty="0">
                <a:solidFill>
                  <a:prstClr val="black">
                    <a:lumMod val="75000"/>
                    <a:lumOff val="25000"/>
                  </a:prstClr>
                </a:solidFill>
                <a:latin typeface="+mn-ea"/>
                <a:ea typeface="+mn-ea"/>
                <a:cs typeface="Nanum Gothic" charset="-127"/>
              </a:rPr>
              <a:t>Drag</a:t>
            </a:r>
            <a:r>
              <a:rPr lang="ko-KR" altLang="en-US" sz="700" dirty="0">
                <a:solidFill>
                  <a:prstClr val="black">
                    <a:lumMod val="75000"/>
                    <a:lumOff val="25000"/>
                  </a:prstClr>
                </a:solidFill>
                <a:latin typeface="+mn-ea"/>
                <a:ea typeface="+mn-ea"/>
                <a:cs typeface="Nanum Gothic" charset="-127"/>
              </a:rPr>
              <a:t> </a:t>
            </a:r>
            <a:r>
              <a:rPr lang="en-US" altLang="ko-KR" sz="700" dirty="0">
                <a:solidFill>
                  <a:prstClr val="black">
                    <a:lumMod val="75000"/>
                    <a:lumOff val="25000"/>
                  </a:prstClr>
                </a:solidFill>
                <a:latin typeface="+mn-ea"/>
                <a:ea typeface="+mn-ea"/>
                <a:cs typeface="Nanum Gothic" charset="-127"/>
              </a:rPr>
              <a:t>&amp;</a:t>
            </a:r>
            <a:r>
              <a:rPr lang="ko-KR" altLang="en-US" sz="700" dirty="0">
                <a:solidFill>
                  <a:prstClr val="black">
                    <a:lumMod val="75000"/>
                    <a:lumOff val="25000"/>
                  </a:prstClr>
                </a:solidFill>
                <a:latin typeface="+mn-ea"/>
                <a:ea typeface="+mn-ea"/>
                <a:cs typeface="Nanum Gothic" charset="-127"/>
              </a:rPr>
              <a:t> </a:t>
            </a:r>
            <a:r>
              <a:rPr lang="en-US" altLang="ko-KR" sz="700" dirty="0">
                <a:solidFill>
                  <a:prstClr val="black">
                    <a:lumMod val="75000"/>
                    <a:lumOff val="25000"/>
                  </a:prstClr>
                </a:solidFill>
                <a:latin typeface="+mn-ea"/>
                <a:ea typeface="+mn-ea"/>
                <a:cs typeface="Nanum Gothic" charset="-127"/>
              </a:rPr>
              <a:t>Drop</a:t>
            </a:r>
            <a:r>
              <a:rPr lang="ko-KR" altLang="en-US" sz="700" dirty="0">
                <a:solidFill>
                  <a:prstClr val="black">
                    <a:lumMod val="75000"/>
                    <a:lumOff val="25000"/>
                  </a:prstClr>
                </a:solidFill>
                <a:latin typeface="+mn-ea"/>
                <a:ea typeface="+mn-ea"/>
                <a:cs typeface="Nanum Gothic" charset="-127"/>
              </a:rPr>
              <a:t> 불가</a:t>
            </a:r>
            <a:endParaRPr lang="en-US" altLang="ko-KR" sz="700" dirty="0">
              <a:solidFill>
                <a:prstClr val="black">
                  <a:lumMod val="75000"/>
                  <a:lumOff val="25000"/>
                </a:prstClr>
              </a:solidFill>
              <a:latin typeface="+mn-ea"/>
              <a:ea typeface="+mn-ea"/>
              <a:cs typeface="Nanum Gothic" charset="-127"/>
            </a:endParaRPr>
          </a:p>
        </p:txBody>
      </p:sp>
      <p:sp>
        <p:nvSpPr>
          <p:cNvPr id="7" name="직사각형 6"/>
          <p:cNvSpPr/>
          <p:nvPr/>
        </p:nvSpPr>
        <p:spPr>
          <a:xfrm>
            <a:off x="430316" y="3618626"/>
            <a:ext cx="1580443" cy="160964"/>
          </a:xfrm>
          <a:prstGeom prst="rect">
            <a:avLst/>
          </a:prstGeom>
          <a:solidFill>
            <a:srgbClr val="00B0F0">
              <a:alpha val="45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357" name="그림 35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45078" y="3678524"/>
            <a:ext cx="167706" cy="167706"/>
          </a:xfrm>
          <a:prstGeom prst="rect">
            <a:avLst/>
          </a:prstGeom>
        </p:spPr>
      </p:pic>
      <p:sp>
        <p:nvSpPr>
          <p:cNvPr id="564" name="직사각형 563"/>
          <p:cNvSpPr/>
          <p:nvPr/>
        </p:nvSpPr>
        <p:spPr>
          <a:xfrm>
            <a:off x="2373642" y="3618626"/>
            <a:ext cx="1580443" cy="160964"/>
          </a:xfrm>
          <a:prstGeom prst="rect">
            <a:avLst/>
          </a:prstGeom>
          <a:solidFill>
            <a:schemeClr val="bg1">
              <a:lumMod val="75000"/>
              <a:alpha val="4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pic>
        <p:nvPicPr>
          <p:cNvPr id="565" name="그림 56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88404" y="3678524"/>
            <a:ext cx="167706" cy="167706"/>
          </a:xfrm>
          <a:prstGeom prst="rect">
            <a:avLst/>
          </a:prstGeom>
        </p:spPr>
      </p:pic>
      <p:sp>
        <p:nvSpPr>
          <p:cNvPr id="566" name="제목 2"/>
          <p:cNvSpPr txBox="1">
            <a:spLocks/>
          </p:cNvSpPr>
          <p:nvPr/>
        </p:nvSpPr>
        <p:spPr bwMode="auto">
          <a:xfrm>
            <a:off x="5153541" y="833157"/>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b="1" dirty="0">
                <a:solidFill>
                  <a:prstClr val="black">
                    <a:lumMod val="75000"/>
                    <a:lumOff val="25000"/>
                  </a:prstClr>
                </a:solidFill>
                <a:latin typeface="+mn-ea"/>
                <a:ea typeface="+mn-ea"/>
                <a:cs typeface="Nanum Gothic" charset="-127"/>
              </a:rPr>
              <a:t>선반</a:t>
            </a:r>
            <a:endParaRPr lang="en-US" altLang="ko-KR" sz="800" b="1" dirty="0">
              <a:solidFill>
                <a:prstClr val="black">
                  <a:lumMod val="75000"/>
                  <a:lumOff val="25000"/>
                </a:prstClr>
              </a:solidFill>
              <a:latin typeface="+mn-ea"/>
              <a:ea typeface="+mn-ea"/>
              <a:cs typeface="Nanum Gothic" charset="-127"/>
            </a:endParaRPr>
          </a:p>
        </p:txBody>
      </p:sp>
      <p:sp>
        <p:nvSpPr>
          <p:cNvPr id="567" name="제목 2"/>
          <p:cNvSpPr txBox="1">
            <a:spLocks/>
          </p:cNvSpPr>
          <p:nvPr/>
        </p:nvSpPr>
        <p:spPr bwMode="auto">
          <a:xfrm>
            <a:off x="423552" y="818354"/>
            <a:ext cx="1578684" cy="165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800" b="1" dirty="0">
                <a:solidFill>
                  <a:prstClr val="black">
                    <a:lumMod val="75000"/>
                    <a:lumOff val="25000"/>
                  </a:prstClr>
                </a:solidFill>
                <a:latin typeface="+mn-ea"/>
                <a:ea typeface="+mn-ea"/>
                <a:cs typeface="Nanum Gothic" charset="-127"/>
              </a:rPr>
              <a:t>데이터 패널</a:t>
            </a:r>
            <a:endParaRPr lang="en-US" altLang="ko-KR" sz="800" b="1" dirty="0">
              <a:solidFill>
                <a:prstClr val="black">
                  <a:lumMod val="75000"/>
                  <a:lumOff val="25000"/>
                </a:prstClr>
              </a:solidFill>
              <a:latin typeface="+mn-ea"/>
              <a:ea typeface="+mn-ea"/>
              <a:cs typeface="Nanum Gothic" charset="-127"/>
            </a:endParaRPr>
          </a:p>
        </p:txBody>
      </p:sp>
      <p:sp>
        <p:nvSpPr>
          <p:cNvPr id="568" name="모서리가 둥근 직사각형 567"/>
          <p:cNvSpPr/>
          <p:nvPr/>
        </p:nvSpPr>
        <p:spPr>
          <a:xfrm>
            <a:off x="5523154" y="1347312"/>
            <a:ext cx="1271455" cy="182593"/>
          </a:xfrm>
          <a:prstGeom prst="roundRect">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prstClr val="black">
                    <a:lumMod val="50000"/>
                    <a:lumOff val="50000"/>
                  </a:prstClr>
                </a:solidFill>
                <a:latin typeface="+mn-ea"/>
                <a:cs typeface="Nanum Gothic" charset="-127"/>
              </a:rPr>
              <a:t>Place dimensions or measures</a:t>
            </a:r>
            <a:endParaRPr kumimoji="1" lang="ko-KR" altLang="en-US" sz="600" b="1" dirty="0">
              <a:solidFill>
                <a:prstClr val="black">
                  <a:lumMod val="50000"/>
                  <a:lumOff val="50000"/>
                </a:prstClr>
              </a:solidFill>
              <a:latin typeface="+mn-ea"/>
              <a:cs typeface="Nanum Gothic" charset="-127"/>
            </a:endParaRPr>
          </a:p>
        </p:txBody>
      </p:sp>
      <p:sp>
        <p:nvSpPr>
          <p:cNvPr id="569" name="모서리가 둥근 직사각형 568"/>
          <p:cNvSpPr/>
          <p:nvPr/>
        </p:nvSpPr>
        <p:spPr>
          <a:xfrm>
            <a:off x="5523154" y="1781185"/>
            <a:ext cx="1271455" cy="182593"/>
          </a:xfrm>
          <a:prstGeom prst="roundRect">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prstClr val="black">
                    <a:lumMod val="50000"/>
                    <a:lumOff val="50000"/>
                  </a:prstClr>
                </a:solidFill>
                <a:latin typeface="+mn-ea"/>
                <a:cs typeface="Nanum Gothic" charset="-127"/>
              </a:rPr>
              <a:t>Place dimensions or measures</a:t>
            </a:r>
            <a:endParaRPr kumimoji="1" lang="ko-KR" altLang="en-US" sz="600" b="1" dirty="0">
              <a:solidFill>
                <a:prstClr val="black">
                  <a:lumMod val="50000"/>
                  <a:lumOff val="50000"/>
                </a:prstClr>
              </a:solidFill>
              <a:latin typeface="+mn-ea"/>
              <a:cs typeface="Nanum Gothic" charset="-127"/>
            </a:endParaRPr>
          </a:p>
        </p:txBody>
      </p:sp>
      <p:sp>
        <p:nvSpPr>
          <p:cNvPr id="570" name="모서리가 둥근 직사각형 569"/>
          <p:cNvSpPr/>
          <p:nvPr/>
        </p:nvSpPr>
        <p:spPr>
          <a:xfrm>
            <a:off x="5523154" y="1564249"/>
            <a:ext cx="1271455" cy="182593"/>
          </a:xfrm>
          <a:prstGeom prst="roundRect">
            <a:avLst/>
          </a:prstGeom>
          <a:solidFill>
            <a:schemeClr val="bg1"/>
          </a:solidFill>
          <a:ln w="63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prstClr val="black">
                    <a:lumMod val="50000"/>
                    <a:lumOff val="50000"/>
                  </a:prstClr>
                </a:solidFill>
                <a:latin typeface="+mn-ea"/>
                <a:cs typeface="Nanum Gothic" charset="-127"/>
              </a:rPr>
              <a:t>Place dimensions or measures</a:t>
            </a:r>
            <a:endParaRPr kumimoji="1" lang="ko-KR" altLang="en-US" sz="600" b="1" dirty="0">
              <a:solidFill>
                <a:prstClr val="black">
                  <a:lumMod val="50000"/>
                  <a:lumOff val="50000"/>
                </a:prstClr>
              </a:solidFill>
              <a:latin typeface="+mn-ea"/>
              <a:cs typeface="Nanum Gothic" charset="-127"/>
            </a:endParaRPr>
          </a:p>
        </p:txBody>
      </p:sp>
      <p:cxnSp>
        <p:nvCxnSpPr>
          <p:cNvPr id="12" name="구부러진 연결선[U] 11"/>
          <p:cNvCxnSpPr>
            <a:stCxn id="357" idx="0"/>
          </p:cNvCxnSpPr>
          <p:nvPr/>
        </p:nvCxnSpPr>
        <p:spPr>
          <a:xfrm rot="5400000" flipH="1" flipV="1">
            <a:off x="2465808" y="946299"/>
            <a:ext cx="1895349" cy="3569103"/>
          </a:xfrm>
          <a:prstGeom prst="curvedConnector2">
            <a:avLst/>
          </a:prstGeom>
          <a:ln w="31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2" name="모서리가 둥근 직사각형 571"/>
          <p:cNvSpPr/>
          <p:nvPr/>
        </p:nvSpPr>
        <p:spPr>
          <a:xfrm>
            <a:off x="5357753" y="4291368"/>
            <a:ext cx="1040839"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Time Dimension</a:t>
            </a:r>
            <a:endParaRPr kumimoji="1" lang="ko-KR" altLang="en-US" sz="600" b="1" dirty="0">
              <a:solidFill>
                <a:srgbClr val="0070C0"/>
              </a:solidFill>
              <a:latin typeface="+mn-ea"/>
              <a:cs typeface="Nanum Gothic" charset="-127"/>
            </a:endParaRPr>
          </a:p>
        </p:txBody>
      </p:sp>
      <p:sp>
        <p:nvSpPr>
          <p:cNvPr id="573" name="제목 2"/>
          <p:cNvSpPr txBox="1">
            <a:spLocks/>
          </p:cNvSpPr>
          <p:nvPr/>
        </p:nvSpPr>
        <p:spPr bwMode="auto">
          <a:xfrm>
            <a:off x="5184449" y="2757890"/>
            <a:ext cx="2553712" cy="14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95250" indent="-95250">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선택 예시 </a:t>
            </a: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종류 </a:t>
            </a:r>
            <a:r>
              <a:rPr lang="en-US" altLang="ko-KR" sz="600" dirty="0">
                <a:solidFill>
                  <a:prstClr val="black">
                    <a:lumMod val="75000"/>
                    <a:lumOff val="25000"/>
                  </a:prstClr>
                </a:solidFill>
                <a:latin typeface="+mn-ea"/>
                <a:ea typeface="+mn-ea"/>
                <a:cs typeface="Nanum Gothic" charset="-127"/>
              </a:rPr>
              <a:t>: Line chart</a:t>
            </a:r>
            <a:endParaRPr lang="ko-KR" altLang="en-US" sz="600" dirty="0">
              <a:solidFill>
                <a:prstClr val="black">
                  <a:lumMod val="75000"/>
                  <a:lumOff val="25000"/>
                </a:prstClr>
              </a:solidFill>
              <a:latin typeface="+mn-ea"/>
              <a:ea typeface="+mn-ea"/>
              <a:cs typeface="Nanum Gothic" charset="-127"/>
            </a:endParaRP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생성 조건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열선반 차원값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교차 선반 측정값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a:t>
            </a:r>
          </a:p>
          <a:p>
            <a:pPr marL="355600" lvl="1" indent="-174625">
              <a:buClr>
                <a:srgbClr val="336699"/>
              </a:buClr>
              <a:buFont typeface="Arial" charset="0"/>
              <a:buChar char="•"/>
            </a:pPr>
            <a:endParaRPr lang="en-US" altLang="ko-KR" sz="600" dirty="0">
              <a:solidFill>
                <a:prstClr val="black">
                  <a:lumMod val="75000"/>
                  <a:lumOff val="25000"/>
                </a:prstClr>
              </a:solidFill>
              <a:latin typeface="+mn-ea"/>
              <a:ea typeface="+mn-ea"/>
              <a:cs typeface="Nanum Gothic" charset="-127"/>
            </a:endParaRPr>
          </a:p>
        </p:txBody>
      </p:sp>
      <p:sp>
        <p:nvSpPr>
          <p:cNvPr id="574" name="직사각형 573"/>
          <p:cNvSpPr/>
          <p:nvPr/>
        </p:nvSpPr>
        <p:spPr>
          <a:xfrm>
            <a:off x="7682213" y="4946212"/>
            <a:ext cx="2343694" cy="82232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575" name="직사각형 574"/>
          <p:cNvSpPr/>
          <p:nvPr/>
        </p:nvSpPr>
        <p:spPr>
          <a:xfrm>
            <a:off x="7692444" y="3089834"/>
            <a:ext cx="2343694" cy="822322"/>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576" name="모서리가 둥근 직사각형 575"/>
          <p:cNvSpPr/>
          <p:nvPr/>
        </p:nvSpPr>
        <p:spPr>
          <a:xfrm>
            <a:off x="8057808" y="3173611"/>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or 1+ Dimension</a:t>
            </a:r>
            <a:endParaRPr kumimoji="1" lang="ko-KR" altLang="en-US" sz="600" b="1" dirty="0">
              <a:solidFill>
                <a:srgbClr val="0070C0"/>
              </a:solidFill>
              <a:latin typeface="+mn-ea"/>
              <a:cs typeface="Nanum Gothic" charset="-127"/>
            </a:endParaRPr>
          </a:p>
        </p:txBody>
      </p:sp>
      <p:sp>
        <p:nvSpPr>
          <p:cNvPr id="577" name="모서리가 둥근 직사각형 576"/>
          <p:cNvSpPr/>
          <p:nvPr/>
        </p:nvSpPr>
        <p:spPr>
          <a:xfrm>
            <a:off x="8057808" y="3607484"/>
            <a:ext cx="775098" cy="182593"/>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B050"/>
                </a:solidFill>
                <a:latin typeface="+mn-ea"/>
                <a:cs typeface="Nanum Gothic" charset="-127"/>
              </a:rPr>
              <a:t>1+ Measure</a:t>
            </a:r>
            <a:endParaRPr kumimoji="1" lang="ko-KR" altLang="en-US" sz="600" b="1" dirty="0">
              <a:solidFill>
                <a:srgbClr val="00B050"/>
              </a:solidFill>
              <a:latin typeface="+mn-ea"/>
              <a:cs typeface="Nanum Gothic" charset="-127"/>
            </a:endParaRPr>
          </a:p>
        </p:txBody>
      </p:sp>
      <p:pic>
        <p:nvPicPr>
          <p:cNvPr id="578" name="그림 577"/>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7829739" y="3633026"/>
            <a:ext cx="106556" cy="104910"/>
          </a:xfrm>
          <a:prstGeom prst="rect">
            <a:avLst/>
          </a:prstGeom>
        </p:spPr>
      </p:pic>
      <p:pic>
        <p:nvPicPr>
          <p:cNvPr id="579" name="그림 5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844692" y="3212682"/>
            <a:ext cx="89640" cy="119804"/>
          </a:xfrm>
          <a:prstGeom prst="rect">
            <a:avLst/>
          </a:prstGeom>
        </p:spPr>
      </p:pic>
      <p:pic>
        <p:nvPicPr>
          <p:cNvPr id="580" name="그림 579"/>
          <p:cNvPicPr>
            <a:picLocks noChangeAspect="1"/>
          </p:cNvPicPr>
          <p:nvPr/>
        </p:nvPicPr>
        <p:blipFill rotWithShape="1">
          <a:blip r:embed="rId3" cstate="print">
            <a:extLst>
              <a:ext uri="{28A0092B-C50C-407E-A947-70E740481C1C}">
                <a14:useLocalDpi xmlns:a14="http://schemas.microsoft.com/office/drawing/2010/main" val="0"/>
              </a:ext>
            </a:extLst>
          </a:blip>
          <a:srcRect l="6228" r="5645" b="14839"/>
          <a:stretch/>
        </p:blipFill>
        <p:spPr>
          <a:xfrm>
            <a:off x="7798510" y="5489404"/>
            <a:ext cx="106556" cy="104910"/>
          </a:xfrm>
          <a:prstGeom prst="rect">
            <a:avLst/>
          </a:prstGeom>
        </p:spPr>
      </p:pic>
      <p:pic>
        <p:nvPicPr>
          <p:cNvPr id="581" name="그림 58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400000">
            <a:off x="7813463" y="5069060"/>
            <a:ext cx="89640" cy="119804"/>
          </a:xfrm>
          <a:prstGeom prst="rect">
            <a:avLst/>
          </a:prstGeom>
        </p:spPr>
      </p:pic>
      <p:sp>
        <p:nvSpPr>
          <p:cNvPr id="582" name="모서리가 둥근 직사각형 581"/>
          <p:cNvSpPr/>
          <p:nvPr/>
        </p:nvSpPr>
        <p:spPr>
          <a:xfrm>
            <a:off x="8792460" y="5029989"/>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Dimension</a:t>
            </a:r>
            <a:endParaRPr kumimoji="1" lang="ko-KR" altLang="en-US" sz="600" b="1" dirty="0">
              <a:solidFill>
                <a:srgbClr val="0070C0"/>
              </a:solidFill>
              <a:latin typeface="+mn-ea"/>
              <a:cs typeface="Nanum Gothic" charset="-127"/>
            </a:endParaRPr>
          </a:p>
        </p:txBody>
      </p:sp>
      <p:sp>
        <p:nvSpPr>
          <p:cNvPr id="583" name="모서리가 둥근 직사각형 582"/>
          <p:cNvSpPr/>
          <p:nvPr/>
        </p:nvSpPr>
        <p:spPr>
          <a:xfrm>
            <a:off x="8038169" y="5029989"/>
            <a:ext cx="716364" cy="182593"/>
          </a:xfrm>
          <a:prstGeom prst="roundRect">
            <a:avLst/>
          </a:prstGeom>
          <a:solidFill>
            <a:srgbClr val="0070C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ko-KR" altLang="en-US" sz="600" b="1">
                <a:solidFill>
                  <a:prstClr val="white"/>
                </a:solidFill>
                <a:latin typeface="+mn-ea"/>
                <a:cs typeface="Nanum Gothic" charset="-127"/>
              </a:rPr>
              <a:t>차원값 </a:t>
            </a:r>
            <a:r>
              <a:rPr kumimoji="1" lang="ko-KR" altLang="en-US" sz="600" b="1" dirty="0">
                <a:solidFill>
                  <a:prstClr val="white"/>
                </a:solidFill>
                <a:latin typeface="+mn-ea"/>
                <a:cs typeface="Nanum Gothic" charset="-127"/>
              </a:rPr>
              <a:t>이름</a:t>
            </a:r>
          </a:p>
        </p:txBody>
      </p:sp>
      <p:sp>
        <p:nvSpPr>
          <p:cNvPr id="584" name="모서리가 둥근 직사각형 583"/>
          <p:cNvSpPr/>
          <p:nvPr/>
        </p:nvSpPr>
        <p:spPr>
          <a:xfrm>
            <a:off x="8038169" y="5463862"/>
            <a:ext cx="716364" cy="182593"/>
          </a:xfrm>
          <a:prstGeom prst="roundRect">
            <a:avLst/>
          </a:prstGeom>
          <a:solidFill>
            <a:srgbClr val="00B050"/>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ko-KR" altLang="en-US" sz="600" b="1" dirty="0">
                <a:solidFill>
                  <a:prstClr val="white"/>
                </a:solidFill>
                <a:latin typeface="+mn-ea"/>
                <a:cs typeface="Nanum Gothic" charset="-127"/>
              </a:rPr>
              <a:t>측정값 이름</a:t>
            </a:r>
          </a:p>
        </p:txBody>
      </p:sp>
      <p:pic>
        <p:nvPicPr>
          <p:cNvPr id="585" name="그림 58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5400000">
            <a:off x="8522013" y="5086572"/>
            <a:ext cx="68194" cy="68194"/>
          </a:xfrm>
          <a:prstGeom prst="rect">
            <a:avLst/>
          </a:prstGeom>
        </p:spPr>
      </p:pic>
      <p:sp>
        <p:nvSpPr>
          <p:cNvPr id="586" name="십자형[C] 585"/>
          <p:cNvSpPr/>
          <p:nvPr/>
        </p:nvSpPr>
        <p:spPr>
          <a:xfrm rot="2700000">
            <a:off x="8603895" y="5077989"/>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pic>
        <p:nvPicPr>
          <p:cNvPr id="587" name="그림 586"/>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rot="5400000">
            <a:off x="8522013" y="5522912"/>
            <a:ext cx="68194" cy="68194"/>
          </a:xfrm>
          <a:prstGeom prst="rect">
            <a:avLst/>
          </a:prstGeom>
        </p:spPr>
      </p:pic>
      <p:sp>
        <p:nvSpPr>
          <p:cNvPr id="588" name="십자형[C] 587"/>
          <p:cNvSpPr/>
          <p:nvPr/>
        </p:nvSpPr>
        <p:spPr>
          <a:xfrm rot="2700000">
            <a:off x="8603895" y="5508211"/>
            <a:ext cx="88254" cy="88254"/>
          </a:xfrm>
          <a:prstGeom prst="plus">
            <a:avLst>
              <a:gd name="adj" fmla="val 44388"/>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700">
              <a:solidFill>
                <a:prstClr val="black"/>
              </a:solidFill>
              <a:latin typeface="+mn-ea"/>
              <a:cs typeface="Nanum Gothic" charset="-127"/>
            </a:endParaRPr>
          </a:p>
        </p:txBody>
      </p:sp>
      <p:pic>
        <p:nvPicPr>
          <p:cNvPr id="590" name="그림 58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29610" y="3403189"/>
            <a:ext cx="119510" cy="121764"/>
          </a:xfrm>
          <a:prstGeom prst="rect">
            <a:avLst/>
          </a:prstGeom>
        </p:spPr>
      </p:pic>
      <p:sp>
        <p:nvSpPr>
          <p:cNvPr id="593" name="제목 2"/>
          <p:cNvSpPr txBox="1">
            <a:spLocks/>
          </p:cNvSpPr>
          <p:nvPr/>
        </p:nvSpPr>
        <p:spPr bwMode="auto">
          <a:xfrm>
            <a:off x="7682212" y="4795702"/>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이후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최소 차트 생성 조건을 만족한 상태</a:t>
            </a:r>
            <a:endParaRPr lang="en-US" altLang="ko-KR" sz="700" b="1" dirty="0">
              <a:solidFill>
                <a:prstClr val="black">
                  <a:lumMod val="75000"/>
                  <a:lumOff val="25000"/>
                </a:prstClr>
              </a:solidFill>
              <a:latin typeface="+mn-ea"/>
              <a:ea typeface="+mn-ea"/>
              <a:cs typeface="Nanum Gothic" charset="-127"/>
            </a:endParaRPr>
          </a:p>
        </p:txBody>
      </p:sp>
      <p:sp>
        <p:nvSpPr>
          <p:cNvPr id="595" name="제목 2"/>
          <p:cNvSpPr txBox="1">
            <a:spLocks/>
          </p:cNvSpPr>
          <p:nvPr/>
        </p:nvSpPr>
        <p:spPr bwMode="auto">
          <a:xfrm>
            <a:off x="7682212" y="5804870"/>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필드를 추가할 수 있는 선반만 활성</a:t>
            </a:r>
            <a:endParaRPr lang="en-US" altLang="ko-KR" sz="700" dirty="0">
              <a:solidFill>
                <a:prstClr val="black">
                  <a:lumMod val="75000"/>
                  <a:lumOff val="25000"/>
                </a:prstClr>
              </a:solidFill>
              <a:latin typeface="+mn-ea"/>
              <a:ea typeface="+mn-ea"/>
              <a:cs typeface="Nanum Gothic" charset="-127"/>
            </a:endParaRPr>
          </a:p>
          <a:p>
            <a:pPr marL="171450" indent="-171450">
              <a:buClr>
                <a:srgbClr val="336699"/>
              </a:buClr>
              <a:buFont typeface="Arial" charset="0"/>
              <a:buChar char="•"/>
            </a:pPr>
            <a:r>
              <a:rPr lang="ko-KR" altLang="en-US" sz="700" dirty="0">
                <a:solidFill>
                  <a:prstClr val="black">
                    <a:lumMod val="75000"/>
                    <a:lumOff val="25000"/>
                  </a:prstClr>
                </a:solidFill>
                <a:latin typeface="+mn-ea"/>
                <a:ea typeface="+mn-ea"/>
                <a:cs typeface="Nanum Gothic" charset="-127"/>
              </a:rPr>
              <a:t>더이상 필드 추가가 불가능한 선반은 비횔성 </a:t>
            </a:r>
            <a:r>
              <a:rPr lang="en-US" altLang="ko-KR" sz="700" dirty="0">
                <a:solidFill>
                  <a:prstClr val="black">
                    <a:lumMod val="75000"/>
                    <a:lumOff val="25000"/>
                  </a:prstClr>
                </a:solidFill>
                <a:latin typeface="+mn-ea"/>
                <a:ea typeface="+mn-ea"/>
                <a:cs typeface="Nanum Gothic" charset="-127"/>
              </a:rPr>
              <a:t>/</a:t>
            </a:r>
            <a:r>
              <a:rPr lang="ko-KR" altLang="en-US" sz="700" dirty="0">
                <a:solidFill>
                  <a:prstClr val="black">
                    <a:lumMod val="75000"/>
                    <a:lumOff val="25000"/>
                  </a:prstClr>
                </a:solidFill>
                <a:latin typeface="+mn-ea"/>
                <a:ea typeface="+mn-ea"/>
                <a:cs typeface="Nanum Gothic" charset="-127"/>
              </a:rPr>
              <a:t> 필드 추가 유도 </a:t>
            </a:r>
            <a:r>
              <a:rPr lang="en-US" altLang="ko-KR" sz="700" dirty="0">
                <a:solidFill>
                  <a:prstClr val="black">
                    <a:lumMod val="75000"/>
                    <a:lumOff val="25000"/>
                  </a:prstClr>
                </a:solidFill>
                <a:latin typeface="+mn-ea"/>
                <a:ea typeface="+mn-ea"/>
                <a:cs typeface="Nanum Gothic" charset="-127"/>
              </a:rPr>
              <a:t>UI</a:t>
            </a:r>
            <a:r>
              <a:rPr lang="ko-KR" altLang="en-US" sz="700" dirty="0">
                <a:solidFill>
                  <a:prstClr val="black">
                    <a:lumMod val="75000"/>
                    <a:lumOff val="25000"/>
                  </a:prstClr>
                </a:solidFill>
                <a:latin typeface="+mn-ea"/>
                <a:ea typeface="+mn-ea"/>
                <a:cs typeface="Nanum Gothic" charset="-127"/>
              </a:rPr>
              <a:t> 없음</a:t>
            </a:r>
            <a:endParaRPr lang="en-US" altLang="ko-KR" sz="700" dirty="0">
              <a:solidFill>
                <a:prstClr val="black">
                  <a:lumMod val="75000"/>
                  <a:lumOff val="25000"/>
                </a:prstClr>
              </a:solidFill>
              <a:latin typeface="+mn-ea"/>
              <a:ea typeface="+mn-ea"/>
              <a:cs typeface="Nanum Gothic" charset="-127"/>
            </a:endParaRPr>
          </a:p>
        </p:txBody>
      </p:sp>
      <p:sp>
        <p:nvSpPr>
          <p:cNvPr id="597" name="제목 2"/>
          <p:cNvSpPr txBox="1">
            <a:spLocks/>
          </p:cNvSpPr>
          <p:nvPr/>
        </p:nvSpPr>
        <p:spPr bwMode="auto">
          <a:xfrm>
            <a:off x="7719102" y="2757890"/>
            <a:ext cx="2764811" cy="148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marL="95250" indent="-95250">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선택 예시 </a:t>
            </a: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차트 종류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히트맵</a:t>
            </a:r>
          </a:p>
          <a:p>
            <a:pPr marL="182563" lvl="1" indent="-87313">
              <a:buClr>
                <a:srgbClr val="336699"/>
              </a:buClr>
              <a:buFont typeface="Arial" charset="0"/>
              <a:buChar char="•"/>
            </a:pPr>
            <a:r>
              <a:rPr lang="ko-KR" altLang="en-US" sz="600" dirty="0">
                <a:solidFill>
                  <a:prstClr val="black">
                    <a:lumMod val="75000"/>
                    <a:lumOff val="25000"/>
                  </a:prstClr>
                </a:solidFill>
                <a:latin typeface="+mn-ea"/>
                <a:ea typeface="+mn-ea"/>
                <a:cs typeface="Nanum Gothic" charset="-127"/>
              </a:rPr>
              <a:t>생성 조건 </a:t>
            </a:r>
            <a:r>
              <a:rPr lang="en-US" altLang="ko-KR" sz="600" dirty="0">
                <a:solidFill>
                  <a:prstClr val="black">
                    <a:lumMod val="75000"/>
                    <a:lumOff val="25000"/>
                  </a:prstClr>
                </a:solidFill>
                <a:latin typeface="+mn-ea"/>
                <a:ea typeface="+mn-ea"/>
                <a:cs typeface="Nanum Gothic" charset="-127"/>
              </a:rPr>
              <a:t>: </a:t>
            </a:r>
            <a:r>
              <a:rPr lang="ko-KR" altLang="en-US" sz="600" dirty="0">
                <a:solidFill>
                  <a:prstClr val="black">
                    <a:lumMod val="75000"/>
                    <a:lumOff val="25000"/>
                  </a:prstClr>
                </a:solidFill>
                <a:latin typeface="+mn-ea"/>
                <a:ea typeface="+mn-ea"/>
                <a:cs typeface="Nanum Gothic" charset="-127"/>
              </a:rPr>
              <a:t>열 또는 행 선반 차원값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a:t>
            </a:r>
            <a:r>
              <a:rPr lang="en-US" altLang="ko-KR" sz="600" dirty="0">
                <a:solidFill>
                  <a:prstClr val="black">
                    <a:lumMod val="75000"/>
                    <a:lumOff val="25000"/>
                  </a:prstClr>
                </a:solidFill>
                <a:latin typeface="+mn-ea"/>
                <a:ea typeface="+mn-ea"/>
                <a:cs typeface="Nanum Gothic" charset="-127"/>
              </a:rPr>
              <a:t>,</a:t>
            </a:r>
            <a:r>
              <a:rPr lang="ko-KR" altLang="en-US" sz="600" dirty="0">
                <a:solidFill>
                  <a:prstClr val="black">
                    <a:lumMod val="75000"/>
                    <a:lumOff val="25000"/>
                  </a:prstClr>
                </a:solidFill>
                <a:latin typeface="+mn-ea"/>
                <a:ea typeface="+mn-ea"/>
                <a:cs typeface="Nanum Gothic" charset="-127"/>
              </a:rPr>
              <a:t> 교차 선반 측정값 </a:t>
            </a:r>
            <a:r>
              <a:rPr lang="en-US" altLang="ko-KR" sz="600" dirty="0">
                <a:solidFill>
                  <a:prstClr val="black">
                    <a:lumMod val="75000"/>
                    <a:lumOff val="25000"/>
                  </a:prstClr>
                </a:solidFill>
                <a:latin typeface="+mn-ea"/>
                <a:ea typeface="+mn-ea"/>
                <a:cs typeface="Nanum Gothic" charset="-127"/>
              </a:rPr>
              <a:t>1</a:t>
            </a:r>
            <a:r>
              <a:rPr lang="ko-KR" altLang="en-US" sz="600" dirty="0">
                <a:solidFill>
                  <a:prstClr val="black">
                    <a:lumMod val="75000"/>
                    <a:lumOff val="25000"/>
                  </a:prstClr>
                </a:solidFill>
                <a:latin typeface="+mn-ea"/>
                <a:ea typeface="+mn-ea"/>
                <a:cs typeface="Nanum Gothic" charset="-127"/>
              </a:rPr>
              <a:t>개 이상</a:t>
            </a:r>
            <a:endParaRPr lang="en-US" altLang="ko-KR" sz="600" dirty="0">
              <a:solidFill>
                <a:prstClr val="black">
                  <a:lumMod val="75000"/>
                  <a:lumOff val="25000"/>
                </a:prstClr>
              </a:solidFill>
              <a:latin typeface="+mn-ea"/>
              <a:ea typeface="+mn-ea"/>
              <a:cs typeface="Nanum Gothic" charset="-127"/>
            </a:endParaRPr>
          </a:p>
        </p:txBody>
      </p:sp>
      <p:sp>
        <p:nvSpPr>
          <p:cNvPr id="598" name="모서리가 둥근 직사각형 597"/>
          <p:cNvSpPr/>
          <p:nvPr/>
        </p:nvSpPr>
        <p:spPr>
          <a:xfrm>
            <a:off x="8057808" y="3392311"/>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or 1+ Dimension</a:t>
            </a:r>
            <a:endParaRPr kumimoji="1" lang="ko-KR" altLang="en-US" sz="600" b="1" dirty="0">
              <a:solidFill>
                <a:srgbClr val="0070C0"/>
              </a:solidFill>
              <a:latin typeface="+mn-ea"/>
              <a:cs typeface="Nanum Gothic" charset="-127"/>
            </a:endParaRPr>
          </a:p>
        </p:txBody>
      </p:sp>
      <p:sp>
        <p:nvSpPr>
          <p:cNvPr id="599" name="모서리가 둥근 직사각형 598"/>
          <p:cNvSpPr/>
          <p:nvPr/>
        </p:nvSpPr>
        <p:spPr>
          <a:xfrm>
            <a:off x="8792460" y="5458716"/>
            <a:ext cx="775098" cy="182593"/>
          </a:xfrm>
          <a:prstGeom prst="roundRect">
            <a:avLst/>
          </a:prstGeom>
          <a:solidFill>
            <a:schemeClr val="bg1"/>
          </a:solidFill>
          <a:ln w="63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B050"/>
                </a:solidFill>
                <a:latin typeface="+mn-ea"/>
                <a:cs typeface="Nanum Gothic" charset="-127"/>
              </a:rPr>
              <a:t>1+ Measure</a:t>
            </a:r>
            <a:endParaRPr kumimoji="1" lang="ko-KR" altLang="en-US" sz="600" b="1" dirty="0">
              <a:solidFill>
                <a:srgbClr val="00B050"/>
              </a:solidFill>
              <a:latin typeface="+mn-ea"/>
              <a:cs typeface="Nanum Gothic" charset="-127"/>
            </a:endParaRPr>
          </a:p>
        </p:txBody>
      </p:sp>
      <p:pic>
        <p:nvPicPr>
          <p:cNvPr id="600" name="그림 59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9968" y="5259061"/>
            <a:ext cx="119510" cy="121764"/>
          </a:xfrm>
          <a:prstGeom prst="rect">
            <a:avLst/>
          </a:prstGeom>
        </p:spPr>
      </p:pic>
      <p:sp>
        <p:nvSpPr>
          <p:cNvPr id="601" name="모서리가 둥근 직사각형 600"/>
          <p:cNvSpPr/>
          <p:nvPr/>
        </p:nvSpPr>
        <p:spPr>
          <a:xfrm>
            <a:off x="8038166" y="5248183"/>
            <a:ext cx="775098" cy="182593"/>
          </a:xfrm>
          <a:prstGeom prst="roundRect">
            <a:avLst/>
          </a:prstGeom>
          <a:solidFill>
            <a:schemeClr val="bg1"/>
          </a:solidFill>
          <a:ln w="6350">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36000" tIns="36000" rIns="36000" bIns="36000" rtlCol="0" anchor="ctr">
            <a:spAutoFit/>
          </a:bodyPr>
          <a:lstStyle/>
          <a:p>
            <a:r>
              <a:rPr kumimoji="1" lang="en-US" altLang="ko-KR" sz="600" b="1" dirty="0">
                <a:solidFill>
                  <a:srgbClr val="0070C0"/>
                </a:solidFill>
                <a:latin typeface="+mn-ea"/>
                <a:cs typeface="Nanum Gothic" charset="-127"/>
              </a:rPr>
              <a:t>1+ Dimension</a:t>
            </a:r>
            <a:endParaRPr kumimoji="1" lang="ko-KR" altLang="en-US" sz="600" b="1" dirty="0">
              <a:solidFill>
                <a:srgbClr val="0070C0"/>
              </a:solidFill>
              <a:latin typeface="+mn-ea"/>
              <a:cs typeface="Nanum Gothic" charset="-127"/>
            </a:endParaRPr>
          </a:p>
        </p:txBody>
      </p:sp>
      <p:sp>
        <p:nvSpPr>
          <p:cNvPr id="602" name="제목 2"/>
          <p:cNvSpPr txBox="1">
            <a:spLocks/>
          </p:cNvSpPr>
          <p:nvPr/>
        </p:nvSpPr>
        <p:spPr bwMode="auto">
          <a:xfrm>
            <a:off x="7677828" y="2638681"/>
            <a:ext cx="2378625" cy="150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ko-KR" altLang="en-US" sz="700" b="1" dirty="0">
                <a:solidFill>
                  <a:prstClr val="black">
                    <a:lumMod val="75000"/>
                    <a:lumOff val="25000"/>
                  </a:prstClr>
                </a:solidFill>
                <a:latin typeface="+mn-ea"/>
                <a:ea typeface="+mn-ea"/>
                <a:cs typeface="Nanum Gothic" charset="-127"/>
              </a:rPr>
              <a:t>차트 선택 직후</a:t>
            </a:r>
            <a:r>
              <a:rPr lang="en-US" altLang="ko-KR" sz="700" b="1" dirty="0">
                <a:solidFill>
                  <a:prstClr val="black">
                    <a:lumMod val="75000"/>
                    <a:lumOff val="25000"/>
                  </a:prstClr>
                </a:solidFill>
                <a:latin typeface="+mn-ea"/>
                <a:ea typeface="+mn-ea"/>
                <a:cs typeface="Nanum Gothic" charset="-127"/>
              </a:rPr>
              <a:t>,</a:t>
            </a:r>
            <a:r>
              <a:rPr lang="ko-KR" altLang="en-US" sz="700" b="1" dirty="0">
                <a:solidFill>
                  <a:prstClr val="black">
                    <a:lumMod val="75000"/>
                    <a:lumOff val="25000"/>
                  </a:prstClr>
                </a:solidFill>
                <a:latin typeface="+mn-ea"/>
                <a:ea typeface="+mn-ea"/>
                <a:cs typeface="Nanum Gothic" charset="-127"/>
              </a:rPr>
              <a:t> 선반 필드가 없는 상태</a:t>
            </a:r>
            <a:endParaRPr lang="en-US" altLang="ko-KR" sz="700" b="1" dirty="0">
              <a:solidFill>
                <a:prstClr val="black">
                  <a:lumMod val="75000"/>
                  <a:lumOff val="25000"/>
                </a:prstClr>
              </a:solidFill>
              <a:latin typeface="+mn-ea"/>
              <a:ea typeface="+mn-ea"/>
              <a:cs typeface="Nanum Gothic" charset="-127"/>
            </a:endParaRPr>
          </a:p>
        </p:txBody>
      </p:sp>
      <p:cxnSp>
        <p:nvCxnSpPr>
          <p:cNvPr id="24" name="직선 화살표 연결선 23"/>
          <p:cNvCxnSpPr/>
          <p:nvPr/>
        </p:nvCxnSpPr>
        <p:spPr>
          <a:xfrm>
            <a:off x="7352707" y="2067106"/>
            <a:ext cx="0" cy="10227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직선 화살표 연결선 602"/>
          <p:cNvCxnSpPr/>
          <p:nvPr/>
        </p:nvCxnSpPr>
        <p:spPr>
          <a:xfrm>
            <a:off x="7352707" y="3919310"/>
            <a:ext cx="0" cy="10227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직선 화살표 연결선 603"/>
          <p:cNvCxnSpPr/>
          <p:nvPr/>
        </p:nvCxnSpPr>
        <p:spPr>
          <a:xfrm>
            <a:off x="9948297" y="3919310"/>
            <a:ext cx="0" cy="1022728"/>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직선 화살표 연결선 661"/>
          <p:cNvCxnSpPr/>
          <p:nvPr/>
        </p:nvCxnSpPr>
        <p:spPr>
          <a:xfrm>
            <a:off x="9683306" y="5085509"/>
            <a:ext cx="17148" cy="340746"/>
          </a:xfrm>
          <a:prstGeom prst="straightConnector1">
            <a:avLst/>
          </a:prstGeom>
          <a:ln w="12700">
            <a:solidFill>
              <a:srgbClr val="ED1B2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3" name="직선 화살표 연결선 662"/>
          <p:cNvCxnSpPr/>
          <p:nvPr/>
        </p:nvCxnSpPr>
        <p:spPr>
          <a:xfrm>
            <a:off x="9815073" y="5328525"/>
            <a:ext cx="10101" cy="290261"/>
          </a:xfrm>
          <a:prstGeom prst="straightConnector1">
            <a:avLst/>
          </a:prstGeom>
          <a:ln w="12700">
            <a:solidFill>
              <a:srgbClr val="ED1B2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4" name="직선 화살표 연결선 663"/>
          <p:cNvCxnSpPr/>
          <p:nvPr/>
        </p:nvCxnSpPr>
        <p:spPr>
          <a:xfrm>
            <a:off x="9939793" y="5084142"/>
            <a:ext cx="18605" cy="534644"/>
          </a:xfrm>
          <a:prstGeom prst="straightConnector1">
            <a:avLst/>
          </a:prstGeom>
          <a:ln w="12700">
            <a:solidFill>
              <a:srgbClr val="ED1B2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65" name="직사각형 664"/>
          <p:cNvSpPr/>
          <p:nvPr/>
        </p:nvSpPr>
        <p:spPr>
          <a:xfrm>
            <a:off x="9964706" y="5261418"/>
            <a:ext cx="1958005" cy="227986"/>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600">
                <a:solidFill>
                  <a:prstClr val="white"/>
                </a:solidFill>
                <a:latin typeface="+mn-ea"/>
                <a:cs typeface="Nanum Gothic" charset="-127"/>
              </a:rPr>
              <a:t>해당 차트의 선반 필드 조건에 맞는 범위안에서 </a:t>
            </a:r>
          </a:p>
          <a:p>
            <a:pPr algn="ctr"/>
            <a:r>
              <a:rPr kumimoji="1" lang="en-US" altLang="ko-KR" sz="600" dirty="0">
                <a:solidFill>
                  <a:prstClr val="white"/>
                </a:solidFill>
                <a:latin typeface="+mn-ea"/>
                <a:cs typeface="Nanum Gothic" charset="-127"/>
              </a:rPr>
              <a:t>Drag &amp; Drop</a:t>
            </a:r>
            <a:r>
              <a:rPr kumimoji="1" lang="ko-KR" altLang="en-US" sz="600" dirty="0">
                <a:solidFill>
                  <a:prstClr val="white"/>
                </a:solidFill>
                <a:latin typeface="+mn-ea"/>
                <a:cs typeface="Nanum Gothic" charset="-127"/>
              </a:rPr>
              <a:t> 으로 선반간 필드 이동 가능</a:t>
            </a:r>
            <a:r>
              <a:rPr kumimoji="1" lang="en-US" altLang="ko-KR" sz="600" dirty="0">
                <a:solidFill>
                  <a:prstClr val="white"/>
                </a:solidFill>
                <a:latin typeface="+mn-ea"/>
                <a:cs typeface="Nanum Gothic" charset="-127"/>
              </a:rPr>
              <a:t>.</a:t>
            </a:r>
          </a:p>
        </p:txBody>
      </p:sp>
      <p:sp>
        <p:nvSpPr>
          <p:cNvPr id="526" name="제목 2"/>
          <p:cNvSpPr txBox="1">
            <a:spLocks/>
          </p:cNvSpPr>
          <p:nvPr/>
        </p:nvSpPr>
        <p:spPr bwMode="auto">
          <a:xfrm>
            <a:off x="3042953" y="1257240"/>
            <a:ext cx="911132" cy="280058"/>
          </a:xfrm>
          <a:prstGeom prst="rect">
            <a:avLst/>
          </a:prstGeom>
          <a:no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ko-KR" altLang="en-US" sz="600" dirty="0">
                <a:solidFill>
                  <a:prstClr val="white"/>
                </a:solidFill>
                <a:latin typeface="+mn-ea"/>
                <a:ea typeface="+mn-ea"/>
              </a:rPr>
              <a:t>차원값</a:t>
            </a:r>
            <a:r>
              <a:rPr lang="en-US" altLang="ko-KR" sz="600" dirty="0">
                <a:solidFill>
                  <a:prstClr val="white"/>
                </a:solidFill>
                <a:latin typeface="+mn-ea"/>
                <a:ea typeface="+mn-ea"/>
              </a:rPr>
              <a:t>1</a:t>
            </a:r>
            <a:r>
              <a:rPr lang="ko-KR" altLang="en-US" sz="600" dirty="0">
                <a:solidFill>
                  <a:prstClr val="white"/>
                </a:solidFill>
                <a:latin typeface="+mn-ea"/>
                <a:ea typeface="+mn-ea"/>
              </a:rPr>
              <a:t> </a:t>
            </a:r>
            <a:r>
              <a:rPr lang="en-US" altLang="ko-KR" sz="600" dirty="0">
                <a:solidFill>
                  <a:prstClr val="white"/>
                </a:solidFill>
                <a:latin typeface="+mn-ea"/>
                <a:ea typeface="+mn-ea"/>
              </a:rPr>
              <a:t>/</a:t>
            </a:r>
            <a:r>
              <a:rPr lang="ko-KR" altLang="en-US" sz="600" dirty="0">
                <a:solidFill>
                  <a:prstClr val="white"/>
                </a:solidFill>
                <a:latin typeface="+mn-ea"/>
                <a:ea typeface="+mn-ea"/>
              </a:rPr>
              <a:t> 측정값</a:t>
            </a:r>
            <a:r>
              <a:rPr lang="en-US" altLang="ko-KR" sz="600" dirty="0">
                <a:solidFill>
                  <a:prstClr val="white"/>
                </a:solidFill>
                <a:latin typeface="+mn-ea"/>
                <a:ea typeface="+mn-ea"/>
              </a:rPr>
              <a:t>2</a:t>
            </a:r>
          </a:p>
        </p:txBody>
      </p:sp>
      <p:sp>
        <p:nvSpPr>
          <p:cNvPr id="571" name="제목 2"/>
          <p:cNvSpPr txBox="1">
            <a:spLocks/>
          </p:cNvSpPr>
          <p:nvPr/>
        </p:nvSpPr>
        <p:spPr bwMode="auto">
          <a:xfrm>
            <a:off x="1133818" y="1270338"/>
            <a:ext cx="911132" cy="280058"/>
          </a:xfrm>
          <a:prstGeom prst="rect">
            <a:avLst/>
          </a:prstGeom>
          <a:noFill/>
          <a:ln>
            <a:noFill/>
          </a:ln>
          <a:extLst/>
        </p:spPr>
        <p:txBody>
          <a:bodyPr lIns="72000" tIns="0" rIns="7200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buClr>
                <a:srgbClr val="336699"/>
              </a:buClr>
            </a:pPr>
            <a:r>
              <a:rPr lang="en-US" altLang="ko-KR" sz="600" dirty="0">
                <a:solidFill>
                  <a:srgbClr val="FF0000"/>
                </a:solidFill>
                <a:latin typeface="+mn-ea"/>
                <a:ea typeface="+mn-ea"/>
              </a:rPr>
              <a:t>Select data</a:t>
            </a:r>
          </a:p>
        </p:txBody>
      </p:sp>
      <p:pic>
        <p:nvPicPr>
          <p:cNvPr id="589" name="그림 58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1951507" y="5117823"/>
            <a:ext cx="68194" cy="68194"/>
          </a:xfrm>
          <a:prstGeom prst="rect">
            <a:avLst/>
          </a:prstGeom>
        </p:spPr>
      </p:pic>
      <p:pic>
        <p:nvPicPr>
          <p:cNvPr id="591" name="그림 59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661577" y="5111200"/>
            <a:ext cx="81440" cy="81440"/>
          </a:xfrm>
          <a:prstGeom prst="rect">
            <a:avLst/>
          </a:prstGeom>
        </p:spPr>
      </p:pic>
      <p:sp>
        <p:nvSpPr>
          <p:cNvPr id="4" name="슬라이드 번호 개체 틀 3"/>
          <p:cNvSpPr>
            <a:spLocks noGrp="1"/>
          </p:cNvSpPr>
          <p:nvPr>
            <p:ph type="sldNum" sz="quarter" idx="4"/>
          </p:nvPr>
        </p:nvSpPr>
        <p:spPr/>
        <p:txBody>
          <a:bodyPr/>
          <a:lstStyle/>
          <a:p>
            <a:fld id="{FB00E03F-6C3C-4996-8BB2-B710E9BCD333}" type="slidenum">
              <a:rPr lang="ko-KR" altLang="en-US" smtClean="0">
                <a:latin typeface="+mn-ea"/>
              </a:rPr>
              <a:pPr/>
              <a:t>71</a:t>
            </a:fld>
            <a:endParaRPr lang="ko-KR" altLang="en-US">
              <a:latin typeface="+mn-ea"/>
            </a:endParaRPr>
          </a:p>
        </p:txBody>
      </p:sp>
      <p:grpSp>
        <p:nvGrpSpPr>
          <p:cNvPr id="536" name="그룹 535">
            <a:extLst>
              <a:ext uri="{FF2B5EF4-FFF2-40B4-BE49-F238E27FC236}">
                <a16:creationId xmlns:a16="http://schemas.microsoft.com/office/drawing/2014/main" id="{0B0AC05B-BCC1-430A-9C61-BC5AC1864B3B}"/>
              </a:ext>
            </a:extLst>
          </p:cNvPr>
          <p:cNvGrpSpPr/>
          <p:nvPr/>
        </p:nvGrpSpPr>
        <p:grpSpPr>
          <a:xfrm>
            <a:off x="7440952" y="79260"/>
            <a:ext cx="4702915" cy="2285420"/>
            <a:chOff x="7403487" y="530422"/>
            <a:chExt cx="4702915" cy="2285420"/>
          </a:xfrm>
        </p:grpSpPr>
        <p:grpSp>
          <p:nvGrpSpPr>
            <p:cNvPr id="538" name="그룹 537">
              <a:extLst>
                <a:ext uri="{FF2B5EF4-FFF2-40B4-BE49-F238E27FC236}">
                  <a16:creationId xmlns:a16="http://schemas.microsoft.com/office/drawing/2014/main" id="{7B3B9759-AD1C-468C-9B85-CD7B3457DB5C}"/>
                </a:ext>
              </a:extLst>
            </p:cNvPr>
            <p:cNvGrpSpPr/>
            <p:nvPr/>
          </p:nvGrpSpPr>
          <p:grpSpPr>
            <a:xfrm>
              <a:off x="7403487" y="530422"/>
              <a:ext cx="4702915" cy="2285420"/>
              <a:chOff x="9800571" y="3147060"/>
              <a:chExt cx="2068325" cy="2285420"/>
            </a:xfrm>
            <a:effectLst>
              <a:outerShdw blurRad="50800" dist="38100" dir="2700000" algn="tl" rotWithShape="0">
                <a:prstClr val="black">
                  <a:alpha val="40000"/>
                </a:prstClr>
              </a:outerShdw>
            </a:effectLst>
          </p:grpSpPr>
          <p:sp>
            <p:nvSpPr>
              <p:cNvPr id="628" name="직사각형 627">
                <a:extLst>
                  <a:ext uri="{FF2B5EF4-FFF2-40B4-BE49-F238E27FC236}">
                    <a16:creationId xmlns:a16="http://schemas.microsoft.com/office/drawing/2014/main" id="{86E558BD-E591-4F78-B7E9-464A51216A49}"/>
                  </a:ext>
                </a:extLst>
              </p:cNvPr>
              <p:cNvSpPr/>
              <p:nvPr/>
            </p:nvSpPr>
            <p:spPr>
              <a:xfrm>
                <a:off x="9800571" y="3147060"/>
                <a:ext cx="2068325" cy="214954"/>
              </a:xfrm>
              <a:prstGeom prst="rect">
                <a:avLst/>
              </a:prstGeom>
              <a:solidFill>
                <a:srgbClr val="512373"/>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eaLnBrk="0" fontAlgn="base" latinLnBrk="0" hangingPunct="0">
                  <a:spcBef>
                    <a:spcPct val="0"/>
                  </a:spcBef>
                  <a:spcAft>
                    <a:spcPct val="0"/>
                  </a:spcAft>
                </a:pPr>
                <a:r>
                  <a:rPr kumimoji="1" lang="en-US" altLang="ko-KR" sz="800" dirty="0">
                    <a:solidFill>
                      <a:prstClr val="white"/>
                    </a:solidFill>
                    <a:latin typeface="+mn-ea"/>
                    <a:cs typeface="Nanum Gothic" charset="-127"/>
                  </a:rPr>
                  <a:t>Design</a:t>
                </a:r>
                <a:r>
                  <a:rPr kumimoji="1" lang="ko-KR" altLang="en-US" sz="800" dirty="0">
                    <a:solidFill>
                      <a:prstClr val="white"/>
                    </a:solidFill>
                    <a:latin typeface="+mn-ea"/>
                    <a:cs typeface="Nanum Gothic" charset="-127"/>
                  </a:rPr>
                  <a:t> </a:t>
                </a:r>
                <a:r>
                  <a:rPr kumimoji="1" lang="en-US" altLang="ko-KR" sz="800" dirty="0">
                    <a:solidFill>
                      <a:prstClr val="white"/>
                    </a:solidFill>
                    <a:latin typeface="+mn-ea"/>
                    <a:cs typeface="Nanum Gothic" charset="-127"/>
                  </a:rPr>
                  <a:t>Note</a:t>
                </a:r>
                <a:endParaRPr kumimoji="1" lang="ko-KR" altLang="en-US" sz="800" dirty="0">
                  <a:solidFill>
                    <a:prstClr val="white"/>
                  </a:solidFill>
                  <a:latin typeface="+mn-ea"/>
                  <a:cs typeface="Nanum Gothic" charset="-127"/>
                </a:endParaRPr>
              </a:p>
            </p:txBody>
          </p:sp>
          <p:sp>
            <p:nvSpPr>
              <p:cNvPr id="629" name="직사각형 628">
                <a:extLst>
                  <a:ext uri="{FF2B5EF4-FFF2-40B4-BE49-F238E27FC236}">
                    <a16:creationId xmlns:a16="http://schemas.microsoft.com/office/drawing/2014/main" id="{1CAB9409-CE16-440F-B16C-A77B508F0ACB}"/>
                  </a:ext>
                </a:extLst>
              </p:cNvPr>
              <p:cNvSpPr/>
              <p:nvPr/>
            </p:nvSpPr>
            <p:spPr>
              <a:xfrm>
                <a:off x="9800571" y="3362013"/>
                <a:ext cx="2068325" cy="2070467"/>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t" anchorCtr="0"/>
              <a:lstStyle/>
              <a:p>
                <a:pPr eaLnBrk="0" fontAlgn="base" latinLnBrk="0" hangingPunct="0">
                  <a:lnSpc>
                    <a:spcPct val="150000"/>
                  </a:lnSpc>
                  <a:spcBef>
                    <a:spcPct val="0"/>
                  </a:spcBef>
                  <a:spcAft>
                    <a:spcPct val="0"/>
                  </a:spcAft>
                </a:pPr>
                <a:r>
                  <a:rPr kumimoji="1" lang="en-US" altLang="ko-KR" sz="600" dirty="0">
                    <a:solidFill>
                      <a:prstClr val="white"/>
                    </a:solidFill>
                    <a:latin typeface="+mn-ea"/>
                    <a:cs typeface="Nanum Gothic" charset="-127"/>
                  </a:rPr>
                  <a:t>Icon type		Icon &amp; Text type</a:t>
                </a:r>
                <a:endParaRPr kumimoji="1" lang="ko-KR" altLang="en-US" sz="600" dirty="0">
                  <a:solidFill>
                    <a:prstClr val="white"/>
                  </a:solidFill>
                  <a:latin typeface="+mn-ea"/>
                  <a:cs typeface="Nanum Gothic" charset="-127"/>
                </a:endParaRPr>
              </a:p>
            </p:txBody>
          </p:sp>
        </p:grpSp>
        <p:sp>
          <p:nvSpPr>
            <p:cNvPr id="539" name="모서리가 둥근 직사각형 195">
              <a:extLst>
                <a:ext uri="{FF2B5EF4-FFF2-40B4-BE49-F238E27FC236}">
                  <a16:creationId xmlns:a16="http://schemas.microsoft.com/office/drawing/2014/main" id="{B740FAC9-3346-4894-A835-9A771CA42ED8}"/>
                </a:ext>
              </a:extLst>
            </p:cNvPr>
            <p:cNvSpPr/>
            <p:nvPr/>
          </p:nvSpPr>
          <p:spPr>
            <a:xfrm>
              <a:off x="7430118" y="1065937"/>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540" name="모서리가 둥근 직사각형 195">
              <a:extLst>
                <a:ext uri="{FF2B5EF4-FFF2-40B4-BE49-F238E27FC236}">
                  <a16:creationId xmlns:a16="http://schemas.microsoft.com/office/drawing/2014/main" id="{4916227C-C7F7-4196-9C2B-37AEDB41BF8E}"/>
                </a:ext>
              </a:extLst>
            </p:cNvPr>
            <p:cNvSpPr/>
            <p:nvPr/>
          </p:nvSpPr>
          <p:spPr>
            <a:xfrm>
              <a:off x="7430118" y="2020309"/>
              <a:ext cx="426784" cy="171941"/>
            </a:xfrm>
            <a:prstGeom prst="roundRect">
              <a:avLst/>
            </a:prstGeom>
            <a:solidFill>
              <a:schemeClr val="bg1"/>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B050"/>
                  </a:solidFill>
                  <a:latin typeface="+mn-ea"/>
                  <a:cs typeface="Nanum Gothic" charset="-127"/>
                </a:rPr>
                <a:t>1+</a:t>
              </a:r>
              <a:endParaRPr lang="ko-KR" altLang="en-US" sz="900" b="1" kern="800" dirty="0">
                <a:solidFill>
                  <a:srgbClr val="00B050"/>
                </a:solidFill>
                <a:latin typeface="+mn-ea"/>
                <a:cs typeface="Nanum Gothic" charset="-127"/>
              </a:endParaRPr>
            </a:p>
          </p:txBody>
        </p:sp>
        <p:sp>
          <p:nvSpPr>
            <p:cNvPr id="541" name="모서리가 둥근 직사각형 195">
              <a:extLst>
                <a:ext uri="{FF2B5EF4-FFF2-40B4-BE49-F238E27FC236}">
                  <a16:creationId xmlns:a16="http://schemas.microsoft.com/office/drawing/2014/main" id="{A488D173-3E8F-4223-BA5E-9BE29AFBE583}"/>
                </a:ext>
              </a:extLst>
            </p:cNvPr>
            <p:cNvSpPr/>
            <p:nvPr/>
          </p:nvSpPr>
          <p:spPr>
            <a:xfrm>
              <a:off x="7928747" y="1055615"/>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0+</a:t>
              </a:r>
              <a:endParaRPr lang="ko-KR" altLang="en-US" sz="900" b="1" kern="800" dirty="0">
                <a:solidFill>
                  <a:srgbClr val="0070C0"/>
                </a:solidFill>
                <a:latin typeface="+mn-ea"/>
                <a:cs typeface="Nanum Gothic" charset="-127"/>
              </a:endParaRPr>
            </a:p>
          </p:txBody>
        </p:sp>
        <p:sp>
          <p:nvSpPr>
            <p:cNvPr id="542" name="모서리가 둥근 직사각형 195">
              <a:extLst>
                <a:ext uri="{FF2B5EF4-FFF2-40B4-BE49-F238E27FC236}">
                  <a16:creationId xmlns:a16="http://schemas.microsoft.com/office/drawing/2014/main" id="{ECB91AD5-727E-47A9-B9BE-BA2D9A4281DF}"/>
                </a:ext>
              </a:extLst>
            </p:cNvPr>
            <p:cNvSpPr/>
            <p:nvPr/>
          </p:nvSpPr>
          <p:spPr>
            <a:xfrm>
              <a:off x="7928746" y="2010400"/>
              <a:ext cx="426784" cy="171941"/>
            </a:xfrm>
            <a:prstGeom prst="roundRect">
              <a:avLst/>
            </a:prstGeom>
            <a:solidFill>
              <a:schemeClr val="bg1"/>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B050"/>
                  </a:solidFill>
                  <a:latin typeface="+mn-ea"/>
                  <a:cs typeface="Nanum Gothic" charset="-127"/>
                </a:rPr>
                <a:t>1</a:t>
              </a:r>
              <a:endParaRPr lang="ko-KR" altLang="en-US" sz="900" b="1" kern="800" dirty="0">
                <a:solidFill>
                  <a:srgbClr val="00B050"/>
                </a:solidFill>
                <a:latin typeface="+mn-ea"/>
                <a:cs typeface="Nanum Gothic" charset="-127"/>
              </a:endParaRPr>
            </a:p>
          </p:txBody>
        </p:sp>
        <p:sp>
          <p:nvSpPr>
            <p:cNvPr id="543" name="모서리가 둥근 직사각형 195">
              <a:extLst>
                <a:ext uri="{FF2B5EF4-FFF2-40B4-BE49-F238E27FC236}">
                  <a16:creationId xmlns:a16="http://schemas.microsoft.com/office/drawing/2014/main" id="{55495D27-2290-465E-B361-1D57A5A5757F}"/>
                </a:ext>
              </a:extLst>
            </p:cNvPr>
            <p:cNvSpPr/>
            <p:nvPr/>
          </p:nvSpPr>
          <p:spPr>
            <a:xfrm>
              <a:off x="7430118" y="1300947"/>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600" b="1" kern="800" dirty="0">
                  <a:solidFill>
                    <a:srgbClr val="0070C0"/>
                  </a:solidFill>
                  <a:latin typeface="+mn-ea"/>
                  <a:cs typeface="Nanum Gothic" charset="-127"/>
                </a:rPr>
                <a:t>OR</a:t>
              </a:r>
              <a:r>
                <a:rPr lang="ko-KR" altLang="en-US" sz="900" b="1" kern="800" dirty="0">
                  <a:solidFill>
                    <a:srgbClr val="0070C0"/>
                  </a:solidFill>
                  <a:latin typeface="+mn-ea"/>
                  <a:cs typeface="Nanum Gothic" charset="-127"/>
                </a:rPr>
                <a:t> </a:t>
              </a:r>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544" name="모서리가 둥근 직사각형 195">
              <a:extLst>
                <a:ext uri="{FF2B5EF4-FFF2-40B4-BE49-F238E27FC236}">
                  <a16:creationId xmlns:a16="http://schemas.microsoft.com/office/drawing/2014/main" id="{87DE809D-E8EB-43D5-8821-294A7AEEEC60}"/>
                </a:ext>
              </a:extLst>
            </p:cNvPr>
            <p:cNvSpPr/>
            <p:nvPr/>
          </p:nvSpPr>
          <p:spPr>
            <a:xfrm>
              <a:off x="7430118" y="1522132"/>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596" name="모서리가 둥근 직사각형 195">
              <a:extLst>
                <a:ext uri="{FF2B5EF4-FFF2-40B4-BE49-F238E27FC236}">
                  <a16:creationId xmlns:a16="http://schemas.microsoft.com/office/drawing/2014/main" id="{0F835902-3ECA-48FF-AD36-4A05A6CA5977}"/>
                </a:ext>
              </a:extLst>
            </p:cNvPr>
            <p:cNvSpPr/>
            <p:nvPr/>
          </p:nvSpPr>
          <p:spPr>
            <a:xfrm>
              <a:off x="7928747" y="1518202"/>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605" name="모서리가 둥근 직사각형 195">
              <a:extLst>
                <a:ext uri="{FF2B5EF4-FFF2-40B4-BE49-F238E27FC236}">
                  <a16:creationId xmlns:a16="http://schemas.microsoft.com/office/drawing/2014/main" id="{C7C03255-F60A-4E13-8824-4845F4A96957}"/>
                </a:ext>
              </a:extLst>
            </p:cNvPr>
            <p:cNvSpPr/>
            <p:nvPr/>
          </p:nvSpPr>
          <p:spPr>
            <a:xfrm>
              <a:off x="7928746" y="1746816"/>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606" name="모서리가 둥근 직사각형 195">
              <a:extLst>
                <a:ext uri="{FF2B5EF4-FFF2-40B4-BE49-F238E27FC236}">
                  <a16:creationId xmlns:a16="http://schemas.microsoft.com/office/drawing/2014/main" id="{9F0CB0BF-611B-4832-AC0C-AA81D1BED2A7}"/>
                </a:ext>
              </a:extLst>
            </p:cNvPr>
            <p:cNvSpPr/>
            <p:nvPr/>
          </p:nvSpPr>
          <p:spPr>
            <a:xfrm>
              <a:off x="7430117" y="1746816"/>
              <a:ext cx="426784"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70C0"/>
                  </a:solidFill>
                  <a:latin typeface="+mn-ea"/>
                  <a:cs typeface="Nanum Gothic" charset="-127"/>
                </a:rPr>
                <a:t>1+</a:t>
              </a:r>
              <a:endParaRPr lang="ko-KR" altLang="en-US" sz="900" b="1" kern="800" dirty="0">
                <a:solidFill>
                  <a:srgbClr val="0070C0"/>
                </a:solidFill>
                <a:latin typeface="+mn-ea"/>
                <a:cs typeface="Nanum Gothic" charset="-127"/>
              </a:endParaRPr>
            </a:p>
          </p:txBody>
        </p:sp>
        <p:sp>
          <p:nvSpPr>
            <p:cNvPr id="607" name="모서리가 둥근 직사각형 195">
              <a:extLst>
                <a:ext uri="{FF2B5EF4-FFF2-40B4-BE49-F238E27FC236}">
                  <a16:creationId xmlns:a16="http://schemas.microsoft.com/office/drawing/2014/main" id="{D08C1DFE-593D-4764-A495-03264AA9E878}"/>
                </a:ext>
              </a:extLst>
            </p:cNvPr>
            <p:cNvSpPr/>
            <p:nvPr/>
          </p:nvSpPr>
          <p:spPr>
            <a:xfrm>
              <a:off x="8427374" y="2010894"/>
              <a:ext cx="426784" cy="171941"/>
            </a:xfrm>
            <a:prstGeom prst="roundRect">
              <a:avLst/>
            </a:prstGeom>
            <a:solidFill>
              <a:schemeClr val="bg1"/>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900" b="1" kern="800" dirty="0">
                  <a:solidFill>
                    <a:srgbClr val="00B050"/>
                  </a:solidFill>
                  <a:latin typeface="+mn-ea"/>
                  <a:cs typeface="Nanum Gothic" charset="-127"/>
                </a:rPr>
                <a:t>2-4</a:t>
              </a:r>
              <a:endParaRPr lang="ko-KR" altLang="en-US" sz="900" b="1" kern="800" dirty="0">
                <a:solidFill>
                  <a:srgbClr val="00B050"/>
                </a:solidFill>
                <a:latin typeface="+mn-ea"/>
                <a:cs typeface="Nanum Gothic" charset="-127"/>
              </a:endParaRPr>
            </a:p>
          </p:txBody>
        </p:sp>
        <p:pic>
          <p:nvPicPr>
            <p:cNvPr id="608" name="그림 607">
              <a:extLst>
                <a:ext uri="{FF2B5EF4-FFF2-40B4-BE49-F238E27FC236}">
                  <a16:creationId xmlns:a16="http://schemas.microsoft.com/office/drawing/2014/main" id="{69FD7BE6-8296-4452-820A-D8D90B45025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01963" y="1558953"/>
              <a:ext cx="104387" cy="104387"/>
            </a:xfrm>
            <a:prstGeom prst="rect">
              <a:avLst/>
            </a:prstGeom>
          </p:spPr>
        </p:pic>
        <p:pic>
          <p:nvPicPr>
            <p:cNvPr id="609" name="그림 608">
              <a:extLst>
                <a:ext uri="{FF2B5EF4-FFF2-40B4-BE49-F238E27FC236}">
                  <a16:creationId xmlns:a16="http://schemas.microsoft.com/office/drawing/2014/main" id="{EB8A4B1E-B21F-49AA-A367-0CA0F705145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6200000">
              <a:off x="8000592" y="1551978"/>
              <a:ext cx="104387" cy="104387"/>
            </a:xfrm>
            <a:prstGeom prst="rect">
              <a:avLst/>
            </a:prstGeom>
          </p:spPr>
        </p:pic>
        <p:pic>
          <p:nvPicPr>
            <p:cNvPr id="610" name="그림 609">
              <a:extLst>
                <a:ext uri="{FF2B5EF4-FFF2-40B4-BE49-F238E27FC236}">
                  <a16:creationId xmlns:a16="http://schemas.microsoft.com/office/drawing/2014/main" id="{3AD9A491-6DC0-4512-BEAC-C8691A8643D0}"/>
                </a:ext>
              </a:extLst>
            </p:cNvPr>
            <p:cNvPicPr>
              <a:picLocks noChangeAspect="1"/>
            </p:cNvPicPr>
            <p:nvPr/>
          </p:nvPicPr>
          <p:blipFill>
            <a:blip r:embed="rId1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62635" y="1783277"/>
              <a:ext cx="99017" cy="99017"/>
            </a:xfrm>
            <a:prstGeom prst="rect">
              <a:avLst/>
            </a:prstGeom>
          </p:spPr>
        </p:pic>
        <p:pic>
          <p:nvPicPr>
            <p:cNvPr id="611" name="그림 610">
              <a:extLst>
                <a:ext uri="{FF2B5EF4-FFF2-40B4-BE49-F238E27FC236}">
                  <a16:creationId xmlns:a16="http://schemas.microsoft.com/office/drawing/2014/main" id="{96C3A13F-9668-46B3-86AD-6969E7B7C566}"/>
                </a:ext>
              </a:extLst>
            </p:cNvPr>
            <p:cNvPicPr>
              <a:picLocks noChangeAspect="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8000592" y="1780579"/>
              <a:ext cx="104411" cy="104411"/>
            </a:xfrm>
            <a:prstGeom prst="rect">
              <a:avLst/>
            </a:prstGeom>
          </p:spPr>
        </p:pic>
        <p:sp>
          <p:nvSpPr>
            <p:cNvPr id="612" name="모서리가 둥근 직사각형 195">
              <a:extLst>
                <a:ext uri="{FF2B5EF4-FFF2-40B4-BE49-F238E27FC236}">
                  <a16:creationId xmlns:a16="http://schemas.microsoft.com/office/drawing/2014/main" id="{943157ED-667E-4A0A-9822-0C8130504DE1}"/>
                </a:ext>
              </a:extLst>
            </p:cNvPr>
            <p:cNvSpPr/>
            <p:nvPr/>
          </p:nvSpPr>
          <p:spPr>
            <a:xfrm>
              <a:off x="9110196" y="1065937"/>
              <a:ext cx="1336252"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70C0"/>
                  </a:solidFill>
                  <a:latin typeface="+mn-ea"/>
                  <a:cs typeface="Nanum Gothic" charset="-127"/>
                </a:rPr>
                <a:t>1 or more dimension</a:t>
              </a:r>
              <a:endParaRPr lang="ko-KR" altLang="en-US" sz="700" b="1" kern="800" dirty="0">
                <a:solidFill>
                  <a:srgbClr val="0070C0"/>
                </a:solidFill>
                <a:latin typeface="+mn-ea"/>
                <a:cs typeface="Nanum Gothic" charset="-127"/>
              </a:endParaRPr>
            </a:p>
          </p:txBody>
        </p:sp>
        <p:sp>
          <p:nvSpPr>
            <p:cNvPr id="613" name="모서리가 둥근 직사각형 195">
              <a:extLst>
                <a:ext uri="{FF2B5EF4-FFF2-40B4-BE49-F238E27FC236}">
                  <a16:creationId xmlns:a16="http://schemas.microsoft.com/office/drawing/2014/main" id="{EF0A2C50-D06A-4957-B6C2-A602EDAF84ED}"/>
                </a:ext>
              </a:extLst>
            </p:cNvPr>
            <p:cNvSpPr/>
            <p:nvPr/>
          </p:nvSpPr>
          <p:spPr>
            <a:xfrm>
              <a:off x="9110196" y="2020309"/>
              <a:ext cx="912546" cy="171941"/>
            </a:xfrm>
            <a:prstGeom prst="roundRect">
              <a:avLst/>
            </a:prstGeom>
            <a:solidFill>
              <a:schemeClr val="bg1"/>
            </a:solidFill>
            <a:ln w="127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B050"/>
                  </a:solidFill>
                  <a:latin typeface="+mn-ea"/>
                  <a:cs typeface="Nanum Gothic" charset="-127"/>
                </a:rPr>
                <a:t>1or more measures</a:t>
              </a:r>
              <a:endParaRPr lang="ko-KR" altLang="en-US" sz="700" b="1" kern="800" dirty="0">
                <a:solidFill>
                  <a:srgbClr val="00B050"/>
                </a:solidFill>
                <a:latin typeface="+mn-ea"/>
                <a:cs typeface="Nanum Gothic" charset="-127"/>
              </a:endParaRPr>
            </a:p>
          </p:txBody>
        </p:sp>
        <p:sp>
          <p:nvSpPr>
            <p:cNvPr id="614" name="모서리가 둥근 직사각형 195">
              <a:extLst>
                <a:ext uri="{FF2B5EF4-FFF2-40B4-BE49-F238E27FC236}">
                  <a16:creationId xmlns:a16="http://schemas.microsoft.com/office/drawing/2014/main" id="{2876A601-BF06-4660-AFA5-A98CE80C27E9}"/>
                </a:ext>
              </a:extLst>
            </p:cNvPr>
            <p:cNvSpPr/>
            <p:nvPr/>
          </p:nvSpPr>
          <p:spPr>
            <a:xfrm>
              <a:off x="9110196" y="1300947"/>
              <a:ext cx="1336252"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400" b="1" kern="800" dirty="0">
                  <a:solidFill>
                    <a:srgbClr val="0070C0"/>
                  </a:solidFill>
                  <a:latin typeface="+mn-ea"/>
                  <a:cs typeface="Nanum Gothic" charset="-127"/>
                </a:rPr>
                <a:t>(alt)</a:t>
              </a:r>
              <a:r>
                <a:rPr lang="ko-KR" altLang="en-US" sz="700" b="1" kern="800" dirty="0">
                  <a:solidFill>
                    <a:srgbClr val="0070C0"/>
                  </a:solidFill>
                  <a:latin typeface="+mn-ea"/>
                  <a:cs typeface="Nanum Gothic" charset="-127"/>
                </a:rPr>
                <a:t> </a:t>
              </a:r>
              <a:r>
                <a:rPr lang="en-US" altLang="ko-KR" sz="700" b="1" kern="800" dirty="0">
                  <a:solidFill>
                    <a:srgbClr val="0070C0"/>
                  </a:solidFill>
                  <a:latin typeface="+mn-ea"/>
                  <a:cs typeface="Nanum Gothic" charset="-127"/>
                </a:rPr>
                <a:t>1or more dimension</a:t>
              </a:r>
              <a:endParaRPr lang="ko-KR" altLang="en-US" sz="700" b="1" kern="800" dirty="0">
                <a:solidFill>
                  <a:srgbClr val="0070C0"/>
                </a:solidFill>
                <a:latin typeface="+mn-ea"/>
                <a:cs typeface="Nanum Gothic" charset="-127"/>
              </a:endParaRPr>
            </a:p>
          </p:txBody>
        </p:sp>
        <p:sp>
          <p:nvSpPr>
            <p:cNvPr id="615" name="모서리가 둥근 직사각형 195">
              <a:extLst>
                <a:ext uri="{FF2B5EF4-FFF2-40B4-BE49-F238E27FC236}">
                  <a16:creationId xmlns:a16="http://schemas.microsoft.com/office/drawing/2014/main" id="{902771B4-99AF-48A9-823F-E894B41A941F}"/>
                </a:ext>
              </a:extLst>
            </p:cNvPr>
            <p:cNvSpPr/>
            <p:nvPr/>
          </p:nvSpPr>
          <p:spPr>
            <a:xfrm>
              <a:off x="9110196" y="1522132"/>
              <a:ext cx="1336252"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70C0"/>
                  </a:solidFill>
                  <a:latin typeface="+mn-ea"/>
                  <a:cs typeface="Nanum Gothic" charset="-127"/>
                </a:rPr>
                <a:t>1 latitude dimension</a:t>
              </a:r>
              <a:endParaRPr lang="ko-KR" altLang="en-US" sz="700" b="1" kern="800" dirty="0">
                <a:solidFill>
                  <a:srgbClr val="0070C0"/>
                </a:solidFill>
                <a:latin typeface="+mn-ea"/>
                <a:cs typeface="Nanum Gothic" charset="-127"/>
              </a:endParaRPr>
            </a:p>
          </p:txBody>
        </p:sp>
        <p:sp>
          <p:nvSpPr>
            <p:cNvPr id="616" name="모서리가 둥근 직사각형 195">
              <a:extLst>
                <a:ext uri="{FF2B5EF4-FFF2-40B4-BE49-F238E27FC236}">
                  <a16:creationId xmlns:a16="http://schemas.microsoft.com/office/drawing/2014/main" id="{F1BC37FF-3F1D-4FDA-8212-01C02C065062}"/>
                </a:ext>
              </a:extLst>
            </p:cNvPr>
            <p:cNvSpPr/>
            <p:nvPr/>
          </p:nvSpPr>
          <p:spPr>
            <a:xfrm>
              <a:off x="10496887" y="1518202"/>
              <a:ext cx="1475398"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70C0"/>
                  </a:solidFill>
                  <a:latin typeface="+mn-ea"/>
                  <a:cs typeface="Nanum Gothic" charset="-127"/>
                </a:rPr>
                <a:t>1 longitude dimension</a:t>
              </a:r>
              <a:endParaRPr lang="ko-KR" altLang="en-US" sz="700" b="1" kern="800" dirty="0">
                <a:solidFill>
                  <a:srgbClr val="0070C0"/>
                </a:solidFill>
                <a:latin typeface="+mn-ea"/>
                <a:cs typeface="Nanum Gothic" charset="-127"/>
              </a:endParaRPr>
            </a:p>
          </p:txBody>
        </p:sp>
        <p:sp>
          <p:nvSpPr>
            <p:cNvPr id="617" name="모서리가 둥근 직사각형 195">
              <a:extLst>
                <a:ext uri="{FF2B5EF4-FFF2-40B4-BE49-F238E27FC236}">
                  <a16:creationId xmlns:a16="http://schemas.microsoft.com/office/drawing/2014/main" id="{D3F454B8-160F-49CB-A575-E35B3B18E530}"/>
                </a:ext>
              </a:extLst>
            </p:cNvPr>
            <p:cNvSpPr/>
            <p:nvPr/>
          </p:nvSpPr>
          <p:spPr>
            <a:xfrm>
              <a:off x="10837924" y="1746816"/>
              <a:ext cx="1220235"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70C0"/>
                  </a:solidFill>
                  <a:latin typeface="+mn-ea"/>
                  <a:cs typeface="Nanum Gothic" charset="-127"/>
                </a:rPr>
                <a:t>1 time dimension</a:t>
              </a:r>
              <a:endParaRPr lang="ko-KR" altLang="en-US" sz="700" b="1" kern="800" dirty="0">
                <a:solidFill>
                  <a:srgbClr val="0070C0"/>
                </a:solidFill>
                <a:latin typeface="+mn-ea"/>
                <a:cs typeface="Nanum Gothic" charset="-127"/>
              </a:endParaRPr>
            </a:p>
          </p:txBody>
        </p:sp>
        <p:sp>
          <p:nvSpPr>
            <p:cNvPr id="618" name="모서리가 둥근 직사각형 195">
              <a:extLst>
                <a:ext uri="{FF2B5EF4-FFF2-40B4-BE49-F238E27FC236}">
                  <a16:creationId xmlns:a16="http://schemas.microsoft.com/office/drawing/2014/main" id="{08E93E3E-D292-4168-A7F4-71EC8152D05B}"/>
                </a:ext>
              </a:extLst>
            </p:cNvPr>
            <p:cNvSpPr/>
            <p:nvPr/>
          </p:nvSpPr>
          <p:spPr>
            <a:xfrm>
              <a:off x="9110195" y="1746816"/>
              <a:ext cx="1688262" cy="171941"/>
            </a:xfrm>
            <a:prstGeom prst="roundRect">
              <a:avLst/>
            </a:prstGeom>
            <a:solidFill>
              <a:schemeClr val="bg1"/>
            </a:solidFill>
            <a:ln w="127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1018969"/>
              <a:r>
                <a:rPr lang="en-US" altLang="ko-KR" sz="700" b="1" kern="800" dirty="0">
                  <a:solidFill>
                    <a:srgbClr val="0070C0"/>
                  </a:solidFill>
                  <a:latin typeface="+mn-ea"/>
                  <a:cs typeface="Nanum Gothic" charset="-127"/>
                </a:rPr>
                <a:t>1or more date &amp; time dimension</a:t>
              </a:r>
              <a:endParaRPr lang="ko-KR" altLang="en-US" sz="700" b="1" kern="800" dirty="0">
                <a:solidFill>
                  <a:srgbClr val="0070C0"/>
                </a:solidFill>
                <a:latin typeface="+mn-ea"/>
                <a:cs typeface="Nanum Gothic" charset="-127"/>
              </a:endParaRPr>
            </a:p>
          </p:txBody>
        </p:sp>
        <p:pic>
          <p:nvPicPr>
            <p:cNvPr id="619" name="그림 618">
              <a:extLst>
                <a:ext uri="{FF2B5EF4-FFF2-40B4-BE49-F238E27FC236}">
                  <a16:creationId xmlns:a16="http://schemas.microsoft.com/office/drawing/2014/main" id="{4C95D0F4-B06F-46C4-842E-9F39F15CD93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29508" y="1558953"/>
              <a:ext cx="104387" cy="104387"/>
            </a:xfrm>
            <a:prstGeom prst="rect">
              <a:avLst/>
            </a:prstGeom>
          </p:spPr>
        </p:pic>
        <p:pic>
          <p:nvPicPr>
            <p:cNvPr id="620" name="그림 619">
              <a:extLst>
                <a:ext uri="{FF2B5EF4-FFF2-40B4-BE49-F238E27FC236}">
                  <a16:creationId xmlns:a16="http://schemas.microsoft.com/office/drawing/2014/main" id="{C0D0D65A-62DE-49EB-BFC3-07ADAE67F6F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16200000">
              <a:off x="10525708" y="1551978"/>
              <a:ext cx="104387" cy="104387"/>
            </a:xfrm>
            <a:prstGeom prst="rect">
              <a:avLst/>
            </a:prstGeom>
          </p:spPr>
        </p:pic>
        <p:pic>
          <p:nvPicPr>
            <p:cNvPr id="621" name="그림 620">
              <a:extLst>
                <a:ext uri="{FF2B5EF4-FFF2-40B4-BE49-F238E27FC236}">
                  <a16:creationId xmlns:a16="http://schemas.microsoft.com/office/drawing/2014/main" id="{CFB07539-9496-44D7-AD23-492B5269619D}"/>
                </a:ext>
              </a:extLst>
            </p:cNvPr>
            <p:cNvPicPr>
              <a:picLocks noChangeAspect="1"/>
            </p:cNvPicPr>
            <p:nvPr/>
          </p:nvPicPr>
          <p:blipFill>
            <a:blip r:embed="rId15">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9134878" y="1783277"/>
              <a:ext cx="99017" cy="99017"/>
            </a:xfrm>
            <a:prstGeom prst="rect">
              <a:avLst/>
            </a:prstGeom>
          </p:spPr>
        </p:pic>
        <p:pic>
          <p:nvPicPr>
            <p:cNvPr id="622" name="그림 621">
              <a:extLst>
                <a:ext uri="{FF2B5EF4-FFF2-40B4-BE49-F238E27FC236}">
                  <a16:creationId xmlns:a16="http://schemas.microsoft.com/office/drawing/2014/main" id="{DAD01E5B-27D6-45A3-9022-FBA03700D6A4}"/>
                </a:ext>
              </a:extLst>
            </p:cNvPr>
            <p:cNvPicPr>
              <a:picLocks noChangeAspect="1"/>
            </p:cNvPicPr>
            <p:nvPr/>
          </p:nvPicPr>
          <p:blipFill>
            <a:blip r:embed="rId16">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851081" y="1780579"/>
              <a:ext cx="104411" cy="104411"/>
            </a:xfrm>
            <a:prstGeom prst="rect">
              <a:avLst/>
            </a:prstGeom>
          </p:spPr>
        </p:pic>
        <p:sp>
          <p:nvSpPr>
            <p:cNvPr id="623" name="모서리가 둥근 직사각형 195">
              <a:extLst>
                <a:ext uri="{FF2B5EF4-FFF2-40B4-BE49-F238E27FC236}">
                  <a16:creationId xmlns:a16="http://schemas.microsoft.com/office/drawing/2014/main" id="{9AA4A36E-D7F7-4EC0-A80F-303480B932DE}"/>
                </a:ext>
              </a:extLst>
            </p:cNvPr>
            <p:cNvSpPr/>
            <p:nvPr/>
          </p:nvSpPr>
          <p:spPr>
            <a:xfrm>
              <a:off x="7430117" y="2270178"/>
              <a:ext cx="658006" cy="182950"/>
            </a:xfrm>
            <a:prstGeom prst="roundRect">
              <a:avLst/>
            </a:prstGeom>
            <a:solidFill>
              <a:schemeClr val="bg1"/>
            </a:solidFill>
            <a:ln w="127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prstClr val="white">
                      <a:lumMod val="75000"/>
                    </a:prstClr>
                  </a:solidFill>
                  <a:latin typeface="+mn-ea"/>
                  <a:cs typeface="Nanum Gothic" charset="-127"/>
                </a:rPr>
                <a:t>Place dimensions or measures</a:t>
              </a:r>
              <a:endParaRPr lang="ko-KR" altLang="en-US" sz="600" b="1" kern="800" dirty="0">
                <a:solidFill>
                  <a:prstClr val="white">
                    <a:lumMod val="75000"/>
                  </a:prstClr>
                </a:solidFill>
                <a:latin typeface="+mn-ea"/>
                <a:cs typeface="Nanum Gothic" charset="-127"/>
              </a:endParaRPr>
            </a:p>
          </p:txBody>
        </p:sp>
        <p:sp>
          <p:nvSpPr>
            <p:cNvPr id="624" name="모서리가 둥근 직사각형 195">
              <a:extLst>
                <a:ext uri="{FF2B5EF4-FFF2-40B4-BE49-F238E27FC236}">
                  <a16:creationId xmlns:a16="http://schemas.microsoft.com/office/drawing/2014/main" id="{31392BBD-5EF7-4F28-AB2C-AA366C7B51EF}"/>
                </a:ext>
              </a:extLst>
            </p:cNvPr>
            <p:cNvSpPr/>
            <p:nvPr/>
          </p:nvSpPr>
          <p:spPr>
            <a:xfrm>
              <a:off x="8148682" y="2270178"/>
              <a:ext cx="658006" cy="182950"/>
            </a:xfrm>
            <a:prstGeom prst="roundRect">
              <a:avLst/>
            </a:prstGeom>
            <a:solidFill>
              <a:schemeClr val="bg1"/>
            </a:solidFill>
            <a:ln w="127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prstClr val="white">
                      <a:lumMod val="75000"/>
                    </a:prstClr>
                  </a:solidFill>
                  <a:latin typeface="+mn-ea"/>
                  <a:cs typeface="Nanum Gothic" charset="-127"/>
                </a:rPr>
                <a:t>Place dimensions or measures</a:t>
              </a:r>
              <a:endParaRPr lang="ko-KR" altLang="en-US" sz="600" b="1" kern="800" dirty="0">
                <a:solidFill>
                  <a:prstClr val="white">
                    <a:lumMod val="75000"/>
                  </a:prstClr>
                </a:solidFill>
                <a:latin typeface="+mn-ea"/>
                <a:cs typeface="Nanum Gothic" charset="-127"/>
              </a:endParaRPr>
            </a:p>
          </p:txBody>
        </p:sp>
        <p:sp>
          <p:nvSpPr>
            <p:cNvPr id="625" name="모서리가 둥근 직사각형 195">
              <a:extLst>
                <a:ext uri="{FF2B5EF4-FFF2-40B4-BE49-F238E27FC236}">
                  <a16:creationId xmlns:a16="http://schemas.microsoft.com/office/drawing/2014/main" id="{1BB792CA-BEBB-4136-A4DF-2833DF367205}"/>
                </a:ext>
              </a:extLst>
            </p:cNvPr>
            <p:cNvSpPr/>
            <p:nvPr/>
          </p:nvSpPr>
          <p:spPr>
            <a:xfrm>
              <a:off x="8864637" y="2270178"/>
              <a:ext cx="833056" cy="182950"/>
            </a:xfrm>
            <a:prstGeom prst="roundRect">
              <a:avLst/>
            </a:prstGeom>
            <a:solidFill>
              <a:schemeClr val="bg1"/>
            </a:solidFill>
            <a:ln w="12700">
              <a:solidFill>
                <a:schemeClr val="bg1">
                  <a:lumMod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p>
              <a:pPr defTabSz="1018969"/>
              <a:r>
                <a:rPr lang="en-US" altLang="ko-KR" sz="600" b="1" kern="800" dirty="0">
                  <a:solidFill>
                    <a:prstClr val="white">
                      <a:lumMod val="75000"/>
                    </a:prstClr>
                  </a:solidFill>
                  <a:latin typeface="+mn-ea"/>
                  <a:cs typeface="Nanum Gothic" charset="-127"/>
                </a:rPr>
                <a:t>Place dimensions or measures</a:t>
              </a:r>
              <a:endParaRPr lang="ko-KR" altLang="en-US" sz="600" b="1" kern="800" dirty="0">
                <a:solidFill>
                  <a:prstClr val="white">
                    <a:lumMod val="75000"/>
                  </a:prstClr>
                </a:solidFill>
                <a:latin typeface="+mn-ea"/>
                <a:cs typeface="Nanum Gothic" charset="-127"/>
              </a:endParaRPr>
            </a:p>
          </p:txBody>
        </p:sp>
        <p:sp>
          <p:nvSpPr>
            <p:cNvPr id="626" name="제목 2">
              <a:extLst>
                <a:ext uri="{FF2B5EF4-FFF2-40B4-BE49-F238E27FC236}">
                  <a16:creationId xmlns:a16="http://schemas.microsoft.com/office/drawing/2014/main" id="{739D0FC4-AA0C-46D9-8FAB-5126851774EC}"/>
                </a:ext>
              </a:extLst>
            </p:cNvPr>
            <p:cNvSpPr txBox="1">
              <a:spLocks/>
            </p:cNvSpPr>
            <p:nvPr/>
          </p:nvSpPr>
          <p:spPr bwMode="auto">
            <a:xfrm>
              <a:off x="9697693" y="2281639"/>
              <a:ext cx="599499" cy="169074"/>
            </a:xfrm>
            <a:prstGeom prst="rect">
              <a:avLst/>
            </a:prstGeom>
            <a:solidFill>
              <a:srgbClr val="00B050"/>
            </a:solidFill>
            <a:ln w="3175">
              <a:noFill/>
            </a:ln>
            <a:extLst/>
          </p:spPr>
          <p:txBody>
            <a:bodyPr lIns="36000" tIns="36000" rIns="3600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ko-KR" altLang="en-US" sz="600">
                  <a:solidFill>
                    <a:prstClr val="white"/>
                  </a:solidFill>
                  <a:latin typeface="+mn-ea"/>
                  <a:ea typeface="+mn-ea"/>
                  <a:cs typeface="Nanum Gothic" charset="-127"/>
                </a:rPr>
                <a:t>영문 확인 필요</a:t>
              </a:r>
              <a:endParaRPr lang="ko-KR" altLang="sk-SK" sz="600" dirty="0">
                <a:solidFill>
                  <a:prstClr val="white"/>
                </a:solidFill>
                <a:latin typeface="+mn-ea"/>
                <a:ea typeface="+mn-ea"/>
                <a:cs typeface="Nanum Gothic" charset="-127"/>
              </a:endParaRPr>
            </a:p>
          </p:txBody>
        </p:sp>
      </p:grpSp>
      <p:sp>
        <p:nvSpPr>
          <p:cNvPr id="630" name="직사각형 629"/>
          <p:cNvSpPr/>
          <p:nvPr/>
        </p:nvSpPr>
        <p:spPr>
          <a:xfrm>
            <a:off x="1662359" y="2620928"/>
            <a:ext cx="1030197" cy="442884"/>
          </a:xfrm>
          <a:prstGeom prst="rect">
            <a:avLst/>
          </a:prstGeom>
          <a:solidFill>
            <a:srgbClr val="FF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dirty="0">
                <a:solidFill>
                  <a:prstClr val="white"/>
                </a:solidFill>
                <a:latin typeface="+mn-ea"/>
                <a:cs typeface="Nanum Gothic" charset="-127"/>
              </a:rPr>
              <a:t>데이터 패널에서 컬럼 </a:t>
            </a:r>
            <a:r>
              <a:rPr kumimoji="1" lang="en-US" altLang="ko-KR" sz="600" dirty="0">
                <a:solidFill>
                  <a:prstClr val="white"/>
                </a:solidFill>
                <a:latin typeface="+mn-ea"/>
                <a:cs typeface="Nanum Gothic" charset="-127"/>
              </a:rPr>
              <a:t>Click </a:t>
            </a:r>
            <a:r>
              <a:rPr kumimoji="1" lang="ko-KR" altLang="en-US" sz="600" dirty="0">
                <a:solidFill>
                  <a:prstClr val="white"/>
                </a:solidFill>
                <a:latin typeface="+mn-ea"/>
                <a:cs typeface="Nanum Gothic" charset="-127"/>
              </a:rPr>
              <a:t>또는</a:t>
            </a:r>
            <a:r>
              <a:rPr kumimoji="1" lang="en-US" altLang="ko-KR" sz="600" dirty="0">
                <a:solidFill>
                  <a:prstClr val="white"/>
                </a:solidFill>
                <a:latin typeface="+mn-ea"/>
                <a:cs typeface="Nanum Gothic" charset="-127"/>
              </a:rPr>
              <a:t> Drag &amp; Drop</a:t>
            </a:r>
            <a:r>
              <a:rPr kumimoji="1" lang="ko-KR" altLang="en-US" sz="600" dirty="0">
                <a:solidFill>
                  <a:prstClr val="white"/>
                </a:solidFill>
                <a:latin typeface="+mn-ea"/>
                <a:cs typeface="Nanum Gothic" charset="-127"/>
              </a:rPr>
              <a:t>으로 컬럼을 선반에 올릴 수 있음</a:t>
            </a:r>
          </a:p>
        </p:txBody>
      </p:sp>
    </p:spTree>
    <p:extLst>
      <p:ext uri="{BB962C8B-B14F-4D97-AF65-F5344CB8AC3E}">
        <p14:creationId xmlns:p14="http://schemas.microsoft.com/office/powerpoint/2010/main" val="69020954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4 </a:t>
            </a:r>
            <a:r>
              <a:rPr lang="ko-KR" altLang="en-US" dirty="0"/>
              <a:t>필터 위젯</a:t>
            </a:r>
          </a:p>
        </p:txBody>
      </p:sp>
      <p:sp>
        <p:nvSpPr>
          <p:cNvPr id="3" name="텍스트 개체 틀 2"/>
          <p:cNvSpPr>
            <a:spLocks noGrp="1"/>
          </p:cNvSpPr>
          <p:nvPr>
            <p:ph type="body" sz="quarter" idx="10"/>
          </p:nvPr>
        </p:nvSpPr>
        <p:spPr/>
        <p:txBody>
          <a:bodyPr/>
          <a:lstStyle/>
          <a:p>
            <a:r>
              <a:rPr lang="ko-KR" altLang="en-US" dirty="0"/>
              <a:t>필터 추가</a:t>
            </a:r>
            <a:endParaRPr lang="en-US" altLang="ko-KR" dirty="0"/>
          </a:p>
          <a:p>
            <a:r>
              <a:rPr lang="ko-KR" altLang="en-US" dirty="0"/>
              <a:t>필터 편집</a:t>
            </a:r>
          </a:p>
        </p:txBody>
      </p:sp>
    </p:spTree>
    <p:extLst>
      <p:ext uri="{BB962C8B-B14F-4D97-AF65-F5344CB8AC3E}">
        <p14:creationId xmlns:p14="http://schemas.microsoft.com/office/powerpoint/2010/main" val="19232443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2" name="그룹 151"/>
          <p:cNvGrpSpPr/>
          <p:nvPr/>
        </p:nvGrpSpPr>
        <p:grpSpPr>
          <a:xfrm>
            <a:off x="1086278" y="1193913"/>
            <a:ext cx="3492716" cy="4963645"/>
            <a:chOff x="1938266" y="430240"/>
            <a:chExt cx="4052215" cy="4373645"/>
          </a:xfrm>
        </p:grpSpPr>
        <p:sp>
          <p:nvSpPr>
            <p:cNvPr id="153" name="모서리가 둥근 직사각형 58"/>
            <p:cNvSpPr/>
            <p:nvPr/>
          </p:nvSpPr>
          <p:spPr>
            <a:xfrm>
              <a:off x="1946016" y="430240"/>
              <a:ext cx="4044465" cy="4373645"/>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156" name="직선 연결선[R] 155"/>
            <p:cNvCxnSpPr/>
            <p:nvPr/>
          </p:nvCxnSpPr>
          <p:spPr>
            <a:xfrm>
              <a:off x="1938266" y="4478797"/>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89" name="그룹 188"/>
          <p:cNvGrpSpPr/>
          <p:nvPr/>
        </p:nvGrpSpPr>
        <p:grpSpPr>
          <a:xfrm>
            <a:off x="1344603" y="6873294"/>
            <a:ext cx="2968712" cy="2125296"/>
            <a:chOff x="6395381" y="1571897"/>
            <a:chExt cx="1173333" cy="2125296"/>
          </a:xfrm>
        </p:grpSpPr>
        <p:sp>
          <p:nvSpPr>
            <p:cNvPr id="190" name="직사각형 189"/>
            <p:cNvSpPr/>
            <p:nvPr/>
          </p:nvSpPr>
          <p:spPr>
            <a:xfrm>
              <a:off x="6395381" y="1596887"/>
              <a:ext cx="1173331" cy="210030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schemeClr val="tx1">
                      <a:lumMod val="75000"/>
                      <a:lumOff val="25000"/>
                    </a:schemeClr>
                  </a:solidFill>
                  <a:latin typeface="+mn-ea"/>
                </a:rPr>
                <a:t>Second</a:t>
              </a:r>
            </a:p>
            <a:p>
              <a:pPr indent="180975">
                <a:lnSpc>
                  <a:spcPct val="200000"/>
                </a:lnSpc>
                <a:buClr>
                  <a:srgbClr val="336699"/>
                </a:buClr>
              </a:pPr>
              <a:r>
                <a:rPr lang="en-US" altLang="ko-KR" sz="600" dirty="0">
                  <a:solidFill>
                    <a:schemeClr val="tx1">
                      <a:lumMod val="75000"/>
                      <a:lumOff val="25000"/>
                    </a:schemeClr>
                  </a:solidFill>
                  <a:latin typeface="+mn-ea"/>
                </a:rPr>
                <a:t>...</a:t>
              </a:r>
            </a:p>
            <a:p>
              <a:pPr indent="180975">
                <a:lnSpc>
                  <a:spcPct val="200000"/>
                </a:lnSpc>
                <a:buClr>
                  <a:srgbClr val="336699"/>
                </a:buClr>
              </a:pPr>
              <a:r>
                <a:rPr lang="en-US" altLang="ko-KR" sz="600" dirty="0">
                  <a:solidFill>
                    <a:schemeClr val="tx1">
                      <a:lumMod val="75000"/>
                      <a:lumOff val="25000"/>
                    </a:schemeClr>
                  </a:solidFill>
                  <a:latin typeface="+mn-ea"/>
                </a:rPr>
                <a:t>None</a:t>
              </a:r>
            </a:p>
            <a:p>
              <a:pPr indent="180975">
                <a:lnSpc>
                  <a:spcPct val="200000"/>
                </a:lnSpc>
                <a:buClr>
                  <a:srgbClr val="336699"/>
                </a:buClr>
              </a:pPr>
              <a:endParaRPr lang="en-US" altLang="ko-KR" sz="600" dirty="0">
                <a:solidFill>
                  <a:schemeClr val="tx1">
                    <a:lumMod val="75000"/>
                    <a:lumOff val="25000"/>
                  </a:schemeClr>
                </a:solidFill>
                <a:latin typeface="+mn-ea"/>
              </a:endParaRPr>
            </a:p>
            <a:p>
              <a:pPr indent="180975">
                <a:lnSpc>
                  <a:spcPct val="200000"/>
                </a:lnSpc>
                <a:buClr>
                  <a:srgbClr val="336699"/>
                </a:buClr>
              </a:pPr>
              <a:r>
                <a:rPr lang="en-US" altLang="ko-KR" sz="600" dirty="0">
                  <a:solidFill>
                    <a:schemeClr val="tx1">
                      <a:lumMod val="75000"/>
                      <a:lumOff val="25000"/>
                    </a:schemeClr>
                  </a:solidFill>
                  <a:latin typeface="+mn-ea"/>
                </a:rPr>
                <a:t>Second</a:t>
              </a:r>
              <a:r>
                <a:rPr lang="ko-KR" altLang="en-US" sz="600" dirty="0">
                  <a:solidFill>
                    <a:schemeClr val="tx1">
                      <a:lumMod val="75000"/>
                      <a:lumOff val="25000"/>
                    </a:schemeClr>
                  </a:solidFill>
                  <a:latin typeface="+mn-ea"/>
                </a:rPr>
                <a:t> </a:t>
              </a:r>
              <a:r>
                <a:rPr lang="en-US" altLang="ko-KR" sz="600" dirty="0">
                  <a:solidFill>
                    <a:schemeClr val="tx1">
                      <a:lumMod val="75000"/>
                      <a:lumOff val="25000"/>
                    </a:schemeClr>
                  </a:solidFill>
                  <a:latin typeface="+mn-ea"/>
                </a:rPr>
                <a:t>by minute</a:t>
              </a:r>
            </a:p>
            <a:p>
              <a:pPr indent="180975">
                <a:lnSpc>
                  <a:spcPct val="200000"/>
                </a:lnSpc>
                <a:buClr>
                  <a:srgbClr val="336699"/>
                </a:buClr>
              </a:pPr>
              <a:r>
                <a:rPr lang="en-US" altLang="ko-KR" sz="600" dirty="0">
                  <a:solidFill>
                    <a:schemeClr val="tx1">
                      <a:lumMod val="75000"/>
                      <a:lumOff val="25000"/>
                    </a:schemeClr>
                  </a:solidFill>
                  <a:latin typeface="+mn-ea"/>
                </a:rPr>
                <a:t>Minute by hour</a:t>
              </a:r>
            </a:p>
            <a:p>
              <a:pPr indent="180975">
                <a:lnSpc>
                  <a:spcPct val="200000"/>
                </a:lnSpc>
                <a:buClr>
                  <a:srgbClr val="336699"/>
                </a:buClr>
              </a:pPr>
              <a:r>
                <a:rPr lang="en-US" altLang="ko-KR" sz="600" dirty="0">
                  <a:solidFill>
                    <a:schemeClr val="tx1">
                      <a:lumMod val="75000"/>
                      <a:lumOff val="25000"/>
                    </a:schemeClr>
                  </a:solidFill>
                  <a:latin typeface="+mn-ea"/>
                </a:rPr>
                <a:t>Hour by day</a:t>
              </a:r>
            </a:p>
            <a:p>
              <a:pPr indent="180975">
                <a:lnSpc>
                  <a:spcPct val="200000"/>
                </a:lnSpc>
                <a:buClr>
                  <a:srgbClr val="336699"/>
                </a:buClr>
              </a:pPr>
              <a:r>
                <a:rPr lang="en-US" altLang="ko-KR" sz="600" dirty="0">
                  <a:solidFill>
                    <a:schemeClr val="tx1">
                      <a:lumMod val="75000"/>
                      <a:lumOff val="25000"/>
                    </a:schemeClr>
                  </a:solidFill>
                  <a:latin typeface="+mn-ea"/>
                </a:rPr>
                <a:t>Day by week</a:t>
              </a:r>
            </a:p>
            <a:p>
              <a:pPr indent="180975">
                <a:lnSpc>
                  <a:spcPct val="200000"/>
                </a:lnSpc>
                <a:buClr>
                  <a:srgbClr val="336699"/>
                </a:buClr>
              </a:pPr>
              <a:r>
                <a:rPr lang="en-US" altLang="ko-KR" sz="600" dirty="0">
                  <a:solidFill>
                    <a:schemeClr val="tx1">
                      <a:lumMod val="75000"/>
                      <a:lumOff val="25000"/>
                    </a:schemeClr>
                  </a:solidFill>
                  <a:latin typeface="+mn-ea"/>
                </a:rPr>
                <a:t>Day by month</a:t>
              </a:r>
            </a:p>
            <a:p>
              <a:pPr indent="180975">
                <a:lnSpc>
                  <a:spcPct val="200000"/>
                </a:lnSpc>
                <a:buClr>
                  <a:srgbClr val="336699"/>
                </a:buClr>
              </a:pPr>
              <a:r>
                <a:rPr lang="en-US" altLang="ko-KR" sz="600" dirty="0">
                  <a:solidFill>
                    <a:schemeClr val="tx1">
                      <a:lumMod val="75000"/>
                      <a:lumOff val="25000"/>
                    </a:schemeClr>
                  </a:solidFill>
                  <a:latin typeface="+mn-ea"/>
                </a:rPr>
                <a:t>Day by year</a:t>
              </a:r>
            </a:p>
            <a:p>
              <a:pPr indent="180975">
                <a:lnSpc>
                  <a:spcPct val="200000"/>
                </a:lnSpc>
                <a:buClr>
                  <a:srgbClr val="336699"/>
                </a:buClr>
              </a:pPr>
              <a:r>
                <a:rPr lang="en-US" altLang="ko-KR" sz="600" dirty="0">
                  <a:solidFill>
                    <a:schemeClr val="tx1">
                      <a:lumMod val="75000"/>
                      <a:lumOff val="25000"/>
                    </a:schemeClr>
                  </a:solidFill>
                  <a:latin typeface="+mn-ea"/>
                </a:rPr>
                <a:t>...</a:t>
              </a:r>
            </a:p>
          </p:txBody>
        </p:sp>
        <p:sp>
          <p:nvSpPr>
            <p:cNvPr id="191" name="직사각형 190"/>
            <p:cNvSpPr/>
            <p:nvPr/>
          </p:nvSpPr>
          <p:spPr>
            <a:xfrm>
              <a:off x="6395864" y="1571897"/>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Continuous type</a:t>
              </a:r>
              <a:endParaRPr lang="ko-KR" altLang="en-US" sz="500" dirty="0">
                <a:solidFill>
                  <a:schemeClr val="tx1">
                    <a:lumMod val="50000"/>
                    <a:lumOff val="50000"/>
                  </a:schemeClr>
                </a:solidFill>
                <a:latin typeface="+mn-ea"/>
                <a:cs typeface="Nanum Gothic" charset="-127"/>
              </a:endParaRPr>
            </a:p>
          </p:txBody>
        </p:sp>
        <p:sp>
          <p:nvSpPr>
            <p:cNvPr id="192" name="직사각형 191"/>
            <p:cNvSpPr/>
            <p:nvPr/>
          </p:nvSpPr>
          <p:spPr>
            <a:xfrm>
              <a:off x="6395864" y="2243495"/>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Discontinuous type</a:t>
              </a:r>
              <a:endParaRPr lang="ko-KR" altLang="en-US" sz="500" dirty="0">
                <a:solidFill>
                  <a:schemeClr val="tx1">
                    <a:lumMod val="50000"/>
                    <a:lumOff val="50000"/>
                  </a:schemeClr>
                </a:solidFill>
                <a:latin typeface="+mn-ea"/>
                <a:cs typeface="Nanum Gothic" charset="-127"/>
              </a:endParaRPr>
            </a:p>
          </p:txBody>
        </p:sp>
      </p:grpSp>
      <p:sp>
        <p:nvSpPr>
          <p:cNvPr id="66" name="직사각형 65"/>
          <p:cNvSpPr/>
          <p:nvPr/>
        </p:nvSpPr>
        <p:spPr>
          <a:xfrm>
            <a:off x="1889459" y="6921013"/>
            <a:ext cx="723074" cy="27806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36000" rtlCol="0" anchor="t"/>
          <a:lstStyle/>
          <a:p>
            <a:pPr>
              <a:lnSpc>
                <a:spcPct val="250000"/>
              </a:lnSpc>
              <a:buClr>
                <a:srgbClr val="336699"/>
              </a:buClr>
            </a:pPr>
            <a:r>
              <a:rPr lang="en-US" altLang="ko-KR" sz="500" dirty="0">
                <a:solidFill>
                  <a:prstClr val="white">
                    <a:lumMod val="75000"/>
                  </a:prstClr>
                </a:solidFill>
                <a:latin typeface="+mn-ea"/>
                <a:cs typeface="Nanum Gothic" charset="-127"/>
              </a:rPr>
              <a:t>May 8, 2015 14:05:30</a:t>
            </a:r>
            <a:endParaRPr lang="en-US" altLang="ko-KR" sz="300" dirty="0">
              <a:solidFill>
                <a:prstClr val="white">
                  <a:lumMod val="75000"/>
                </a:prstClr>
              </a:solidFill>
              <a:latin typeface="+mn-ea"/>
              <a:cs typeface="Nanum Gothic" charset="-127"/>
            </a:endParaRPr>
          </a:p>
        </p:txBody>
      </p:sp>
      <p:sp>
        <p:nvSpPr>
          <p:cNvPr id="67" name="직사각형 66"/>
          <p:cNvSpPr/>
          <p:nvPr/>
        </p:nvSpPr>
        <p:spPr>
          <a:xfrm>
            <a:off x="2258606" y="7652075"/>
            <a:ext cx="353926" cy="1379604"/>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nSpc>
                <a:spcPct val="250000"/>
              </a:lnSpc>
              <a:buClr>
                <a:srgbClr val="336699"/>
              </a:buClr>
            </a:pPr>
            <a:r>
              <a:rPr lang="en-US" altLang="ko-KR" sz="500" dirty="0">
                <a:solidFill>
                  <a:prstClr val="white">
                    <a:lumMod val="75000"/>
                  </a:prstClr>
                </a:solidFill>
                <a:latin typeface="+mn-ea"/>
                <a:cs typeface="Nanum Gothic" charset="-127"/>
              </a:rPr>
              <a:t>14:05:30</a:t>
            </a:r>
          </a:p>
          <a:p>
            <a:pPr>
              <a:lnSpc>
                <a:spcPct val="250000"/>
              </a:lnSpc>
              <a:buClr>
                <a:srgbClr val="336699"/>
              </a:buClr>
            </a:pPr>
            <a:r>
              <a:rPr lang="en-US" altLang="ko-KR" sz="500" dirty="0">
                <a:solidFill>
                  <a:prstClr val="white">
                    <a:lumMod val="75000"/>
                  </a:prstClr>
                </a:solidFill>
                <a:latin typeface="+mn-ea"/>
                <a:cs typeface="Nanum Gothic" charset="-127"/>
              </a:rPr>
              <a:t>14:05</a:t>
            </a:r>
          </a:p>
          <a:p>
            <a:pPr>
              <a:lnSpc>
                <a:spcPct val="250000"/>
              </a:lnSpc>
              <a:buClr>
                <a:srgbClr val="336699"/>
              </a:buClr>
            </a:pPr>
            <a:r>
              <a:rPr lang="en-US" altLang="ko-KR" sz="500" dirty="0">
                <a:solidFill>
                  <a:prstClr val="white">
                    <a:lumMod val="75000"/>
                  </a:prstClr>
                </a:solidFill>
                <a:latin typeface="+mn-ea"/>
                <a:cs typeface="Nanum Gothic" charset="-127"/>
              </a:rPr>
              <a:t>14:00</a:t>
            </a:r>
          </a:p>
          <a:p>
            <a:pPr>
              <a:lnSpc>
                <a:spcPct val="250000"/>
              </a:lnSpc>
              <a:buClr>
                <a:srgbClr val="336699"/>
              </a:buClr>
            </a:pPr>
            <a:r>
              <a:rPr lang="en-US" altLang="ko-KR" sz="500" dirty="0">
                <a:solidFill>
                  <a:prstClr val="white">
                    <a:lumMod val="75000"/>
                  </a:prstClr>
                </a:solidFill>
                <a:latin typeface="+mn-ea"/>
                <a:cs typeface="Nanum Gothic" charset="-127"/>
              </a:rPr>
              <a:t>Friday</a:t>
            </a:r>
          </a:p>
          <a:p>
            <a:pPr>
              <a:lnSpc>
                <a:spcPct val="250000"/>
              </a:lnSpc>
              <a:buClr>
                <a:srgbClr val="336699"/>
              </a:buClr>
            </a:pPr>
            <a:r>
              <a:rPr lang="en-US" altLang="ko-KR" sz="500" dirty="0">
                <a:solidFill>
                  <a:prstClr val="white">
                    <a:lumMod val="75000"/>
                  </a:prstClr>
                </a:solidFill>
                <a:latin typeface="+mn-ea"/>
                <a:cs typeface="Nanum Gothic" charset="-127"/>
              </a:rPr>
              <a:t>8</a:t>
            </a:r>
          </a:p>
          <a:p>
            <a:pPr>
              <a:lnSpc>
                <a:spcPct val="250000"/>
              </a:lnSpc>
              <a:buClr>
                <a:srgbClr val="336699"/>
              </a:buClr>
            </a:pPr>
            <a:r>
              <a:rPr lang="en-US" altLang="ko-KR" sz="500" dirty="0">
                <a:solidFill>
                  <a:prstClr val="white">
                    <a:lumMod val="75000"/>
                  </a:prstClr>
                </a:solidFill>
                <a:latin typeface="+mn-ea"/>
                <a:cs typeface="Nanum Gothic" charset="-127"/>
              </a:rPr>
              <a:t>130</a:t>
            </a:r>
          </a:p>
          <a:p>
            <a:pPr>
              <a:lnSpc>
                <a:spcPct val="250000"/>
              </a:lnSpc>
              <a:buClr>
                <a:srgbClr val="336699"/>
              </a:buClr>
            </a:pPr>
            <a:r>
              <a:rPr lang="en-US" altLang="ko-KR" sz="500" dirty="0">
                <a:solidFill>
                  <a:prstClr val="white">
                    <a:lumMod val="75000"/>
                  </a:prstClr>
                </a:solidFill>
                <a:latin typeface="+mn-ea"/>
                <a:cs typeface="Nanum Gothic" charset="-127"/>
              </a:rPr>
              <a:t>...</a:t>
            </a:r>
            <a:endParaRPr lang="en-US" altLang="ko-KR" sz="500" dirty="0">
              <a:solidFill>
                <a:srgbClr val="000000"/>
              </a:solidFill>
              <a:latin typeface="+mn-ea"/>
              <a:cs typeface="Nanum Gothic" charset="-127"/>
            </a:endParaRPr>
          </a:p>
        </p:txBody>
      </p:sp>
      <p:sp>
        <p:nvSpPr>
          <p:cNvPr id="5" name="텍스트 개체 틀 4"/>
          <p:cNvSpPr>
            <a:spLocks noGrp="1"/>
          </p:cNvSpPr>
          <p:nvPr>
            <p:ph type="body" sz="quarter" idx="13"/>
          </p:nvPr>
        </p:nvSpPr>
        <p:spPr/>
        <p:txBody>
          <a:bodyPr>
            <a:normAutofit/>
          </a:bodyPr>
          <a:lstStyle/>
          <a:p>
            <a:pPr marL="0" indent="0">
              <a:buNone/>
            </a:pPr>
            <a:r>
              <a:rPr lang="ko-KR" altLang="en-US" dirty="0">
                <a:solidFill>
                  <a:srgbClr val="FF0000"/>
                </a:solidFill>
                <a:latin typeface="+mn-ea"/>
                <a:ea typeface="+mn-ea"/>
              </a:rPr>
              <a:t>필터추가시</a:t>
            </a:r>
            <a:r>
              <a:rPr lang="en-US" altLang="ko-KR" dirty="0">
                <a:solidFill>
                  <a:srgbClr val="FF0000"/>
                </a:solidFill>
                <a:latin typeface="+mn-ea"/>
                <a:ea typeface="+mn-ea"/>
              </a:rPr>
              <a:t>,</a:t>
            </a:r>
            <a:r>
              <a:rPr lang="ko-KR" altLang="en-US" dirty="0">
                <a:solidFill>
                  <a:srgbClr val="FF0000"/>
                </a:solidFill>
                <a:latin typeface="+mn-ea"/>
                <a:ea typeface="+mn-ea"/>
              </a:rPr>
              <a:t> 필터컬럼을 선택하는 씬</a:t>
            </a:r>
            <a:endParaRPr lang="en-US" altLang="ko-KR" dirty="0">
              <a:solidFill>
                <a:srgbClr val="FF0000"/>
              </a:solidFill>
              <a:latin typeface="+mn-ea"/>
              <a:ea typeface="+mn-ea"/>
            </a:endParaRPr>
          </a:p>
          <a:p>
            <a:r>
              <a:rPr lang="ko-KR" altLang="en-US" dirty="0">
                <a:solidFill>
                  <a:schemeClr val="tx1">
                    <a:lumMod val="75000"/>
                    <a:lumOff val="25000"/>
                  </a:schemeClr>
                </a:solidFill>
                <a:latin typeface="+mn-ea"/>
                <a:ea typeface="+mn-ea"/>
              </a:rPr>
              <a:t>검색</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P.H : Search by column name</a:t>
            </a:r>
          </a:p>
          <a:p>
            <a:pPr lvl="1"/>
            <a:r>
              <a:rPr lang="ko-KR" altLang="en-US" dirty="0">
                <a:solidFill>
                  <a:schemeClr val="tx1">
                    <a:lumMod val="75000"/>
                    <a:lumOff val="25000"/>
                  </a:schemeClr>
                </a:solidFill>
                <a:latin typeface="+mn-ea"/>
                <a:ea typeface="+mn-ea"/>
              </a:rPr>
              <a:t>검색 범위</a:t>
            </a:r>
            <a:r>
              <a:rPr lang="en-US" altLang="ko-KR" dirty="0">
                <a:solidFill>
                  <a:schemeClr val="tx1">
                    <a:lumMod val="75000"/>
                    <a:lumOff val="25000"/>
                  </a:schemeClr>
                </a:solidFill>
                <a:latin typeface="+mn-ea"/>
                <a:ea typeface="+mn-ea"/>
              </a:rPr>
              <a:t> : </a:t>
            </a:r>
            <a:r>
              <a:rPr lang="ko-KR" altLang="en-US" dirty="0">
                <a:solidFill>
                  <a:schemeClr val="tx1">
                    <a:lumMod val="75000"/>
                    <a:lumOff val="25000"/>
                  </a:schemeClr>
                </a:solidFill>
                <a:latin typeface="+mn-ea"/>
                <a:ea typeface="+mn-ea"/>
              </a:rPr>
              <a:t>컬럼 이름</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컬럼 리스트</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데이터소스 컬럼순으로 정렬됨</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차원값</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측정값 인덱스로 구분됨</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컬럼 리스트 구성요소</a:t>
            </a:r>
            <a:endParaRPr lang="en-US" altLang="ko-KR" dirty="0">
              <a:solidFill>
                <a:schemeClr val="tx1">
                  <a:lumMod val="75000"/>
                  <a:lumOff val="25000"/>
                </a:schemeClr>
              </a:solidFill>
              <a:latin typeface="+mn-ea"/>
              <a:ea typeface="+mn-ea"/>
            </a:endParaRPr>
          </a:p>
          <a:p>
            <a:pPr lvl="1"/>
            <a:r>
              <a:rPr lang="en-US" altLang="ko-KR" strike="sngStrike" dirty="0">
                <a:solidFill>
                  <a:schemeClr val="tx1">
                    <a:lumMod val="75000"/>
                    <a:lumOff val="25000"/>
                  </a:schemeClr>
                </a:solidFill>
                <a:latin typeface="+mn-ea"/>
                <a:ea typeface="+mn-ea"/>
              </a:rPr>
              <a:t>(</a:t>
            </a:r>
            <a:r>
              <a:rPr lang="ko-KR" altLang="en-US" strike="sngStrike" dirty="0">
                <a:solidFill>
                  <a:schemeClr val="tx1">
                    <a:lumMod val="75000"/>
                    <a:lumOff val="25000"/>
                  </a:schemeClr>
                </a:solidFill>
                <a:latin typeface="+mn-ea"/>
                <a:ea typeface="+mn-ea"/>
              </a:rPr>
              <a:t>해당할경우</a:t>
            </a:r>
            <a:r>
              <a:rPr lang="en-US" altLang="ko-KR" strike="sngStrike" dirty="0">
                <a:solidFill>
                  <a:schemeClr val="tx1">
                    <a:lumMod val="75000"/>
                    <a:lumOff val="25000"/>
                  </a:schemeClr>
                </a:solidFill>
                <a:latin typeface="+mn-ea"/>
                <a:ea typeface="+mn-ea"/>
              </a:rPr>
              <a:t>)</a:t>
            </a:r>
            <a:r>
              <a:rPr lang="ko-KR" altLang="en-US" strike="sngStrike" dirty="0">
                <a:solidFill>
                  <a:schemeClr val="tx1">
                    <a:lumMod val="75000"/>
                    <a:lumOff val="25000"/>
                  </a:schemeClr>
                </a:solidFill>
                <a:latin typeface="+mn-ea"/>
                <a:ea typeface="+mn-ea"/>
              </a:rPr>
              <a:t>에러아이콘</a:t>
            </a:r>
            <a:endParaRPr lang="en-US" altLang="ko-KR" strike="sngStrike"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속성 아이콘</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이름</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해당할경우</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필수 </a:t>
            </a:r>
            <a:r>
              <a:rPr lang="en-US" altLang="ko-KR" dirty="0">
                <a:solidFill>
                  <a:schemeClr val="tx1">
                    <a:lumMod val="75000"/>
                    <a:lumOff val="25000"/>
                  </a:schemeClr>
                </a:solidFill>
                <a:latin typeface="+mn-ea"/>
                <a:ea typeface="+mn-ea"/>
              </a:rPr>
              <a:t>or</a:t>
            </a:r>
            <a:r>
              <a:rPr lang="ko-KR" altLang="en-US" dirty="0">
                <a:solidFill>
                  <a:schemeClr val="tx1">
                    <a:lumMod val="75000"/>
                    <a:lumOff val="25000"/>
                  </a:schemeClr>
                </a:solidFill>
                <a:latin typeface="+mn-ea"/>
                <a:ea typeface="+mn-ea"/>
              </a:rPr>
              <a:t> 추천 필터 아이콘</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필수 필터는 편집 불가</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편집 버튼 안보임</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필터로 등록된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편집</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필터 편집 팝업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[062.2]</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필터로 등록되지 않은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추가 버튼</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필터 편집 팝업 출력</a:t>
            </a:r>
            <a:r>
              <a:rPr kumimoji="1" lang="ko-KR" altLang="en-US" dirty="0">
                <a:solidFill>
                  <a:srgbClr val="00B0F0"/>
                </a:solidFill>
                <a:latin typeface="+mn-ea"/>
                <a:ea typeface="+mn-ea"/>
              </a:rPr>
              <a:t> ☞</a:t>
            </a:r>
            <a:r>
              <a:rPr kumimoji="1" lang="en-US" altLang="ko-KR" dirty="0">
                <a:solidFill>
                  <a:srgbClr val="00B0F0"/>
                </a:solidFill>
                <a:latin typeface="+mn-ea"/>
                <a:ea typeface="+mn-ea"/>
              </a:rPr>
              <a:t>[062.2]</a:t>
            </a:r>
          </a:p>
          <a:p>
            <a:pPr lvl="1"/>
            <a:r>
              <a:rPr kumimoji="1" lang="ko-KR" altLang="en-US" dirty="0">
                <a:latin typeface="+mn-ea"/>
                <a:ea typeface="+mn-ea"/>
              </a:rPr>
              <a:t>타임 타입 컬럼</a:t>
            </a:r>
            <a:endParaRPr kumimoji="1" lang="en-US" altLang="ko-KR" dirty="0">
              <a:latin typeface="+mn-ea"/>
              <a:ea typeface="+mn-ea"/>
            </a:endParaRPr>
          </a:p>
          <a:p>
            <a:pPr lvl="1"/>
            <a:r>
              <a:rPr kumimoji="1" lang="ko-KR" altLang="en-US" dirty="0">
                <a:latin typeface="+mn-ea"/>
              </a:rPr>
              <a:t>글로벌 필터인 경우</a:t>
            </a:r>
            <a:r>
              <a:rPr kumimoji="1" lang="en-US" altLang="ko-KR" dirty="0">
                <a:latin typeface="+mn-ea"/>
              </a:rPr>
              <a:t>,</a:t>
            </a:r>
            <a:r>
              <a:rPr kumimoji="1" lang="ko-KR" altLang="en-US" dirty="0">
                <a:latin typeface="+mn-ea"/>
              </a:rPr>
              <a:t> 글로벌 아이콘 표시</a:t>
            </a:r>
            <a:endParaRPr kumimoji="1" lang="en-US" altLang="ko-KR" dirty="0">
              <a:latin typeface="+mn-ea"/>
              <a:ea typeface="+mn-ea"/>
            </a:endParaRPr>
          </a:p>
          <a:p>
            <a:pPr lvl="1"/>
            <a:r>
              <a:rPr kumimoji="1" lang="ko-KR" altLang="en-US" dirty="0">
                <a:latin typeface="+mn-ea"/>
                <a:ea typeface="+mn-ea"/>
              </a:rPr>
              <a:t>대시보드에서 차트 필터 편집 시도 시</a:t>
            </a:r>
            <a:r>
              <a:rPr kumimoji="1" lang="en-US" altLang="ko-KR" dirty="0">
                <a:latin typeface="+mn-ea"/>
                <a:ea typeface="+mn-ea"/>
              </a:rPr>
              <a:t>,</a:t>
            </a:r>
            <a:r>
              <a:rPr kumimoji="1" lang="ko-KR" altLang="en-US" dirty="0">
                <a:latin typeface="+mn-ea"/>
                <a:ea typeface="+mn-ea"/>
              </a:rPr>
              <a:t> 글로벌 필터로 변경 확인 팝업 출력</a:t>
            </a:r>
            <a:r>
              <a:rPr kumimoji="1" lang="en-US" altLang="ko-KR" dirty="0">
                <a:latin typeface="+mn-ea"/>
                <a:ea typeface="+mn-ea"/>
              </a:rPr>
              <a:t>.</a:t>
            </a:r>
            <a:r>
              <a:rPr kumimoji="1" lang="ko-KR" altLang="en-US" dirty="0">
                <a:latin typeface="+mn-ea"/>
                <a:ea typeface="+mn-ea"/>
              </a:rPr>
              <a:t> </a:t>
            </a:r>
            <a:r>
              <a:rPr kumimoji="1" lang="ko-KR" altLang="en-US" dirty="0">
                <a:solidFill>
                  <a:srgbClr val="00B0F0"/>
                </a:solidFill>
                <a:latin typeface="+mn-ea"/>
                <a:ea typeface="+mn-ea"/>
              </a:rPr>
              <a:t>☞</a:t>
            </a:r>
            <a:r>
              <a:rPr kumimoji="1" lang="en-US" altLang="ko-KR" dirty="0">
                <a:solidFill>
                  <a:srgbClr val="00B0F0"/>
                </a:solidFill>
                <a:latin typeface="+mn-ea"/>
                <a:ea typeface="+mn-ea"/>
              </a:rPr>
              <a:t>[029.0] </a:t>
            </a:r>
            <a:r>
              <a:rPr kumimoji="1" lang="ko-KR" altLang="en-US" dirty="0">
                <a:solidFill>
                  <a:srgbClr val="FF0000"/>
                </a:solidFill>
                <a:latin typeface="+mn-ea"/>
                <a:ea typeface="+mn-ea"/>
              </a:rPr>
              <a:t>대시보드에서는 글로벌 필터로 변경 후 편집 가능함</a:t>
            </a:r>
            <a:r>
              <a:rPr kumimoji="1" lang="en-US" altLang="ko-KR" dirty="0">
                <a:solidFill>
                  <a:srgbClr val="FF0000"/>
                </a:solidFill>
                <a:latin typeface="+mn-ea"/>
                <a:ea typeface="+mn-ea"/>
              </a:rPr>
              <a:t>.</a:t>
            </a:r>
            <a:r>
              <a:rPr kumimoji="1" lang="ko-KR" altLang="en-US" dirty="0">
                <a:solidFill>
                  <a:srgbClr val="FF0000"/>
                </a:solidFill>
                <a:latin typeface="+mn-ea"/>
                <a:ea typeface="+mn-ea"/>
              </a:rPr>
              <a:t> 차트 필터를 글로벌 필터로 변경 시</a:t>
            </a:r>
            <a:r>
              <a:rPr kumimoji="1" lang="en-US" altLang="ko-KR" dirty="0">
                <a:solidFill>
                  <a:srgbClr val="FF0000"/>
                </a:solidFill>
                <a:latin typeface="+mn-ea"/>
                <a:ea typeface="+mn-ea"/>
              </a:rPr>
              <a:t>,</a:t>
            </a:r>
            <a:r>
              <a:rPr kumimoji="1" lang="ko-KR" altLang="en-US" dirty="0">
                <a:solidFill>
                  <a:srgbClr val="FF0000"/>
                </a:solidFill>
                <a:latin typeface="+mn-ea"/>
                <a:ea typeface="+mn-ea"/>
              </a:rPr>
              <a:t> 각 차트 필터의 </a:t>
            </a:r>
            <a:r>
              <a:rPr kumimoji="1" lang="en-US" altLang="ko-KR" dirty="0">
                <a:solidFill>
                  <a:srgbClr val="FF0000"/>
                </a:solidFill>
                <a:latin typeface="+mn-ea"/>
                <a:ea typeface="+mn-ea"/>
              </a:rPr>
              <a:t>union </a:t>
            </a:r>
            <a:r>
              <a:rPr kumimoji="1" lang="ko-KR" altLang="en-US" dirty="0">
                <a:solidFill>
                  <a:srgbClr val="FF0000"/>
                </a:solidFill>
                <a:latin typeface="+mn-ea"/>
                <a:ea typeface="+mn-ea"/>
              </a:rPr>
              <a:t>값이 선택된 상태로 필터 편집 팝업이 뜸 </a:t>
            </a:r>
            <a:endParaRPr kumimoji="1" lang="en-US" altLang="ko-KR" dirty="0">
              <a:latin typeface="+mn-ea"/>
              <a:ea typeface="+mn-ea"/>
            </a:endParaRPr>
          </a:p>
          <a:p>
            <a:r>
              <a:rPr lang="ko-KR" altLang="en-US" dirty="0">
                <a:latin typeface="+mn-ea"/>
                <a:ea typeface="+mn-ea"/>
              </a:rPr>
              <a:t>버튼 영역</a:t>
            </a:r>
            <a:endParaRPr lang="en-US" altLang="ko-KR" dirty="0">
              <a:latin typeface="+mn-ea"/>
              <a:ea typeface="+mn-ea"/>
            </a:endParaRPr>
          </a:p>
          <a:p>
            <a:pPr lvl="1"/>
            <a:r>
              <a:rPr lang="ko-KR" altLang="en-US" dirty="0">
                <a:latin typeface="+mn-ea"/>
                <a:ea typeface="+mn-ea"/>
              </a:rPr>
              <a:t>취소</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수정사항 반영안함</a:t>
            </a:r>
            <a:r>
              <a:rPr lang="en-US" altLang="ko-KR" dirty="0">
                <a:latin typeface="+mn-ea"/>
                <a:ea typeface="+mn-ea"/>
              </a:rPr>
              <a:t>.</a:t>
            </a:r>
            <a:r>
              <a:rPr lang="ko-KR" altLang="en-US" dirty="0">
                <a:latin typeface="+mn-ea"/>
                <a:ea typeface="+mn-ea"/>
              </a:rPr>
              <a:t> 취소 </a:t>
            </a:r>
            <a:r>
              <a:rPr lang="en-US" altLang="ko-KR" dirty="0">
                <a:latin typeface="+mn-ea"/>
                <a:ea typeface="+mn-ea"/>
              </a:rPr>
              <a:t>/</a:t>
            </a:r>
            <a:r>
              <a:rPr lang="ko-KR" altLang="en-US" dirty="0">
                <a:latin typeface="+mn-ea"/>
                <a:ea typeface="+mn-ea"/>
              </a:rPr>
              <a:t> 팝업 닫힘</a:t>
            </a:r>
            <a:endParaRPr kumimoji="1" lang="ko-KR" altLang="en-US" dirty="0">
              <a:latin typeface="+mn-ea"/>
              <a:ea typeface="+mn-ea"/>
            </a:endParaRPr>
          </a:p>
          <a:p>
            <a:r>
              <a:rPr kumimoji="1" lang="ko-KR" altLang="en-US" dirty="0">
                <a:latin typeface="+mn-ea"/>
                <a:ea typeface="+mn-ea"/>
              </a:rPr>
              <a:t>데이터소스</a:t>
            </a:r>
            <a:endParaRPr kumimoji="1" lang="en-US" altLang="ko-KR" dirty="0">
              <a:latin typeface="+mn-ea"/>
              <a:ea typeface="+mn-ea"/>
            </a:endParaRPr>
          </a:p>
          <a:p>
            <a:pPr lvl="1"/>
            <a:r>
              <a:rPr kumimoji="1" lang="ko-KR" altLang="en-US" dirty="0">
                <a:latin typeface="+mn-ea"/>
                <a:ea typeface="+mn-ea"/>
              </a:rPr>
              <a:t>대시보드 화면 </a:t>
            </a:r>
            <a:r>
              <a:rPr kumimoji="1" lang="en-US" altLang="ko-KR" dirty="0">
                <a:latin typeface="+mn-ea"/>
                <a:ea typeface="+mn-ea"/>
              </a:rPr>
              <a:t>:</a:t>
            </a:r>
            <a:r>
              <a:rPr kumimoji="1" lang="ko-KR" altLang="en-US" dirty="0">
                <a:latin typeface="+mn-ea"/>
                <a:ea typeface="+mn-ea"/>
              </a:rPr>
              <a:t> 데이터소스 변경 가능</a:t>
            </a:r>
          </a:p>
        </p:txBody>
      </p:sp>
      <p:sp>
        <p:nvSpPr>
          <p:cNvPr id="3" name="텍스트 개체 틀 2"/>
          <p:cNvSpPr>
            <a:spLocks noGrp="1"/>
          </p:cNvSpPr>
          <p:nvPr>
            <p:ph type="body" sz="quarter" idx="11"/>
          </p:nvPr>
        </p:nvSpPr>
        <p:spPr/>
        <p:txBody>
          <a:bodyPr>
            <a:normAutofit/>
          </a:bodyPr>
          <a:lstStyle/>
          <a:p>
            <a:pPr marL="0" indent="0">
              <a:buNone/>
            </a:pPr>
            <a:endParaRPr kumimoji="1" lang="ko-KR" altLang="en-US" dirty="0">
              <a:latin typeface="+mn-ea"/>
              <a:ea typeface="+mn-ea"/>
            </a:endParaRPr>
          </a:p>
        </p:txBody>
      </p:sp>
      <p:sp>
        <p:nvSpPr>
          <p:cNvPr id="6" name="제목 5"/>
          <p:cNvSpPr>
            <a:spLocks noGrp="1"/>
          </p:cNvSpPr>
          <p:nvPr>
            <p:ph type="title"/>
          </p:nvPr>
        </p:nvSpPr>
        <p:spPr/>
        <p:txBody>
          <a:bodyPr/>
          <a:lstStyle/>
          <a:p>
            <a:r>
              <a:rPr kumimoji="1" lang="en-US" altLang="ko-KR" dirty="0">
                <a:latin typeface="+mn-ea"/>
                <a:ea typeface="+mn-ea"/>
              </a:rPr>
              <a:t>4.1</a:t>
            </a:r>
            <a:r>
              <a:rPr kumimoji="1" lang="ko-KR" altLang="en-US" dirty="0">
                <a:latin typeface="+mn-ea"/>
                <a:ea typeface="+mn-ea"/>
              </a:rPr>
              <a:t> 필터 추가</a:t>
            </a: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73</a:t>
            </a:fld>
            <a:endParaRPr lang="ko-KR" altLang="en-US" dirty="0">
              <a:solidFill>
                <a:prstClr val="white">
                  <a:lumMod val="50000"/>
                </a:prstClr>
              </a:solidFill>
              <a:latin typeface="+mn-ea"/>
              <a:ea typeface="+mn-ea"/>
            </a:endParaRPr>
          </a:p>
        </p:txBody>
      </p:sp>
      <p:pic>
        <p:nvPicPr>
          <p:cNvPr id="157" name="그림 156"/>
          <p:cNvPicPr>
            <a:picLocks noChangeAspect="1"/>
          </p:cNvPicPr>
          <p:nvPr/>
        </p:nvPicPr>
        <p:blipFill rotWithShape="1">
          <a:blip r:embed="rId3">
            <a:extLst>
              <a:ext uri="{28A0092B-C50C-407E-A947-70E740481C1C}">
                <a14:useLocalDpi xmlns:a14="http://schemas.microsoft.com/office/drawing/2010/main" val="0"/>
              </a:ext>
            </a:extLst>
          </a:blip>
          <a:srcRect l="22250" t="32576" r="18694" b="49596"/>
          <a:stretch/>
        </p:blipFill>
        <p:spPr>
          <a:xfrm>
            <a:off x="1161658" y="1265339"/>
            <a:ext cx="127502" cy="122270"/>
          </a:xfrm>
          <a:prstGeom prst="rect">
            <a:avLst/>
          </a:prstGeom>
          <a:ln>
            <a:noFill/>
          </a:ln>
        </p:spPr>
      </p:pic>
      <p:cxnSp>
        <p:nvCxnSpPr>
          <p:cNvPr id="174" name="직선 연결선[R] 173"/>
          <p:cNvCxnSpPr/>
          <p:nvPr/>
        </p:nvCxnSpPr>
        <p:spPr>
          <a:xfrm>
            <a:off x="1102194" y="1447273"/>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7" name="직사각형 176"/>
          <p:cNvSpPr/>
          <p:nvPr/>
        </p:nvSpPr>
        <p:spPr>
          <a:xfrm>
            <a:off x="1357860" y="1228048"/>
            <a:ext cx="1122067"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Add </a:t>
            </a:r>
            <a:r>
              <a:rPr lang="en-US" altLang="ko-KR" sz="700" b="1" dirty="0">
                <a:solidFill>
                  <a:prstClr val="black"/>
                </a:solidFill>
                <a:latin typeface="+mn-ea"/>
                <a:cs typeface="Nanum Gothic" charset="-127"/>
              </a:rPr>
              <a:t>global filter</a:t>
            </a:r>
          </a:p>
        </p:txBody>
      </p:sp>
      <p:grpSp>
        <p:nvGrpSpPr>
          <p:cNvPr id="178" name="그룹 177"/>
          <p:cNvGrpSpPr/>
          <p:nvPr/>
        </p:nvGrpSpPr>
        <p:grpSpPr>
          <a:xfrm>
            <a:off x="2173898" y="5831565"/>
            <a:ext cx="1305332" cy="284559"/>
            <a:chOff x="2958860" y="4572000"/>
            <a:chExt cx="1503704" cy="327804"/>
          </a:xfrm>
        </p:grpSpPr>
        <p:pic>
          <p:nvPicPr>
            <p:cNvPr id="179" name="그림 178"/>
            <p:cNvPicPr>
              <a:picLocks noChangeAspect="1"/>
            </p:cNvPicPr>
            <p:nvPr/>
          </p:nvPicPr>
          <p:blipFill rotWithShape="1">
            <a:blip r:embed="rId4">
              <a:extLst>
                <a:ext uri="{28A0092B-C50C-407E-A947-70E740481C1C}">
                  <a14:useLocalDpi xmlns:a14="http://schemas.microsoft.com/office/drawing/2010/main" val="0"/>
                </a:ext>
              </a:extLst>
            </a:blip>
            <a:srcRect l="33887" t="65765" r="50007" b="29268"/>
            <a:stretch/>
          </p:blipFill>
          <p:spPr>
            <a:xfrm>
              <a:off x="2958860" y="4572000"/>
              <a:ext cx="1503704" cy="327804"/>
            </a:xfrm>
            <a:prstGeom prst="rect">
              <a:avLst/>
            </a:prstGeom>
          </p:spPr>
        </p:pic>
        <p:sp>
          <p:nvSpPr>
            <p:cNvPr id="182" name="직사각형 181"/>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sp>
        <p:nvSpPr>
          <p:cNvPr id="183" name="모서리가 둥근 직사각형 58"/>
          <p:cNvSpPr/>
          <p:nvPr/>
        </p:nvSpPr>
        <p:spPr>
          <a:xfrm>
            <a:off x="1275996" y="1807441"/>
            <a:ext cx="1100635" cy="181221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p:txBody>
      </p:sp>
      <p:pic>
        <p:nvPicPr>
          <p:cNvPr id="184" name="그림 183"/>
          <p:cNvPicPr>
            <a:picLocks noChangeAspect="1"/>
          </p:cNvPicPr>
          <p:nvPr/>
        </p:nvPicPr>
        <p:blipFill rotWithShape="1">
          <a:blip r:embed="rId5">
            <a:extLst>
              <a:ext uri="{28A0092B-C50C-407E-A947-70E740481C1C}">
                <a14:useLocalDpi xmlns:a14="http://schemas.microsoft.com/office/drawing/2010/main" val="0"/>
              </a:ext>
            </a:extLst>
          </a:blip>
          <a:srcRect r="11787" b="41079"/>
          <a:stretch/>
        </p:blipFill>
        <p:spPr>
          <a:xfrm>
            <a:off x="1443456" y="1807441"/>
            <a:ext cx="1328925" cy="1839961"/>
          </a:xfrm>
          <a:prstGeom prst="rect">
            <a:avLst/>
          </a:prstGeom>
        </p:spPr>
      </p:pic>
      <p:sp>
        <p:nvSpPr>
          <p:cNvPr id="186" name="직사각형 185"/>
          <p:cNvSpPr/>
          <p:nvPr/>
        </p:nvSpPr>
        <p:spPr>
          <a:xfrm>
            <a:off x="1220987" y="1544146"/>
            <a:ext cx="1599459" cy="131168"/>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lumMod val="50000"/>
                    <a:lumOff val="50000"/>
                  </a:schemeClr>
                </a:solidFill>
                <a:latin typeface="+mn-ea"/>
                <a:cs typeface="Nanum Gothic" charset="-127"/>
              </a:rPr>
              <a:t>Search by column name</a:t>
            </a:r>
            <a:endParaRPr kumimoji="1" lang="ko-KR" altLang="en-US" sz="600" dirty="0">
              <a:solidFill>
                <a:schemeClr val="tx1">
                  <a:lumMod val="50000"/>
                  <a:lumOff val="50000"/>
                </a:schemeClr>
              </a:solidFill>
              <a:latin typeface="+mn-ea"/>
              <a:cs typeface="Nanum Gothic" charset="-127"/>
            </a:endParaRPr>
          </a:p>
        </p:txBody>
      </p:sp>
      <p:pic>
        <p:nvPicPr>
          <p:cNvPr id="187" name="그림 18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3082" y="1570293"/>
            <a:ext cx="90036" cy="90036"/>
          </a:xfrm>
          <a:prstGeom prst="rect">
            <a:avLst/>
          </a:prstGeom>
        </p:spPr>
      </p:pic>
      <p:sp>
        <p:nvSpPr>
          <p:cNvPr id="188" name="직사각형 187"/>
          <p:cNvSpPr/>
          <p:nvPr/>
        </p:nvSpPr>
        <p:spPr>
          <a:xfrm>
            <a:off x="4497940" y="1701376"/>
            <a:ext cx="45719" cy="114865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93" name="타원 192"/>
          <p:cNvSpPr/>
          <p:nvPr/>
        </p:nvSpPr>
        <p:spPr>
          <a:xfrm>
            <a:off x="976391" y="15337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94" name="타원 193"/>
          <p:cNvSpPr/>
          <p:nvPr/>
        </p:nvSpPr>
        <p:spPr>
          <a:xfrm>
            <a:off x="975798" y="18753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200" name="타원 199"/>
          <p:cNvSpPr/>
          <p:nvPr/>
        </p:nvSpPr>
        <p:spPr>
          <a:xfrm>
            <a:off x="1214251" y="3512977"/>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7</a:t>
            </a:r>
            <a:endParaRPr lang="ko-KR" altLang="en-US" sz="500" b="1" dirty="0">
              <a:solidFill>
                <a:srgbClr val="FF0000"/>
              </a:solidFill>
              <a:latin typeface="+mn-ea"/>
              <a:cs typeface="Nanum Gothic" charset="-127"/>
            </a:endParaRPr>
          </a:p>
        </p:txBody>
      </p:sp>
      <p:sp>
        <p:nvSpPr>
          <p:cNvPr id="201" name="모서리가 둥근 직사각형 58"/>
          <p:cNvSpPr/>
          <p:nvPr/>
        </p:nvSpPr>
        <p:spPr>
          <a:xfrm>
            <a:off x="1465503" y="2924642"/>
            <a:ext cx="1100635" cy="230177"/>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err="1">
                <a:solidFill>
                  <a:schemeClr val="tx1">
                    <a:lumMod val="75000"/>
                    <a:lumOff val="25000"/>
                  </a:schemeClr>
                </a:solidFill>
                <a:latin typeface="+mn-ea"/>
                <a:cs typeface="Nanum Gothic" charset="-127"/>
              </a:rPr>
              <a:t>Orderdate</a:t>
            </a:r>
            <a:endParaRPr lang="en-US" altLang="ko-KR" sz="600" dirty="0">
              <a:solidFill>
                <a:schemeClr val="bg1">
                  <a:lumMod val="75000"/>
                </a:schemeClr>
              </a:solidFill>
              <a:latin typeface="+mn-ea"/>
              <a:cs typeface="Nanum Gothic" charset="-127"/>
            </a:endParaRPr>
          </a:p>
        </p:txBody>
      </p:sp>
      <p:cxnSp>
        <p:nvCxnSpPr>
          <p:cNvPr id="204" name="직선 연결선[R] 203"/>
          <p:cNvCxnSpPr/>
          <p:nvPr/>
        </p:nvCxnSpPr>
        <p:spPr>
          <a:xfrm>
            <a:off x="1345825" y="6870778"/>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R] 204"/>
          <p:cNvCxnSpPr/>
          <p:nvPr/>
        </p:nvCxnSpPr>
        <p:spPr>
          <a:xfrm>
            <a:off x="1345825" y="9004792"/>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9" name="직사각형 228"/>
          <p:cNvSpPr/>
          <p:nvPr/>
        </p:nvSpPr>
        <p:spPr>
          <a:xfrm>
            <a:off x="3987113" y="2039832"/>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0" name="직사각형 229"/>
          <p:cNvSpPr/>
          <p:nvPr/>
        </p:nvSpPr>
        <p:spPr>
          <a:xfrm>
            <a:off x="3987113" y="2235240"/>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1" name="직사각형 230"/>
          <p:cNvSpPr/>
          <p:nvPr/>
        </p:nvSpPr>
        <p:spPr>
          <a:xfrm>
            <a:off x="3987113" y="242135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32" name="직사각형 231"/>
          <p:cNvSpPr/>
          <p:nvPr/>
        </p:nvSpPr>
        <p:spPr>
          <a:xfrm>
            <a:off x="3987113" y="2579374"/>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33" name="직사각형 232"/>
          <p:cNvSpPr/>
          <p:nvPr/>
        </p:nvSpPr>
        <p:spPr>
          <a:xfrm>
            <a:off x="3987113" y="277320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4" name="직사각형 233"/>
          <p:cNvSpPr/>
          <p:nvPr/>
        </p:nvSpPr>
        <p:spPr>
          <a:xfrm>
            <a:off x="3987113" y="3150127"/>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5" name="직사각형 234"/>
          <p:cNvSpPr/>
          <p:nvPr/>
        </p:nvSpPr>
        <p:spPr>
          <a:xfrm>
            <a:off x="3987113" y="3345535"/>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37" name="직사각형 236"/>
          <p:cNvSpPr/>
          <p:nvPr/>
        </p:nvSpPr>
        <p:spPr>
          <a:xfrm>
            <a:off x="3888259" y="7039170"/>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8" name="직사각형 237"/>
          <p:cNvSpPr/>
          <p:nvPr/>
        </p:nvSpPr>
        <p:spPr>
          <a:xfrm>
            <a:off x="3888259" y="7391022"/>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9" name="직사각형 238"/>
          <p:cNvSpPr/>
          <p:nvPr/>
        </p:nvSpPr>
        <p:spPr>
          <a:xfrm>
            <a:off x="3888259" y="7733592"/>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0" name="직사각형 239"/>
          <p:cNvSpPr/>
          <p:nvPr/>
        </p:nvSpPr>
        <p:spPr>
          <a:xfrm>
            <a:off x="3888259" y="7910626"/>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1" name="직사각형 240"/>
          <p:cNvSpPr/>
          <p:nvPr/>
        </p:nvSpPr>
        <p:spPr>
          <a:xfrm>
            <a:off x="3888259" y="8068647"/>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2" name="직사각형 241"/>
          <p:cNvSpPr/>
          <p:nvPr/>
        </p:nvSpPr>
        <p:spPr>
          <a:xfrm>
            <a:off x="3888259" y="849476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43" name="직사각형 242"/>
          <p:cNvSpPr/>
          <p:nvPr/>
        </p:nvSpPr>
        <p:spPr>
          <a:xfrm>
            <a:off x="3888259" y="8325986"/>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4" name="직사각형 243"/>
          <p:cNvSpPr/>
          <p:nvPr/>
        </p:nvSpPr>
        <p:spPr>
          <a:xfrm>
            <a:off x="3888259" y="868689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grpSp>
        <p:nvGrpSpPr>
          <p:cNvPr id="100" name="그룹 99"/>
          <p:cNvGrpSpPr/>
          <p:nvPr/>
        </p:nvGrpSpPr>
        <p:grpSpPr>
          <a:xfrm>
            <a:off x="3483590" y="2033561"/>
            <a:ext cx="445240" cy="111608"/>
            <a:chOff x="1482525" y="4435689"/>
            <a:chExt cx="445240" cy="111608"/>
          </a:xfrm>
        </p:grpSpPr>
        <p:sp>
          <p:nvSpPr>
            <p:cNvPr id="101" name="직사각형 100"/>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2"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103" name="그룹 102"/>
          <p:cNvGrpSpPr/>
          <p:nvPr/>
        </p:nvGrpSpPr>
        <p:grpSpPr>
          <a:xfrm>
            <a:off x="3483590" y="2233710"/>
            <a:ext cx="445240" cy="111608"/>
            <a:chOff x="1482525" y="4435689"/>
            <a:chExt cx="445240" cy="111608"/>
          </a:xfrm>
        </p:grpSpPr>
        <p:sp>
          <p:nvSpPr>
            <p:cNvPr id="104" name="직사각형 103"/>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5"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80" name="그림 79"/>
          <p:cNvPicPr>
            <a:picLocks noChangeAspect="1"/>
          </p:cNvPicPr>
          <p:nvPr/>
        </p:nvPicPr>
        <p:blipFill rotWithShape="1">
          <a:blip r:embed="rId7">
            <a:extLst>
              <a:ext uri="{28A0092B-C50C-407E-A947-70E740481C1C}">
                <a14:useLocalDpi xmlns:a14="http://schemas.microsoft.com/office/drawing/2010/main" val="0"/>
              </a:ext>
            </a:extLst>
          </a:blip>
          <a:srcRect l="757" t="6195" r="97195" b="91719"/>
          <a:stretch/>
        </p:blipFill>
        <p:spPr>
          <a:xfrm>
            <a:off x="1224986" y="2239401"/>
            <a:ext cx="95340" cy="95340"/>
          </a:xfrm>
          <a:prstGeom prst="rect">
            <a:avLst/>
          </a:prstGeom>
        </p:spPr>
      </p:pic>
      <p:sp>
        <p:nvSpPr>
          <p:cNvPr id="77" name="TextBox 76"/>
          <p:cNvSpPr txBox="1"/>
          <p:nvPr/>
        </p:nvSpPr>
        <p:spPr>
          <a:xfrm>
            <a:off x="1092958" y="1045210"/>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78" name="직사각형 77"/>
          <p:cNvSpPr/>
          <p:nvPr/>
        </p:nvSpPr>
        <p:spPr>
          <a:xfrm>
            <a:off x="0" y="0"/>
            <a:ext cx="12191999" cy="6855134"/>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85" name="직사각형 184"/>
          <p:cNvSpPr/>
          <p:nvPr/>
        </p:nvSpPr>
        <p:spPr>
          <a:xfrm>
            <a:off x="1220987" y="2738062"/>
            <a:ext cx="3074047" cy="185480"/>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r"/>
            <a:endParaRPr lang="en-US" altLang="ko-KR" sz="1050" dirty="0">
              <a:solidFill>
                <a:srgbClr val="333333"/>
              </a:solidFill>
              <a:latin typeface="+mn-ea"/>
            </a:endParaRPr>
          </a:p>
        </p:txBody>
      </p:sp>
      <p:sp>
        <p:nvSpPr>
          <p:cNvPr id="79" name="타원 78"/>
          <p:cNvSpPr/>
          <p:nvPr/>
        </p:nvSpPr>
        <p:spPr>
          <a:xfrm>
            <a:off x="2016644" y="592592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198" name="타원 197"/>
          <p:cNvSpPr/>
          <p:nvPr/>
        </p:nvSpPr>
        <p:spPr>
          <a:xfrm>
            <a:off x="1214252"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1</a:t>
            </a:r>
            <a:endParaRPr lang="ko-KR" altLang="en-US" sz="500" b="1" dirty="0">
              <a:solidFill>
                <a:srgbClr val="FF0000"/>
              </a:solidFill>
              <a:latin typeface="+mn-ea"/>
              <a:cs typeface="Nanum Gothic" charset="-127"/>
            </a:endParaRPr>
          </a:p>
        </p:txBody>
      </p:sp>
      <p:sp>
        <p:nvSpPr>
          <p:cNvPr id="81" name="타원 80"/>
          <p:cNvSpPr/>
          <p:nvPr/>
        </p:nvSpPr>
        <p:spPr>
          <a:xfrm>
            <a:off x="1337780"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2</a:t>
            </a:r>
            <a:endParaRPr lang="ko-KR" altLang="en-US" sz="500" b="1" dirty="0">
              <a:solidFill>
                <a:srgbClr val="FF0000"/>
              </a:solidFill>
              <a:latin typeface="+mn-ea"/>
              <a:cs typeface="Nanum Gothic" charset="-127"/>
            </a:endParaRPr>
          </a:p>
        </p:txBody>
      </p:sp>
      <p:sp>
        <p:nvSpPr>
          <p:cNvPr id="82" name="타원 81"/>
          <p:cNvSpPr/>
          <p:nvPr/>
        </p:nvSpPr>
        <p:spPr>
          <a:xfrm>
            <a:off x="1550734"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3</a:t>
            </a:r>
            <a:endParaRPr lang="ko-KR" altLang="en-US" sz="500" b="1" dirty="0">
              <a:solidFill>
                <a:srgbClr val="FF0000"/>
              </a:solidFill>
              <a:latin typeface="+mn-ea"/>
              <a:cs typeface="Nanum Gothic" charset="-127"/>
            </a:endParaRPr>
          </a:p>
        </p:txBody>
      </p:sp>
      <p:sp>
        <p:nvSpPr>
          <p:cNvPr id="84" name="타원 83"/>
          <p:cNvSpPr/>
          <p:nvPr/>
        </p:nvSpPr>
        <p:spPr>
          <a:xfrm>
            <a:off x="4057146"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5</a:t>
            </a:r>
            <a:endParaRPr lang="ko-KR" altLang="en-US" sz="500" b="1" dirty="0">
              <a:solidFill>
                <a:srgbClr val="FF0000"/>
              </a:solidFill>
              <a:latin typeface="+mn-ea"/>
              <a:cs typeface="Nanum Gothic" charset="-127"/>
            </a:endParaRPr>
          </a:p>
        </p:txBody>
      </p:sp>
      <p:sp>
        <p:nvSpPr>
          <p:cNvPr id="85" name="타원 84"/>
          <p:cNvSpPr/>
          <p:nvPr/>
        </p:nvSpPr>
        <p:spPr>
          <a:xfrm>
            <a:off x="4057146" y="2497115"/>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6</a:t>
            </a:r>
            <a:endParaRPr lang="ko-KR" altLang="en-US" sz="500" b="1" dirty="0">
              <a:solidFill>
                <a:srgbClr val="FF0000"/>
              </a:solidFill>
              <a:latin typeface="+mn-ea"/>
              <a:cs typeface="Nanum Gothic" charset="-127"/>
            </a:endParaRPr>
          </a:p>
        </p:txBody>
      </p:sp>
      <p:sp>
        <p:nvSpPr>
          <p:cNvPr id="87" name="모서리가 둥근 직사각형 86"/>
          <p:cNvSpPr/>
          <p:nvPr/>
        </p:nvSpPr>
        <p:spPr>
          <a:xfrm>
            <a:off x="1160763" y="1707213"/>
            <a:ext cx="3337177"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Dimension</a:t>
            </a:r>
          </a:p>
        </p:txBody>
      </p:sp>
      <p:sp>
        <p:nvSpPr>
          <p:cNvPr id="89" name="타원 88"/>
          <p:cNvSpPr/>
          <p:nvPr/>
        </p:nvSpPr>
        <p:spPr>
          <a:xfrm>
            <a:off x="975798" y="169634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69" name="모서리가 둥근 직사각형 58"/>
          <p:cNvSpPr/>
          <p:nvPr/>
        </p:nvSpPr>
        <p:spPr>
          <a:xfrm>
            <a:off x="2941001" y="3156039"/>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45" name="타원 144"/>
          <p:cNvSpPr/>
          <p:nvPr/>
        </p:nvSpPr>
        <p:spPr>
          <a:xfrm>
            <a:off x="3273231" y="314694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9</a:t>
            </a:r>
            <a:endParaRPr lang="ko-KR" altLang="en-US" sz="500" b="1" dirty="0">
              <a:solidFill>
                <a:srgbClr val="FF0000"/>
              </a:solidFill>
              <a:latin typeface="+mn-ea"/>
              <a:cs typeface="Nanum Gothic" charset="-127"/>
            </a:endParaRPr>
          </a:p>
        </p:txBody>
      </p:sp>
      <p:sp>
        <p:nvSpPr>
          <p:cNvPr id="150" name="모서리가 둥근 직사각형 58"/>
          <p:cNvSpPr/>
          <p:nvPr/>
        </p:nvSpPr>
        <p:spPr>
          <a:xfrm>
            <a:off x="2941001" y="3348254"/>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59" name="제목 2"/>
          <p:cNvSpPr txBox="1">
            <a:spLocks/>
          </p:cNvSpPr>
          <p:nvPr/>
        </p:nvSpPr>
        <p:spPr bwMode="auto">
          <a:xfrm>
            <a:off x="3641973" y="77329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60" name="모서리가 둥근 직사각형 58"/>
          <p:cNvSpPr/>
          <p:nvPr/>
        </p:nvSpPr>
        <p:spPr>
          <a:xfrm>
            <a:off x="2842147" y="8339906"/>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63" name="직사각형 162"/>
          <p:cNvSpPr/>
          <p:nvPr/>
        </p:nvSpPr>
        <p:spPr>
          <a:xfrm>
            <a:off x="3122879" y="3092727"/>
            <a:ext cx="1375061" cy="41385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64" name="직사각형 163"/>
          <p:cNvSpPr/>
          <p:nvPr/>
        </p:nvSpPr>
        <p:spPr>
          <a:xfrm>
            <a:off x="3024025" y="7654796"/>
            <a:ext cx="1375061" cy="239117"/>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68" name="제목 2"/>
          <p:cNvSpPr txBox="1">
            <a:spLocks/>
          </p:cNvSpPr>
          <p:nvPr/>
        </p:nvSpPr>
        <p:spPr bwMode="auto">
          <a:xfrm>
            <a:off x="3224922" y="202486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69" name="제목 2"/>
          <p:cNvSpPr txBox="1">
            <a:spLocks/>
          </p:cNvSpPr>
          <p:nvPr/>
        </p:nvSpPr>
        <p:spPr bwMode="auto">
          <a:xfrm>
            <a:off x="3224922" y="2229339"/>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83" name="타원 82"/>
          <p:cNvSpPr/>
          <p:nvPr/>
        </p:nvSpPr>
        <p:spPr>
          <a:xfrm>
            <a:off x="3468871"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4</a:t>
            </a:r>
            <a:endParaRPr lang="ko-KR" altLang="en-US" sz="500" b="1" dirty="0">
              <a:solidFill>
                <a:srgbClr val="FF0000"/>
              </a:solidFill>
              <a:latin typeface="+mn-ea"/>
              <a:cs typeface="Nanum Gothic" charset="-127"/>
            </a:endParaRPr>
          </a:p>
        </p:txBody>
      </p:sp>
      <p:sp>
        <p:nvSpPr>
          <p:cNvPr id="170" name="타원 169"/>
          <p:cNvSpPr/>
          <p:nvPr/>
        </p:nvSpPr>
        <p:spPr>
          <a:xfrm>
            <a:off x="3125881" y="211619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8</a:t>
            </a:r>
            <a:endParaRPr lang="ko-KR" altLang="en-US" sz="500" b="1" dirty="0">
              <a:solidFill>
                <a:srgbClr val="FF0000"/>
              </a:solidFill>
              <a:latin typeface="+mn-ea"/>
              <a:cs typeface="Nanum Gothic" charset="-127"/>
            </a:endParaRPr>
          </a:p>
        </p:txBody>
      </p:sp>
      <p:sp>
        <p:nvSpPr>
          <p:cNvPr id="139" name="모서리가 둥근 직사각형 58"/>
          <p:cNvSpPr/>
          <p:nvPr/>
        </p:nvSpPr>
        <p:spPr>
          <a:xfrm>
            <a:off x="4645799" y="7311185"/>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sp>
        <p:nvSpPr>
          <p:cNvPr id="140" name="직사각형 139"/>
          <p:cNvSpPr/>
          <p:nvPr/>
        </p:nvSpPr>
        <p:spPr>
          <a:xfrm>
            <a:off x="5280360" y="7320642"/>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Minute</a:t>
            </a:r>
          </a:p>
        </p:txBody>
      </p:sp>
      <p:sp>
        <p:nvSpPr>
          <p:cNvPr id="141" name="모서리가 둥근 직사각형 58"/>
          <p:cNvSpPr/>
          <p:nvPr/>
        </p:nvSpPr>
        <p:spPr>
          <a:xfrm>
            <a:off x="4645799" y="7514919"/>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sp>
        <p:nvSpPr>
          <p:cNvPr id="142" name="직사각형 141"/>
          <p:cNvSpPr/>
          <p:nvPr/>
        </p:nvSpPr>
        <p:spPr>
          <a:xfrm>
            <a:off x="5280360" y="7524376"/>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Hour</a:t>
            </a:r>
          </a:p>
        </p:txBody>
      </p:sp>
      <p:sp>
        <p:nvSpPr>
          <p:cNvPr id="143" name="모서리가 둥근 직사각형 58"/>
          <p:cNvSpPr/>
          <p:nvPr/>
        </p:nvSpPr>
        <p:spPr>
          <a:xfrm>
            <a:off x="4645799" y="773054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sp>
        <p:nvSpPr>
          <p:cNvPr id="144" name="직사각형 143"/>
          <p:cNvSpPr/>
          <p:nvPr/>
        </p:nvSpPr>
        <p:spPr>
          <a:xfrm>
            <a:off x="5280360" y="7740003"/>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Day</a:t>
            </a:r>
          </a:p>
        </p:txBody>
      </p:sp>
      <p:sp>
        <p:nvSpPr>
          <p:cNvPr id="147" name="모서리가 둥근 직사각형 58"/>
          <p:cNvSpPr/>
          <p:nvPr/>
        </p:nvSpPr>
        <p:spPr>
          <a:xfrm>
            <a:off x="4645799" y="7950297"/>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sp>
        <p:nvSpPr>
          <p:cNvPr id="149" name="직사각형 148"/>
          <p:cNvSpPr/>
          <p:nvPr/>
        </p:nvSpPr>
        <p:spPr>
          <a:xfrm>
            <a:off x="5280360" y="7959754"/>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a:t>
            </a:r>
            <a:r>
              <a:rPr lang="en-US" altLang="ko-KR" sz="600" dirty="0">
                <a:solidFill>
                  <a:schemeClr val="tx1">
                    <a:lumMod val="50000"/>
                    <a:lumOff val="50000"/>
                  </a:schemeClr>
                </a:solidFill>
                <a:latin typeface="+mn-ea"/>
              </a:rPr>
              <a:t>⦿ Week   ○ Month    ○ Year</a:t>
            </a:r>
          </a:p>
        </p:txBody>
      </p:sp>
      <p:sp>
        <p:nvSpPr>
          <p:cNvPr id="165" name="모서리가 둥근 직사각형 58"/>
          <p:cNvSpPr/>
          <p:nvPr/>
        </p:nvSpPr>
        <p:spPr>
          <a:xfrm>
            <a:off x="4645799" y="8163361"/>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sp>
        <p:nvSpPr>
          <p:cNvPr id="166" name="직사각형 165"/>
          <p:cNvSpPr/>
          <p:nvPr/>
        </p:nvSpPr>
        <p:spPr>
          <a:xfrm>
            <a:off x="5280360" y="8172818"/>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a:t>
            </a:r>
            <a:r>
              <a:rPr lang="en-US" altLang="ko-KR" sz="600" dirty="0">
                <a:solidFill>
                  <a:schemeClr val="tx1">
                    <a:lumMod val="50000"/>
                    <a:lumOff val="50000"/>
                  </a:schemeClr>
                </a:solidFill>
                <a:latin typeface="+mn-ea"/>
              </a:rPr>
              <a:t>⦿ Month  ○ Year</a:t>
            </a:r>
          </a:p>
        </p:txBody>
      </p:sp>
      <p:sp>
        <p:nvSpPr>
          <p:cNvPr id="167" name="모서리가 둥근 직사각형 58"/>
          <p:cNvSpPr/>
          <p:nvPr/>
        </p:nvSpPr>
        <p:spPr>
          <a:xfrm>
            <a:off x="4645799" y="8369765"/>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sp>
        <p:nvSpPr>
          <p:cNvPr id="171" name="직사각형 170"/>
          <p:cNvSpPr/>
          <p:nvPr/>
        </p:nvSpPr>
        <p:spPr>
          <a:xfrm>
            <a:off x="5280360" y="8379222"/>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72" name="모서리가 둥근 직사각형 58"/>
          <p:cNvSpPr/>
          <p:nvPr/>
        </p:nvSpPr>
        <p:spPr>
          <a:xfrm>
            <a:off x="4645799" y="854406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sp>
        <p:nvSpPr>
          <p:cNvPr id="173" name="직사각형 172"/>
          <p:cNvSpPr/>
          <p:nvPr/>
        </p:nvSpPr>
        <p:spPr>
          <a:xfrm>
            <a:off x="5280360" y="8553523"/>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75" name="모서리가 둥근 직사각형 58"/>
          <p:cNvSpPr/>
          <p:nvPr/>
        </p:nvSpPr>
        <p:spPr>
          <a:xfrm>
            <a:off x="4645799" y="872705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sp>
        <p:nvSpPr>
          <p:cNvPr id="176" name="직사각형 175"/>
          <p:cNvSpPr/>
          <p:nvPr/>
        </p:nvSpPr>
        <p:spPr>
          <a:xfrm>
            <a:off x="5280360" y="8736513"/>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80" name="모서리가 둥근 직사각형 58"/>
          <p:cNvSpPr/>
          <p:nvPr/>
        </p:nvSpPr>
        <p:spPr>
          <a:xfrm>
            <a:off x="4645799" y="7127662"/>
            <a:ext cx="56843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lumMod val="75000"/>
                    <a:lumOff val="25000"/>
                  </a:schemeClr>
                </a:solidFill>
                <a:latin typeface="+mn-ea"/>
                <a:cs typeface="Nanum Gothic" charset="-127"/>
              </a:rPr>
              <a:t>None        </a:t>
            </a:r>
            <a:r>
              <a:rPr lang="ko-KR" altLang="en-US" sz="600" dirty="0">
                <a:solidFill>
                  <a:schemeClr val="tx1">
                    <a:lumMod val="75000"/>
                    <a:lumOff val="25000"/>
                  </a:schemeClr>
                </a:solidFill>
                <a:latin typeface="+mn-ea"/>
                <a:cs typeface="Nanum Gothic" charset="-127"/>
              </a:rPr>
              <a:t>▼</a:t>
            </a:r>
          </a:p>
        </p:txBody>
      </p:sp>
      <p:sp>
        <p:nvSpPr>
          <p:cNvPr id="181" name="직사각형 180"/>
          <p:cNvSpPr/>
          <p:nvPr/>
        </p:nvSpPr>
        <p:spPr>
          <a:xfrm>
            <a:off x="5280360" y="7141858"/>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lumMod val="50000"/>
                    <a:lumOff val="50000"/>
                  </a:schemeClr>
                </a:solidFill>
                <a:latin typeface="+mn-ea"/>
              </a:rPr>
              <a:t>Time format of data source</a:t>
            </a:r>
          </a:p>
        </p:txBody>
      </p:sp>
      <p:sp>
        <p:nvSpPr>
          <p:cNvPr id="161" name="직사각형 160"/>
          <p:cNvSpPr/>
          <p:nvPr/>
        </p:nvSpPr>
        <p:spPr>
          <a:xfrm>
            <a:off x="2772381" y="1161663"/>
            <a:ext cx="1813293" cy="335228"/>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00B050"/>
              </a:solidFill>
              <a:latin typeface="Nanum Gothic" charset="-127"/>
              <a:ea typeface="Nanum Gothic" charset="-127"/>
              <a:cs typeface="Nanum Gothic" charset="-127"/>
            </a:endParaRPr>
          </a:p>
        </p:txBody>
      </p:sp>
      <p:sp>
        <p:nvSpPr>
          <p:cNvPr id="162" name="모서리가 둥근 직사각형 58"/>
          <p:cNvSpPr/>
          <p:nvPr/>
        </p:nvSpPr>
        <p:spPr>
          <a:xfrm>
            <a:off x="2866754" y="1226581"/>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ko-KR" altLang="en-US"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pic>
        <p:nvPicPr>
          <p:cNvPr id="196" name="그림 19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02968" y="1279467"/>
            <a:ext cx="99705" cy="82101"/>
          </a:xfrm>
          <a:prstGeom prst="rect">
            <a:avLst/>
          </a:prstGeom>
          <a:noFill/>
          <a:ln>
            <a:noFill/>
          </a:ln>
        </p:spPr>
      </p:pic>
      <p:sp>
        <p:nvSpPr>
          <p:cNvPr id="206" name="직사각형 205"/>
          <p:cNvSpPr/>
          <p:nvPr/>
        </p:nvSpPr>
        <p:spPr>
          <a:xfrm>
            <a:off x="3987113" y="2965052"/>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07" name="직사각형 206"/>
          <p:cNvSpPr/>
          <p:nvPr/>
        </p:nvSpPr>
        <p:spPr>
          <a:xfrm>
            <a:off x="3987113" y="3541134"/>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08" name="모서리가 둥근 직사각형 207"/>
          <p:cNvSpPr/>
          <p:nvPr/>
        </p:nvSpPr>
        <p:spPr>
          <a:xfrm>
            <a:off x="1160763" y="3777216"/>
            <a:ext cx="3337177"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Measure</a:t>
            </a:r>
          </a:p>
        </p:txBody>
      </p:sp>
      <p:sp>
        <p:nvSpPr>
          <p:cNvPr id="211" name="모서리가 둥근 직사각형 58"/>
          <p:cNvSpPr/>
          <p:nvPr/>
        </p:nvSpPr>
        <p:spPr>
          <a:xfrm>
            <a:off x="1275996" y="3936950"/>
            <a:ext cx="1100635" cy="181221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    Count</a:t>
            </a:r>
            <a:endParaRPr lang="en-US" altLang="ko-KR" sz="600" dirty="0">
              <a:solidFill>
                <a:schemeClr val="bg1">
                  <a:lumMod val="75000"/>
                </a:schemeClr>
              </a:solidFill>
              <a:latin typeface="+mn-ea"/>
              <a:cs typeface="Nanum Gothic" charset="-127"/>
            </a:endParaRPr>
          </a:p>
        </p:txBody>
      </p:sp>
      <p:sp>
        <p:nvSpPr>
          <p:cNvPr id="214" name="직사각형 213"/>
          <p:cNvSpPr/>
          <p:nvPr/>
        </p:nvSpPr>
        <p:spPr>
          <a:xfrm>
            <a:off x="3987113" y="3973628"/>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15" name="모서리가 둥근 직사각형 58"/>
          <p:cNvSpPr/>
          <p:nvPr/>
        </p:nvSpPr>
        <p:spPr>
          <a:xfrm>
            <a:off x="440328" y="4585779"/>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	                   </a:t>
            </a:r>
            <a:r>
              <a:rPr lang="ko-KR" altLang="en-US" sz="600" dirty="0">
                <a:solidFill>
                  <a:schemeClr val="tx1">
                    <a:lumMod val="75000"/>
                    <a:lumOff val="25000"/>
                  </a:schemeClr>
                </a:solidFill>
                <a:latin typeface="+mn-ea"/>
                <a:cs typeface="Nanum Gothic" charset="-127"/>
              </a:rPr>
              <a:t>▼</a:t>
            </a:r>
          </a:p>
        </p:txBody>
      </p:sp>
      <p:grpSp>
        <p:nvGrpSpPr>
          <p:cNvPr id="216" name="그룹 215"/>
          <p:cNvGrpSpPr/>
          <p:nvPr/>
        </p:nvGrpSpPr>
        <p:grpSpPr>
          <a:xfrm>
            <a:off x="440328" y="4781754"/>
            <a:ext cx="1625579" cy="485867"/>
            <a:chOff x="2279791" y="1245919"/>
            <a:chExt cx="1625579" cy="505585"/>
          </a:xfrm>
        </p:grpSpPr>
        <p:sp>
          <p:nvSpPr>
            <p:cNvPr id="217" name="모서리가 둥근 직사각형 58"/>
            <p:cNvSpPr/>
            <p:nvPr/>
          </p:nvSpPr>
          <p:spPr>
            <a:xfrm>
              <a:off x="2279791" y="1245919"/>
              <a:ext cx="1625579" cy="505585"/>
            </a:xfrm>
            <a:prstGeom prst="roundRect">
              <a:avLst>
                <a:gd name="adj" fmla="val 5419"/>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B </a:t>
              </a:r>
            </a:p>
            <a:p>
              <a:pPr>
                <a:lnSpc>
                  <a:spcPct val="150000"/>
                </a:lnSpc>
              </a:pP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C</a:t>
              </a:r>
              <a:endParaRPr lang="ko-KR" altLang="en-US" sz="600" dirty="0">
                <a:solidFill>
                  <a:schemeClr val="tx1">
                    <a:lumMod val="75000"/>
                    <a:lumOff val="25000"/>
                  </a:schemeClr>
                </a:solidFill>
                <a:latin typeface="+mn-ea"/>
                <a:cs typeface="Nanum Gothic" charset="-127"/>
              </a:endParaRPr>
            </a:p>
          </p:txBody>
        </p:sp>
        <p:sp>
          <p:nvSpPr>
            <p:cNvPr id="218" name="L 도형 217"/>
            <p:cNvSpPr/>
            <p:nvPr/>
          </p:nvSpPr>
          <p:spPr>
            <a:xfrm rot="18900000">
              <a:off x="3755209" y="1302303"/>
              <a:ext cx="95925"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223" name="직사각형 222"/>
          <p:cNvSpPr/>
          <p:nvPr/>
        </p:nvSpPr>
        <p:spPr>
          <a:xfrm>
            <a:off x="335288" y="4536495"/>
            <a:ext cx="1806152" cy="792481"/>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cxnSp>
        <p:nvCxnSpPr>
          <p:cNvPr id="225" name="직선 화살표 연결선 224"/>
          <p:cNvCxnSpPr/>
          <p:nvPr/>
        </p:nvCxnSpPr>
        <p:spPr>
          <a:xfrm flipH="1">
            <a:off x="1988313" y="1408473"/>
            <a:ext cx="1014361" cy="3177306"/>
          </a:xfrm>
          <a:prstGeom prst="straightConnector1">
            <a:avLst/>
          </a:prstGeom>
          <a:ln w="12700">
            <a:solidFill>
              <a:srgbClr val="ED1B24"/>
            </a:solidFill>
            <a:headEnd type="oval"/>
            <a:tailEnd type="triangle"/>
          </a:ln>
        </p:spPr>
        <p:style>
          <a:lnRef idx="1">
            <a:schemeClr val="accent1"/>
          </a:lnRef>
          <a:fillRef idx="0">
            <a:schemeClr val="accent1"/>
          </a:fillRef>
          <a:effectRef idx="0">
            <a:schemeClr val="accent1"/>
          </a:effectRef>
          <a:fontRef idx="minor">
            <a:schemeClr val="tx1"/>
          </a:fontRef>
        </p:style>
      </p:cxnSp>
      <p:sp>
        <p:nvSpPr>
          <p:cNvPr id="226" name="타원 225"/>
          <p:cNvSpPr/>
          <p:nvPr/>
        </p:nvSpPr>
        <p:spPr>
          <a:xfrm>
            <a:off x="2639434" y="123928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227" name="직사각형 226"/>
          <p:cNvSpPr/>
          <p:nvPr/>
        </p:nvSpPr>
        <p:spPr>
          <a:xfrm>
            <a:off x="10015091" y="5453585"/>
            <a:ext cx="1893498" cy="591160"/>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00B050"/>
              </a:solidFill>
              <a:latin typeface="Nanum Gothic" charset="-127"/>
              <a:ea typeface="Nanum Gothic" charset="-127"/>
              <a:cs typeface="Nanum Gothic" charset="-127"/>
            </a:endParaRPr>
          </a:p>
        </p:txBody>
      </p:sp>
      <p:sp>
        <p:nvSpPr>
          <p:cNvPr id="158" name="TextBox 157"/>
          <p:cNvSpPr txBox="1"/>
          <p:nvPr/>
        </p:nvSpPr>
        <p:spPr>
          <a:xfrm>
            <a:off x="158110" y="651623"/>
            <a:ext cx="700685" cy="180425"/>
          </a:xfrm>
          <a:prstGeom prst="rect">
            <a:avLst/>
          </a:prstGeom>
          <a:solidFill>
            <a:srgbClr val="7030A0"/>
          </a:solidFill>
        </p:spPr>
        <p:txBody>
          <a:bodyPr wrap="square" lIns="36000" tIns="36000" rIns="36000" bIns="36000" rtlCol="0">
            <a:spAutoFit/>
          </a:bodyPr>
          <a:lstStyle/>
          <a:p>
            <a:r>
              <a:rPr lang="en-US" altLang="ko-KR" sz="700" b="1" dirty="0">
                <a:solidFill>
                  <a:schemeClr val="bg1"/>
                </a:solidFill>
                <a:latin typeface="+mn-ea"/>
                <a:cs typeface="Nanum Gothic" charset="-127"/>
              </a:rPr>
              <a:t>@Dashboard</a:t>
            </a:r>
            <a:endParaRPr lang="ko-KR" altLang="en-US" sz="700" b="1" dirty="0">
              <a:solidFill>
                <a:schemeClr val="bg1"/>
              </a:solidFill>
              <a:latin typeface="+mn-ea"/>
              <a:cs typeface="Nanum Gothic" charset="-127"/>
            </a:endParaRPr>
          </a:p>
        </p:txBody>
      </p:sp>
      <p:sp>
        <p:nvSpPr>
          <p:cNvPr id="221" name="모서리가 둥근 직사각형 58"/>
          <p:cNvSpPr/>
          <p:nvPr/>
        </p:nvSpPr>
        <p:spPr>
          <a:xfrm>
            <a:off x="5404695" y="1210756"/>
            <a:ext cx="3486036" cy="4946802"/>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222" name="직사각형 221"/>
          <p:cNvSpPr/>
          <p:nvPr/>
        </p:nvSpPr>
        <p:spPr>
          <a:xfrm>
            <a:off x="5897730" y="1244891"/>
            <a:ext cx="1715676"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item </a:t>
            </a:r>
            <a:r>
              <a:rPr lang="en-US" altLang="ko-KR" sz="700" dirty="0" err="1">
                <a:solidFill>
                  <a:prstClr val="black"/>
                </a:solidFill>
                <a:latin typeface="+mn-ea"/>
                <a:cs typeface="Nanum Gothic" charset="-127"/>
              </a:rPr>
              <a:t>colomn</a:t>
            </a:r>
            <a:r>
              <a:rPr lang="en-US" altLang="ko-KR" sz="700" dirty="0">
                <a:solidFill>
                  <a:prstClr val="black"/>
                </a:solidFill>
                <a:latin typeface="+mn-ea"/>
                <a:cs typeface="Nanum Gothic" charset="-127"/>
              </a:rPr>
              <a:t> name</a:t>
            </a:r>
            <a:r>
              <a:rPr lang="ko-KR" altLang="en-US" sz="700" dirty="0">
                <a:solidFill>
                  <a:prstClr val="black"/>
                </a:solidFill>
                <a:latin typeface="+mn-ea"/>
                <a:cs typeface="Nanum Gothic" charset="-127"/>
              </a:rPr>
              <a:t> </a:t>
            </a:r>
            <a:r>
              <a:rPr lang="en-US" altLang="ko-KR" sz="700" dirty="0">
                <a:solidFill>
                  <a:prstClr val="black"/>
                </a:solidFill>
                <a:latin typeface="+mn-ea"/>
                <a:cs typeface="Nanum Gothic" charset="-127"/>
              </a:rPr>
              <a:t>...</a:t>
            </a:r>
            <a:endParaRPr lang="en-US" altLang="ko-KR" sz="700" b="1" dirty="0">
              <a:solidFill>
                <a:prstClr val="black"/>
              </a:solidFill>
              <a:latin typeface="+mn-ea"/>
              <a:cs typeface="Nanum Gothic" charset="-127"/>
            </a:endParaRPr>
          </a:p>
        </p:txBody>
      </p:sp>
      <p:grpSp>
        <p:nvGrpSpPr>
          <p:cNvPr id="224" name="그룹 223"/>
          <p:cNvGrpSpPr/>
          <p:nvPr/>
        </p:nvGrpSpPr>
        <p:grpSpPr>
          <a:xfrm>
            <a:off x="5826851" y="5853213"/>
            <a:ext cx="2635916" cy="284559"/>
            <a:chOff x="2958860" y="4572000"/>
            <a:chExt cx="3036498" cy="327804"/>
          </a:xfrm>
        </p:grpSpPr>
        <p:pic>
          <p:nvPicPr>
            <p:cNvPr id="228" name="그림 227"/>
            <p:cNvPicPr>
              <a:picLocks noChangeAspect="1"/>
            </p:cNvPicPr>
            <p:nvPr/>
          </p:nvPicPr>
          <p:blipFill rotWithShape="1">
            <a:blip r:embed="rId4">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236" name="그룹 235"/>
            <p:cNvGrpSpPr/>
            <p:nvPr/>
          </p:nvGrpSpPr>
          <p:grpSpPr>
            <a:xfrm>
              <a:off x="3308320" y="4635650"/>
              <a:ext cx="2335049" cy="198223"/>
              <a:chOff x="3308320" y="4635650"/>
              <a:chExt cx="2335049" cy="198223"/>
            </a:xfrm>
          </p:grpSpPr>
          <p:sp>
            <p:nvSpPr>
              <p:cNvPr id="245" name="직사각형 244"/>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246" name="직사각형 245"/>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pic>
        <p:nvPicPr>
          <p:cNvPr id="247" name="그림 246"/>
          <p:cNvPicPr>
            <a:picLocks noChangeAspect="1"/>
          </p:cNvPicPr>
          <p:nvPr/>
        </p:nvPicPr>
        <p:blipFill rotWithShape="1">
          <a:blip r:embed="rId9">
            <a:extLst>
              <a:ext uri="{28A0092B-C50C-407E-A947-70E740481C1C}">
                <a14:useLocalDpi xmlns:a14="http://schemas.microsoft.com/office/drawing/2010/main" val="0"/>
              </a:ext>
            </a:extLst>
          </a:blip>
          <a:srcRect l="72840" t="71070" r="25201" b="20575"/>
          <a:stretch/>
        </p:blipFill>
        <p:spPr>
          <a:xfrm>
            <a:off x="8462767" y="3915774"/>
            <a:ext cx="211147" cy="532965"/>
          </a:xfrm>
          <a:prstGeom prst="rect">
            <a:avLst/>
          </a:prstGeom>
          <a:ln>
            <a:noFill/>
          </a:ln>
          <a:effectLst/>
        </p:spPr>
      </p:pic>
      <p:grpSp>
        <p:nvGrpSpPr>
          <p:cNvPr id="249" name="그룹 248"/>
          <p:cNvGrpSpPr/>
          <p:nvPr/>
        </p:nvGrpSpPr>
        <p:grpSpPr>
          <a:xfrm>
            <a:off x="5612496" y="2219315"/>
            <a:ext cx="1238345" cy="2796184"/>
            <a:chOff x="6006944" y="3287739"/>
            <a:chExt cx="1238345" cy="1867096"/>
          </a:xfrm>
        </p:grpSpPr>
        <p:sp>
          <p:nvSpPr>
            <p:cNvPr id="250"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4</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5</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6</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7</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8</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9</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p:txBody>
        </p:sp>
        <p:sp>
          <p:nvSpPr>
            <p:cNvPr id="251" name="모서리가 둥근 직사각형 58"/>
            <p:cNvSpPr/>
            <p:nvPr/>
          </p:nvSpPr>
          <p:spPr>
            <a:xfrm>
              <a:off x="6398402"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sp>
          <p:nvSpPr>
            <p:cNvPr id="252" name="직사각형 251"/>
            <p:cNvSpPr/>
            <p:nvPr/>
          </p:nvSpPr>
          <p:spPr>
            <a:xfrm>
              <a:off x="6054904" y="4398688"/>
              <a:ext cx="892098" cy="377882"/>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254" name="그림 253"/>
          <p:cNvPicPr>
            <a:picLocks noChangeAspect="1"/>
          </p:cNvPicPr>
          <p:nvPr/>
        </p:nvPicPr>
        <p:blipFill rotWithShape="1">
          <a:blip r:embed="rId10">
            <a:extLst>
              <a:ext uri="{28A0092B-C50C-407E-A947-70E740481C1C}">
                <a14:useLocalDpi xmlns:a14="http://schemas.microsoft.com/office/drawing/2010/main" val="0"/>
              </a:ext>
            </a:extLst>
          </a:blip>
          <a:srcRect t="17745" b="7746"/>
          <a:stretch/>
        </p:blipFill>
        <p:spPr>
          <a:xfrm>
            <a:off x="8374359" y="5577937"/>
            <a:ext cx="423619" cy="107523"/>
          </a:xfrm>
          <a:prstGeom prst="rect">
            <a:avLst/>
          </a:prstGeom>
        </p:spPr>
      </p:pic>
      <p:sp>
        <p:nvSpPr>
          <p:cNvPr id="255" name="모서리가 둥근 직사각형 254"/>
          <p:cNvSpPr/>
          <p:nvPr/>
        </p:nvSpPr>
        <p:spPr>
          <a:xfrm>
            <a:off x="7911363" y="5535378"/>
            <a:ext cx="369134" cy="18651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sp>
        <p:nvSpPr>
          <p:cNvPr id="256" name="모서리가 둥근 직사각형 58"/>
          <p:cNvSpPr/>
          <p:nvPr/>
        </p:nvSpPr>
        <p:spPr>
          <a:xfrm>
            <a:off x="5506528" y="2054739"/>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257" name="모서리가 둥근 직사각형 45"/>
          <p:cNvSpPr/>
          <p:nvPr/>
        </p:nvSpPr>
        <p:spPr>
          <a:xfrm>
            <a:off x="5674660" y="5537643"/>
            <a:ext cx="2191378" cy="179707"/>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cxnSp>
        <p:nvCxnSpPr>
          <p:cNvPr id="258" name="직선 연결선[R] 257"/>
          <p:cNvCxnSpPr/>
          <p:nvPr/>
        </p:nvCxnSpPr>
        <p:spPr>
          <a:xfrm>
            <a:off x="5454956" y="5447975"/>
            <a:ext cx="33585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59" name="그림 25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7105" y="2111196"/>
            <a:ext cx="90036" cy="90036"/>
          </a:xfrm>
          <a:prstGeom prst="rect">
            <a:avLst/>
          </a:prstGeom>
        </p:spPr>
      </p:pic>
      <p:pic>
        <p:nvPicPr>
          <p:cNvPr id="260" name="그림 25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29577" y="2111196"/>
            <a:ext cx="90036" cy="90036"/>
          </a:xfrm>
          <a:prstGeom prst="rect">
            <a:avLst/>
          </a:prstGeom>
        </p:spPr>
      </p:pic>
      <p:pic>
        <p:nvPicPr>
          <p:cNvPr id="261" name="그림 26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8502866" y="2090596"/>
            <a:ext cx="129661" cy="129661"/>
          </a:xfrm>
          <a:prstGeom prst="rect">
            <a:avLst/>
          </a:prstGeom>
        </p:spPr>
      </p:pic>
      <p:grpSp>
        <p:nvGrpSpPr>
          <p:cNvPr id="262" name="그룹 261"/>
          <p:cNvGrpSpPr/>
          <p:nvPr/>
        </p:nvGrpSpPr>
        <p:grpSpPr>
          <a:xfrm>
            <a:off x="8706019" y="4119415"/>
            <a:ext cx="95967" cy="95967"/>
            <a:chOff x="2840966" y="2007781"/>
            <a:chExt cx="129589" cy="129589"/>
          </a:xfrm>
        </p:grpSpPr>
        <p:sp>
          <p:nvSpPr>
            <p:cNvPr id="263" name="타원 26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64" name="십자형[C] 26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265" name="그룹 264"/>
          <p:cNvGrpSpPr/>
          <p:nvPr/>
        </p:nvGrpSpPr>
        <p:grpSpPr>
          <a:xfrm>
            <a:off x="8706019" y="4306185"/>
            <a:ext cx="95967" cy="95967"/>
            <a:chOff x="2840966" y="2007781"/>
            <a:chExt cx="129589" cy="129589"/>
          </a:xfrm>
        </p:grpSpPr>
        <p:sp>
          <p:nvSpPr>
            <p:cNvPr id="266" name="타원 26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67" name="십자형[C] 26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68" name="모서리가 둥근 직사각형 58"/>
          <p:cNvSpPr/>
          <p:nvPr/>
        </p:nvSpPr>
        <p:spPr>
          <a:xfrm>
            <a:off x="5607681" y="1538726"/>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70" name="직선 연결선[R] 269"/>
          <p:cNvCxnSpPr/>
          <p:nvPr/>
        </p:nvCxnSpPr>
        <p:spPr>
          <a:xfrm>
            <a:off x="5413931" y="1464116"/>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1" name="직사각형 270"/>
          <p:cNvSpPr/>
          <p:nvPr/>
        </p:nvSpPr>
        <p:spPr>
          <a:xfrm>
            <a:off x="5684431" y="1259924"/>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272" name="모서리가 둥근 직사각형 271"/>
          <p:cNvSpPr/>
          <p:nvPr/>
        </p:nvSpPr>
        <p:spPr>
          <a:xfrm>
            <a:off x="7411050" y="128148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73" name="모서리가 둥근 직사각형 272"/>
          <p:cNvSpPr/>
          <p:nvPr/>
        </p:nvSpPr>
        <p:spPr>
          <a:xfrm>
            <a:off x="7773596" y="128148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Text-type</a:t>
            </a:r>
            <a:endParaRPr lang="ko-KR" altLang="en-US" sz="400" b="1" dirty="0">
              <a:solidFill>
                <a:schemeClr val="accent5">
                  <a:lumMod val="75000"/>
                </a:schemeClr>
              </a:solidFill>
              <a:latin typeface="+mn-ea"/>
              <a:cs typeface="Nanum Gothic" charset="-127"/>
            </a:endParaRPr>
          </a:p>
        </p:txBody>
      </p:sp>
      <p:sp>
        <p:nvSpPr>
          <p:cNvPr id="274" name="제목 2"/>
          <p:cNvSpPr txBox="1">
            <a:spLocks/>
          </p:cNvSpPr>
          <p:nvPr/>
        </p:nvSpPr>
        <p:spPr bwMode="auto">
          <a:xfrm>
            <a:off x="8113088" y="1271851"/>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75" name="그룹 274"/>
          <p:cNvGrpSpPr/>
          <p:nvPr/>
        </p:nvGrpSpPr>
        <p:grpSpPr>
          <a:xfrm>
            <a:off x="8353924" y="1271851"/>
            <a:ext cx="445240" cy="111608"/>
            <a:chOff x="1482525" y="4435689"/>
            <a:chExt cx="445240" cy="111608"/>
          </a:xfrm>
        </p:grpSpPr>
        <p:sp>
          <p:nvSpPr>
            <p:cNvPr id="276" name="직사각형 275"/>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77"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278" name="그룹 277"/>
          <p:cNvGrpSpPr/>
          <p:nvPr/>
        </p:nvGrpSpPr>
        <p:grpSpPr>
          <a:xfrm>
            <a:off x="5597490" y="1793486"/>
            <a:ext cx="1522794" cy="151261"/>
            <a:chOff x="4465184" y="1361650"/>
            <a:chExt cx="334284" cy="132138"/>
          </a:xfrm>
        </p:grpSpPr>
        <p:sp>
          <p:nvSpPr>
            <p:cNvPr id="279" name="직사각형 278"/>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p>
          </p:txBody>
        </p:sp>
        <p:sp>
          <p:nvSpPr>
            <p:cNvPr id="280" name="직사각형 279"/>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Multiple</a:t>
              </a:r>
            </a:p>
          </p:txBody>
        </p:sp>
      </p:grpSp>
      <p:sp>
        <p:nvSpPr>
          <p:cNvPr id="281" name="TextBox 280"/>
          <p:cNvSpPr txBox="1"/>
          <p:nvPr/>
        </p:nvSpPr>
        <p:spPr>
          <a:xfrm>
            <a:off x="5404627" y="1062582"/>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289" name="그룹 288"/>
          <p:cNvGrpSpPr/>
          <p:nvPr/>
        </p:nvGrpSpPr>
        <p:grpSpPr>
          <a:xfrm>
            <a:off x="8502866" y="2254307"/>
            <a:ext cx="129661" cy="1606678"/>
            <a:chOff x="3358416" y="2324434"/>
            <a:chExt cx="129661" cy="1606678"/>
          </a:xfrm>
        </p:grpSpPr>
        <p:pic>
          <p:nvPicPr>
            <p:cNvPr id="290" name="그림 289"/>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291" name="그림 29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292" name="그림 29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293" name="그림 292"/>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294" name="그림 293"/>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295" name="그림 294"/>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296" name="그림 295"/>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297" name="그림 296"/>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298" name="그림 297"/>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299" name="그룹 298"/>
          <p:cNvGrpSpPr/>
          <p:nvPr/>
        </p:nvGrpSpPr>
        <p:grpSpPr>
          <a:xfrm>
            <a:off x="8502865" y="4476502"/>
            <a:ext cx="129661" cy="498916"/>
            <a:chOff x="4701395" y="4522485"/>
            <a:chExt cx="129661" cy="498916"/>
          </a:xfrm>
        </p:grpSpPr>
        <p:pic>
          <p:nvPicPr>
            <p:cNvPr id="300" name="그림 299"/>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301" name="그림 300"/>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302" name="그림 301"/>
            <p:cNvPicPr>
              <a:picLocks noChangeAspect="1"/>
            </p:cNvPicPr>
            <p:nvPr/>
          </p:nvPicPr>
          <p:blipFill>
            <a:blip r:embed="rId12">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cxnSp>
        <p:nvCxnSpPr>
          <p:cNvPr id="305" name="직선 연결선[R] 304"/>
          <p:cNvCxnSpPr/>
          <p:nvPr/>
        </p:nvCxnSpPr>
        <p:spPr>
          <a:xfrm>
            <a:off x="5398015" y="5797359"/>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06" name="그룹 305"/>
          <p:cNvGrpSpPr/>
          <p:nvPr/>
        </p:nvGrpSpPr>
        <p:grpSpPr>
          <a:xfrm>
            <a:off x="5448012" y="1258901"/>
            <a:ext cx="173209" cy="169926"/>
            <a:chOff x="236836" y="519323"/>
            <a:chExt cx="173209" cy="169926"/>
          </a:xfrm>
        </p:grpSpPr>
        <p:pic>
          <p:nvPicPr>
            <p:cNvPr id="307" name="그림 306"/>
            <p:cNvPicPr>
              <a:picLocks noChangeAspect="1"/>
            </p:cNvPicPr>
            <p:nvPr/>
          </p:nvPicPr>
          <p:blipFill rotWithShape="1">
            <a:blip r:embed="rId13">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308" name="직사각형 307"/>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grpSp>
      <p:sp>
        <p:nvSpPr>
          <p:cNvPr id="311" name="직사각형 310"/>
          <p:cNvSpPr/>
          <p:nvPr/>
        </p:nvSpPr>
        <p:spPr>
          <a:xfrm>
            <a:off x="5844878" y="1352743"/>
            <a:ext cx="1806152" cy="148014"/>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a:solidFill>
                  <a:schemeClr val="tx1">
                    <a:lumMod val="50000"/>
                    <a:lumOff val="50000"/>
                  </a:schemeClr>
                </a:solidFill>
                <a:latin typeface="Nanum Gothic" charset="-127"/>
                <a:ea typeface="Nanum Gothic" charset="-127"/>
                <a:cs typeface="Nanum Gothic" charset="-127"/>
              </a:rPr>
              <a:t>데이터소스 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314" name="직사각형 313"/>
          <p:cNvSpPr/>
          <p:nvPr/>
        </p:nvSpPr>
        <p:spPr>
          <a:xfrm>
            <a:off x="4270841" y="3240058"/>
            <a:ext cx="681502" cy="180675"/>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dirty="0">
                <a:solidFill>
                  <a:srgbClr val="FF0000"/>
                </a:solidFill>
                <a:latin typeface="Nanum Gothic Regular" charset="-127"/>
                <a:ea typeface="Nanum Gothic Regular" charset="-127"/>
              </a:rPr>
              <a:t>차트 필터 </a:t>
            </a:r>
            <a:endParaRPr lang="en-US" altLang="ko-KR" sz="500" dirty="0">
              <a:solidFill>
                <a:srgbClr val="FF0000"/>
              </a:solidFill>
              <a:latin typeface="Nanum Gothic Regular" charset="-127"/>
              <a:ea typeface="Nanum Gothic Regular" charset="-127"/>
            </a:endParaRPr>
          </a:p>
          <a:p>
            <a:r>
              <a:rPr lang="ko-KR" altLang="en-US" sz="500" dirty="0">
                <a:solidFill>
                  <a:srgbClr val="FF0000"/>
                </a:solidFill>
                <a:latin typeface="Nanum Gothic Regular" charset="-127"/>
                <a:ea typeface="Nanum Gothic Regular" charset="-127"/>
                <a:sym typeface="Wingdings"/>
              </a:rPr>
              <a:t> 글로벌로 변경 시도 </a:t>
            </a:r>
            <a:endParaRPr lang="ko-KR" altLang="en-US" sz="500" dirty="0">
              <a:solidFill>
                <a:srgbClr val="FF0000"/>
              </a:solidFill>
              <a:latin typeface="Nanum Gothic Regular" charset="-127"/>
              <a:ea typeface="Nanum Gothic Regular" charset="-127"/>
            </a:endParaRPr>
          </a:p>
        </p:txBody>
      </p:sp>
      <p:sp>
        <p:nvSpPr>
          <p:cNvPr id="315" name="직사각형 314"/>
          <p:cNvSpPr/>
          <p:nvPr/>
        </p:nvSpPr>
        <p:spPr>
          <a:xfrm>
            <a:off x="4270841" y="2391250"/>
            <a:ext cx="681502" cy="103047"/>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dirty="0">
                <a:solidFill>
                  <a:srgbClr val="FF0000"/>
                </a:solidFill>
                <a:latin typeface="Nanum Gothic Regular" charset="-127"/>
                <a:ea typeface="Nanum Gothic Regular" charset="-127"/>
              </a:rPr>
              <a:t>글로벌 필터 추가</a:t>
            </a:r>
          </a:p>
        </p:txBody>
      </p:sp>
      <p:sp>
        <p:nvSpPr>
          <p:cNvPr id="316" name="직사각형 315"/>
          <p:cNvSpPr/>
          <p:nvPr/>
        </p:nvSpPr>
        <p:spPr>
          <a:xfrm>
            <a:off x="4270841" y="2006962"/>
            <a:ext cx="681502" cy="103047"/>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dirty="0">
                <a:solidFill>
                  <a:srgbClr val="FF0000"/>
                </a:solidFill>
                <a:latin typeface="Nanum Gothic Regular" charset="-127"/>
                <a:ea typeface="Nanum Gothic Regular" charset="-127"/>
              </a:rPr>
              <a:t>글로벌 필터 수정</a:t>
            </a:r>
          </a:p>
        </p:txBody>
      </p:sp>
      <p:cxnSp>
        <p:nvCxnSpPr>
          <p:cNvPr id="7" name="꺾인 연결선[E] 6"/>
          <p:cNvCxnSpPr>
            <a:stCxn id="229" idx="3"/>
            <a:endCxn id="221" idx="1"/>
          </p:cNvCxnSpPr>
          <p:nvPr/>
        </p:nvCxnSpPr>
        <p:spPr>
          <a:xfrm>
            <a:off x="4243887" y="2097429"/>
            <a:ext cx="1160808" cy="1586728"/>
          </a:xfrm>
          <a:prstGeom prst="bentConnector3">
            <a:avLst>
              <a:gd name="adj1" fmla="val 7163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2" name="꺾인 연결선[E] 311"/>
          <p:cNvCxnSpPr>
            <a:stCxn id="231" idx="3"/>
            <a:endCxn id="221" idx="1"/>
          </p:cNvCxnSpPr>
          <p:nvPr/>
        </p:nvCxnSpPr>
        <p:spPr>
          <a:xfrm>
            <a:off x="4243887" y="2478950"/>
            <a:ext cx="1160808" cy="1205207"/>
          </a:xfrm>
          <a:prstGeom prst="bentConnector3">
            <a:avLst>
              <a:gd name="adj1" fmla="val 7163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13" name="꺾인 연결선[E] 312"/>
          <p:cNvCxnSpPr>
            <a:stCxn id="235" idx="3"/>
            <a:endCxn id="318" idx="0"/>
          </p:cNvCxnSpPr>
          <p:nvPr/>
        </p:nvCxnSpPr>
        <p:spPr>
          <a:xfrm>
            <a:off x="4243887" y="3403132"/>
            <a:ext cx="715167" cy="2420406"/>
          </a:xfrm>
          <a:prstGeom prst="bentConnector2">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317" name="직사각형 316"/>
          <p:cNvSpPr/>
          <p:nvPr/>
        </p:nvSpPr>
        <p:spPr>
          <a:xfrm>
            <a:off x="10073353" y="6156235"/>
            <a:ext cx="2083986" cy="617950"/>
          </a:xfrm>
          <a:prstGeom prst="rect">
            <a:avLst/>
          </a:prstGeom>
          <a:solidFill>
            <a:srgbClr val="7030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r>
              <a:rPr lang="ko-KR" altLang="en-US" sz="700" dirty="0">
                <a:solidFill>
                  <a:schemeClr val="bg1"/>
                </a:solidFill>
                <a:latin typeface="Nanum Gothic Regular" charset="-127"/>
                <a:ea typeface="Nanum Gothic Regular" charset="-127"/>
              </a:rPr>
              <a:t>글로벌 </a:t>
            </a:r>
            <a:r>
              <a:rPr lang="en-US" altLang="ko-KR" sz="700" dirty="0">
                <a:solidFill>
                  <a:schemeClr val="bg1"/>
                </a:solidFill>
                <a:latin typeface="Nanum Gothic Regular" charset="-127"/>
                <a:ea typeface="Nanum Gothic Regular" charset="-127"/>
              </a:rPr>
              <a:t>&amp;</a:t>
            </a:r>
            <a:r>
              <a:rPr lang="ko-KR" altLang="en-US" sz="700" dirty="0">
                <a:solidFill>
                  <a:schemeClr val="bg1"/>
                </a:solidFill>
                <a:latin typeface="Nanum Gothic Regular" charset="-127"/>
                <a:ea typeface="Nanum Gothic Regular" charset="-127"/>
              </a:rPr>
              <a:t> 차트 필터 </a:t>
            </a:r>
            <a:r>
              <a:rPr lang="en-US" altLang="ko-KR" sz="700" dirty="0">
                <a:solidFill>
                  <a:schemeClr val="bg1"/>
                </a:solidFill>
                <a:latin typeface="Nanum Gothic Regular" charset="-127"/>
                <a:ea typeface="Nanum Gothic Regular" charset="-127"/>
              </a:rPr>
              <a:t>@</a:t>
            </a:r>
            <a:r>
              <a:rPr lang="ko-KR" altLang="en-US" sz="700" dirty="0">
                <a:solidFill>
                  <a:schemeClr val="bg1"/>
                </a:solidFill>
                <a:latin typeface="Nanum Gothic Regular" charset="-127"/>
                <a:ea typeface="Nanum Gothic Regular" charset="-127"/>
              </a:rPr>
              <a:t> 대시보드</a:t>
            </a:r>
            <a:endParaRPr lang="en-US" altLang="ko-KR" sz="700" dirty="0">
              <a:solidFill>
                <a:schemeClr val="bg1"/>
              </a:solidFill>
              <a:latin typeface="Nanum Gothic Regular" charset="-127"/>
              <a:ea typeface="Nanum Gothic Regular" charset="-127"/>
            </a:endParaRPr>
          </a:p>
          <a:p>
            <a:pPr marL="228600" indent="-228600">
              <a:buAutoNum type="arabicPeriod"/>
            </a:pPr>
            <a:r>
              <a:rPr lang="ko-KR" altLang="en-US" sz="700" dirty="0">
                <a:solidFill>
                  <a:schemeClr val="bg1"/>
                </a:solidFill>
                <a:latin typeface="Nanum Gothic Regular" charset="-127"/>
                <a:ea typeface="Nanum Gothic Regular" charset="-127"/>
              </a:rPr>
              <a:t>패널에서 글로벌 필터만 열람 및 편집 가능</a:t>
            </a:r>
            <a:endParaRPr lang="en-US" altLang="ko-KR" sz="700" dirty="0">
              <a:solidFill>
                <a:schemeClr val="bg1"/>
              </a:solidFill>
              <a:latin typeface="Nanum Gothic Regular" charset="-127"/>
              <a:ea typeface="Nanum Gothic Regular" charset="-127"/>
            </a:endParaRPr>
          </a:p>
          <a:p>
            <a:pPr marL="228600" indent="-228600">
              <a:buAutoNum type="arabicPeriod"/>
            </a:pPr>
            <a:r>
              <a:rPr lang="ko-KR" altLang="en-US" sz="700" dirty="0">
                <a:solidFill>
                  <a:schemeClr val="bg1"/>
                </a:solidFill>
                <a:latin typeface="Nanum Gothic Regular" charset="-127"/>
                <a:ea typeface="Nanum Gothic Regular" charset="-127"/>
              </a:rPr>
              <a:t>글로벌 필터를 차트 필터로 변경 불가</a:t>
            </a:r>
            <a:endParaRPr lang="en-US" altLang="ko-KR" sz="700" dirty="0">
              <a:solidFill>
                <a:schemeClr val="bg1"/>
              </a:solidFill>
              <a:latin typeface="Nanum Gothic Regular" charset="-127"/>
              <a:ea typeface="Nanum Gothic Regular" charset="-127"/>
            </a:endParaRPr>
          </a:p>
          <a:p>
            <a:pPr marL="228600" indent="-228600">
              <a:buAutoNum type="arabicPeriod"/>
            </a:pPr>
            <a:r>
              <a:rPr lang="ko-KR" altLang="en-US" sz="700" dirty="0">
                <a:solidFill>
                  <a:schemeClr val="bg1"/>
                </a:solidFill>
                <a:latin typeface="Nanum Gothic Regular" charset="-127"/>
                <a:ea typeface="Nanum Gothic Regular" charset="-127"/>
              </a:rPr>
              <a:t>신규 필터는 글로벌로만 등록 가능</a:t>
            </a:r>
            <a:endParaRPr lang="en-US" altLang="ko-KR" sz="700" dirty="0">
              <a:solidFill>
                <a:schemeClr val="bg1"/>
              </a:solidFill>
              <a:latin typeface="Nanum Gothic Regular" charset="-127"/>
              <a:ea typeface="Nanum Gothic Regular" charset="-127"/>
            </a:endParaRPr>
          </a:p>
          <a:p>
            <a:pPr marL="228600" indent="-228600">
              <a:buAutoNum type="arabicPeriod"/>
            </a:pPr>
            <a:r>
              <a:rPr lang="ko-KR" altLang="en-US" sz="700" dirty="0">
                <a:solidFill>
                  <a:schemeClr val="bg1"/>
                </a:solidFill>
                <a:latin typeface="Nanum Gothic Regular" charset="-127"/>
                <a:ea typeface="Nanum Gothic Regular" charset="-127"/>
              </a:rPr>
              <a:t>기존 차트 필터는 글로벌로 변경 후</a:t>
            </a:r>
            <a:r>
              <a:rPr lang="en-US" altLang="ko-KR" sz="700" dirty="0">
                <a:solidFill>
                  <a:schemeClr val="bg1"/>
                </a:solidFill>
                <a:latin typeface="Nanum Gothic Regular" charset="-127"/>
                <a:ea typeface="Nanum Gothic Regular" charset="-127"/>
              </a:rPr>
              <a:t>,</a:t>
            </a:r>
            <a:r>
              <a:rPr lang="ko-KR" altLang="en-US" sz="700" dirty="0">
                <a:solidFill>
                  <a:schemeClr val="bg1"/>
                </a:solidFill>
                <a:latin typeface="Nanum Gothic Regular" charset="-127"/>
                <a:ea typeface="Nanum Gothic Regular" charset="-127"/>
              </a:rPr>
              <a:t> 편집 가능</a:t>
            </a:r>
          </a:p>
        </p:txBody>
      </p:sp>
      <p:pic>
        <p:nvPicPr>
          <p:cNvPr id="318" name="그림 317"/>
          <p:cNvPicPr>
            <a:picLocks noChangeAspect="1"/>
          </p:cNvPicPr>
          <p:nvPr/>
        </p:nvPicPr>
        <p:blipFill rotWithShape="1">
          <a:blip r:embed="rId14">
            <a:extLst>
              <a:ext uri="{28A0092B-C50C-407E-A947-70E740481C1C}">
                <a14:useLocalDpi xmlns:a14="http://schemas.microsoft.com/office/drawing/2010/main" val="0"/>
              </a:ext>
            </a:extLst>
          </a:blip>
          <a:srcRect l="13704" t="24289" r="13450" b="30954"/>
          <a:stretch/>
        </p:blipFill>
        <p:spPr>
          <a:xfrm>
            <a:off x="3867444" y="5823538"/>
            <a:ext cx="2183219" cy="1001467"/>
          </a:xfrm>
          <a:prstGeom prst="rect">
            <a:avLst/>
          </a:prstGeom>
          <a:ln>
            <a:solidFill>
              <a:srgbClr val="FF0000"/>
            </a:solidFill>
          </a:ln>
        </p:spPr>
      </p:pic>
      <p:cxnSp>
        <p:nvCxnSpPr>
          <p:cNvPr id="319" name="꺾인 연결선[E] 318"/>
          <p:cNvCxnSpPr>
            <a:endCxn id="221" idx="2"/>
          </p:cNvCxnSpPr>
          <p:nvPr/>
        </p:nvCxnSpPr>
        <p:spPr>
          <a:xfrm flipV="1">
            <a:off x="5464741" y="6157558"/>
            <a:ext cx="1682972" cy="404650"/>
          </a:xfrm>
          <a:prstGeom prst="bentConnector2">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2" name="TextBox 321"/>
          <p:cNvSpPr txBox="1"/>
          <p:nvPr/>
        </p:nvSpPr>
        <p:spPr>
          <a:xfrm>
            <a:off x="3882198" y="5824494"/>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[029.0]</a:t>
            </a:r>
            <a:endParaRPr lang="ko-KR" altLang="en-US" sz="500" b="1" dirty="0">
              <a:solidFill>
                <a:schemeClr val="bg1"/>
              </a:solidFill>
              <a:latin typeface="+mn-ea"/>
              <a:cs typeface="Nanum Gothic" charset="-127"/>
            </a:endParaRPr>
          </a:p>
        </p:txBody>
      </p:sp>
    </p:spTree>
    <p:extLst>
      <p:ext uri="{BB962C8B-B14F-4D97-AF65-F5344CB8AC3E}">
        <p14:creationId xmlns:p14="http://schemas.microsoft.com/office/powerpoint/2010/main" val="1221412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모서리가 둥근 직사각형 58"/>
          <p:cNvSpPr/>
          <p:nvPr/>
        </p:nvSpPr>
        <p:spPr>
          <a:xfrm>
            <a:off x="13537864" y="2033561"/>
            <a:ext cx="4677219" cy="2965357"/>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grpSp>
        <p:nvGrpSpPr>
          <p:cNvPr id="189" name="그룹 188"/>
          <p:cNvGrpSpPr/>
          <p:nvPr/>
        </p:nvGrpSpPr>
        <p:grpSpPr>
          <a:xfrm>
            <a:off x="1344603" y="6873294"/>
            <a:ext cx="2968712" cy="2125296"/>
            <a:chOff x="6395381" y="1571897"/>
            <a:chExt cx="1173333" cy="2125296"/>
          </a:xfrm>
        </p:grpSpPr>
        <p:sp>
          <p:nvSpPr>
            <p:cNvPr id="190" name="직사각형 189"/>
            <p:cNvSpPr/>
            <p:nvPr/>
          </p:nvSpPr>
          <p:spPr>
            <a:xfrm>
              <a:off x="6395381" y="1596887"/>
              <a:ext cx="1173331" cy="2100306"/>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90000" rtlCol="0" anchor="t"/>
            <a:lstStyle/>
            <a:p>
              <a:pPr indent="180975">
                <a:lnSpc>
                  <a:spcPct val="200000"/>
                </a:lnSpc>
                <a:buClr>
                  <a:srgbClr val="336699"/>
                </a:buClr>
              </a:pPr>
              <a:r>
                <a:rPr lang="en-US" altLang="ko-KR" sz="600" dirty="0">
                  <a:solidFill>
                    <a:schemeClr val="tx1">
                      <a:lumMod val="75000"/>
                      <a:lumOff val="25000"/>
                    </a:schemeClr>
                  </a:solidFill>
                  <a:latin typeface="+mn-ea"/>
                </a:rPr>
                <a:t>Second</a:t>
              </a:r>
            </a:p>
            <a:p>
              <a:pPr indent="180975">
                <a:lnSpc>
                  <a:spcPct val="200000"/>
                </a:lnSpc>
                <a:buClr>
                  <a:srgbClr val="336699"/>
                </a:buClr>
              </a:pPr>
              <a:r>
                <a:rPr lang="en-US" altLang="ko-KR" sz="600" dirty="0">
                  <a:solidFill>
                    <a:schemeClr val="tx1">
                      <a:lumMod val="75000"/>
                      <a:lumOff val="25000"/>
                    </a:schemeClr>
                  </a:solidFill>
                  <a:latin typeface="+mn-ea"/>
                </a:rPr>
                <a:t>...</a:t>
              </a:r>
            </a:p>
            <a:p>
              <a:pPr indent="180975">
                <a:lnSpc>
                  <a:spcPct val="200000"/>
                </a:lnSpc>
                <a:buClr>
                  <a:srgbClr val="336699"/>
                </a:buClr>
              </a:pPr>
              <a:r>
                <a:rPr lang="en-US" altLang="ko-KR" sz="600" dirty="0">
                  <a:solidFill>
                    <a:schemeClr val="tx1">
                      <a:lumMod val="75000"/>
                      <a:lumOff val="25000"/>
                    </a:schemeClr>
                  </a:solidFill>
                  <a:latin typeface="+mn-ea"/>
                </a:rPr>
                <a:t>None</a:t>
              </a:r>
            </a:p>
            <a:p>
              <a:pPr indent="180975">
                <a:lnSpc>
                  <a:spcPct val="200000"/>
                </a:lnSpc>
                <a:buClr>
                  <a:srgbClr val="336699"/>
                </a:buClr>
              </a:pPr>
              <a:endParaRPr lang="en-US" altLang="ko-KR" sz="600" dirty="0">
                <a:solidFill>
                  <a:schemeClr val="tx1">
                    <a:lumMod val="75000"/>
                    <a:lumOff val="25000"/>
                  </a:schemeClr>
                </a:solidFill>
                <a:latin typeface="+mn-ea"/>
              </a:endParaRPr>
            </a:p>
            <a:p>
              <a:pPr indent="180975">
                <a:lnSpc>
                  <a:spcPct val="200000"/>
                </a:lnSpc>
                <a:buClr>
                  <a:srgbClr val="336699"/>
                </a:buClr>
              </a:pPr>
              <a:r>
                <a:rPr lang="en-US" altLang="ko-KR" sz="600" dirty="0">
                  <a:solidFill>
                    <a:schemeClr val="tx1">
                      <a:lumMod val="75000"/>
                      <a:lumOff val="25000"/>
                    </a:schemeClr>
                  </a:solidFill>
                  <a:latin typeface="+mn-ea"/>
                </a:rPr>
                <a:t>Second</a:t>
              </a:r>
              <a:r>
                <a:rPr lang="ko-KR" altLang="en-US" sz="600" dirty="0">
                  <a:solidFill>
                    <a:schemeClr val="tx1">
                      <a:lumMod val="75000"/>
                      <a:lumOff val="25000"/>
                    </a:schemeClr>
                  </a:solidFill>
                  <a:latin typeface="+mn-ea"/>
                </a:rPr>
                <a:t> </a:t>
              </a:r>
              <a:r>
                <a:rPr lang="en-US" altLang="ko-KR" sz="600" dirty="0">
                  <a:solidFill>
                    <a:schemeClr val="tx1">
                      <a:lumMod val="75000"/>
                      <a:lumOff val="25000"/>
                    </a:schemeClr>
                  </a:solidFill>
                  <a:latin typeface="+mn-ea"/>
                </a:rPr>
                <a:t>by minute</a:t>
              </a:r>
            </a:p>
            <a:p>
              <a:pPr indent="180975">
                <a:lnSpc>
                  <a:spcPct val="200000"/>
                </a:lnSpc>
                <a:buClr>
                  <a:srgbClr val="336699"/>
                </a:buClr>
              </a:pPr>
              <a:r>
                <a:rPr lang="en-US" altLang="ko-KR" sz="600" dirty="0">
                  <a:solidFill>
                    <a:schemeClr val="tx1">
                      <a:lumMod val="75000"/>
                      <a:lumOff val="25000"/>
                    </a:schemeClr>
                  </a:solidFill>
                  <a:latin typeface="+mn-ea"/>
                </a:rPr>
                <a:t>Minute by hour</a:t>
              </a:r>
            </a:p>
            <a:p>
              <a:pPr indent="180975">
                <a:lnSpc>
                  <a:spcPct val="200000"/>
                </a:lnSpc>
                <a:buClr>
                  <a:srgbClr val="336699"/>
                </a:buClr>
              </a:pPr>
              <a:r>
                <a:rPr lang="en-US" altLang="ko-KR" sz="600" dirty="0">
                  <a:solidFill>
                    <a:schemeClr val="tx1">
                      <a:lumMod val="75000"/>
                      <a:lumOff val="25000"/>
                    </a:schemeClr>
                  </a:solidFill>
                  <a:latin typeface="+mn-ea"/>
                </a:rPr>
                <a:t>Hour by day</a:t>
              </a:r>
            </a:p>
            <a:p>
              <a:pPr indent="180975">
                <a:lnSpc>
                  <a:spcPct val="200000"/>
                </a:lnSpc>
                <a:buClr>
                  <a:srgbClr val="336699"/>
                </a:buClr>
              </a:pPr>
              <a:r>
                <a:rPr lang="en-US" altLang="ko-KR" sz="600" dirty="0">
                  <a:solidFill>
                    <a:schemeClr val="tx1">
                      <a:lumMod val="75000"/>
                      <a:lumOff val="25000"/>
                    </a:schemeClr>
                  </a:solidFill>
                  <a:latin typeface="+mn-ea"/>
                </a:rPr>
                <a:t>Day by week</a:t>
              </a:r>
            </a:p>
            <a:p>
              <a:pPr indent="180975">
                <a:lnSpc>
                  <a:spcPct val="200000"/>
                </a:lnSpc>
                <a:buClr>
                  <a:srgbClr val="336699"/>
                </a:buClr>
              </a:pPr>
              <a:r>
                <a:rPr lang="en-US" altLang="ko-KR" sz="600" dirty="0">
                  <a:solidFill>
                    <a:schemeClr val="tx1">
                      <a:lumMod val="75000"/>
                      <a:lumOff val="25000"/>
                    </a:schemeClr>
                  </a:solidFill>
                  <a:latin typeface="+mn-ea"/>
                </a:rPr>
                <a:t>Day by month</a:t>
              </a:r>
            </a:p>
            <a:p>
              <a:pPr indent="180975">
                <a:lnSpc>
                  <a:spcPct val="200000"/>
                </a:lnSpc>
                <a:buClr>
                  <a:srgbClr val="336699"/>
                </a:buClr>
              </a:pPr>
              <a:r>
                <a:rPr lang="en-US" altLang="ko-KR" sz="600" dirty="0">
                  <a:solidFill>
                    <a:schemeClr val="tx1">
                      <a:lumMod val="75000"/>
                      <a:lumOff val="25000"/>
                    </a:schemeClr>
                  </a:solidFill>
                  <a:latin typeface="+mn-ea"/>
                </a:rPr>
                <a:t>Day by year</a:t>
              </a:r>
            </a:p>
            <a:p>
              <a:pPr indent="180975">
                <a:lnSpc>
                  <a:spcPct val="200000"/>
                </a:lnSpc>
                <a:buClr>
                  <a:srgbClr val="336699"/>
                </a:buClr>
              </a:pPr>
              <a:r>
                <a:rPr lang="en-US" altLang="ko-KR" sz="600" dirty="0">
                  <a:solidFill>
                    <a:schemeClr val="tx1">
                      <a:lumMod val="75000"/>
                      <a:lumOff val="25000"/>
                    </a:schemeClr>
                  </a:solidFill>
                  <a:latin typeface="+mn-ea"/>
                </a:rPr>
                <a:t>...</a:t>
              </a:r>
            </a:p>
          </p:txBody>
        </p:sp>
        <p:sp>
          <p:nvSpPr>
            <p:cNvPr id="191" name="직사각형 190"/>
            <p:cNvSpPr/>
            <p:nvPr/>
          </p:nvSpPr>
          <p:spPr>
            <a:xfrm>
              <a:off x="6395864" y="1571897"/>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Continuous type</a:t>
              </a:r>
              <a:endParaRPr lang="ko-KR" altLang="en-US" sz="500" dirty="0">
                <a:solidFill>
                  <a:schemeClr val="tx1">
                    <a:lumMod val="50000"/>
                    <a:lumOff val="50000"/>
                  </a:schemeClr>
                </a:solidFill>
                <a:latin typeface="+mn-ea"/>
                <a:cs typeface="Nanum Gothic" charset="-127"/>
              </a:endParaRPr>
            </a:p>
          </p:txBody>
        </p:sp>
        <p:sp>
          <p:nvSpPr>
            <p:cNvPr id="192" name="직사각형 191"/>
            <p:cNvSpPr/>
            <p:nvPr/>
          </p:nvSpPr>
          <p:spPr>
            <a:xfrm>
              <a:off x="6395864" y="2243495"/>
              <a:ext cx="1172850" cy="107182"/>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500" dirty="0">
                  <a:solidFill>
                    <a:schemeClr val="tx1">
                      <a:lumMod val="50000"/>
                      <a:lumOff val="50000"/>
                    </a:schemeClr>
                  </a:solidFill>
                  <a:latin typeface="+mn-ea"/>
                  <a:cs typeface="Nanum Gothic" charset="-127"/>
                </a:rPr>
                <a:t>Discontinuous type</a:t>
              </a:r>
              <a:endParaRPr lang="ko-KR" altLang="en-US" sz="500" dirty="0">
                <a:solidFill>
                  <a:schemeClr val="tx1">
                    <a:lumMod val="50000"/>
                    <a:lumOff val="50000"/>
                  </a:schemeClr>
                </a:solidFill>
                <a:latin typeface="+mn-ea"/>
                <a:cs typeface="Nanum Gothic" charset="-127"/>
              </a:endParaRPr>
            </a:p>
          </p:txBody>
        </p:sp>
      </p:grpSp>
      <p:sp>
        <p:nvSpPr>
          <p:cNvPr id="66" name="직사각형 65"/>
          <p:cNvSpPr/>
          <p:nvPr/>
        </p:nvSpPr>
        <p:spPr>
          <a:xfrm>
            <a:off x="1889459" y="6921013"/>
            <a:ext cx="723074" cy="278064"/>
          </a:xfrm>
          <a:prstGeom prst="rect">
            <a:avLst/>
          </a:prstGeom>
          <a:no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36000" rtlCol="0" anchor="t"/>
          <a:lstStyle/>
          <a:p>
            <a:pPr>
              <a:lnSpc>
                <a:spcPct val="250000"/>
              </a:lnSpc>
              <a:buClr>
                <a:srgbClr val="336699"/>
              </a:buClr>
            </a:pPr>
            <a:r>
              <a:rPr lang="en-US" altLang="ko-KR" sz="500" dirty="0">
                <a:solidFill>
                  <a:prstClr val="white">
                    <a:lumMod val="75000"/>
                  </a:prstClr>
                </a:solidFill>
                <a:latin typeface="+mn-ea"/>
                <a:cs typeface="Nanum Gothic" charset="-127"/>
              </a:rPr>
              <a:t>May 8, 2015 14:05:30</a:t>
            </a:r>
            <a:endParaRPr lang="en-US" altLang="ko-KR" sz="300" dirty="0">
              <a:solidFill>
                <a:prstClr val="white">
                  <a:lumMod val="75000"/>
                </a:prstClr>
              </a:solidFill>
              <a:latin typeface="+mn-ea"/>
              <a:cs typeface="Nanum Gothic" charset="-127"/>
            </a:endParaRPr>
          </a:p>
        </p:txBody>
      </p:sp>
      <p:sp>
        <p:nvSpPr>
          <p:cNvPr id="67" name="직사각형 66"/>
          <p:cNvSpPr/>
          <p:nvPr/>
        </p:nvSpPr>
        <p:spPr>
          <a:xfrm>
            <a:off x="2258606" y="7652075"/>
            <a:ext cx="353926" cy="1379604"/>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t"/>
          <a:lstStyle/>
          <a:p>
            <a:pPr>
              <a:lnSpc>
                <a:spcPct val="250000"/>
              </a:lnSpc>
              <a:buClr>
                <a:srgbClr val="336699"/>
              </a:buClr>
            </a:pPr>
            <a:r>
              <a:rPr lang="en-US" altLang="ko-KR" sz="500" dirty="0">
                <a:solidFill>
                  <a:prstClr val="white">
                    <a:lumMod val="75000"/>
                  </a:prstClr>
                </a:solidFill>
                <a:latin typeface="+mn-ea"/>
                <a:cs typeface="Nanum Gothic" charset="-127"/>
              </a:rPr>
              <a:t>14:05:30</a:t>
            </a:r>
          </a:p>
          <a:p>
            <a:pPr>
              <a:lnSpc>
                <a:spcPct val="250000"/>
              </a:lnSpc>
              <a:buClr>
                <a:srgbClr val="336699"/>
              </a:buClr>
            </a:pPr>
            <a:r>
              <a:rPr lang="en-US" altLang="ko-KR" sz="500" dirty="0">
                <a:solidFill>
                  <a:prstClr val="white">
                    <a:lumMod val="75000"/>
                  </a:prstClr>
                </a:solidFill>
                <a:latin typeface="+mn-ea"/>
                <a:cs typeface="Nanum Gothic" charset="-127"/>
              </a:rPr>
              <a:t>14:05</a:t>
            </a:r>
          </a:p>
          <a:p>
            <a:pPr>
              <a:lnSpc>
                <a:spcPct val="250000"/>
              </a:lnSpc>
              <a:buClr>
                <a:srgbClr val="336699"/>
              </a:buClr>
            </a:pPr>
            <a:r>
              <a:rPr lang="en-US" altLang="ko-KR" sz="500" dirty="0">
                <a:solidFill>
                  <a:prstClr val="white">
                    <a:lumMod val="75000"/>
                  </a:prstClr>
                </a:solidFill>
                <a:latin typeface="+mn-ea"/>
                <a:cs typeface="Nanum Gothic" charset="-127"/>
              </a:rPr>
              <a:t>14:00</a:t>
            </a:r>
          </a:p>
          <a:p>
            <a:pPr>
              <a:lnSpc>
                <a:spcPct val="250000"/>
              </a:lnSpc>
              <a:buClr>
                <a:srgbClr val="336699"/>
              </a:buClr>
            </a:pPr>
            <a:r>
              <a:rPr lang="en-US" altLang="ko-KR" sz="500" dirty="0">
                <a:solidFill>
                  <a:prstClr val="white">
                    <a:lumMod val="75000"/>
                  </a:prstClr>
                </a:solidFill>
                <a:latin typeface="+mn-ea"/>
                <a:cs typeface="Nanum Gothic" charset="-127"/>
              </a:rPr>
              <a:t>Friday</a:t>
            </a:r>
          </a:p>
          <a:p>
            <a:pPr>
              <a:lnSpc>
                <a:spcPct val="250000"/>
              </a:lnSpc>
              <a:buClr>
                <a:srgbClr val="336699"/>
              </a:buClr>
            </a:pPr>
            <a:r>
              <a:rPr lang="en-US" altLang="ko-KR" sz="500" dirty="0">
                <a:solidFill>
                  <a:prstClr val="white">
                    <a:lumMod val="75000"/>
                  </a:prstClr>
                </a:solidFill>
                <a:latin typeface="+mn-ea"/>
                <a:cs typeface="Nanum Gothic" charset="-127"/>
              </a:rPr>
              <a:t>8</a:t>
            </a:r>
          </a:p>
          <a:p>
            <a:pPr>
              <a:lnSpc>
                <a:spcPct val="250000"/>
              </a:lnSpc>
              <a:buClr>
                <a:srgbClr val="336699"/>
              </a:buClr>
            </a:pPr>
            <a:r>
              <a:rPr lang="en-US" altLang="ko-KR" sz="500" dirty="0">
                <a:solidFill>
                  <a:prstClr val="white">
                    <a:lumMod val="75000"/>
                  </a:prstClr>
                </a:solidFill>
                <a:latin typeface="+mn-ea"/>
                <a:cs typeface="Nanum Gothic" charset="-127"/>
              </a:rPr>
              <a:t>130</a:t>
            </a:r>
          </a:p>
          <a:p>
            <a:pPr>
              <a:lnSpc>
                <a:spcPct val="250000"/>
              </a:lnSpc>
              <a:buClr>
                <a:srgbClr val="336699"/>
              </a:buClr>
            </a:pPr>
            <a:r>
              <a:rPr lang="en-US" altLang="ko-KR" sz="500" dirty="0">
                <a:solidFill>
                  <a:prstClr val="white">
                    <a:lumMod val="75000"/>
                  </a:prstClr>
                </a:solidFill>
                <a:latin typeface="+mn-ea"/>
                <a:cs typeface="Nanum Gothic" charset="-127"/>
              </a:rPr>
              <a:t>...</a:t>
            </a:r>
            <a:endParaRPr lang="en-US" altLang="ko-KR" sz="500" dirty="0">
              <a:solidFill>
                <a:srgbClr val="000000"/>
              </a:solidFill>
              <a:latin typeface="+mn-ea"/>
              <a:cs typeface="Nanum Gothic" charset="-127"/>
            </a:endParaRPr>
          </a:p>
        </p:txBody>
      </p:sp>
      <p:sp>
        <p:nvSpPr>
          <p:cNvPr id="5" name="텍스트 개체 틀 4"/>
          <p:cNvSpPr>
            <a:spLocks noGrp="1"/>
          </p:cNvSpPr>
          <p:nvPr>
            <p:ph type="body" sz="quarter" idx="13"/>
          </p:nvPr>
        </p:nvSpPr>
        <p:spPr/>
        <p:txBody>
          <a:bodyPr>
            <a:normAutofit/>
          </a:bodyPr>
          <a:lstStyle/>
          <a:p>
            <a:pPr marL="0" indent="0">
              <a:buNone/>
            </a:pPr>
            <a:r>
              <a:rPr lang="ko-KR" altLang="en-US" dirty="0">
                <a:solidFill>
                  <a:srgbClr val="FF0000"/>
                </a:solidFill>
                <a:latin typeface="+mn-ea"/>
                <a:ea typeface="+mn-ea"/>
              </a:rPr>
              <a:t>필터추가시</a:t>
            </a:r>
            <a:r>
              <a:rPr lang="en-US" altLang="ko-KR" dirty="0">
                <a:solidFill>
                  <a:srgbClr val="FF0000"/>
                </a:solidFill>
                <a:latin typeface="+mn-ea"/>
                <a:ea typeface="+mn-ea"/>
              </a:rPr>
              <a:t>,</a:t>
            </a:r>
            <a:r>
              <a:rPr lang="ko-KR" altLang="en-US" dirty="0">
                <a:solidFill>
                  <a:srgbClr val="FF0000"/>
                </a:solidFill>
                <a:latin typeface="+mn-ea"/>
                <a:ea typeface="+mn-ea"/>
              </a:rPr>
              <a:t> 필터컬럼을 선택하는 씬</a:t>
            </a:r>
            <a:endParaRPr lang="en-US" altLang="ko-KR" dirty="0">
              <a:solidFill>
                <a:srgbClr val="FF0000"/>
              </a:solidFill>
              <a:latin typeface="+mn-ea"/>
              <a:ea typeface="+mn-ea"/>
            </a:endParaRPr>
          </a:p>
          <a:p>
            <a:r>
              <a:rPr lang="ko-KR" altLang="en-US" dirty="0">
                <a:solidFill>
                  <a:schemeClr val="tx1">
                    <a:lumMod val="75000"/>
                    <a:lumOff val="25000"/>
                  </a:schemeClr>
                </a:solidFill>
                <a:latin typeface="+mn-ea"/>
                <a:ea typeface="+mn-ea"/>
              </a:rPr>
              <a:t>컬럼 리스트 구성요소</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필터로 등록된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편집</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필터 편집 팝업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[062.4]</a:t>
            </a:r>
            <a:endParaRPr lang="en-US" altLang="ko-KR" dirty="0">
              <a:solidFill>
                <a:schemeClr val="tx1">
                  <a:lumMod val="75000"/>
                  <a:lumOff val="25000"/>
                </a:schemeClr>
              </a:solidFill>
              <a:latin typeface="+mn-ea"/>
              <a:ea typeface="+mn-ea"/>
            </a:endParaRPr>
          </a:p>
          <a:p>
            <a:pPr lvl="1"/>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필터로 등록되지 않은 경우</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추가 버튼</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필터 편집 팝업 출력</a:t>
            </a:r>
            <a:r>
              <a:rPr kumimoji="1" lang="ko-KR" altLang="en-US" dirty="0">
                <a:solidFill>
                  <a:srgbClr val="00B0F0"/>
                </a:solidFill>
                <a:latin typeface="+mn-ea"/>
                <a:ea typeface="+mn-ea"/>
              </a:rPr>
              <a:t> ☞</a:t>
            </a:r>
            <a:r>
              <a:rPr kumimoji="1" lang="en-US" altLang="ko-KR" dirty="0">
                <a:solidFill>
                  <a:srgbClr val="00B0F0"/>
                </a:solidFill>
                <a:latin typeface="+mn-ea"/>
                <a:ea typeface="+mn-ea"/>
              </a:rPr>
              <a:t>[062.4]</a:t>
            </a:r>
          </a:p>
          <a:p>
            <a:pPr lvl="1"/>
            <a:r>
              <a:rPr kumimoji="1" lang="ko-KR" altLang="en-US" dirty="0">
                <a:solidFill>
                  <a:srgbClr val="FF0000"/>
                </a:solidFill>
                <a:latin typeface="+mn-ea"/>
              </a:rPr>
              <a:t>차트에서는 글로벌 필터는 차트 필터로 변경 후 편집 가능함</a:t>
            </a:r>
            <a:r>
              <a:rPr kumimoji="1" lang="en-US" altLang="ko-KR" dirty="0">
                <a:solidFill>
                  <a:srgbClr val="FF0000"/>
                </a:solidFill>
                <a:latin typeface="+mn-ea"/>
              </a:rPr>
              <a:t>.</a:t>
            </a:r>
            <a:r>
              <a:rPr kumimoji="1" lang="ko-KR" altLang="en-US" dirty="0">
                <a:solidFill>
                  <a:srgbClr val="FF0000"/>
                </a:solidFill>
                <a:latin typeface="+mn-ea"/>
              </a:rPr>
              <a:t> </a:t>
            </a:r>
            <a:endParaRPr kumimoji="1" lang="en-US" altLang="ko-KR" dirty="0">
              <a:latin typeface="+mn-ea"/>
              <a:ea typeface="+mn-ea"/>
            </a:endParaRPr>
          </a:p>
          <a:p>
            <a:pPr lvl="2"/>
            <a:r>
              <a:rPr kumimoji="1" lang="ko-KR" altLang="en-US" dirty="0">
                <a:latin typeface="+mn-ea"/>
              </a:rPr>
              <a:t>차트에서 글로벌 필터 편집 시도 시</a:t>
            </a:r>
            <a:r>
              <a:rPr kumimoji="1" lang="en-US" altLang="ko-KR" dirty="0">
                <a:latin typeface="+mn-ea"/>
              </a:rPr>
              <a:t>,</a:t>
            </a:r>
            <a:r>
              <a:rPr kumimoji="1" lang="ko-KR" altLang="en-US" dirty="0">
                <a:latin typeface="+mn-ea"/>
              </a:rPr>
              <a:t> 차트 필터로 변경 확인 팝업 출력</a:t>
            </a:r>
            <a:r>
              <a:rPr kumimoji="1" lang="en-US" altLang="ko-KR" dirty="0">
                <a:latin typeface="+mn-ea"/>
              </a:rPr>
              <a:t>.</a:t>
            </a:r>
          </a:p>
          <a:p>
            <a:pPr lvl="3"/>
            <a:r>
              <a:rPr kumimoji="1" lang="en-US" altLang="ko-KR" dirty="0">
                <a:latin typeface="+mn-ea"/>
              </a:rPr>
              <a:t>(</a:t>
            </a:r>
            <a:r>
              <a:rPr kumimoji="1" lang="ko-KR" altLang="en-US" dirty="0">
                <a:latin typeface="+mn-ea"/>
              </a:rPr>
              <a:t>임시</a:t>
            </a:r>
            <a:r>
              <a:rPr kumimoji="1" lang="en-US" altLang="ko-KR" dirty="0">
                <a:latin typeface="+mn-ea"/>
              </a:rPr>
              <a:t>)</a:t>
            </a:r>
            <a:r>
              <a:rPr kumimoji="1" lang="ko-KR" altLang="en-US" dirty="0">
                <a:latin typeface="+mn-ea"/>
              </a:rPr>
              <a:t> </a:t>
            </a:r>
            <a:r>
              <a:rPr kumimoji="1" lang="ko-KR" altLang="en-US" dirty="0">
                <a:solidFill>
                  <a:srgbClr val="00B0F0"/>
                </a:solidFill>
                <a:latin typeface="+mn-ea"/>
              </a:rPr>
              <a:t>☞</a:t>
            </a:r>
            <a:r>
              <a:rPr kumimoji="1" lang="en-US" altLang="ko-KR" dirty="0">
                <a:solidFill>
                  <a:srgbClr val="00B0F0"/>
                </a:solidFill>
                <a:latin typeface="+mn-ea"/>
              </a:rPr>
              <a:t> [029.1]</a:t>
            </a:r>
            <a:r>
              <a:rPr kumimoji="1" lang="ko-KR" altLang="en-US" dirty="0">
                <a:solidFill>
                  <a:srgbClr val="00B0F0"/>
                </a:solidFill>
                <a:latin typeface="+mn-ea"/>
              </a:rPr>
              <a:t> </a:t>
            </a:r>
            <a:r>
              <a:rPr kumimoji="1" lang="ko-KR" altLang="en-US" dirty="0">
                <a:latin typeface="+mn-ea"/>
              </a:rPr>
              <a:t>해당 차트에만 필터가 적용됨</a:t>
            </a:r>
            <a:endParaRPr kumimoji="1" lang="en-US" altLang="ko-KR" dirty="0">
              <a:latin typeface="+mn-ea"/>
            </a:endParaRPr>
          </a:p>
          <a:p>
            <a:pPr lvl="3"/>
            <a:r>
              <a:rPr kumimoji="1" lang="en-US" altLang="ko-KR" dirty="0">
                <a:latin typeface="+mn-ea"/>
                <a:ea typeface="+mn-ea"/>
              </a:rPr>
              <a:t>(</a:t>
            </a:r>
            <a:r>
              <a:rPr kumimoji="1" lang="ko-KR" altLang="en-US" dirty="0">
                <a:latin typeface="+mn-ea"/>
                <a:ea typeface="+mn-ea"/>
              </a:rPr>
              <a:t>보류</a:t>
            </a:r>
            <a:r>
              <a:rPr kumimoji="1" lang="en-US" altLang="ko-KR" dirty="0">
                <a:latin typeface="+mn-ea"/>
                <a:ea typeface="+mn-ea"/>
              </a:rPr>
              <a:t>)</a:t>
            </a:r>
            <a:r>
              <a:rPr kumimoji="1" lang="ko-KR" altLang="en-US" dirty="0">
                <a:latin typeface="+mn-ea"/>
                <a:ea typeface="+mn-ea"/>
              </a:rPr>
              <a:t> </a:t>
            </a:r>
            <a:r>
              <a:rPr kumimoji="1" lang="ko-KR" altLang="en-US" dirty="0">
                <a:solidFill>
                  <a:srgbClr val="00B0F0"/>
                </a:solidFill>
                <a:latin typeface="+mn-ea"/>
              </a:rPr>
              <a:t>☞</a:t>
            </a:r>
            <a:r>
              <a:rPr kumimoji="1" lang="en-US" altLang="ko-KR" dirty="0">
                <a:solidFill>
                  <a:srgbClr val="00B0F0"/>
                </a:solidFill>
                <a:latin typeface="+mn-ea"/>
              </a:rPr>
              <a:t>[035.0]</a:t>
            </a:r>
            <a:r>
              <a:rPr kumimoji="1" lang="ko-KR" altLang="en-US" dirty="0">
                <a:latin typeface="+mn-ea"/>
              </a:rPr>
              <a:t> </a:t>
            </a:r>
            <a:r>
              <a:rPr lang="ko-KR" altLang="en-US" dirty="0">
                <a:latin typeface="Nanum Gothic Regular" charset="-127"/>
                <a:ea typeface="Nanum Gothic Regular" charset="-127"/>
              </a:rPr>
              <a:t>본 차트에만 필터를 적용할 것인지</a:t>
            </a:r>
            <a:r>
              <a:rPr lang="en-US" altLang="ko-KR" dirty="0">
                <a:latin typeface="Nanum Gothic Regular" charset="-127"/>
                <a:ea typeface="Nanum Gothic Regular" charset="-127"/>
              </a:rPr>
              <a:t>,</a:t>
            </a:r>
            <a:r>
              <a:rPr lang="ko-KR" altLang="en-US" dirty="0">
                <a:latin typeface="Nanum Gothic Regular" charset="-127"/>
                <a:ea typeface="Nanum Gothic Regular" charset="-127"/>
              </a:rPr>
              <a:t> 다른 차트에도 동일하게 적용할 것인지 선택 후 차트 필터로 변경 가능</a:t>
            </a:r>
            <a:r>
              <a:rPr lang="en-US" altLang="ko-KR" dirty="0">
                <a:latin typeface="Nanum Gothic Regular" charset="-127"/>
                <a:ea typeface="Nanum Gothic Regular" charset="-127"/>
              </a:rPr>
              <a:t>.</a:t>
            </a:r>
            <a:r>
              <a:rPr lang="ko-KR" altLang="en-US" dirty="0">
                <a:latin typeface="Nanum Gothic Regular" charset="-127"/>
                <a:ea typeface="Nanum Gothic Regular" charset="-127"/>
              </a:rPr>
              <a:t> </a:t>
            </a:r>
            <a:endParaRPr lang="en-US" altLang="ko-KR" dirty="0">
              <a:solidFill>
                <a:srgbClr val="FF0000"/>
              </a:solidFill>
              <a:latin typeface="Nanum Gothic Regular" charset="-127"/>
              <a:ea typeface="Nanum Gothic Regular" charset="-127"/>
            </a:endParaRPr>
          </a:p>
          <a:p>
            <a:pPr lvl="2"/>
            <a:r>
              <a:rPr lang="ko-KR" altLang="en-US" dirty="0">
                <a:solidFill>
                  <a:srgbClr val="FF0000"/>
                </a:solidFill>
                <a:latin typeface="Nanum Gothic Regular" charset="-127"/>
                <a:ea typeface="Nanum Gothic Regular" charset="-127"/>
              </a:rPr>
              <a:t>차트 필터로 변경 후</a:t>
            </a:r>
            <a:r>
              <a:rPr lang="en-US" altLang="ko-KR" dirty="0">
                <a:solidFill>
                  <a:srgbClr val="FF0000"/>
                </a:solidFill>
                <a:latin typeface="Nanum Gothic Regular" charset="-127"/>
                <a:ea typeface="Nanum Gothic Regular" charset="-127"/>
              </a:rPr>
              <a:t>,</a:t>
            </a:r>
            <a:r>
              <a:rPr lang="ko-KR" altLang="en-US" dirty="0">
                <a:solidFill>
                  <a:srgbClr val="FF0000"/>
                </a:solidFill>
                <a:latin typeface="Nanum Gothic Regular" charset="-127"/>
                <a:ea typeface="Nanum Gothic Regular" charset="-127"/>
              </a:rPr>
              <a:t> 기존 글로벌 필터에 적용되어 있던 값이 선택된 상태로 차트 필터 편집 팝업이 뜸</a:t>
            </a:r>
          </a:p>
        </p:txBody>
      </p:sp>
      <p:sp>
        <p:nvSpPr>
          <p:cNvPr id="3" name="텍스트 개체 틀 2"/>
          <p:cNvSpPr>
            <a:spLocks noGrp="1"/>
          </p:cNvSpPr>
          <p:nvPr>
            <p:ph type="body" sz="quarter" idx="11"/>
          </p:nvPr>
        </p:nvSpPr>
        <p:spPr/>
        <p:txBody>
          <a:bodyPr>
            <a:normAutofit/>
          </a:bodyPr>
          <a:lstStyle/>
          <a:p>
            <a:pPr marL="0" indent="0">
              <a:buNone/>
            </a:pPr>
            <a:endParaRPr kumimoji="1" lang="ko-KR" altLang="en-US" dirty="0">
              <a:latin typeface="+mn-ea"/>
              <a:ea typeface="+mn-ea"/>
            </a:endParaRPr>
          </a:p>
        </p:txBody>
      </p:sp>
      <p:sp>
        <p:nvSpPr>
          <p:cNvPr id="6" name="제목 5"/>
          <p:cNvSpPr>
            <a:spLocks noGrp="1"/>
          </p:cNvSpPr>
          <p:nvPr>
            <p:ph type="title"/>
          </p:nvPr>
        </p:nvSpPr>
        <p:spPr/>
        <p:txBody>
          <a:bodyPr/>
          <a:lstStyle/>
          <a:p>
            <a:r>
              <a:rPr kumimoji="1" lang="en-US" altLang="ko-KR" dirty="0">
                <a:latin typeface="+mn-ea"/>
                <a:ea typeface="+mn-ea"/>
              </a:rPr>
              <a:t>4.1</a:t>
            </a:r>
            <a:r>
              <a:rPr kumimoji="1" lang="ko-KR" altLang="en-US" dirty="0">
                <a:latin typeface="+mn-ea"/>
                <a:ea typeface="+mn-ea"/>
              </a:rPr>
              <a:t> 필터 추가</a:t>
            </a: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74</a:t>
            </a:fld>
            <a:endParaRPr lang="ko-KR" altLang="en-US" dirty="0">
              <a:solidFill>
                <a:prstClr val="white">
                  <a:lumMod val="50000"/>
                </a:prstClr>
              </a:solidFill>
              <a:latin typeface="+mn-ea"/>
              <a:ea typeface="+mn-ea"/>
            </a:endParaRPr>
          </a:p>
        </p:txBody>
      </p:sp>
      <p:cxnSp>
        <p:nvCxnSpPr>
          <p:cNvPr id="204" name="직선 연결선[R] 203"/>
          <p:cNvCxnSpPr/>
          <p:nvPr/>
        </p:nvCxnSpPr>
        <p:spPr>
          <a:xfrm>
            <a:off x="1345825" y="6870778"/>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직선 연결선[R] 204"/>
          <p:cNvCxnSpPr/>
          <p:nvPr/>
        </p:nvCxnSpPr>
        <p:spPr>
          <a:xfrm>
            <a:off x="1345825" y="9004792"/>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7" name="직사각형 236"/>
          <p:cNvSpPr/>
          <p:nvPr/>
        </p:nvSpPr>
        <p:spPr>
          <a:xfrm>
            <a:off x="3888259" y="7039170"/>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8" name="직사각형 237"/>
          <p:cNvSpPr/>
          <p:nvPr/>
        </p:nvSpPr>
        <p:spPr>
          <a:xfrm>
            <a:off x="3888259" y="7391022"/>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39" name="직사각형 238"/>
          <p:cNvSpPr/>
          <p:nvPr/>
        </p:nvSpPr>
        <p:spPr>
          <a:xfrm>
            <a:off x="3888259" y="7733592"/>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0" name="직사각형 239"/>
          <p:cNvSpPr/>
          <p:nvPr/>
        </p:nvSpPr>
        <p:spPr>
          <a:xfrm>
            <a:off x="3888259" y="7910626"/>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1" name="직사각형 240"/>
          <p:cNvSpPr/>
          <p:nvPr/>
        </p:nvSpPr>
        <p:spPr>
          <a:xfrm>
            <a:off x="3888259" y="8068647"/>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242" name="직사각형 241"/>
          <p:cNvSpPr/>
          <p:nvPr/>
        </p:nvSpPr>
        <p:spPr>
          <a:xfrm>
            <a:off x="3888259" y="849476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43" name="직사각형 242"/>
          <p:cNvSpPr/>
          <p:nvPr/>
        </p:nvSpPr>
        <p:spPr>
          <a:xfrm>
            <a:off x="3888259" y="8325986"/>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244" name="직사각형 243"/>
          <p:cNvSpPr/>
          <p:nvPr/>
        </p:nvSpPr>
        <p:spPr>
          <a:xfrm>
            <a:off x="3888259" y="868689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78" name="직사각형 77"/>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70" name="그룹 69"/>
          <p:cNvGrpSpPr/>
          <p:nvPr/>
        </p:nvGrpSpPr>
        <p:grpSpPr>
          <a:xfrm>
            <a:off x="1071065" y="1193913"/>
            <a:ext cx="3492716" cy="4963645"/>
            <a:chOff x="1938266" y="430240"/>
            <a:chExt cx="4052215" cy="4373645"/>
          </a:xfrm>
        </p:grpSpPr>
        <p:sp>
          <p:nvSpPr>
            <p:cNvPr id="71" name="모서리가 둥근 직사각형 58"/>
            <p:cNvSpPr/>
            <p:nvPr/>
          </p:nvSpPr>
          <p:spPr>
            <a:xfrm>
              <a:off x="1946016" y="430240"/>
              <a:ext cx="4044465" cy="4373645"/>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72" name="직선 연결선[R] 71"/>
            <p:cNvCxnSpPr/>
            <p:nvPr/>
          </p:nvCxnSpPr>
          <p:spPr>
            <a:xfrm>
              <a:off x="1938266" y="4478797"/>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91" name="그림 90"/>
          <p:cNvPicPr>
            <a:picLocks noChangeAspect="1"/>
          </p:cNvPicPr>
          <p:nvPr/>
        </p:nvPicPr>
        <p:blipFill rotWithShape="1">
          <a:blip r:embed="rId3">
            <a:extLst>
              <a:ext uri="{28A0092B-C50C-407E-A947-70E740481C1C}">
                <a14:useLocalDpi xmlns:a14="http://schemas.microsoft.com/office/drawing/2010/main" val="0"/>
              </a:ext>
            </a:extLst>
          </a:blip>
          <a:srcRect l="22250" t="32576" r="18694" b="49596"/>
          <a:stretch/>
        </p:blipFill>
        <p:spPr>
          <a:xfrm>
            <a:off x="1146445" y="1265339"/>
            <a:ext cx="127502" cy="122270"/>
          </a:xfrm>
          <a:prstGeom prst="rect">
            <a:avLst/>
          </a:prstGeom>
          <a:ln>
            <a:noFill/>
          </a:ln>
        </p:spPr>
      </p:pic>
      <p:cxnSp>
        <p:nvCxnSpPr>
          <p:cNvPr id="92" name="직선 연결선[R] 91"/>
          <p:cNvCxnSpPr/>
          <p:nvPr/>
        </p:nvCxnSpPr>
        <p:spPr>
          <a:xfrm>
            <a:off x="1086981" y="1447273"/>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직사각형 92"/>
          <p:cNvSpPr/>
          <p:nvPr/>
        </p:nvSpPr>
        <p:spPr>
          <a:xfrm>
            <a:off x="1342647" y="1228048"/>
            <a:ext cx="1462586"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Add </a:t>
            </a:r>
            <a:r>
              <a:rPr lang="en-US" altLang="ko-KR" sz="700" b="1" dirty="0">
                <a:solidFill>
                  <a:prstClr val="black"/>
                </a:solidFill>
                <a:latin typeface="+mn-ea"/>
                <a:cs typeface="Nanum Gothic" charset="-127"/>
              </a:rPr>
              <a:t>chart filter</a:t>
            </a:r>
            <a:endParaRPr lang="en-US" altLang="ko-KR" sz="700" b="1" dirty="0">
              <a:latin typeface="+mn-ea"/>
              <a:cs typeface="Nanum Gothic" charset="-127"/>
            </a:endParaRPr>
          </a:p>
        </p:txBody>
      </p:sp>
      <p:grpSp>
        <p:nvGrpSpPr>
          <p:cNvPr id="94" name="그룹 93"/>
          <p:cNvGrpSpPr/>
          <p:nvPr/>
        </p:nvGrpSpPr>
        <p:grpSpPr>
          <a:xfrm>
            <a:off x="2158685" y="5831565"/>
            <a:ext cx="1305332" cy="284559"/>
            <a:chOff x="2958860" y="4572000"/>
            <a:chExt cx="1503704" cy="327804"/>
          </a:xfrm>
        </p:grpSpPr>
        <p:pic>
          <p:nvPicPr>
            <p:cNvPr id="95" name="그림 94"/>
            <p:cNvPicPr>
              <a:picLocks noChangeAspect="1"/>
            </p:cNvPicPr>
            <p:nvPr/>
          </p:nvPicPr>
          <p:blipFill rotWithShape="1">
            <a:blip r:embed="rId4">
              <a:extLst>
                <a:ext uri="{28A0092B-C50C-407E-A947-70E740481C1C}">
                  <a14:useLocalDpi xmlns:a14="http://schemas.microsoft.com/office/drawing/2010/main" val="0"/>
                </a:ext>
              </a:extLst>
            </a:blip>
            <a:srcRect l="33887" t="65765" r="50007" b="29268"/>
            <a:stretch/>
          </p:blipFill>
          <p:spPr>
            <a:xfrm>
              <a:off x="2958860" y="4572000"/>
              <a:ext cx="1503704" cy="327804"/>
            </a:xfrm>
            <a:prstGeom prst="rect">
              <a:avLst/>
            </a:prstGeom>
          </p:spPr>
        </p:pic>
        <p:sp>
          <p:nvSpPr>
            <p:cNvPr id="96" name="직사각형 95"/>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sp>
        <p:nvSpPr>
          <p:cNvPr id="97" name="모서리가 둥근 직사각형 58"/>
          <p:cNvSpPr/>
          <p:nvPr/>
        </p:nvSpPr>
        <p:spPr>
          <a:xfrm>
            <a:off x="1260783" y="1807441"/>
            <a:ext cx="1100635" cy="181221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ab</a:t>
            </a:r>
          </a:p>
          <a:p>
            <a:pPr>
              <a:lnSpc>
                <a:spcPct val="200000"/>
              </a:lnSpc>
            </a:pPr>
            <a:r>
              <a:rPr lang="en-US" altLang="ko-KR" sz="600" dirty="0">
                <a:solidFill>
                  <a:schemeClr val="tx1">
                    <a:lumMod val="75000"/>
                    <a:lumOff val="25000"/>
                  </a:schemeClr>
                </a:solidFill>
                <a:latin typeface="+mn-ea"/>
                <a:cs typeface="Nanum Gothic" charset="-127"/>
              </a:rPr>
              <a:t>T</a:t>
            </a:r>
            <a:endParaRPr lang="en-US" altLang="ko-KR" sz="600" dirty="0">
              <a:solidFill>
                <a:schemeClr val="bg1">
                  <a:lumMod val="75000"/>
                </a:schemeClr>
              </a:solidFill>
              <a:latin typeface="+mn-ea"/>
              <a:cs typeface="Nanum Gothic" charset="-127"/>
            </a:endParaRPr>
          </a:p>
        </p:txBody>
      </p:sp>
      <p:pic>
        <p:nvPicPr>
          <p:cNvPr id="98" name="그림 97"/>
          <p:cNvPicPr>
            <a:picLocks noChangeAspect="1"/>
          </p:cNvPicPr>
          <p:nvPr/>
        </p:nvPicPr>
        <p:blipFill rotWithShape="1">
          <a:blip r:embed="rId5">
            <a:extLst>
              <a:ext uri="{28A0092B-C50C-407E-A947-70E740481C1C}">
                <a14:useLocalDpi xmlns:a14="http://schemas.microsoft.com/office/drawing/2010/main" val="0"/>
              </a:ext>
            </a:extLst>
          </a:blip>
          <a:srcRect r="11787" b="41079"/>
          <a:stretch/>
        </p:blipFill>
        <p:spPr>
          <a:xfrm>
            <a:off x="1428243" y="1807441"/>
            <a:ext cx="1328925" cy="1839961"/>
          </a:xfrm>
          <a:prstGeom prst="rect">
            <a:avLst/>
          </a:prstGeom>
        </p:spPr>
      </p:pic>
      <p:sp>
        <p:nvSpPr>
          <p:cNvPr id="99" name="직사각형 98"/>
          <p:cNvSpPr/>
          <p:nvPr/>
        </p:nvSpPr>
        <p:spPr>
          <a:xfrm>
            <a:off x="1205774" y="1544146"/>
            <a:ext cx="1599459" cy="131168"/>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600" dirty="0">
                <a:solidFill>
                  <a:schemeClr val="tx1">
                    <a:lumMod val="50000"/>
                    <a:lumOff val="50000"/>
                  </a:schemeClr>
                </a:solidFill>
                <a:latin typeface="+mn-ea"/>
                <a:cs typeface="Nanum Gothic" charset="-127"/>
              </a:rPr>
              <a:t>Search by column name</a:t>
            </a:r>
            <a:endParaRPr kumimoji="1" lang="ko-KR" altLang="en-US" sz="600" dirty="0">
              <a:solidFill>
                <a:schemeClr val="tx1">
                  <a:lumMod val="50000"/>
                  <a:lumOff val="50000"/>
                </a:schemeClr>
              </a:solidFill>
              <a:latin typeface="+mn-ea"/>
              <a:cs typeface="Nanum Gothic" charset="-127"/>
            </a:endParaRPr>
          </a:p>
        </p:txBody>
      </p:sp>
      <p:pic>
        <p:nvPicPr>
          <p:cNvPr id="106" name="그림 10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7869" y="1570293"/>
            <a:ext cx="90036" cy="90036"/>
          </a:xfrm>
          <a:prstGeom prst="rect">
            <a:avLst/>
          </a:prstGeom>
        </p:spPr>
      </p:pic>
      <p:sp>
        <p:nvSpPr>
          <p:cNvPr id="107" name="직사각형 106"/>
          <p:cNvSpPr/>
          <p:nvPr/>
        </p:nvSpPr>
        <p:spPr>
          <a:xfrm>
            <a:off x="4482727" y="1701376"/>
            <a:ext cx="45719" cy="1148650"/>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2" name="모서리가 둥근 직사각형 58"/>
          <p:cNvSpPr/>
          <p:nvPr/>
        </p:nvSpPr>
        <p:spPr>
          <a:xfrm>
            <a:off x="1450290" y="2924642"/>
            <a:ext cx="1100635" cy="230177"/>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err="1">
                <a:solidFill>
                  <a:schemeClr val="tx1">
                    <a:lumMod val="75000"/>
                    <a:lumOff val="25000"/>
                  </a:schemeClr>
                </a:solidFill>
                <a:latin typeface="+mn-ea"/>
                <a:cs typeface="Nanum Gothic" charset="-127"/>
              </a:rPr>
              <a:t>Orderdate</a:t>
            </a:r>
            <a:endParaRPr lang="en-US" altLang="ko-KR" sz="600" dirty="0">
              <a:solidFill>
                <a:schemeClr val="bg1">
                  <a:lumMod val="75000"/>
                </a:schemeClr>
              </a:solidFill>
              <a:latin typeface="+mn-ea"/>
              <a:cs typeface="Nanum Gothic" charset="-127"/>
            </a:endParaRPr>
          </a:p>
        </p:txBody>
      </p:sp>
      <p:cxnSp>
        <p:nvCxnSpPr>
          <p:cNvPr id="114" name="직선 연결선[R] 113"/>
          <p:cNvCxnSpPr/>
          <p:nvPr/>
        </p:nvCxnSpPr>
        <p:spPr>
          <a:xfrm>
            <a:off x="1429466" y="5788640"/>
            <a:ext cx="29674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5" name="직사각형 114"/>
          <p:cNvSpPr/>
          <p:nvPr/>
        </p:nvSpPr>
        <p:spPr>
          <a:xfrm>
            <a:off x="3971900" y="2039832"/>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116" name="직사각형 115"/>
          <p:cNvSpPr/>
          <p:nvPr/>
        </p:nvSpPr>
        <p:spPr>
          <a:xfrm>
            <a:off x="3971900" y="2235240"/>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sp>
        <p:nvSpPr>
          <p:cNvPr id="117" name="직사각형 116"/>
          <p:cNvSpPr/>
          <p:nvPr/>
        </p:nvSpPr>
        <p:spPr>
          <a:xfrm>
            <a:off x="3971900" y="2421353"/>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118" name="직사각형 117"/>
          <p:cNvSpPr/>
          <p:nvPr/>
        </p:nvSpPr>
        <p:spPr>
          <a:xfrm>
            <a:off x="3971900" y="2579374"/>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a:solidFill>
                  <a:schemeClr val="bg1"/>
                </a:solidFill>
                <a:latin typeface="+mn-ea"/>
              </a:rPr>
              <a:t>Add</a:t>
            </a:r>
            <a:endParaRPr lang="en-US" altLang="ko-KR" sz="600" dirty="0">
              <a:solidFill>
                <a:schemeClr val="bg1"/>
              </a:solidFill>
              <a:latin typeface="+mn-ea"/>
            </a:endParaRPr>
          </a:p>
        </p:txBody>
      </p:sp>
      <p:sp>
        <p:nvSpPr>
          <p:cNvPr id="119" name="직사각형 118"/>
          <p:cNvSpPr/>
          <p:nvPr/>
        </p:nvSpPr>
        <p:spPr>
          <a:xfrm>
            <a:off x="3971900" y="277320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120" name="직사각형 119"/>
          <p:cNvSpPr/>
          <p:nvPr/>
        </p:nvSpPr>
        <p:spPr>
          <a:xfrm>
            <a:off x="3971900" y="3150127"/>
            <a:ext cx="256774" cy="115194"/>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rgbClr val="333333"/>
                </a:solidFill>
                <a:latin typeface="+mn-ea"/>
              </a:rPr>
              <a:t>Edit</a:t>
            </a:r>
          </a:p>
        </p:txBody>
      </p:sp>
      <p:grpSp>
        <p:nvGrpSpPr>
          <p:cNvPr id="130" name="그룹 129"/>
          <p:cNvGrpSpPr/>
          <p:nvPr/>
        </p:nvGrpSpPr>
        <p:grpSpPr>
          <a:xfrm>
            <a:off x="3468377" y="2033561"/>
            <a:ext cx="445240" cy="111608"/>
            <a:chOff x="1482525" y="4435689"/>
            <a:chExt cx="445240" cy="111608"/>
          </a:xfrm>
        </p:grpSpPr>
        <p:sp>
          <p:nvSpPr>
            <p:cNvPr id="131" name="직사각형 130"/>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32"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133" name="그룹 132"/>
          <p:cNvGrpSpPr/>
          <p:nvPr/>
        </p:nvGrpSpPr>
        <p:grpSpPr>
          <a:xfrm>
            <a:off x="3468377" y="2233710"/>
            <a:ext cx="445240" cy="111608"/>
            <a:chOff x="1482525" y="4435689"/>
            <a:chExt cx="445240" cy="111608"/>
          </a:xfrm>
        </p:grpSpPr>
        <p:sp>
          <p:nvSpPr>
            <p:cNvPr id="134" name="직사각형 133"/>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35"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pic>
        <p:nvPicPr>
          <p:cNvPr id="136" name="그림 135"/>
          <p:cNvPicPr>
            <a:picLocks noChangeAspect="1"/>
          </p:cNvPicPr>
          <p:nvPr/>
        </p:nvPicPr>
        <p:blipFill rotWithShape="1">
          <a:blip r:embed="rId7">
            <a:extLst>
              <a:ext uri="{28A0092B-C50C-407E-A947-70E740481C1C}">
                <a14:useLocalDpi xmlns:a14="http://schemas.microsoft.com/office/drawing/2010/main" val="0"/>
              </a:ext>
            </a:extLst>
          </a:blip>
          <a:srcRect l="757" t="6195" r="97195" b="91719"/>
          <a:stretch/>
        </p:blipFill>
        <p:spPr>
          <a:xfrm>
            <a:off x="1209773" y="2239401"/>
            <a:ext cx="95340" cy="95340"/>
          </a:xfrm>
          <a:prstGeom prst="rect">
            <a:avLst/>
          </a:prstGeom>
        </p:spPr>
      </p:pic>
      <p:sp>
        <p:nvSpPr>
          <p:cNvPr id="137" name="TextBox 136"/>
          <p:cNvSpPr txBox="1"/>
          <p:nvPr/>
        </p:nvSpPr>
        <p:spPr>
          <a:xfrm>
            <a:off x="1077745" y="1045210"/>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3</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8" name="직사각형 137"/>
          <p:cNvSpPr/>
          <p:nvPr/>
        </p:nvSpPr>
        <p:spPr>
          <a:xfrm>
            <a:off x="1205774" y="2738062"/>
            <a:ext cx="3074047" cy="185480"/>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pPr algn="r"/>
            <a:endParaRPr lang="en-US" altLang="ko-KR" sz="1050" dirty="0">
              <a:solidFill>
                <a:srgbClr val="333333"/>
              </a:solidFill>
              <a:latin typeface="+mn-ea"/>
            </a:endParaRPr>
          </a:p>
        </p:txBody>
      </p:sp>
      <p:sp>
        <p:nvSpPr>
          <p:cNvPr id="146" name="모서리가 둥근 직사각형 145"/>
          <p:cNvSpPr/>
          <p:nvPr/>
        </p:nvSpPr>
        <p:spPr>
          <a:xfrm>
            <a:off x="1145550" y="1707213"/>
            <a:ext cx="3337177"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Dimension</a:t>
            </a:r>
          </a:p>
        </p:txBody>
      </p:sp>
      <p:sp>
        <p:nvSpPr>
          <p:cNvPr id="151" name="직사각형 150"/>
          <p:cNvSpPr/>
          <p:nvPr/>
        </p:nvSpPr>
        <p:spPr>
          <a:xfrm>
            <a:off x="3971900" y="332938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154" name="제목 2"/>
          <p:cNvSpPr txBox="1">
            <a:spLocks/>
          </p:cNvSpPr>
          <p:nvPr/>
        </p:nvSpPr>
        <p:spPr bwMode="auto">
          <a:xfrm>
            <a:off x="3191505" y="2024868"/>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55" name="제목 2"/>
          <p:cNvSpPr txBox="1">
            <a:spLocks/>
          </p:cNvSpPr>
          <p:nvPr/>
        </p:nvSpPr>
        <p:spPr bwMode="auto">
          <a:xfrm>
            <a:off x="3191505" y="2229339"/>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59" name="제목 2"/>
          <p:cNvSpPr txBox="1">
            <a:spLocks/>
          </p:cNvSpPr>
          <p:nvPr/>
        </p:nvSpPr>
        <p:spPr bwMode="auto">
          <a:xfrm>
            <a:off x="3641973" y="77329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sp>
        <p:nvSpPr>
          <p:cNvPr id="160" name="모서리가 둥근 직사각형 58"/>
          <p:cNvSpPr/>
          <p:nvPr/>
        </p:nvSpPr>
        <p:spPr>
          <a:xfrm>
            <a:off x="2842147" y="8339906"/>
            <a:ext cx="1017819" cy="89384"/>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gn="r">
              <a:lnSpc>
                <a:spcPct val="150000"/>
              </a:lnSpc>
            </a:pPr>
            <a:r>
              <a:rPr lang="en-US" altLang="ko-KR" sz="400" dirty="0">
                <a:solidFill>
                  <a:schemeClr val="bg1">
                    <a:lumMod val="75000"/>
                  </a:schemeClr>
                </a:solidFill>
                <a:latin typeface="+mn-ea"/>
                <a:cs typeface="Nanum Gothic" charset="-127"/>
                <a:sym typeface="Wingdings"/>
              </a:rPr>
              <a:t>used in some chart</a:t>
            </a:r>
            <a:endParaRPr lang="ko-KR" altLang="en-US" sz="400" dirty="0">
              <a:solidFill>
                <a:schemeClr val="bg1">
                  <a:lumMod val="75000"/>
                </a:schemeClr>
              </a:solidFill>
              <a:latin typeface="+mn-ea"/>
              <a:cs typeface="Nanum Gothic" charset="-127"/>
              <a:sym typeface="Wingdings"/>
            </a:endParaRPr>
          </a:p>
        </p:txBody>
      </p:sp>
      <p:sp>
        <p:nvSpPr>
          <p:cNvPr id="164" name="직사각형 163"/>
          <p:cNvSpPr/>
          <p:nvPr/>
        </p:nvSpPr>
        <p:spPr>
          <a:xfrm>
            <a:off x="3024025" y="7654796"/>
            <a:ext cx="1375061" cy="239117"/>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39" name="모서리가 둥근 직사각형 58"/>
          <p:cNvSpPr/>
          <p:nvPr/>
        </p:nvSpPr>
        <p:spPr>
          <a:xfrm>
            <a:off x="4645799" y="7311185"/>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sp>
        <p:nvSpPr>
          <p:cNvPr id="140" name="직사각형 139"/>
          <p:cNvSpPr/>
          <p:nvPr/>
        </p:nvSpPr>
        <p:spPr>
          <a:xfrm>
            <a:off x="5280360" y="7320642"/>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Minute</a:t>
            </a:r>
          </a:p>
        </p:txBody>
      </p:sp>
      <p:sp>
        <p:nvSpPr>
          <p:cNvPr id="141" name="모서리가 둥근 직사각형 58"/>
          <p:cNvSpPr/>
          <p:nvPr/>
        </p:nvSpPr>
        <p:spPr>
          <a:xfrm>
            <a:off x="4645799" y="7514919"/>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sp>
        <p:nvSpPr>
          <p:cNvPr id="142" name="직사각형 141"/>
          <p:cNvSpPr/>
          <p:nvPr/>
        </p:nvSpPr>
        <p:spPr>
          <a:xfrm>
            <a:off x="5280360" y="7524376"/>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Hour</a:t>
            </a:r>
          </a:p>
        </p:txBody>
      </p:sp>
      <p:sp>
        <p:nvSpPr>
          <p:cNvPr id="143" name="모서리가 둥근 직사각형 58"/>
          <p:cNvSpPr/>
          <p:nvPr/>
        </p:nvSpPr>
        <p:spPr>
          <a:xfrm>
            <a:off x="4645799" y="773054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sp>
        <p:nvSpPr>
          <p:cNvPr id="144" name="직사각형 143"/>
          <p:cNvSpPr/>
          <p:nvPr/>
        </p:nvSpPr>
        <p:spPr>
          <a:xfrm>
            <a:off x="5280360" y="7740003"/>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Day</a:t>
            </a:r>
          </a:p>
        </p:txBody>
      </p:sp>
      <p:sp>
        <p:nvSpPr>
          <p:cNvPr id="147" name="모서리가 둥근 직사각형 58"/>
          <p:cNvSpPr/>
          <p:nvPr/>
        </p:nvSpPr>
        <p:spPr>
          <a:xfrm>
            <a:off x="4645799" y="7950297"/>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sp>
        <p:nvSpPr>
          <p:cNvPr id="149" name="직사각형 148"/>
          <p:cNvSpPr/>
          <p:nvPr/>
        </p:nvSpPr>
        <p:spPr>
          <a:xfrm>
            <a:off x="5280360" y="7959754"/>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a:t>
            </a:r>
            <a:r>
              <a:rPr lang="en-US" altLang="ko-KR" sz="600" dirty="0">
                <a:solidFill>
                  <a:schemeClr val="tx1">
                    <a:lumMod val="50000"/>
                    <a:lumOff val="50000"/>
                  </a:schemeClr>
                </a:solidFill>
                <a:latin typeface="+mn-ea"/>
              </a:rPr>
              <a:t>⦿ Week   ○ Month    ○ Year</a:t>
            </a:r>
          </a:p>
        </p:txBody>
      </p:sp>
      <p:sp>
        <p:nvSpPr>
          <p:cNvPr id="165" name="모서리가 둥근 직사각형 58"/>
          <p:cNvSpPr/>
          <p:nvPr/>
        </p:nvSpPr>
        <p:spPr>
          <a:xfrm>
            <a:off x="4645799" y="8163361"/>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sp>
        <p:nvSpPr>
          <p:cNvPr id="166" name="직사각형 165"/>
          <p:cNvSpPr/>
          <p:nvPr/>
        </p:nvSpPr>
        <p:spPr>
          <a:xfrm>
            <a:off x="5280360" y="8172818"/>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a:t>
            </a:r>
            <a:r>
              <a:rPr lang="en-US" altLang="ko-KR" sz="600" dirty="0">
                <a:solidFill>
                  <a:schemeClr val="tx1">
                    <a:lumMod val="50000"/>
                    <a:lumOff val="50000"/>
                  </a:schemeClr>
                </a:solidFill>
                <a:latin typeface="+mn-ea"/>
              </a:rPr>
              <a:t>⦿ Month  ○ Year</a:t>
            </a:r>
          </a:p>
        </p:txBody>
      </p:sp>
      <p:sp>
        <p:nvSpPr>
          <p:cNvPr id="167" name="모서리가 둥근 직사각형 58"/>
          <p:cNvSpPr/>
          <p:nvPr/>
        </p:nvSpPr>
        <p:spPr>
          <a:xfrm>
            <a:off x="4645799" y="8369765"/>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sp>
        <p:nvSpPr>
          <p:cNvPr id="171" name="직사각형 170"/>
          <p:cNvSpPr/>
          <p:nvPr/>
        </p:nvSpPr>
        <p:spPr>
          <a:xfrm>
            <a:off x="5280360" y="8379222"/>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72" name="모서리가 둥근 직사각형 58"/>
          <p:cNvSpPr/>
          <p:nvPr/>
        </p:nvSpPr>
        <p:spPr>
          <a:xfrm>
            <a:off x="4645799" y="854406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sp>
        <p:nvSpPr>
          <p:cNvPr id="173" name="직사각형 172"/>
          <p:cNvSpPr/>
          <p:nvPr/>
        </p:nvSpPr>
        <p:spPr>
          <a:xfrm>
            <a:off x="5280360" y="8553523"/>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75" name="모서리가 둥근 직사각형 58"/>
          <p:cNvSpPr/>
          <p:nvPr/>
        </p:nvSpPr>
        <p:spPr>
          <a:xfrm>
            <a:off x="4645799" y="8727056"/>
            <a:ext cx="57148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sp>
        <p:nvSpPr>
          <p:cNvPr id="176" name="직사각형 175"/>
          <p:cNvSpPr/>
          <p:nvPr/>
        </p:nvSpPr>
        <p:spPr>
          <a:xfrm>
            <a:off x="5280360" y="8736513"/>
            <a:ext cx="196965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solidFill>
                <a:latin typeface="+mn-ea"/>
              </a:rPr>
              <a:t>☐ Repeat by Year</a:t>
            </a:r>
            <a:endParaRPr lang="en-US" altLang="ko-KR" sz="600" dirty="0">
              <a:solidFill>
                <a:schemeClr val="tx1">
                  <a:lumMod val="50000"/>
                  <a:lumOff val="50000"/>
                </a:schemeClr>
              </a:solidFill>
              <a:latin typeface="+mn-ea"/>
            </a:endParaRPr>
          </a:p>
        </p:txBody>
      </p:sp>
      <p:sp>
        <p:nvSpPr>
          <p:cNvPr id="180" name="모서리가 둥근 직사각형 58"/>
          <p:cNvSpPr/>
          <p:nvPr/>
        </p:nvSpPr>
        <p:spPr>
          <a:xfrm>
            <a:off x="4645799" y="7127662"/>
            <a:ext cx="568437"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a:solidFill>
                  <a:schemeClr val="tx1">
                    <a:lumMod val="75000"/>
                    <a:lumOff val="25000"/>
                  </a:schemeClr>
                </a:solidFill>
                <a:latin typeface="+mn-ea"/>
                <a:cs typeface="Nanum Gothic" charset="-127"/>
              </a:rPr>
              <a:t>None        </a:t>
            </a:r>
            <a:r>
              <a:rPr lang="ko-KR" altLang="en-US" sz="600" dirty="0">
                <a:solidFill>
                  <a:schemeClr val="tx1">
                    <a:lumMod val="75000"/>
                    <a:lumOff val="25000"/>
                  </a:schemeClr>
                </a:solidFill>
                <a:latin typeface="+mn-ea"/>
                <a:cs typeface="Nanum Gothic" charset="-127"/>
              </a:rPr>
              <a:t>▼</a:t>
            </a:r>
          </a:p>
        </p:txBody>
      </p:sp>
      <p:sp>
        <p:nvSpPr>
          <p:cNvPr id="181" name="직사각형 180"/>
          <p:cNvSpPr/>
          <p:nvPr/>
        </p:nvSpPr>
        <p:spPr>
          <a:xfrm>
            <a:off x="5280360" y="7141858"/>
            <a:ext cx="1162390" cy="131151"/>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r>
              <a:rPr lang="en-US" altLang="ko-KR" sz="600" dirty="0">
                <a:solidFill>
                  <a:schemeClr val="tx1">
                    <a:lumMod val="50000"/>
                    <a:lumOff val="50000"/>
                  </a:schemeClr>
                </a:solidFill>
                <a:latin typeface="+mn-ea"/>
              </a:rPr>
              <a:t>Time format of data source</a:t>
            </a:r>
          </a:p>
        </p:txBody>
      </p:sp>
      <p:sp>
        <p:nvSpPr>
          <p:cNvPr id="195" name="모서리가 둥근 직사각형 58"/>
          <p:cNvSpPr/>
          <p:nvPr/>
        </p:nvSpPr>
        <p:spPr>
          <a:xfrm>
            <a:off x="2887487" y="1226581"/>
            <a:ext cx="1625579" cy="183138"/>
          </a:xfrm>
          <a:prstGeom prst="roundRect">
            <a:avLst>
              <a:gd name="adj" fmla="val 18736"/>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A</a:t>
            </a:r>
            <a:endParaRPr lang="ko-KR" altLang="en-US" sz="600" dirty="0">
              <a:solidFill>
                <a:schemeClr val="tx1">
                  <a:lumMod val="75000"/>
                  <a:lumOff val="25000"/>
                </a:schemeClr>
              </a:solidFill>
              <a:latin typeface="+mn-ea"/>
              <a:cs typeface="Nanum Gothic" charset="-127"/>
            </a:endParaRPr>
          </a:p>
        </p:txBody>
      </p:sp>
      <p:pic>
        <p:nvPicPr>
          <p:cNvPr id="197" name="그림 19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863764" y="1279467"/>
            <a:ext cx="99705" cy="82101"/>
          </a:xfrm>
          <a:prstGeom prst="rect">
            <a:avLst/>
          </a:prstGeom>
          <a:noFill/>
          <a:ln>
            <a:noFill/>
          </a:ln>
        </p:spPr>
      </p:pic>
      <p:sp>
        <p:nvSpPr>
          <p:cNvPr id="199" name="직사각형 198"/>
          <p:cNvSpPr/>
          <p:nvPr/>
        </p:nvSpPr>
        <p:spPr>
          <a:xfrm>
            <a:off x="3786326" y="1191306"/>
            <a:ext cx="752098" cy="269579"/>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00B050"/>
              </a:solidFill>
              <a:latin typeface="Nanum Gothic" charset="-127"/>
              <a:ea typeface="Nanum Gothic" charset="-127"/>
              <a:cs typeface="Nanum Gothic" charset="-127"/>
            </a:endParaRPr>
          </a:p>
        </p:txBody>
      </p:sp>
      <p:sp>
        <p:nvSpPr>
          <p:cNvPr id="202" name="직사각형 201"/>
          <p:cNvSpPr/>
          <p:nvPr/>
        </p:nvSpPr>
        <p:spPr>
          <a:xfrm>
            <a:off x="3971900" y="2985546"/>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03" name="직사각형 202"/>
          <p:cNvSpPr/>
          <p:nvPr/>
        </p:nvSpPr>
        <p:spPr>
          <a:xfrm>
            <a:off x="3971900" y="3524711"/>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09" name="모서리가 둥근 직사각형 208"/>
          <p:cNvSpPr/>
          <p:nvPr/>
        </p:nvSpPr>
        <p:spPr>
          <a:xfrm>
            <a:off x="1145550" y="3777216"/>
            <a:ext cx="3337177" cy="134498"/>
          </a:xfrm>
          <a:prstGeom prst="roundRect">
            <a:avLst>
              <a:gd name="adj" fmla="val 0"/>
            </a:avLst>
          </a:prstGeom>
          <a:solidFill>
            <a:schemeClr val="bg1">
              <a:lumMod val="95000"/>
            </a:schemeClr>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r>
              <a:rPr lang="en-US" altLang="ko-KR" sz="500" dirty="0">
                <a:solidFill>
                  <a:schemeClr val="bg1">
                    <a:lumMod val="50000"/>
                  </a:schemeClr>
                </a:solidFill>
                <a:latin typeface="+mn-ea"/>
                <a:cs typeface="Nanum Gothic" charset="-127"/>
              </a:rPr>
              <a:t>Measure</a:t>
            </a:r>
          </a:p>
        </p:txBody>
      </p:sp>
      <p:sp>
        <p:nvSpPr>
          <p:cNvPr id="212" name="모서리가 둥근 직사각형 58"/>
          <p:cNvSpPr/>
          <p:nvPr/>
        </p:nvSpPr>
        <p:spPr>
          <a:xfrm>
            <a:off x="1244810" y="3936950"/>
            <a:ext cx="1100635" cy="1812215"/>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    Count</a:t>
            </a:r>
            <a:endParaRPr lang="en-US" altLang="ko-KR" sz="600" dirty="0">
              <a:solidFill>
                <a:schemeClr val="bg1">
                  <a:lumMod val="75000"/>
                </a:schemeClr>
              </a:solidFill>
              <a:latin typeface="+mn-ea"/>
              <a:cs typeface="Nanum Gothic" charset="-127"/>
            </a:endParaRPr>
          </a:p>
        </p:txBody>
      </p:sp>
      <p:sp>
        <p:nvSpPr>
          <p:cNvPr id="213" name="직사각형 212"/>
          <p:cNvSpPr/>
          <p:nvPr/>
        </p:nvSpPr>
        <p:spPr>
          <a:xfrm>
            <a:off x="3971900" y="3957205"/>
            <a:ext cx="256774" cy="115194"/>
          </a:xfrm>
          <a:prstGeom prst="rect">
            <a:avLst/>
          </a:pr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600" dirty="0">
                <a:solidFill>
                  <a:schemeClr val="bg1"/>
                </a:solidFill>
                <a:latin typeface="+mn-ea"/>
              </a:rPr>
              <a:t>Add</a:t>
            </a:r>
          </a:p>
        </p:txBody>
      </p:sp>
      <p:sp>
        <p:nvSpPr>
          <p:cNvPr id="219" name="직사각형 218"/>
          <p:cNvSpPr/>
          <p:nvPr/>
        </p:nvSpPr>
        <p:spPr>
          <a:xfrm>
            <a:off x="3021895" y="1948100"/>
            <a:ext cx="1375061" cy="413851"/>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0" name="타원 219"/>
          <p:cNvSpPr/>
          <p:nvPr/>
        </p:nvSpPr>
        <p:spPr>
          <a:xfrm>
            <a:off x="3133151" y="1948100"/>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3</a:t>
            </a:r>
            <a:endParaRPr lang="ko-KR" altLang="en-US" sz="500" b="1" dirty="0">
              <a:solidFill>
                <a:srgbClr val="FF0000"/>
              </a:solidFill>
              <a:latin typeface="+mn-ea"/>
              <a:cs typeface="Nanum Gothic" charset="-127"/>
            </a:endParaRPr>
          </a:p>
        </p:txBody>
      </p:sp>
      <p:grpSp>
        <p:nvGrpSpPr>
          <p:cNvPr id="221" name="그룹 220"/>
          <p:cNvGrpSpPr/>
          <p:nvPr/>
        </p:nvGrpSpPr>
        <p:grpSpPr>
          <a:xfrm>
            <a:off x="14741763" y="4529455"/>
            <a:ext cx="2358094" cy="249130"/>
            <a:chOff x="4093583" y="6193790"/>
            <a:chExt cx="2358094" cy="249130"/>
          </a:xfrm>
        </p:grpSpPr>
        <p:sp>
          <p:nvSpPr>
            <p:cNvPr id="222"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Turn off</a:t>
              </a:r>
              <a:endParaRPr lang="ko-KR" altLang="en-US" sz="800" dirty="0">
                <a:solidFill>
                  <a:prstClr val="white"/>
                </a:solidFill>
                <a:latin typeface="Nanum Gothic" charset="-127"/>
                <a:ea typeface="Nanum Gothic" charset="-127"/>
                <a:cs typeface="Nanum Gothic" charset="-127"/>
              </a:endParaRPr>
            </a:p>
          </p:txBody>
        </p:sp>
        <p:sp>
          <p:nvSpPr>
            <p:cNvPr id="224"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Cancel</a:t>
              </a:r>
              <a:endParaRPr lang="ko-KR" altLang="en-US" sz="800" dirty="0">
                <a:solidFill>
                  <a:prstClr val="white"/>
                </a:solidFill>
                <a:latin typeface="Nanum Gothic" charset="-127"/>
                <a:ea typeface="Nanum Gothic" charset="-127"/>
                <a:cs typeface="Nanum Gothic" charset="-127"/>
              </a:endParaRPr>
            </a:p>
          </p:txBody>
        </p:sp>
      </p:grpSp>
      <p:sp>
        <p:nvSpPr>
          <p:cNvPr id="228" name="타원 227"/>
          <p:cNvSpPr/>
          <p:nvPr/>
        </p:nvSpPr>
        <p:spPr>
          <a:xfrm>
            <a:off x="14532026" y="458753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236" name="타원 235"/>
          <p:cNvSpPr/>
          <p:nvPr/>
        </p:nvSpPr>
        <p:spPr>
          <a:xfrm>
            <a:off x="14005367" y="24863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245" name="타원 244"/>
          <p:cNvSpPr/>
          <p:nvPr/>
        </p:nvSpPr>
        <p:spPr>
          <a:xfrm>
            <a:off x="14005367" y="344282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246" name="TextBox 245"/>
          <p:cNvSpPr txBox="1"/>
          <p:nvPr/>
        </p:nvSpPr>
        <p:spPr>
          <a:xfrm>
            <a:off x="14384189" y="2468194"/>
            <a:ext cx="3175549" cy="169277"/>
          </a:xfrm>
          <a:prstGeom prst="rect">
            <a:avLst/>
          </a:prstGeom>
          <a:noFill/>
        </p:spPr>
        <p:txBody>
          <a:bodyPr wrap="none" lIns="0" tIns="0" rIns="0" bIns="0" rtlCol="0">
            <a:spAutoFit/>
          </a:bodyPr>
          <a:lstStyle/>
          <a:p>
            <a:pPr algn="ctr"/>
            <a:r>
              <a:rPr lang="en-US" altLang="ko-KR" sz="1100" b="1" dirty="0">
                <a:solidFill>
                  <a:schemeClr val="tx1">
                    <a:lumMod val="75000"/>
                    <a:lumOff val="25000"/>
                  </a:schemeClr>
                </a:solidFill>
                <a:latin typeface="Nanum Gothic" charset="-127"/>
                <a:ea typeface="Nanum Gothic" charset="-127"/>
                <a:cs typeface="Nanum Gothic" charset="-127"/>
              </a:rPr>
              <a:t>Are you sure you want to turn off global filters?</a:t>
            </a:r>
          </a:p>
        </p:txBody>
      </p:sp>
      <p:sp>
        <p:nvSpPr>
          <p:cNvPr id="247" name="TextBox 246"/>
          <p:cNvSpPr txBox="1"/>
          <p:nvPr/>
        </p:nvSpPr>
        <p:spPr>
          <a:xfrm>
            <a:off x="13529244" y="189922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[035.0]</a:t>
            </a:r>
            <a:endParaRPr lang="ko-KR" altLang="en-US" sz="500" b="1" dirty="0">
              <a:solidFill>
                <a:schemeClr val="bg1"/>
              </a:solidFill>
              <a:latin typeface="Nanum Gothic" charset="-127"/>
              <a:ea typeface="Nanum Gothic" charset="-127"/>
              <a:cs typeface="Nanum Gothic" charset="-127"/>
            </a:endParaRPr>
          </a:p>
        </p:txBody>
      </p:sp>
      <p:sp>
        <p:nvSpPr>
          <p:cNvPr id="248" name="제목 2"/>
          <p:cNvSpPr txBox="1">
            <a:spLocks/>
          </p:cNvSpPr>
          <p:nvPr/>
        </p:nvSpPr>
        <p:spPr bwMode="auto">
          <a:xfrm>
            <a:off x="13823935" y="3088040"/>
            <a:ext cx="4230157" cy="37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defRPr/>
            </a:pPr>
            <a:r>
              <a:rPr lang="en-US" altLang="ko-KR" sz="800" b="1" dirty="0">
                <a:latin typeface="Nanum Gothic" charset="-127"/>
                <a:ea typeface="Nanum Gothic" charset="-127"/>
                <a:cs typeface="Nanum Gothic" charset="-127"/>
              </a:rPr>
              <a:t>Please choose whether you want to keep or remove the filters from other charts.</a:t>
            </a:r>
          </a:p>
        </p:txBody>
      </p:sp>
      <p:sp>
        <p:nvSpPr>
          <p:cNvPr id="249" name="제목 2"/>
          <p:cNvSpPr txBox="1">
            <a:spLocks/>
          </p:cNvSpPr>
          <p:nvPr/>
        </p:nvSpPr>
        <p:spPr bwMode="auto">
          <a:xfrm>
            <a:off x="14822553" y="3493836"/>
            <a:ext cx="3236697" cy="23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Keep this filter as separated filters on the others </a:t>
            </a: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Remove this filter on the others</a:t>
            </a:r>
          </a:p>
        </p:txBody>
      </p:sp>
      <p:sp>
        <p:nvSpPr>
          <p:cNvPr id="250" name="타원 249"/>
          <p:cNvSpPr/>
          <p:nvPr/>
        </p:nvSpPr>
        <p:spPr>
          <a:xfrm>
            <a:off x="14635895" y="3506878"/>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51" name="타원 250"/>
          <p:cNvSpPr/>
          <p:nvPr/>
        </p:nvSpPr>
        <p:spPr>
          <a:xfrm>
            <a:off x="14635895" y="3823388"/>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252" name="그림 25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585640" y="3388421"/>
            <a:ext cx="236913" cy="236913"/>
          </a:xfrm>
          <a:prstGeom prst="rect">
            <a:avLst/>
          </a:prstGeom>
        </p:spPr>
      </p:pic>
      <p:sp>
        <p:nvSpPr>
          <p:cNvPr id="253" name="타원 252"/>
          <p:cNvSpPr/>
          <p:nvPr/>
        </p:nvSpPr>
        <p:spPr>
          <a:xfrm>
            <a:off x="13874904" y="308246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cxnSp>
        <p:nvCxnSpPr>
          <p:cNvPr id="257" name="꺾인 연결선[E] 256"/>
          <p:cNvCxnSpPr>
            <a:endCxn id="255" idx="1"/>
          </p:cNvCxnSpPr>
          <p:nvPr/>
        </p:nvCxnSpPr>
        <p:spPr>
          <a:xfrm>
            <a:off x="12600691" y="2292837"/>
            <a:ext cx="937173" cy="1223403"/>
          </a:xfrm>
          <a:prstGeom prst="bentConnector3">
            <a:avLst>
              <a:gd name="adj1" fmla="val 50000"/>
            </a:avLst>
          </a:prstGeom>
          <a:ln>
            <a:solidFill>
              <a:srgbClr val="00B05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59" name="모서리가 둥근 직사각형 58"/>
          <p:cNvSpPr/>
          <p:nvPr/>
        </p:nvSpPr>
        <p:spPr>
          <a:xfrm>
            <a:off x="5404695" y="1210756"/>
            <a:ext cx="3486036" cy="4946802"/>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260" name="직사각형 259"/>
          <p:cNvSpPr/>
          <p:nvPr/>
        </p:nvSpPr>
        <p:spPr>
          <a:xfrm>
            <a:off x="5897730" y="1244891"/>
            <a:ext cx="1715676"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item </a:t>
            </a:r>
            <a:r>
              <a:rPr lang="en-US" altLang="ko-KR" sz="700" dirty="0" err="1">
                <a:solidFill>
                  <a:prstClr val="black"/>
                </a:solidFill>
                <a:latin typeface="+mn-ea"/>
                <a:cs typeface="Nanum Gothic" charset="-127"/>
              </a:rPr>
              <a:t>colomn</a:t>
            </a:r>
            <a:r>
              <a:rPr lang="en-US" altLang="ko-KR" sz="700" dirty="0">
                <a:solidFill>
                  <a:prstClr val="black"/>
                </a:solidFill>
                <a:latin typeface="+mn-ea"/>
                <a:cs typeface="Nanum Gothic" charset="-127"/>
              </a:rPr>
              <a:t> name</a:t>
            </a:r>
            <a:r>
              <a:rPr lang="ko-KR" altLang="en-US" sz="700" dirty="0">
                <a:solidFill>
                  <a:prstClr val="black"/>
                </a:solidFill>
                <a:latin typeface="+mn-ea"/>
                <a:cs typeface="Nanum Gothic" charset="-127"/>
              </a:rPr>
              <a:t> </a:t>
            </a:r>
            <a:r>
              <a:rPr lang="en-US" altLang="ko-KR" sz="700" dirty="0">
                <a:solidFill>
                  <a:prstClr val="black"/>
                </a:solidFill>
                <a:latin typeface="+mn-ea"/>
                <a:cs typeface="Nanum Gothic" charset="-127"/>
              </a:rPr>
              <a:t>...</a:t>
            </a:r>
            <a:endParaRPr lang="en-US" altLang="ko-KR" sz="700" b="1" dirty="0">
              <a:solidFill>
                <a:prstClr val="black"/>
              </a:solidFill>
              <a:latin typeface="+mn-ea"/>
              <a:cs typeface="Nanum Gothic" charset="-127"/>
            </a:endParaRPr>
          </a:p>
        </p:txBody>
      </p:sp>
      <p:grpSp>
        <p:nvGrpSpPr>
          <p:cNvPr id="261" name="그룹 260"/>
          <p:cNvGrpSpPr/>
          <p:nvPr/>
        </p:nvGrpSpPr>
        <p:grpSpPr>
          <a:xfrm>
            <a:off x="5826851" y="5853213"/>
            <a:ext cx="2635916" cy="284559"/>
            <a:chOff x="2958860" y="4572000"/>
            <a:chExt cx="3036498" cy="327804"/>
          </a:xfrm>
        </p:grpSpPr>
        <p:pic>
          <p:nvPicPr>
            <p:cNvPr id="262" name="그림 261"/>
            <p:cNvPicPr>
              <a:picLocks noChangeAspect="1"/>
            </p:cNvPicPr>
            <p:nvPr/>
          </p:nvPicPr>
          <p:blipFill rotWithShape="1">
            <a:blip r:embed="rId4">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263" name="그룹 262"/>
            <p:cNvGrpSpPr/>
            <p:nvPr/>
          </p:nvGrpSpPr>
          <p:grpSpPr>
            <a:xfrm>
              <a:off x="3308320" y="4635650"/>
              <a:ext cx="2335049" cy="198223"/>
              <a:chOff x="3308320" y="4635650"/>
              <a:chExt cx="2335049" cy="198223"/>
            </a:xfrm>
          </p:grpSpPr>
          <p:sp>
            <p:nvSpPr>
              <p:cNvPr id="264" name="직사각형 263"/>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265" name="직사각형 264"/>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pic>
        <p:nvPicPr>
          <p:cNvPr id="266" name="그림 265"/>
          <p:cNvPicPr>
            <a:picLocks noChangeAspect="1"/>
          </p:cNvPicPr>
          <p:nvPr/>
        </p:nvPicPr>
        <p:blipFill rotWithShape="1">
          <a:blip r:embed="rId10">
            <a:extLst>
              <a:ext uri="{28A0092B-C50C-407E-A947-70E740481C1C}">
                <a14:useLocalDpi xmlns:a14="http://schemas.microsoft.com/office/drawing/2010/main" val="0"/>
              </a:ext>
            </a:extLst>
          </a:blip>
          <a:srcRect l="72840" t="71070" r="25201" b="20575"/>
          <a:stretch/>
        </p:blipFill>
        <p:spPr>
          <a:xfrm>
            <a:off x="8462767" y="3915774"/>
            <a:ext cx="211147" cy="532965"/>
          </a:xfrm>
          <a:prstGeom prst="rect">
            <a:avLst/>
          </a:prstGeom>
          <a:ln>
            <a:noFill/>
          </a:ln>
          <a:effectLst/>
        </p:spPr>
      </p:pic>
      <p:grpSp>
        <p:nvGrpSpPr>
          <p:cNvPr id="267" name="그룹 266"/>
          <p:cNvGrpSpPr/>
          <p:nvPr/>
        </p:nvGrpSpPr>
        <p:grpSpPr>
          <a:xfrm>
            <a:off x="5612496" y="2219315"/>
            <a:ext cx="1238345" cy="2796184"/>
            <a:chOff x="6006944" y="3287739"/>
            <a:chExt cx="1238345" cy="1867096"/>
          </a:xfrm>
        </p:grpSpPr>
        <p:sp>
          <p:nvSpPr>
            <p:cNvPr id="268"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4</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5</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6</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7</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8</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9</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p:txBody>
        </p:sp>
        <p:sp>
          <p:nvSpPr>
            <p:cNvPr id="269" name="모서리가 둥근 직사각형 58"/>
            <p:cNvSpPr/>
            <p:nvPr/>
          </p:nvSpPr>
          <p:spPr>
            <a:xfrm>
              <a:off x="6398402"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sp>
          <p:nvSpPr>
            <p:cNvPr id="270" name="직사각형 269"/>
            <p:cNvSpPr/>
            <p:nvPr/>
          </p:nvSpPr>
          <p:spPr>
            <a:xfrm>
              <a:off x="6054904" y="4398688"/>
              <a:ext cx="892098" cy="377882"/>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271" name="그림 270"/>
          <p:cNvPicPr>
            <a:picLocks noChangeAspect="1"/>
          </p:cNvPicPr>
          <p:nvPr/>
        </p:nvPicPr>
        <p:blipFill rotWithShape="1">
          <a:blip r:embed="rId11">
            <a:extLst>
              <a:ext uri="{28A0092B-C50C-407E-A947-70E740481C1C}">
                <a14:useLocalDpi xmlns:a14="http://schemas.microsoft.com/office/drawing/2010/main" val="0"/>
              </a:ext>
            </a:extLst>
          </a:blip>
          <a:srcRect t="17745" b="7746"/>
          <a:stretch/>
        </p:blipFill>
        <p:spPr>
          <a:xfrm>
            <a:off x="8374359" y="5577937"/>
            <a:ext cx="423619" cy="107523"/>
          </a:xfrm>
          <a:prstGeom prst="rect">
            <a:avLst/>
          </a:prstGeom>
        </p:spPr>
      </p:pic>
      <p:sp>
        <p:nvSpPr>
          <p:cNvPr id="272" name="모서리가 둥근 직사각형 271"/>
          <p:cNvSpPr/>
          <p:nvPr/>
        </p:nvSpPr>
        <p:spPr>
          <a:xfrm>
            <a:off x="7911363" y="5535378"/>
            <a:ext cx="369134" cy="18651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sp>
        <p:nvSpPr>
          <p:cNvPr id="273" name="모서리가 둥근 직사각형 58"/>
          <p:cNvSpPr/>
          <p:nvPr/>
        </p:nvSpPr>
        <p:spPr>
          <a:xfrm>
            <a:off x="5506528" y="2054739"/>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274" name="모서리가 둥근 직사각형 45"/>
          <p:cNvSpPr/>
          <p:nvPr/>
        </p:nvSpPr>
        <p:spPr>
          <a:xfrm>
            <a:off x="5674660" y="5537643"/>
            <a:ext cx="2191378" cy="179707"/>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cxnSp>
        <p:nvCxnSpPr>
          <p:cNvPr id="275" name="직선 연결선[R] 274"/>
          <p:cNvCxnSpPr/>
          <p:nvPr/>
        </p:nvCxnSpPr>
        <p:spPr>
          <a:xfrm>
            <a:off x="5454956" y="5447975"/>
            <a:ext cx="33585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6" name="그림 27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7105" y="2111196"/>
            <a:ext cx="90036" cy="90036"/>
          </a:xfrm>
          <a:prstGeom prst="rect">
            <a:avLst/>
          </a:prstGeom>
        </p:spPr>
      </p:pic>
      <p:pic>
        <p:nvPicPr>
          <p:cNvPr id="277" name="그림 27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9577" y="2111196"/>
            <a:ext cx="90036" cy="90036"/>
          </a:xfrm>
          <a:prstGeom prst="rect">
            <a:avLst/>
          </a:prstGeom>
        </p:spPr>
      </p:pic>
      <p:pic>
        <p:nvPicPr>
          <p:cNvPr id="278" name="그림 277"/>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8502866" y="2090596"/>
            <a:ext cx="129661" cy="129661"/>
          </a:xfrm>
          <a:prstGeom prst="rect">
            <a:avLst/>
          </a:prstGeom>
        </p:spPr>
      </p:pic>
      <p:grpSp>
        <p:nvGrpSpPr>
          <p:cNvPr id="279" name="그룹 278"/>
          <p:cNvGrpSpPr/>
          <p:nvPr/>
        </p:nvGrpSpPr>
        <p:grpSpPr>
          <a:xfrm>
            <a:off x="8706019" y="4119415"/>
            <a:ext cx="95967" cy="95967"/>
            <a:chOff x="2840966" y="2007781"/>
            <a:chExt cx="129589" cy="129589"/>
          </a:xfrm>
        </p:grpSpPr>
        <p:sp>
          <p:nvSpPr>
            <p:cNvPr id="280" name="타원 279"/>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81" name="십자형[C] 280"/>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282" name="그룹 281"/>
          <p:cNvGrpSpPr/>
          <p:nvPr/>
        </p:nvGrpSpPr>
        <p:grpSpPr>
          <a:xfrm>
            <a:off x="8706019" y="4306185"/>
            <a:ext cx="95967" cy="95967"/>
            <a:chOff x="2840966" y="2007781"/>
            <a:chExt cx="129589" cy="129589"/>
          </a:xfrm>
        </p:grpSpPr>
        <p:sp>
          <p:nvSpPr>
            <p:cNvPr id="283" name="타원 28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84" name="십자형[C] 28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85" name="모서리가 둥근 직사각형 58"/>
          <p:cNvSpPr/>
          <p:nvPr/>
        </p:nvSpPr>
        <p:spPr>
          <a:xfrm>
            <a:off x="5607681" y="1538726"/>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86" name="직선 연결선[R] 285"/>
          <p:cNvCxnSpPr/>
          <p:nvPr/>
        </p:nvCxnSpPr>
        <p:spPr>
          <a:xfrm>
            <a:off x="5413931" y="1464116"/>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7" name="직사각형 286"/>
          <p:cNvSpPr/>
          <p:nvPr/>
        </p:nvSpPr>
        <p:spPr>
          <a:xfrm>
            <a:off x="5684431" y="1259924"/>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288" name="모서리가 둥근 직사각형 287"/>
          <p:cNvSpPr/>
          <p:nvPr/>
        </p:nvSpPr>
        <p:spPr>
          <a:xfrm>
            <a:off x="8186454" y="128148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89" name="모서리가 둥근 직사각형 288"/>
          <p:cNvSpPr/>
          <p:nvPr/>
        </p:nvSpPr>
        <p:spPr>
          <a:xfrm>
            <a:off x="8549000" y="1281484"/>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Text-type</a:t>
            </a:r>
            <a:endParaRPr lang="ko-KR" altLang="en-US" sz="400" b="1" dirty="0">
              <a:solidFill>
                <a:schemeClr val="accent5">
                  <a:lumMod val="75000"/>
                </a:schemeClr>
              </a:solidFill>
              <a:latin typeface="+mn-ea"/>
              <a:cs typeface="Nanum Gothic" charset="-127"/>
            </a:endParaRPr>
          </a:p>
        </p:txBody>
      </p:sp>
      <p:grpSp>
        <p:nvGrpSpPr>
          <p:cNvPr id="294" name="그룹 293"/>
          <p:cNvGrpSpPr/>
          <p:nvPr/>
        </p:nvGrpSpPr>
        <p:grpSpPr>
          <a:xfrm>
            <a:off x="5597490" y="1793486"/>
            <a:ext cx="1522794" cy="151261"/>
            <a:chOff x="4465184" y="1361650"/>
            <a:chExt cx="334284" cy="132138"/>
          </a:xfrm>
        </p:grpSpPr>
        <p:sp>
          <p:nvSpPr>
            <p:cNvPr id="295" name="직사각형 294"/>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p>
          </p:txBody>
        </p:sp>
        <p:sp>
          <p:nvSpPr>
            <p:cNvPr id="296" name="직사각형 295"/>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Multiple</a:t>
              </a:r>
            </a:p>
          </p:txBody>
        </p:sp>
      </p:grpSp>
      <p:sp>
        <p:nvSpPr>
          <p:cNvPr id="297" name="TextBox 296"/>
          <p:cNvSpPr txBox="1"/>
          <p:nvPr/>
        </p:nvSpPr>
        <p:spPr>
          <a:xfrm>
            <a:off x="5404627" y="1062582"/>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4</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grpSp>
        <p:nvGrpSpPr>
          <p:cNvPr id="298" name="그룹 297"/>
          <p:cNvGrpSpPr/>
          <p:nvPr/>
        </p:nvGrpSpPr>
        <p:grpSpPr>
          <a:xfrm>
            <a:off x="8502866" y="2254307"/>
            <a:ext cx="129661" cy="1606678"/>
            <a:chOff x="3358416" y="2324434"/>
            <a:chExt cx="129661" cy="1606678"/>
          </a:xfrm>
        </p:grpSpPr>
        <p:pic>
          <p:nvPicPr>
            <p:cNvPr id="299" name="그림 298"/>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300" name="그림 299"/>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301" name="그림 300"/>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302" name="그림 301"/>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303" name="그림 302"/>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304" name="그림 303"/>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305" name="그림 304"/>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306" name="그림 305"/>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307" name="그림 306"/>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308" name="그룹 307"/>
          <p:cNvGrpSpPr/>
          <p:nvPr/>
        </p:nvGrpSpPr>
        <p:grpSpPr>
          <a:xfrm>
            <a:off x="8502865" y="4476502"/>
            <a:ext cx="129661" cy="498916"/>
            <a:chOff x="4701395" y="4522485"/>
            <a:chExt cx="129661" cy="498916"/>
          </a:xfrm>
        </p:grpSpPr>
        <p:pic>
          <p:nvPicPr>
            <p:cNvPr id="309" name="그림 308"/>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310" name="그림 309"/>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311" name="그림 310"/>
            <p:cNvPicPr>
              <a:picLocks noChangeAspect="1"/>
            </p:cNvPicPr>
            <p:nvPr/>
          </p:nvPicPr>
          <p:blipFill>
            <a:blip r:embed="rId13">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cxnSp>
        <p:nvCxnSpPr>
          <p:cNvPr id="312" name="직선 연결선[R] 311"/>
          <p:cNvCxnSpPr/>
          <p:nvPr/>
        </p:nvCxnSpPr>
        <p:spPr>
          <a:xfrm>
            <a:off x="5398015" y="5797359"/>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3" name="그룹 312"/>
          <p:cNvGrpSpPr/>
          <p:nvPr/>
        </p:nvGrpSpPr>
        <p:grpSpPr>
          <a:xfrm>
            <a:off x="5448012" y="1258901"/>
            <a:ext cx="173209" cy="169926"/>
            <a:chOff x="236836" y="519323"/>
            <a:chExt cx="173209" cy="169926"/>
          </a:xfrm>
        </p:grpSpPr>
        <p:pic>
          <p:nvPicPr>
            <p:cNvPr id="314" name="그림 313"/>
            <p:cNvPicPr>
              <a:picLocks noChangeAspect="1"/>
            </p:cNvPicPr>
            <p:nvPr/>
          </p:nvPicPr>
          <p:blipFill rotWithShape="1">
            <a:blip r:embed="rId14">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315" name="직사각형 314"/>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grpSp>
      <p:sp>
        <p:nvSpPr>
          <p:cNvPr id="316" name="직사각형 315"/>
          <p:cNvSpPr/>
          <p:nvPr/>
        </p:nvSpPr>
        <p:spPr>
          <a:xfrm>
            <a:off x="5844878" y="1352743"/>
            <a:ext cx="1806152" cy="148014"/>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a:solidFill>
                  <a:schemeClr val="tx1">
                    <a:lumMod val="50000"/>
                    <a:lumOff val="50000"/>
                  </a:schemeClr>
                </a:solidFill>
                <a:latin typeface="Nanum Gothic" charset="-127"/>
                <a:ea typeface="Nanum Gothic" charset="-127"/>
                <a:cs typeface="Nanum Gothic" charset="-127"/>
              </a:rPr>
              <a:t>데이터소스 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317" name="TextBox 316"/>
          <p:cNvSpPr txBox="1"/>
          <p:nvPr/>
        </p:nvSpPr>
        <p:spPr>
          <a:xfrm>
            <a:off x="158110" y="651623"/>
            <a:ext cx="700685" cy="180425"/>
          </a:xfrm>
          <a:prstGeom prst="rect">
            <a:avLst/>
          </a:prstGeom>
          <a:solidFill>
            <a:srgbClr val="7030A0"/>
          </a:solidFill>
        </p:spPr>
        <p:txBody>
          <a:bodyPr wrap="square" lIns="36000" tIns="36000" rIns="36000" bIns="36000" rtlCol="0">
            <a:spAutoFit/>
          </a:bodyPr>
          <a:lstStyle/>
          <a:p>
            <a:r>
              <a:rPr lang="en-US" altLang="ko-KR" sz="700" b="1" dirty="0">
                <a:solidFill>
                  <a:schemeClr val="bg1"/>
                </a:solidFill>
                <a:latin typeface="+mn-ea"/>
                <a:cs typeface="Nanum Gothic" charset="-127"/>
              </a:rPr>
              <a:t>@Chart</a:t>
            </a:r>
            <a:endParaRPr lang="ko-KR" altLang="en-US" sz="700" b="1" dirty="0">
              <a:solidFill>
                <a:schemeClr val="bg1"/>
              </a:solidFill>
              <a:latin typeface="+mn-ea"/>
              <a:cs typeface="Nanum Gothic" charset="-127"/>
            </a:endParaRPr>
          </a:p>
        </p:txBody>
      </p:sp>
      <p:sp>
        <p:nvSpPr>
          <p:cNvPr id="319" name="직사각형 318"/>
          <p:cNvSpPr/>
          <p:nvPr/>
        </p:nvSpPr>
        <p:spPr>
          <a:xfrm>
            <a:off x="4270841" y="2391250"/>
            <a:ext cx="495330" cy="104437"/>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dirty="0">
                <a:solidFill>
                  <a:srgbClr val="FF0000"/>
                </a:solidFill>
                <a:latin typeface="Nanum Gothic Regular" charset="-127"/>
                <a:ea typeface="Nanum Gothic Regular" charset="-127"/>
              </a:rPr>
              <a:t>글로벌 필터 추가</a:t>
            </a:r>
          </a:p>
        </p:txBody>
      </p:sp>
      <p:cxnSp>
        <p:nvCxnSpPr>
          <p:cNvPr id="321" name="꺾인 연결선[E] 320"/>
          <p:cNvCxnSpPr>
            <a:stCxn id="115" idx="3"/>
            <a:endCxn id="324" idx="0"/>
          </p:cNvCxnSpPr>
          <p:nvPr/>
        </p:nvCxnSpPr>
        <p:spPr>
          <a:xfrm>
            <a:off x="4228674" y="2097429"/>
            <a:ext cx="752237" cy="3274265"/>
          </a:xfrm>
          <a:prstGeom prst="bentConnector2">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2" name="꺾인 연결선[E] 321"/>
          <p:cNvCxnSpPr>
            <a:stCxn id="117" idx="3"/>
            <a:endCxn id="259" idx="1"/>
          </p:cNvCxnSpPr>
          <p:nvPr/>
        </p:nvCxnSpPr>
        <p:spPr>
          <a:xfrm>
            <a:off x="4228674" y="2478950"/>
            <a:ext cx="1176021" cy="1205207"/>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23" name="꺾인 연결선[E] 322"/>
          <p:cNvCxnSpPr>
            <a:stCxn id="120" idx="3"/>
            <a:endCxn id="259" idx="1"/>
          </p:cNvCxnSpPr>
          <p:nvPr/>
        </p:nvCxnSpPr>
        <p:spPr>
          <a:xfrm>
            <a:off x="4228674" y="3207724"/>
            <a:ext cx="1176021" cy="476433"/>
          </a:xfrm>
          <a:prstGeom prst="bentConnector3">
            <a:avLst>
              <a:gd name="adj1" fmla="val 50000"/>
            </a:avLst>
          </a:prstGeom>
          <a:ln>
            <a:solidFill>
              <a:srgbClr val="FF0000"/>
            </a:solidFill>
            <a:headEnd type="oval" w="sm" len="sm"/>
            <a:tailEnd type="triangle" w="sm" len="sm"/>
          </a:ln>
        </p:spPr>
        <p:style>
          <a:lnRef idx="1">
            <a:schemeClr val="accent1"/>
          </a:lnRef>
          <a:fillRef idx="0">
            <a:schemeClr val="accent1"/>
          </a:fillRef>
          <a:effectRef idx="0">
            <a:schemeClr val="accent1"/>
          </a:effectRef>
          <a:fontRef idx="minor">
            <a:schemeClr val="tx1"/>
          </a:fontRef>
        </p:style>
      </p:cxnSp>
      <p:sp>
        <p:nvSpPr>
          <p:cNvPr id="324" name="직사각형 323"/>
          <p:cNvSpPr/>
          <p:nvPr/>
        </p:nvSpPr>
        <p:spPr>
          <a:xfrm>
            <a:off x="3602935" y="5371694"/>
            <a:ext cx="2755952" cy="1318123"/>
          </a:xfrm>
          <a:prstGeom prst="rect">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326" name="TextBox 325"/>
          <p:cNvSpPr txBox="1"/>
          <p:nvPr/>
        </p:nvSpPr>
        <p:spPr>
          <a:xfrm>
            <a:off x="3604720" y="5375766"/>
            <a:ext cx="318691"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[035.0]</a:t>
            </a:r>
            <a:endParaRPr lang="ko-KR" altLang="en-US" sz="500" b="1" dirty="0">
              <a:solidFill>
                <a:schemeClr val="bg1"/>
              </a:solidFill>
              <a:latin typeface="Nanum Gothic" charset="-127"/>
              <a:ea typeface="Nanum Gothic" charset="-127"/>
              <a:cs typeface="Nanum Gothic" charset="-127"/>
            </a:endParaRPr>
          </a:p>
        </p:txBody>
      </p:sp>
      <p:grpSp>
        <p:nvGrpSpPr>
          <p:cNvPr id="327" name="그룹 326"/>
          <p:cNvGrpSpPr/>
          <p:nvPr/>
        </p:nvGrpSpPr>
        <p:grpSpPr>
          <a:xfrm>
            <a:off x="3731649" y="5631667"/>
            <a:ext cx="2418217" cy="996777"/>
            <a:chOff x="5767839" y="4330072"/>
            <a:chExt cx="4235313" cy="1745775"/>
          </a:xfrm>
        </p:grpSpPr>
        <p:grpSp>
          <p:nvGrpSpPr>
            <p:cNvPr id="328" name="그룹 327"/>
            <p:cNvGrpSpPr/>
            <p:nvPr/>
          </p:nvGrpSpPr>
          <p:grpSpPr>
            <a:xfrm>
              <a:off x="6766457" y="5826715"/>
              <a:ext cx="2358094" cy="249132"/>
              <a:chOff x="4093583" y="5443618"/>
              <a:chExt cx="2358094" cy="249132"/>
            </a:xfrm>
          </p:grpSpPr>
          <p:sp>
            <p:nvSpPr>
              <p:cNvPr id="335" name="모서리가 둥근 직사각형 127"/>
              <p:cNvSpPr/>
              <p:nvPr/>
            </p:nvSpPr>
            <p:spPr>
              <a:xfrm>
                <a:off x="5282948" y="5443620"/>
                <a:ext cx="1168729"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dirty="0">
                    <a:solidFill>
                      <a:prstClr val="white"/>
                    </a:solidFill>
                    <a:latin typeface="Nanum Gothic" charset="-127"/>
                    <a:ea typeface="Nanum Gothic" charset="-127"/>
                    <a:cs typeface="Nanum Gothic" charset="-127"/>
                  </a:rPr>
                  <a:t>Turn off</a:t>
                </a:r>
                <a:endParaRPr lang="ko-KR" altLang="en-US" sz="500" dirty="0">
                  <a:solidFill>
                    <a:prstClr val="white"/>
                  </a:solidFill>
                  <a:latin typeface="Nanum Gothic" charset="-127"/>
                  <a:ea typeface="Nanum Gothic" charset="-127"/>
                  <a:cs typeface="Nanum Gothic" charset="-127"/>
                </a:endParaRPr>
              </a:p>
            </p:txBody>
          </p:sp>
          <p:sp>
            <p:nvSpPr>
              <p:cNvPr id="336" name="모서리가 둥근 직사각형 127"/>
              <p:cNvSpPr/>
              <p:nvPr/>
            </p:nvSpPr>
            <p:spPr>
              <a:xfrm>
                <a:off x="4093583" y="5443618"/>
                <a:ext cx="1168729"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dirty="0">
                    <a:solidFill>
                      <a:prstClr val="white"/>
                    </a:solidFill>
                    <a:latin typeface="Nanum Gothic" charset="-127"/>
                    <a:ea typeface="Nanum Gothic" charset="-127"/>
                    <a:cs typeface="Nanum Gothic" charset="-127"/>
                  </a:rPr>
                  <a:t>Cancel</a:t>
                </a:r>
                <a:endParaRPr lang="ko-KR" altLang="en-US" sz="500" dirty="0">
                  <a:solidFill>
                    <a:prstClr val="white"/>
                  </a:solidFill>
                  <a:latin typeface="Nanum Gothic" charset="-127"/>
                  <a:ea typeface="Nanum Gothic" charset="-127"/>
                  <a:cs typeface="Nanum Gothic" charset="-127"/>
                </a:endParaRPr>
              </a:p>
            </p:txBody>
          </p:sp>
        </p:grpSp>
        <p:sp>
          <p:nvSpPr>
            <p:cNvPr id="329" name="TextBox 328"/>
            <p:cNvSpPr txBox="1"/>
            <p:nvPr/>
          </p:nvSpPr>
          <p:spPr>
            <a:xfrm>
              <a:off x="6220768" y="4330072"/>
              <a:ext cx="3470109" cy="188666"/>
            </a:xfrm>
            <a:prstGeom prst="rect">
              <a:avLst/>
            </a:prstGeom>
            <a:noFill/>
          </p:spPr>
          <p:txBody>
            <a:bodyPr wrap="none" lIns="0" tIns="0" rIns="0" bIns="0" rtlCol="0">
              <a:spAutoFit/>
            </a:bodyPr>
            <a:lstStyle/>
            <a:p>
              <a:pPr algn="ctr"/>
              <a:r>
                <a:rPr lang="en-US" altLang="ko-KR" sz="700" b="1" dirty="0">
                  <a:solidFill>
                    <a:schemeClr val="tx1">
                      <a:lumMod val="75000"/>
                      <a:lumOff val="25000"/>
                    </a:schemeClr>
                  </a:solidFill>
                  <a:latin typeface="Nanum Gothic" charset="-127"/>
                  <a:ea typeface="Nanum Gothic" charset="-127"/>
                  <a:cs typeface="Nanum Gothic" charset="-127"/>
                </a:rPr>
                <a:t>Are you sure you want to turn off global filters?</a:t>
              </a:r>
            </a:p>
          </p:txBody>
        </p:sp>
        <p:sp>
          <p:nvSpPr>
            <p:cNvPr id="330" name="제목 2"/>
            <p:cNvSpPr txBox="1">
              <a:spLocks/>
            </p:cNvSpPr>
            <p:nvPr/>
          </p:nvSpPr>
          <p:spPr bwMode="auto">
            <a:xfrm>
              <a:off x="5767839" y="4653448"/>
              <a:ext cx="4230157" cy="37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defRPr/>
              </a:pPr>
              <a:r>
                <a:rPr lang="en-US" altLang="ko-KR" sz="500" b="1" dirty="0">
                  <a:latin typeface="Nanum Gothic" charset="-127"/>
                  <a:ea typeface="Nanum Gothic" charset="-127"/>
                  <a:cs typeface="Nanum Gothic" charset="-127"/>
                </a:rPr>
                <a:t>Please choose whether you want to keep or remove the filters from other charts.</a:t>
              </a:r>
            </a:p>
          </p:txBody>
        </p:sp>
        <p:sp>
          <p:nvSpPr>
            <p:cNvPr id="331" name="제목 2"/>
            <p:cNvSpPr txBox="1">
              <a:spLocks/>
            </p:cNvSpPr>
            <p:nvPr/>
          </p:nvSpPr>
          <p:spPr bwMode="auto">
            <a:xfrm>
              <a:off x="6766456" y="5059244"/>
              <a:ext cx="3236696" cy="23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500" dirty="0">
                  <a:solidFill>
                    <a:srgbClr val="000000"/>
                  </a:solidFill>
                  <a:latin typeface="Nanum Gothic" charset="-127"/>
                  <a:ea typeface="Nanum Gothic" charset="-127"/>
                  <a:cs typeface="Nanum Gothic" charset="-127"/>
                </a:rPr>
                <a:t>Keep this filter as separated filters on the others </a:t>
              </a:r>
            </a:p>
            <a:p>
              <a:pPr>
                <a:lnSpc>
                  <a:spcPct val="150000"/>
                </a:lnSpc>
                <a:buClr>
                  <a:srgbClr val="336699"/>
                </a:buClr>
              </a:pPr>
              <a:endParaRPr lang="en-US" altLang="ko-KR" sz="5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500" dirty="0">
                  <a:solidFill>
                    <a:srgbClr val="000000"/>
                  </a:solidFill>
                  <a:latin typeface="Nanum Gothic" charset="-127"/>
                  <a:ea typeface="Nanum Gothic" charset="-127"/>
                  <a:cs typeface="Nanum Gothic" charset="-127"/>
                </a:rPr>
                <a:t>Remove this filter on the others</a:t>
              </a:r>
            </a:p>
          </p:txBody>
        </p:sp>
        <p:sp>
          <p:nvSpPr>
            <p:cNvPr id="332" name="타원 331"/>
            <p:cNvSpPr/>
            <p:nvPr/>
          </p:nvSpPr>
          <p:spPr>
            <a:xfrm>
              <a:off x="6579799" y="5072286"/>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300">
                <a:solidFill>
                  <a:schemeClr val="tx1"/>
                </a:solidFill>
                <a:latin typeface="Nanum Gothic" charset="-127"/>
                <a:ea typeface="Nanum Gothic" charset="-127"/>
                <a:cs typeface="Nanum Gothic" charset="-127"/>
              </a:endParaRPr>
            </a:p>
          </p:txBody>
        </p:sp>
        <p:sp>
          <p:nvSpPr>
            <p:cNvPr id="333" name="타원 332"/>
            <p:cNvSpPr/>
            <p:nvPr/>
          </p:nvSpPr>
          <p:spPr>
            <a:xfrm>
              <a:off x="6579799" y="5503008"/>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300">
                <a:solidFill>
                  <a:schemeClr val="tx1"/>
                </a:solidFill>
                <a:latin typeface="Nanum Gothic" charset="-127"/>
                <a:ea typeface="Nanum Gothic" charset="-127"/>
                <a:cs typeface="Nanum Gothic" charset="-127"/>
              </a:endParaRPr>
            </a:p>
          </p:txBody>
        </p:sp>
        <p:pic>
          <p:nvPicPr>
            <p:cNvPr id="334" name="그림 33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4267" y="5059181"/>
              <a:ext cx="135441" cy="135441"/>
            </a:xfrm>
            <a:prstGeom prst="rect">
              <a:avLst/>
            </a:prstGeom>
          </p:spPr>
        </p:pic>
      </p:grpSp>
      <p:sp>
        <p:nvSpPr>
          <p:cNvPr id="337" name="직사각형 336"/>
          <p:cNvSpPr/>
          <p:nvPr/>
        </p:nvSpPr>
        <p:spPr>
          <a:xfrm>
            <a:off x="1297006" y="1191306"/>
            <a:ext cx="752098" cy="269579"/>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ko-KR" altLang="en-US" sz="600" dirty="0">
              <a:solidFill>
                <a:srgbClr val="00B050"/>
              </a:solidFill>
              <a:latin typeface="Nanum Gothic" charset="-127"/>
              <a:ea typeface="Nanum Gothic" charset="-127"/>
              <a:cs typeface="Nanum Gothic" charset="-127"/>
            </a:endParaRPr>
          </a:p>
        </p:txBody>
      </p:sp>
      <p:sp>
        <p:nvSpPr>
          <p:cNvPr id="320" name="직사각형 319"/>
          <p:cNvSpPr/>
          <p:nvPr/>
        </p:nvSpPr>
        <p:spPr>
          <a:xfrm>
            <a:off x="4270841" y="1932514"/>
            <a:ext cx="681502" cy="177495"/>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dirty="0">
                <a:solidFill>
                  <a:srgbClr val="FF0000"/>
                </a:solidFill>
                <a:latin typeface="Nanum Gothic Regular" charset="-127"/>
                <a:ea typeface="Nanum Gothic Regular" charset="-127"/>
              </a:rPr>
              <a:t>글로벌 필터</a:t>
            </a:r>
            <a:endParaRPr lang="en-US" altLang="ko-KR" sz="500" dirty="0">
              <a:solidFill>
                <a:srgbClr val="FF0000"/>
              </a:solidFill>
              <a:latin typeface="Nanum Gothic Regular" charset="-127"/>
              <a:ea typeface="Nanum Gothic Regular" charset="-127"/>
            </a:endParaRPr>
          </a:p>
          <a:p>
            <a:r>
              <a:rPr lang="en-US" altLang="ko-KR" sz="500" dirty="0">
                <a:solidFill>
                  <a:srgbClr val="FF0000"/>
                </a:solidFill>
                <a:latin typeface="Nanum Gothic Regular" charset="-127"/>
                <a:ea typeface="Nanum Gothic Regular" charset="-127"/>
                <a:sym typeface="Wingdings"/>
              </a:rPr>
              <a:t></a:t>
            </a:r>
            <a:r>
              <a:rPr lang="ko-KR" altLang="en-US" sz="500" dirty="0">
                <a:solidFill>
                  <a:srgbClr val="FF0000"/>
                </a:solidFill>
                <a:latin typeface="Nanum Gothic Regular" charset="-127"/>
                <a:ea typeface="Nanum Gothic Regular" charset="-127"/>
                <a:sym typeface="Wingdings"/>
              </a:rPr>
              <a:t> 차트 필터로 변경 시도</a:t>
            </a:r>
            <a:endParaRPr lang="ko-KR" altLang="en-US" sz="500" dirty="0">
              <a:solidFill>
                <a:srgbClr val="FF0000"/>
              </a:solidFill>
              <a:latin typeface="Nanum Gothic Regular" charset="-127"/>
              <a:ea typeface="Nanum Gothic Regular" charset="-127"/>
            </a:endParaRPr>
          </a:p>
        </p:txBody>
      </p:sp>
      <p:sp>
        <p:nvSpPr>
          <p:cNvPr id="318" name="직사각형 317"/>
          <p:cNvSpPr/>
          <p:nvPr/>
        </p:nvSpPr>
        <p:spPr>
          <a:xfrm>
            <a:off x="4270841" y="3096353"/>
            <a:ext cx="495330" cy="108107"/>
          </a:xfrm>
          <a:prstGeom prst="rect">
            <a:avLst/>
          </a:prstGeom>
          <a:solidFill>
            <a:schemeClr val="bg1">
              <a:alpha val="46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ko-KR" altLang="en-US" sz="500">
                <a:solidFill>
                  <a:srgbClr val="FF0000"/>
                </a:solidFill>
                <a:latin typeface="Nanum Gothic Regular" charset="-127"/>
                <a:ea typeface="Nanum Gothic Regular" charset="-127"/>
              </a:rPr>
              <a:t>차트 필터 수정</a:t>
            </a:r>
            <a:endParaRPr lang="ko-KR" altLang="en-US" sz="500" dirty="0">
              <a:solidFill>
                <a:srgbClr val="FF0000"/>
              </a:solidFill>
              <a:latin typeface="Nanum Gothic Regular" charset="-127"/>
              <a:ea typeface="Nanum Gothic Regular" charset="-127"/>
            </a:endParaRPr>
          </a:p>
        </p:txBody>
      </p:sp>
      <p:sp>
        <p:nvSpPr>
          <p:cNvPr id="338" name="직사각형 337"/>
          <p:cNvSpPr/>
          <p:nvPr/>
        </p:nvSpPr>
        <p:spPr>
          <a:xfrm>
            <a:off x="3602922" y="5378002"/>
            <a:ext cx="2755952" cy="1318123"/>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700" dirty="0">
                <a:solidFill>
                  <a:schemeClr val="bg1"/>
                </a:solidFill>
                <a:latin typeface="Nanum Gothic" charset="-127"/>
                <a:ea typeface="Nanum Gothic" charset="-127"/>
                <a:cs typeface="Nanum Gothic" charset="-127"/>
              </a:rPr>
              <a:t>기획 보류</a:t>
            </a:r>
            <a:endParaRPr kumimoji="1" lang="en-US" altLang="ko-KR" sz="700" dirty="0">
              <a:solidFill>
                <a:schemeClr val="bg1"/>
              </a:solidFill>
              <a:latin typeface="Nanum Gothic" charset="-127"/>
              <a:ea typeface="Nanum Gothic" charset="-127"/>
              <a:cs typeface="Nanum Gothic" charset="-127"/>
            </a:endParaRPr>
          </a:p>
          <a:p>
            <a:pPr algn="ctr"/>
            <a:endParaRPr kumimoji="1" lang="en-US" altLang="ko-KR" sz="700" dirty="0">
              <a:solidFill>
                <a:schemeClr val="bg1"/>
              </a:solidFill>
              <a:latin typeface="Nanum Gothic" charset="-127"/>
              <a:ea typeface="Nanum Gothic" charset="-127"/>
              <a:cs typeface="Nanum Gothic" charset="-127"/>
            </a:endParaRPr>
          </a:p>
          <a:p>
            <a:pPr algn="ctr"/>
            <a:endParaRPr kumimoji="1" lang="en-US" altLang="ko-KR" sz="700" dirty="0">
              <a:solidFill>
                <a:schemeClr val="bg1"/>
              </a:solidFill>
              <a:latin typeface="Nanum Gothic" charset="-127"/>
              <a:ea typeface="Nanum Gothic" charset="-127"/>
              <a:cs typeface="Nanum Gothic" charset="-127"/>
            </a:endParaRPr>
          </a:p>
          <a:p>
            <a:pPr algn="ctr"/>
            <a:r>
              <a:rPr kumimoji="1" lang="en-US" altLang="ko-KR" sz="700" dirty="0">
                <a:solidFill>
                  <a:srgbClr val="FF0000"/>
                </a:solidFill>
                <a:latin typeface="Nanum Gothic" charset="-127"/>
                <a:ea typeface="Nanum Gothic" charset="-127"/>
                <a:cs typeface="Nanum Gothic" charset="-127"/>
              </a:rPr>
              <a:t>2018.8. </a:t>
            </a:r>
            <a:r>
              <a:rPr kumimoji="1" lang="ko-KR" altLang="en-US" sz="700" dirty="0">
                <a:solidFill>
                  <a:srgbClr val="FF0000"/>
                </a:solidFill>
                <a:latin typeface="Nanum Gothic" charset="-127"/>
                <a:ea typeface="Nanum Gothic" charset="-127"/>
                <a:cs typeface="Nanum Gothic" charset="-127"/>
              </a:rPr>
              <a:t>해당 차트에만 필터가 적용됨</a:t>
            </a:r>
          </a:p>
        </p:txBody>
      </p:sp>
      <p:sp>
        <p:nvSpPr>
          <p:cNvPr id="339" name="직사각형 338"/>
          <p:cNvSpPr/>
          <p:nvPr/>
        </p:nvSpPr>
        <p:spPr>
          <a:xfrm>
            <a:off x="10073353" y="5908466"/>
            <a:ext cx="2083986" cy="865719"/>
          </a:xfrm>
          <a:prstGeom prst="rect">
            <a:avLst/>
          </a:prstGeom>
          <a:solidFill>
            <a:srgbClr val="7030A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lstStyle/>
          <a:p>
            <a:r>
              <a:rPr lang="ko-KR" altLang="en-US" sz="700" dirty="0">
                <a:solidFill>
                  <a:schemeClr val="bg1"/>
                </a:solidFill>
                <a:latin typeface="Nanum Gothic Regular" charset="-127"/>
                <a:ea typeface="Nanum Gothic Regular" charset="-127"/>
              </a:rPr>
              <a:t>글로벌 </a:t>
            </a:r>
            <a:r>
              <a:rPr lang="en-US" altLang="ko-KR" sz="700" dirty="0">
                <a:solidFill>
                  <a:schemeClr val="bg1"/>
                </a:solidFill>
                <a:latin typeface="Nanum Gothic Regular" charset="-127"/>
                <a:ea typeface="Nanum Gothic Regular" charset="-127"/>
              </a:rPr>
              <a:t>&amp;</a:t>
            </a:r>
            <a:r>
              <a:rPr lang="ko-KR" altLang="en-US" sz="700" dirty="0">
                <a:solidFill>
                  <a:schemeClr val="bg1"/>
                </a:solidFill>
                <a:latin typeface="Nanum Gothic Regular" charset="-127"/>
                <a:ea typeface="Nanum Gothic Regular" charset="-127"/>
              </a:rPr>
              <a:t> 차트 필터 </a:t>
            </a:r>
            <a:r>
              <a:rPr lang="en-US" altLang="ko-KR" sz="700" dirty="0">
                <a:solidFill>
                  <a:schemeClr val="bg1"/>
                </a:solidFill>
                <a:latin typeface="Nanum Gothic Regular" charset="-127"/>
                <a:ea typeface="Nanum Gothic Regular" charset="-127"/>
              </a:rPr>
              <a:t>@</a:t>
            </a:r>
            <a:r>
              <a:rPr lang="ko-KR" altLang="en-US" sz="700" dirty="0">
                <a:solidFill>
                  <a:schemeClr val="bg1"/>
                </a:solidFill>
                <a:latin typeface="Nanum Gothic Regular" charset="-127"/>
                <a:ea typeface="Nanum Gothic Regular" charset="-127"/>
              </a:rPr>
              <a:t> 차트</a:t>
            </a:r>
            <a:endParaRPr lang="en-US" altLang="ko-KR" sz="700" dirty="0">
              <a:solidFill>
                <a:schemeClr val="bg1"/>
              </a:solidFill>
              <a:latin typeface="Nanum Gothic Regular" charset="-127"/>
              <a:ea typeface="Nanum Gothic Regular" charset="-127"/>
            </a:endParaRPr>
          </a:p>
          <a:p>
            <a:pPr marL="228600" indent="-228600">
              <a:buAutoNum type="arabicPeriod"/>
            </a:pPr>
            <a:r>
              <a:rPr lang="ko-KR" altLang="en-US" sz="700" dirty="0">
                <a:solidFill>
                  <a:schemeClr val="bg1"/>
                </a:solidFill>
                <a:latin typeface="Nanum Gothic Regular" charset="-127"/>
                <a:ea typeface="Nanum Gothic Regular" charset="-127"/>
              </a:rPr>
              <a:t>패널에서 글로벌 필터는 열람만</a:t>
            </a:r>
            <a:r>
              <a:rPr lang="en-US" altLang="ko-KR" sz="700" dirty="0">
                <a:solidFill>
                  <a:schemeClr val="bg1"/>
                </a:solidFill>
                <a:latin typeface="Nanum Gothic Regular" charset="-127"/>
                <a:ea typeface="Nanum Gothic Regular" charset="-127"/>
              </a:rPr>
              <a:t>, </a:t>
            </a:r>
            <a:r>
              <a:rPr lang="ko-KR" altLang="en-US" sz="700" dirty="0">
                <a:solidFill>
                  <a:schemeClr val="bg1"/>
                </a:solidFill>
                <a:latin typeface="Nanum Gothic Regular" charset="-127"/>
                <a:ea typeface="Nanum Gothic Regular" charset="-127"/>
              </a:rPr>
              <a:t>차트 필터는 열람 및 편집 가능</a:t>
            </a:r>
          </a:p>
          <a:p>
            <a:pPr marL="228600" indent="-228600">
              <a:buAutoNum type="arabicPeriod"/>
            </a:pPr>
            <a:r>
              <a:rPr lang="ko-KR" altLang="en-US" sz="700" dirty="0">
                <a:solidFill>
                  <a:schemeClr val="bg1"/>
                </a:solidFill>
                <a:latin typeface="Nanum Gothic Regular" charset="-127"/>
                <a:ea typeface="Nanum Gothic Regular" charset="-127"/>
              </a:rPr>
              <a:t>차트 필터를 글로벌 필터로 변경 불가</a:t>
            </a:r>
          </a:p>
          <a:p>
            <a:pPr marL="228600" indent="-228600">
              <a:buAutoNum type="arabicPeriod"/>
            </a:pPr>
            <a:r>
              <a:rPr lang="ko-KR" altLang="en-US" sz="700" dirty="0">
                <a:solidFill>
                  <a:schemeClr val="bg1"/>
                </a:solidFill>
                <a:latin typeface="Nanum Gothic Regular" charset="-127"/>
                <a:ea typeface="Nanum Gothic Regular" charset="-127"/>
              </a:rPr>
              <a:t>신규 필터는 차트 필터로만 등록 가능</a:t>
            </a:r>
          </a:p>
          <a:p>
            <a:pPr marL="228600" indent="-228600">
              <a:buAutoNum type="arabicPeriod"/>
            </a:pPr>
            <a:r>
              <a:rPr lang="ko-KR" altLang="en-US" sz="700" strike="sngStrike" dirty="0">
                <a:solidFill>
                  <a:schemeClr val="bg1"/>
                </a:solidFill>
                <a:latin typeface="Nanum Gothic Regular" charset="-127"/>
                <a:ea typeface="Nanum Gothic Regular" charset="-127"/>
              </a:rPr>
              <a:t>기존 글로벌 필터는 차트 필터로 변경 후</a:t>
            </a:r>
            <a:r>
              <a:rPr lang="en-US" altLang="ko-KR" sz="700" strike="sngStrike" dirty="0">
                <a:solidFill>
                  <a:schemeClr val="bg1"/>
                </a:solidFill>
                <a:latin typeface="Nanum Gothic Regular" charset="-127"/>
                <a:ea typeface="Nanum Gothic Regular" charset="-127"/>
              </a:rPr>
              <a:t>, </a:t>
            </a:r>
            <a:r>
              <a:rPr lang="ko-KR" altLang="en-US" sz="700" strike="sngStrike" dirty="0">
                <a:solidFill>
                  <a:schemeClr val="bg1"/>
                </a:solidFill>
                <a:latin typeface="Nanum Gothic Regular" charset="-127"/>
                <a:ea typeface="Nanum Gothic Regular" charset="-127"/>
              </a:rPr>
              <a:t>편집 가능</a:t>
            </a:r>
            <a:r>
              <a:rPr lang="en-US" altLang="ko-KR" sz="700" strike="sngStrike" dirty="0">
                <a:solidFill>
                  <a:schemeClr val="bg1"/>
                </a:solidFill>
                <a:latin typeface="Nanum Gothic Regular" charset="-127"/>
                <a:ea typeface="Nanum Gothic Regular" charset="-127"/>
              </a:rPr>
              <a:t>(</a:t>
            </a:r>
            <a:r>
              <a:rPr lang="ko-KR" altLang="en-US" sz="700" strike="sngStrike" dirty="0">
                <a:solidFill>
                  <a:schemeClr val="bg1"/>
                </a:solidFill>
                <a:latin typeface="Nanum Gothic Regular" charset="-127"/>
                <a:ea typeface="Nanum Gothic Regular" charset="-127"/>
              </a:rPr>
              <a:t>기획보류</a:t>
            </a:r>
            <a:r>
              <a:rPr lang="en-US" altLang="ko-KR" sz="700" strike="sngStrike" dirty="0">
                <a:solidFill>
                  <a:schemeClr val="bg1"/>
                </a:solidFill>
                <a:latin typeface="Nanum Gothic Regular" charset="-127"/>
                <a:ea typeface="Nanum Gothic Regular" charset="-127"/>
              </a:rPr>
              <a:t>)</a:t>
            </a:r>
            <a:endParaRPr lang="ko-KR" altLang="en-US" sz="700" strike="sngStrike" dirty="0">
              <a:solidFill>
                <a:schemeClr val="bg1"/>
              </a:solidFill>
              <a:latin typeface="Nanum Gothic Regular" charset="-127"/>
              <a:ea typeface="Nanum Gothic Regular" charset="-127"/>
            </a:endParaRPr>
          </a:p>
        </p:txBody>
      </p:sp>
      <p:cxnSp>
        <p:nvCxnSpPr>
          <p:cNvPr id="340" name="꺾인 연결선[E] 339"/>
          <p:cNvCxnSpPr>
            <a:endCxn id="262" idx="2"/>
          </p:cNvCxnSpPr>
          <p:nvPr/>
        </p:nvCxnSpPr>
        <p:spPr>
          <a:xfrm flipV="1">
            <a:off x="6358874" y="6137772"/>
            <a:ext cx="785935" cy="163602"/>
          </a:xfrm>
          <a:prstGeom prst="bentConnector2">
            <a:avLst/>
          </a:prstGeom>
          <a:ln>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1" name="타원 340"/>
          <p:cNvSpPr/>
          <p:nvPr/>
        </p:nvSpPr>
        <p:spPr>
          <a:xfrm>
            <a:off x="3859966" y="315706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1</a:t>
            </a:r>
            <a:endParaRPr lang="ko-KR" altLang="en-US" sz="500" b="1" dirty="0">
              <a:solidFill>
                <a:srgbClr val="FF0000"/>
              </a:solidFill>
              <a:latin typeface="+mn-ea"/>
              <a:cs typeface="Nanum Gothic" charset="-127"/>
            </a:endParaRPr>
          </a:p>
        </p:txBody>
      </p:sp>
      <p:sp>
        <p:nvSpPr>
          <p:cNvPr id="342" name="타원 341"/>
          <p:cNvSpPr/>
          <p:nvPr/>
        </p:nvSpPr>
        <p:spPr>
          <a:xfrm>
            <a:off x="3859966" y="2427989"/>
            <a:ext cx="116707" cy="116721"/>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2</a:t>
            </a:r>
            <a:endParaRPr lang="ko-KR" altLang="en-US" sz="500" b="1" dirty="0">
              <a:solidFill>
                <a:srgbClr val="FF0000"/>
              </a:solidFill>
              <a:latin typeface="+mn-ea"/>
              <a:cs typeface="Nanum Gothic" charset="-127"/>
            </a:endParaRPr>
          </a:p>
        </p:txBody>
      </p:sp>
    </p:spTree>
    <p:extLst>
      <p:ext uri="{BB962C8B-B14F-4D97-AF65-F5344CB8AC3E}">
        <p14:creationId xmlns:p14="http://schemas.microsoft.com/office/powerpoint/2010/main" val="18957841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모서리가 둥근 직사각형 58"/>
          <p:cNvSpPr/>
          <p:nvPr/>
        </p:nvSpPr>
        <p:spPr>
          <a:xfrm>
            <a:off x="260245" y="882615"/>
            <a:ext cx="3486036" cy="4628333"/>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101" name="직사각형 100"/>
          <p:cNvSpPr/>
          <p:nvPr/>
        </p:nvSpPr>
        <p:spPr>
          <a:xfrm>
            <a:off x="525147" y="916750"/>
            <a:ext cx="1715676"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item </a:t>
            </a:r>
            <a:r>
              <a:rPr lang="en-US" altLang="ko-KR" sz="700" dirty="0" err="1">
                <a:solidFill>
                  <a:prstClr val="black"/>
                </a:solidFill>
                <a:latin typeface="+mn-ea"/>
                <a:cs typeface="Nanum Gothic" charset="-127"/>
              </a:rPr>
              <a:t>colomn</a:t>
            </a:r>
            <a:r>
              <a:rPr lang="en-US" altLang="ko-KR" sz="700" dirty="0">
                <a:solidFill>
                  <a:prstClr val="black"/>
                </a:solidFill>
                <a:latin typeface="+mn-ea"/>
                <a:cs typeface="Nanum Gothic" charset="-127"/>
              </a:rPr>
              <a:t> name</a:t>
            </a:r>
            <a:r>
              <a:rPr lang="ko-KR" altLang="en-US" sz="700" dirty="0">
                <a:solidFill>
                  <a:prstClr val="black"/>
                </a:solidFill>
                <a:latin typeface="+mn-ea"/>
                <a:cs typeface="Nanum Gothic" charset="-127"/>
              </a:rPr>
              <a:t> </a:t>
            </a:r>
            <a:r>
              <a:rPr lang="en-US" altLang="ko-KR" sz="700" dirty="0">
                <a:solidFill>
                  <a:prstClr val="black"/>
                </a:solidFill>
                <a:latin typeface="+mn-ea"/>
                <a:cs typeface="Nanum Gothic" charset="-127"/>
              </a:rPr>
              <a:t>...</a:t>
            </a:r>
            <a:endParaRPr lang="en-US" altLang="ko-KR" sz="700" b="1" dirty="0">
              <a:solidFill>
                <a:prstClr val="black"/>
              </a:solidFill>
              <a:latin typeface="+mn-ea"/>
              <a:cs typeface="Nanum Gothic" charset="-127"/>
            </a:endParaRPr>
          </a:p>
        </p:txBody>
      </p:sp>
      <p:grpSp>
        <p:nvGrpSpPr>
          <p:cNvPr id="102" name="그룹 101"/>
          <p:cNvGrpSpPr/>
          <p:nvPr/>
        </p:nvGrpSpPr>
        <p:grpSpPr>
          <a:xfrm>
            <a:off x="682401" y="5121999"/>
            <a:ext cx="2635916" cy="284559"/>
            <a:chOff x="2958860" y="4572000"/>
            <a:chExt cx="3036498" cy="327804"/>
          </a:xfrm>
        </p:grpSpPr>
        <p:pic>
          <p:nvPicPr>
            <p:cNvPr id="103" name="그림 102"/>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04" name="그룹 103"/>
            <p:cNvGrpSpPr/>
            <p:nvPr/>
          </p:nvGrpSpPr>
          <p:grpSpPr>
            <a:xfrm>
              <a:off x="3308320" y="4635650"/>
              <a:ext cx="2335049" cy="198223"/>
              <a:chOff x="3308320" y="4635650"/>
              <a:chExt cx="2335049" cy="198223"/>
            </a:xfrm>
          </p:grpSpPr>
          <p:sp>
            <p:nvSpPr>
              <p:cNvPr id="105" name="직사각형 104"/>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06" name="직사각형 105"/>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pic>
        <p:nvPicPr>
          <p:cNvPr id="118" name="그림 117"/>
          <p:cNvPicPr>
            <a:picLocks noChangeAspect="1"/>
          </p:cNvPicPr>
          <p:nvPr/>
        </p:nvPicPr>
        <p:blipFill rotWithShape="1">
          <a:blip r:embed="rId4">
            <a:extLst>
              <a:ext uri="{28A0092B-C50C-407E-A947-70E740481C1C}">
                <a14:useLocalDpi xmlns:a14="http://schemas.microsoft.com/office/drawing/2010/main" val="0"/>
              </a:ext>
            </a:extLst>
          </a:blip>
          <a:srcRect l="72840" t="71070" r="25201" b="20575"/>
          <a:stretch/>
        </p:blipFill>
        <p:spPr>
          <a:xfrm>
            <a:off x="3318317" y="3587633"/>
            <a:ext cx="211147" cy="532965"/>
          </a:xfrm>
          <a:prstGeom prst="rect">
            <a:avLst/>
          </a:prstGeom>
          <a:ln>
            <a:noFill/>
          </a:ln>
          <a:effectLst/>
        </p:spPr>
      </p:pic>
      <p:sp>
        <p:nvSpPr>
          <p:cNvPr id="120" name="직사각형 119"/>
          <p:cNvSpPr/>
          <p:nvPr/>
        </p:nvSpPr>
        <p:spPr>
          <a:xfrm>
            <a:off x="3135829" y="1742974"/>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21" name="그룹 120"/>
          <p:cNvGrpSpPr/>
          <p:nvPr/>
        </p:nvGrpSpPr>
        <p:grpSpPr>
          <a:xfrm>
            <a:off x="468046" y="1891174"/>
            <a:ext cx="1238345" cy="2796184"/>
            <a:chOff x="6006944" y="3287739"/>
            <a:chExt cx="1238345" cy="1867096"/>
          </a:xfrm>
        </p:grpSpPr>
        <p:sp>
          <p:nvSpPr>
            <p:cNvPr id="122"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2</a:t>
              </a:r>
            </a:p>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항목 </a:t>
              </a:r>
              <a:r>
                <a:rPr lang="en-US" altLang="ko-KR" sz="600" dirty="0">
                  <a:solidFill>
                    <a:schemeClr val="tx1">
                      <a:lumMod val="75000"/>
                      <a:lumOff val="25000"/>
                    </a:schemeClr>
                  </a:solidFill>
                  <a:latin typeface="+mn-ea"/>
                  <a:cs typeface="Nanum Gothic" charset="-127"/>
                </a:rPr>
                <a:t>3</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4</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5</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6</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7</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8</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r>
                <a:rPr lang="en-US" altLang="ko-KR" sz="600" dirty="0">
                  <a:solidFill>
                    <a:prstClr val="black">
                      <a:lumMod val="75000"/>
                      <a:lumOff val="25000"/>
                    </a:prstClr>
                  </a:solidFill>
                  <a:latin typeface="+mn-ea"/>
                  <a:cs typeface="Nanum Gothic" charset="-127"/>
                </a:rPr>
                <a:t> 9</a:t>
              </a: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prstClr val="black">
                    <a:lumMod val="75000"/>
                    <a:lumOff val="25000"/>
                  </a:prstClr>
                </a:solidFill>
                <a:latin typeface="+mn-ea"/>
                <a:cs typeface="Nanum Gothic" charset="-127"/>
              </a:endParaRPr>
            </a:p>
            <a:p>
              <a:pPr>
                <a:lnSpc>
                  <a:spcPct val="200000"/>
                </a:lnSpc>
              </a:pPr>
              <a:r>
                <a:rPr lang="en-US" altLang="ko-KR" sz="600" dirty="0">
                  <a:solidFill>
                    <a:prstClr val="black">
                      <a:lumMod val="75000"/>
                      <a:lumOff val="25000"/>
                    </a:prstClr>
                  </a:solidFill>
                  <a:latin typeface="+mn-ea"/>
                  <a:cs typeface="Nanum Gothic" charset="-127"/>
                </a:rPr>
                <a:t>◎</a:t>
              </a:r>
              <a:r>
                <a:rPr lang="ko-KR" altLang="en-US" sz="600" dirty="0">
                  <a:solidFill>
                    <a:prstClr val="black">
                      <a:lumMod val="75000"/>
                      <a:lumOff val="25000"/>
                    </a:prstClr>
                  </a:solidFill>
                  <a:latin typeface="+mn-ea"/>
                  <a:cs typeface="Nanum Gothic" charset="-127"/>
                </a:rPr>
                <a:t> 항목</a:t>
              </a:r>
              <a:endParaRPr lang="en-US" altLang="ko-KR" sz="600" dirty="0">
                <a:solidFill>
                  <a:schemeClr val="bg1">
                    <a:lumMod val="75000"/>
                  </a:schemeClr>
                </a:solidFill>
                <a:latin typeface="+mn-ea"/>
                <a:cs typeface="Nanum Gothic" charset="-127"/>
              </a:endParaRPr>
            </a:p>
          </p:txBody>
        </p:sp>
        <p:sp>
          <p:nvSpPr>
            <p:cNvPr id="123" name="모서리가 둥근 직사각형 58"/>
            <p:cNvSpPr/>
            <p:nvPr/>
          </p:nvSpPr>
          <p:spPr>
            <a:xfrm>
              <a:off x="6398402" y="3287739"/>
              <a:ext cx="798612" cy="1867096"/>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bg1">
                      <a:lumMod val="65000"/>
                    </a:schemeClr>
                  </a:solidFill>
                  <a:latin typeface="+mn-ea"/>
                  <a:cs typeface="Nanum Gothic" charset="-127"/>
                </a:rPr>
                <a:t>1720</a:t>
              </a:r>
            </a:p>
            <a:p>
              <a:pPr>
                <a:lnSpc>
                  <a:spcPct val="200000"/>
                </a:lnSpc>
              </a:pPr>
              <a:r>
                <a:rPr lang="en-US" altLang="ko-KR" sz="600" dirty="0">
                  <a:solidFill>
                    <a:schemeClr val="bg1">
                      <a:lumMod val="65000"/>
                    </a:schemeClr>
                  </a:solidFill>
                  <a:latin typeface="+mn-ea"/>
                  <a:cs typeface="Nanum Gothic" charset="-127"/>
                </a:rPr>
                <a:t>1600</a:t>
              </a:r>
            </a:p>
            <a:p>
              <a:pPr>
                <a:lnSpc>
                  <a:spcPct val="200000"/>
                </a:lnSpc>
              </a:pPr>
              <a:r>
                <a:rPr lang="en-US" altLang="ko-KR" sz="600" dirty="0">
                  <a:solidFill>
                    <a:schemeClr val="bg1">
                      <a:lumMod val="65000"/>
                    </a:schemeClr>
                  </a:solidFill>
                  <a:latin typeface="+mn-ea"/>
                  <a:cs typeface="Nanum Gothic" charset="-127"/>
                </a:rPr>
                <a:t>1500</a:t>
              </a:r>
            </a:p>
            <a:p>
              <a:pPr>
                <a:lnSpc>
                  <a:spcPct val="200000"/>
                </a:lnSpc>
              </a:pPr>
              <a:r>
                <a:rPr lang="en-US" altLang="ko-KR" sz="600" dirty="0">
                  <a:solidFill>
                    <a:schemeClr val="bg1">
                      <a:lumMod val="65000"/>
                    </a:schemeClr>
                  </a:solidFill>
                  <a:latin typeface="+mn-ea"/>
                  <a:cs typeface="Nanum Gothic" charset="-127"/>
                </a:rPr>
                <a:t>1000</a:t>
              </a:r>
            </a:p>
            <a:p>
              <a:pPr>
                <a:lnSpc>
                  <a:spcPct val="200000"/>
                </a:lnSpc>
              </a:pPr>
              <a:r>
                <a:rPr lang="en-US" altLang="ko-KR" sz="600" dirty="0">
                  <a:solidFill>
                    <a:schemeClr val="bg1">
                      <a:lumMod val="65000"/>
                    </a:schemeClr>
                  </a:solidFill>
                  <a:latin typeface="+mn-ea"/>
                  <a:cs typeface="Nanum Gothic" charset="-127"/>
                </a:rPr>
                <a:t>990</a:t>
              </a:r>
            </a:p>
            <a:p>
              <a:pPr>
                <a:lnSpc>
                  <a:spcPct val="200000"/>
                </a:lnSpc>
              </a:pPr>
              <a:r>
                <a:rPr lang="en-US" altLang="ko-KR" sz="600" dirty="0">
                  <a:solidFill>
                    <a:schemeClr val="bg1">
                      <a:lumMod val="65000"/>
                    </a:schemeClr>
                  </a:solidFill>
                  <a:latin typeface="+mn-ea"/>
                  <a:cs typeface="Nanum Gothic" charset="-127"/>
                </a:rPr>
                <a:t>800</a:t>
              </a:r>
            </a:p>
            <a:p>
              <a:pPr>
                <a:lnSpc>
                  <a:spcPct val="200000"/>
                </a:lnSpc>
              </a:pPr>
              <a:r>
                <a:rPr lang="en-US" altLang="ko-KR" sz="600" dirty="0">
                  <a:solidFill>
                    <a:schemeClr val="bg1">
                      <a:lumMod val="65000"/>
                    </a:schemeClr>
                  </a:solidFill>
                  <a:latin typeface="+mn-ea"/>
                  <a:cs typeface="Nanum Gothic" charset="-127"/>
                </a:rPr>
                <a:t>700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a:p>
              <a:pPr>
                <a:lnSpc>
                  <a:spcPct val="200000"/>
                </a:lnSpc>
              </a:pPr>
              <a:r>
                <a:rPr lang="en-US" altLang="ko-KR" sz="600" dirty="0">
                  <a:solidFill>
                    <a:schemeClr val="bg1">
                      <a:lumMod val="65000"/>
                    </a:schemeClr>
                  </a:solidFill>
                  <a:latin typeface="+mn-ea"/>
                  <a:cs typeface="Nanum Gothic" charset="-127"/>
                </a:rPr>
                <a:t>600</a:t>
              </a:r>
            </a:p>
            <a:p>
              <a:pPr>
                <a:lnSpc>
                  <a:spcPct val="200000"/>
                </a:lnSpc>
              </a:pPr>
              <a:r>
                <a:rPr lang="en-US" altLang="ko-KR" sz="600" dirty="0">
                  <a:solidFill>
                    <a:schemeClr val="bg1">
                      <a:lumMod val="65000"/>
                    </a:schemeClr>
                  </a:solidFill>
                  <a:latin typeface="+mn-ea"/>
                  <a:cs typeface="Nanum Gothic" charset="-127"/>
                </a:rPr>
                <a:t>500</a:t>
              </a:r>
              <a:endParaRPr lang="ko-KR" altLang="en-US" sz="600" dirty="0">
                <a:solidFill>
                  <a:schemeClr val="bg1">
                    <a:lumMod val="65000"/>
                  </a:schemeClr>
                </a:solidFill>
                <a:latin typeface="+mn-ea"/>
                <a:cs typeface="Nanum Gothic" charset="-127"/>
              </a:endParaRPr>
            </a:p>
          </p:txBody>
        </p:sp>
        <p:sp>
          <p:nvSpPr>
            <p:cNvPr id="126" name="직사각형 125"/>
            <p:cNvSpPr/>
            <p:nvPr/>
          </p:nvSpPr>
          <p:spPr>
            <a:xfrm>
              <a:off x="6054904" y="4398688"/>
              <a:ext cx="892098" cy="377882"/>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pic>
        <p:nvPicPr>
          <p:cNvPr id="127" name="그림 126"/>
          <p:cNvPicPr>
            <a:picLocks noChangeAspect="1"/>
          </p:cNvPicPr>
          <p:nvPr/>
        </p:nvPicPr>
        <p:blipFill rotWithShape="1">
          <a:blip r:embed="rId4">
            <a:extLst>
              <a:ext uri="{28A0092B-C50C-407E-A947-70E740481C1C}">
                <a14:useLocalDpi xmlns:a14="http://schemas.microsoft.com/office/drawing/2010/main" val="0"/>
              </a:ext>
            </a:extLst>
          </a:blip>
          <a:srcRect l="44219" t="31935" r="23374" b="38776"/>
          <a:stretch/>
        </p:blipFill>
        <p:spPr>
          <a:xfrm>
            <a:off x="1279534" y="1922940"/>
            <a:ext cx="2053924" cy="1098304"/>
          </a:xfrm>
          <a:prstGeom prst="rect">
            <a:avLst/>
          </a:prstGeom>
          <a:ln w="3175">
            <a:solidFill>
              <a:schemeClr val="bg1">
                <a:lumMod val="75000"/>
              </a:schemeClr>
            </a:solidFill>
          </a:ln>
          <a:effectLst/>
        </p:spPr>
      </p:pic>
      <p:pic>
        <p:nvPicPr>
          <p:cNvPr id="128" name="그림 127"/>
          <p:cNvPicPr>
            <a:picLocks noChangeAspect="1"/>
          </p:cNvPicPr>
          <p:nvPr/>
        </p:nvPicPr>
        <p:blipFill rotWithShape="1">
          <a:blip r:embed="rId5">
            <a:extLst>
              <a:ext uri="{28A0092B-C50C-407E-A947-70E740481C1C}">
                <a14:useLocalDpi xmlns:a14="http://schemas.microsoft.com/office/drawing/2010/main" val="0"/>
              </a:ext>
            </a:extLst>
          </a:blip>
          <a:srcRect t="17745" b="7746"/>
          <a:stretch/>
        </p:blipFill>
        <p:spPr>
          <a:xfrm>
            <a:off x="3229909" y="4846723"/>
            <a:ext cx="423619" cy="107523"/>
          </a:xfrm>
          <a:prstGeom prst="rect">
            <a:avLst/>
          </a:prstGeom>
        </p:spPr>
      </p:pic>
      <p:sp>
        <p:nvSpPr>
          <p:cNvPr id="129" name="모서리가 둥근 직사각형 128"/>
          <p:cNvSpPr/>
          <p:nvPr/>
        </p:nvSpPr>
        <p:spPr>
          <a:xfrm>
            <a:off x="2766913" y="4804164"/>
            <a:ext cx="369134" cy="186519"/>
          </a:xfrm>
          <a:prstGeom prst="roundRect">
            <a:avLst>
              <a:gd name="adj" fmla="val 18668"/>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500" b="1" dirty="0">
                <a:solidFill>
                  <a:schemeClr val="tx1">
                    <a:lumMod val="50000"/>
                    <a:lumOff val="50000"/>
                  </a:schemeClr>
                </a:solidFill>
                <a:latin typeface="+mn-ea"/>
                <a:cs typeface="Nanum Gothic" charset="-127"/>
              </a:rPr>
              <a:t>Add</a:t>
            </a:r>
            <a:endParaRPr lang="ko-KR" altLang="en-US" sz="500" b="1" dirty="0">
              <a:solidFill>
                <a:schemeClr val="tx1">
                  <a:lumMod val="50000"/>
                  <a:lumOff val="50000"/>
                </a:schemeClr>
              </a:solidFill>
              <a:latin typeface="+mn-ea"/>
              <a:cs typeface="Nanum Gothic" charset="-127"/>
            </a:endParaRPr>
          </a:p>
        </p:txBody>
      </p:sp>
      <p:sp>
        <p:nvSpPr>
          <p:cNvPr id="130" name="모서리가 둥근 직사각형 58"/>
          <p:cNvSpPr/>
          <p:nvPr/>
        </p:nvSpPr>
        <p:spPr>
          <a:xfrm>
            <a:off x="362078" y="1726598"/>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132" name="모서리가 둥근 직사각형 45"/>
          <p:cNvSpPr/>
          <p:nvPr/>
        </p:nvSpPr>
        <p:spPr>
          <a:xfrm>
            <a:off x="530210" y="4806429"/>
            <a:ext cx="2191378" cy="179707"/>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lang="en-US" altLang="ko-KR" sz="600" dirty="0">
                <a:solidFill>
                  <a:schemeClr val="bg1">
                    <a:lumMod val="50000"/>
                  </a:schemeClr>
                </a:solidFill>
                <a:latin typeface="+mn-ea"/>
                <a:cs typeface="Nanum Gothic" charset="-127"/>
              </a:rPr>
              <a:t>Please enter custom value</a:t>
            </a:r>
            <a:endParaRPr lang="ko-KR" altLang="en-US" sz="600" dirty="0">
              <a:solidFill>
                <a:schemeClr val="bg1">
                  <a:lumMod val="50000"/>
                </a:schemeClr>
              </a:solidFill>
              <a:latin typeface="+mn-ea"/>
              <a:cs typeface="Nanum Gothic" charset="-127"/>
            </a:endParaRPr>
          </a:p>
        </p:txBody>
      </p:sp>
      <p:cxnSp>
        <p:nvCxnSpPr>
          <p:cNvPr id="144" name="직선 연결선[R] 143"/>
          <p:cNvCxnSpPr/>
          <p:nvPr/>
        </p:nvCxnSpPr>
        <p:spPr>
          <a:xfrm>
            <a:off x="310506" y="4716761"/>
            <a:ext cx="335852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0" name="그림 1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02655" y="1783055"/>
            <a:ext cx="90036" cy="90036"/>
          </a:xfrm>
          <a:prstGeom prst="rect">
            <a:avLst/>
          </a:prstGeom>
        </p:spPr>
      </p:pic>
      <p:pic>
        <p:nvPicPr>
          <p:cNvPr id="157" name="그림 1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85127" y="1783055"/>
            <a:ext cx="90036" cy="90036"/>
          </a:xfrm>
          <a:prstGeom prst="rect">
            <a:avLst/>
          </a:prstGeom>
        </p:spPr>
      </p:pic>
      <p:pic>
        <p:nvPicPr>
          <p:cNvPr id="167" name="그림 16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1762455"/>
            <a:ext cx="129661" cy="129661"/>
          </a:xfrm>
          <a:prstGeom prst="rect">
            <a:avLst/>
          </a:prstGeom>
        </p:spPr>
      </p:pic>
      <p:grpSp>
        <p:nvGrpSpPr>
          <p:cNvPr id="2" name="그룹 1"/>
          <p:cNvGrpSpPr/>
          <p:nvPr/>
        </p:nvGrpSpPr>
        <p:grpSpPr>
          <a:xfrm>
            <a:off x="3502898" y="1742974"/>
            <a:ext cx="1221450" cy="806200"/>
            <a:chOff x="3502898" y="2141242"/>
            <a:chExt cx="1221450" cy="806200"/>
          </a:xfrm>
        </p:grpSpPr>
        <p:grpSp>
          <p:nvGrpSpPr>
            <p:cNvPr id="176" name="그룹 175"/>
            <p:cNvGrpSpPr/>
            <p:nvPr/>
          </p:nvGrpSpPr>
          <p:grpSpPr>
            <a:xfrm>
              <a:off x="3502898" y="2317500"/>
              <a:ext cx="1221450" cy="629942"/>
              <a:chOff x="10259058" y="2719981"/>
              <a:chExt cx="972920" cy="629942"/>
            </a:xfrm>
          </p:grpSpPr>
          <p:sp>
            <p:nvSpPr>
              <p:cNvPr id="206" name="직사각형 205"/>
              <p:cNvSpPr/>
              <p:nvPr/>
            </p:nvSpPr>
            <p:spPr>
              <a:xfrm>
                <a:off x="10259058" y="2719981"/>
                <a:ext cx="972920" cy="62994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ascending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descending</a:t>
                </a:r>
              </a:p>
            </p:txBody>
          </p:sp>
          <p:sp>
            <p:nvSpPr>
              <p:cNvPr id="207" name="L 도형 206"/>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208" name="직사각형 207"/>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209" name="그룹 208"/>
            <p:cNvGrpSpPr/>
            <p:nvPr/>
          </p:nvGrpSpPr>
          <p:grpSpPr>
            <a:xfrm>
              <a:off x="3558330" y="2178645"/>
              <a:ext cx="68735" cy="88415"/>
              <a:chOff x="10621460" y="2581725"/>
              <a:chExt cx="141176" cy="122575"/>
            </a:xfrm>
            <a:solidFill>
              <a:schemeClr val="tx1">
                <a:lumMod val="75000"/>
                <a:lumOff val="25000"/>
              </a:schemeClr>
            </a:solidFill>
          </p:grpSpPr>
          <p:sp>
            <p:nvSpPr>
              <p:cNvPr id="210" name="아래쪽 화살표[D] 209"/>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211" name="아래쪽 화살표[D] 210"/>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grpSp>
        <p:nvGrpSpPr>
          <p:cNvPr id="212" name="그룹 211"/>
          <p:cNvGrpSpPr/>
          <p:nvPr/>
        </p:nvGrpSpPr>
        <p:grpSpPr>
          <a:xfrm>
            <a:off x="3561569" y="3791274"/>
            <a:ext cx="95967" cy="95967"/>
            <a:chOff x="2840966" y="2007781"/>
            <a:chExt cx="129589" cy="129589"/>
          </a:xfrm>
        </p:grpSpPr>
        <p:sp>
          <p:nvSpPr>
            <p:cNvPr id="213" name="타원 212"/>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14" name="십자형[C] 213"/>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215" name="그룹 214"/>
          <p:cNvGrpSpPr/>
          <p:nvPr/>
        </p:nvGrpSpPr>
        <p:grpSpPr>
          <a:xfrm>
            <a:off x="3561569" y="3978044"/>
            <a:ext cx="95967" cy="95967"/>
            <a:chOff x="2840966" y="2007781"/>
            <a:chExt cx="129589" cy="129589"/>
          </a:xfrm>
        </p:grpSpPr>
        <p:sp>
          <p:nvSpPr>
            <p:cNvPr id="216" name="타원 215"/>
            <p:cNvSpPr/>
            <p:nvPr/>
          </p:nvSpPr>
          <p:spPr>
            <a:xfrm>
              <a:off x="2840966" y="2007781"/>
              <a:ext cx="129589" cy="129589"/>
            </a:xfrm>
            <a:prstGeom prst="ellipse">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sp>
          <p:nvSpPr>
            <p:cNvPr id="217" name="십자형[C] 216"/>
            <p:cNvSpPr/>
            <p:nvPr/>
          </p:nvSpPr>
          <p:spPr>
            <a:xfrm rot="18900000">
              <a:off x="2861942" y="2028757"/>
              <a:ext cx="87636" cy="87636"/>
            </a:xfrm>
            <a:prstGeom prst="plus">
              <a:avLst>
                <a:gd name="adj" fmla="val 438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sp>
        <p:nvSpPr>
          <p:cNvPr id="218" name="모서리가 둥근 직사각형 58"/>
          <p:cNvSpPr/>
          <p:nvPr/>
        </p:nvSpPr>
        <p:spPr>
          <a:xfrm>
            <a:off x="463231" y="1210585"/>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sp>
        <p:nvSpPr>
          <p:cNvPr id="233" name="타원 232"/>
          <p:cNvSpPr/>
          <p:nvPr/>
        </p:nvSpPr>
        <p:spPr>
          <a:xfrm>
            <a:off x="149611" y="93050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cxnSp>
        <p:nvCxnSpPr>
          <p:cNvPr id="235" name="직선 연결선[R] 234"/>
          <p:cNvCxnSpPr/>
          <p:nvPr/>
        </p:nvCxnSpPr>
        <p:spPr>
          <a:xfrm>
            <a:off x="269481" y="1135975"/>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(1)</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75</a:t>
            </a:fld>
            <a:endParaRPr lang="ko-KR" altLang="en-US" dirty="0">
              <a:solidFill>
                <a:prstClr val="white">
                  <a:lumMod val="50000"/>
                </a:prstClr>
              </a:solidFill>
              <a:latin typeface="+mn-ea"/>
              <a:ea typeface="+mn-ea"/>
            </a:endParaRPr>
          </a:p>
        </p:txBody>
      </p:sp>
      <p:sp>
        <p:nvSpPr>
          <p:cNvPr id="11" name="텍스트 개체 틀 10"/>
          <p:cNvSpPr>
            <a:spLocks noGrp="1"/>
          </p:cNvSpPr>
          <p:nvPr>
            <p:ph type="body" sz="quarter" idx="13"/>
          </p:nvPr>
        </p:nvSpPr>
        <p:spPr/>
        <p:txBody>
          <a:bodyPr/>
          <a:lstStyle/>
          <a:p>
            <a:pPr>
              <a:buFont typeface="+mj-lt"/>
              <a:buAutoNum type="arabicPeriod" startAt="4"/>
            </a:pPr>
            <a:endParaRPr lang="en-US" altLang="ko-KR" dirty="0">
              <a:solidFill>
                <a:schemeClr val="tx1">
                  <a:lumMod val="75000"/>
                  <a:lumOff val="25000"/>
                </a:schemeClr>
              </a:solidFill>
              <a:latin typeface="+mn-ea"/>
              <a:ea typeface="+mn-ea"/>
            </a:endParaRPr>
          </a:p>
          <a:p>
            <a:pPr>
              <a:buFont typeface="+mj-lt"/>
              <a:buAutoNum type="arabicPeriod" startAt="4"/>
            </a:pPr>
            <a:r>
              <a:rPr lang="ko-KR" altLang="en-US" dirty="0">
                <a:solidFill>
                  <a:schemeClr val="tx1">
                    <a:lumMod val="75000"/>
                    <a:lumOff val="25000"/>
                  </a:schemeClr>
                </a:solidFill>
                <a:latin typeface="+mn-ea"/>
                <a:ea typeface="+mn-ea"/>
              </a:rPr>
              <a:t>값 목록 구성요소</a:t>
            </a:r>
            <a:endParaRPr lang="en-US" altLang="ko-KR" dirty="0">
              <a:solidFill>
                <a:schemeClr val="tx1">
                  <a:lumMod val="75000"/>
                  <a:lumOff val="25000"/>
                </a:schemeClr>
              </a:solidFill>
              <a:latin typeface="+mn-ea"/>
              <a:ea typeface="+mn-ea"/>
            </a:endParaRPr>
          </a:p>
          <a:p>
            <a:pPr lvl="1"/>
            <a:r>
              <a:rPr kumimoji="1" lang="ko-KR" altLang="en-US" dirty="0">
                <a:solidFill>
                  <a:srgbClr val="FF0000"/>
                </a:solidFill>
                <a:latin typeface="+mn-ea"/>
                <a:ea typeface="+mn-ea"/>
              </a:rPr>
              <a:t>최초의 초기값은 첫번째 </a:t>
            </a:r>
            <a:r>
              <a:rPr kumimoji="1" lang="en-US" altLang="ko-KR" dirty="0">
                <a:solidFill>
                  <a:srgbClr val="FF0000"/>
                </a:solidFill>
                <a:latin typeface="+mn-ea"/>
                <a:ea typeface="+mn-ea"/>
              </a:rPr>
              <a:t>value</a:t>
            </a:r>
            <a:r>
              <a:rPr kumimoji="1" lang="ko-KR" altLang="en-US" dirty="0">
                <a:solidFill>
                  <a:srgbClr val="FF0000"/>
                </a:solidFill>
                <a:latin typeface="+mn-ea"/>
                <a:ea typeface="+mn-ea"/>
              </a:rPr>
              <a:t>임</a:t>
            </a:r>
            <a:endParaRPr kumimoji="1" lang="en-US" altLang="ko-KR" dirty="0">
              <a:solidFill>
                <a:srgbClr val="FF0000"/>
              </a:solidFill>
              <a:latin typeface="+mn-ea"/>
              <a:ea typeface="+mn-ea"/>
            </a:endParaRPr>
          </a:p>
          <a:p>
            <a:pPr lvl="1"/>
            <a:r>
              <a:rPr kumimoji="1" lang="ko-KR" altLang="en-US" dirty="0">
                <a:solidFill>
                  <a:srgbClr val="FF0000"/>
                </a:solidFill>
                <a:latin typeface="+mn-ea"/>
                <a:ea typeface="+mn-ea"/>
              </a:rPr>
              <a:t>숨김 목록은 선택 불가</a:t>
            </a:r>
            <a:r>
              <a:rPr kumimoji="1" lang="en-US" altLang="ko-KR" dirty="0">
                <a:solidFill>
                  <a:srgbClr val="FF0000"/>
                </a:solidFill>
                <a:latin typeface="+mn-ea"/>
                <a:ea typeface="+mn-ea"/>
              </a:rPr>
              <a:t>.</a:t>
            </a:r>
            <a:r>
              <a:rPr kumimoji="1" lang="ko-KR" altLang="en-US" dirty="0">
                <a:solidFill>
                  <a:srgbClr val="FF0000"/>
                </a:solidFill>
                <a:latin typeface="+mn-ea"/>
                <a:ea typeface="+mn-ea"/>
              </a:rPr>
              <a:t> 비활성</a:t>
            </a:r>
            <a:endParaRPr kumimoji="1" lang="en-US" altLang="ko-KR" dirty="0">
              <a:solidFill>
                <a:srgbClr val="FF0000"/>
              </a:solidFill>
              <a:latin typeface="+mn-ea"/>
              <a:ea typeface="+mn-ea"/>
            </a:endParaRPr>
          </a:p>
          <a:p>
            <a:pPr lvl="1"/>
            <a:r>
              <a:rPr kumimoji="1" lang="en-US" altLang="ko-KR" dirty="0">
                <a:solidFill>
                  <a:srgbClr val="FF0000"/>
                </a:solidFill>
                <a:latin typeface="+mn-ea"/>
                <a:ea typeface="+mn-ea"/>
              </a:rPr>
              <a:t>‘</a:t>
            </a:r>
            <a:r>
              <a:rPr kumimoji="1" lang="ko-KR" altLang="en-US" dirty="0">
                <a:solidFill>
                  <a:srgbClr val="FF0000"/>
                </a:solidFill>
                <a:latin typeface="+mn-ea"/>
                <a:ea typeface="+mn-ea"/>
              </a:rPr>
              <a:t>다중선택</a:t>
            </a:r>
            <a:r>
              <a:rPr kumimoji="1" lang="en-US" altLang="ko-KR" dirty="0">
                <a:solidFill>
                  <a:srgbClr val="FF0000"/>
                </a:solidFill>
                <a:latin typeface="+mn-ea"/>
                <a:ea typeface="+mn-ea"/>
              </a:rPr>
              <a:t>’</a:t>
            </a:r>
            <a:r>
              <a:rPr kumimoji="1" lang="ko-KR" altLang="en-US" dirty="0">
                <a:solidFill>
                  <a:srgbClr val="FF0000"/>
                </a:solidFill>
                <a:latin typeface="+mn-ea"/>
                <a:ea typeface="+mn-ea"/>
              </a:rPr>
              <a:t> 일 경우</a:t>
            </a:r>
            <a:r>
              <a:rPr kumimoji="1" lang="en-US" altLang="ko-KR" dirty="0">
                <a:solidFill>
                  <a:srgbClr val="FF0000"/>
                </a:solidFill>
                <a:latin typeface="+mn-ea"/>
                <a:ea typeface="+mn-ea"/>
              </a:rPr>
              <a:t>,</a:t>
            </a:r>
            <a:r>
              <a:rPr kumimoji="1" lang="ko-KR" altLang="en-US" dirty="0">
                <a:solidFill>
                  <a:srgbClr val="FF0000"/>
                </a:solidFill>
                <a:latin typeface="+mn-ea"/>
                <a:ea typeface="+mn-ea"/>
              </a:rPr>
              <a:t> </a:t>
            </a:r>
            <a:r>
              <a:rPr kumimoji="1" lang="en-US" altLang="ko-KR" dirty="0">
                <a:solidFill>
                  <a:srgbClr val="FF0000"/>
                </a:solidFill>
                <a:latin typeface="+mn-ea"/>
                <a:ea typeface="+mn-ea"/>
              </a:rPr>
              <a:t>‘All(</a:t>
            </a:r>
            <a:r>
              <a:rPr kumimoji="1" lang="ko-KR" altLang="en-US" dirty="0">
                <a:solidFill>
                  <a:srgbClr val="FF0000"/>
                </a:solidFill>
                <a:latin typeface="+mn-ea"/>
                <a:ea typeface="+mn-ea"/>
              </a:rPr>
              <a:t>전체선택</a:t>
            </a:r>
            <a:r>
              <a:rPr kumimoji="1" lang="en-US" altLang="ko-KR" dirty="0">
                <a:solidFill>
                  <a:srgbClr val="FF0000"/>
                </a:solidFill>
                <a:latin typeface="+mn-ea"/>
                <a:ea typeface="+mn-ea"/>
              </a:rPr>
              <a:t>)’</a:t>
            </a:r>
            <a:r>
              <a:rPr kumimoji="1" lang="ko-KR" altLang="en-US" dirty="0">
                <a:solidFill>
                  <a:srgbClr val="FF0000"/>
                </a:solidFill>
                <a:latin typeface="+mn-ea"/>
                <a:ea typeface="+mn-ea"/>
              </a:rPr>
              <a:t> 가능</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선택 </a:t>
            </a:r>
            <a:r>
              <a:rPr lang="en-US" altLang="ko-KR" dirty="0">
                <a:solidFill>
                  <a:schemeClr val="tx1">
                    <a:lumMod val="75000"/>
                    <a:lumOff val="25000"/>
                  </a:schemeClr>
                </a:solidFill>
                <a:latin typeface="+mn-ea"/>
                <a:ea typeface="+mn-ea"/>
              </a:rPr>
              <a:t>UI : </a:t>
            </a:r>
            <a:r>
              <a:rPr lang="ko-KR" altLang="en-US" dirty="0">
                <a:solidFill>
                  <a:schemeClr val="tx1">
                    <a:lumMod val="75000"/>
                    <a:lumOff val="25000"/>
                  </a:schemeClr>
                </a:solidFill>
                <a:latin typeface="+mn-ea"/>
                <a:ea typeface="+mn-ea"/>
              </a:rPr>
              <a:t>라디버튼</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단일선택</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a:t>
            </a:r>
            <a:r>
              <a:rPr lang="en-US" altLang="ko-KR" dirty="0">
                <a:solidFill>
                  <a:schemeClr val="tx1">
                    <a:lumMod val="75000"/>
                    <a:lumOff val="25000"/>
                  </a:schemeClr>
                </a:solidFill>
                <a:latin typeface="+mn-ea"/>
                <a:ea typeface="+mn-ea"/>
              </a:rPr>
              <a:t>or</a:t>
            </a:r>
            <a:r>
              <a:rPr lang="ko-KR" altLang="en-US" dirty="0">
                <a:solidFill>
                  <a:schemeClr val="tx1">
                    <a:lumMod val="75000"/>
                    <a:lumOff val="25000"/>
                  </a:schemeClr>
                </a:solidFill>
                <a:latin typeface="+mn-ea"/>
                <a:ea typeface="+mn-ea"/>
              </a:rPr>
              <a:t> 체크박스</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다중선택</a:t>
            </a:r>
            <a:r>
              <a:rPr lang="en-US" altLang="ko-KR" dirty="0">
                <a:solidFill>
                  <a:schemeClr val="tx1">
                    <a:lumMod val="75000"/>
                    <a:lumOff val="25000"/>
                  </a:schemeClr>
                </a:solidFill>
                <a:latin typeface="+mn-ea"/>
                <a:ea typeface="+mn-ea"/>
              </a:rPr>
              <a:t>)</a:t>
            </a:r>
          </a:p>
          <a:p>
            <a:pPr lvl="1"/>
            <a:r>
              <a:rPr lang="ko-KR" altLang="en-US" dirty="0">
                <a:solidFill>
                  <a:schemeClr val="tx1">
                    <a:lumMod val="75000"/>
                    <a:lumOff val="25000"/>
                  </a:schemeClr>
                </a:solidFill>
                <a:latin typeface="+mn-ea"/>
                <a:ea typeface="+mn-ea"/>
              </a:rPr>
              <a:t>빈도수</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보임</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숨김 설정 버튼</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보임</a:t>
            </a:r>
            <a:r>
              <a:rPr lang="en-US" altLang="ko-KR" dirty="0">
                <a:solidFill>
                  <a:schemeClr val="tx1">
                    <a:lumMod val="75000"/>
                    <a:lumOff val="25000"/>
                  </a:schemeClr>
                </a:solidFill>
                <a:latin typeface="+mn-ea"/>
                <a:ea typeface="+mn-ea"/>
              </a:rPr>
              <a:t>(default)/</a:t>
            </a:r>
            <a:r>
              <a:rPr lang="ko-KR" altLang="en-US" dirty="0">
                <a:solidFill>
                  <a:schemeClr val="tx1">
                    <a:lumMod val="75000"/>
                    <a:lumOff val="25000"/>
                  </a:schemeClr>
                </a:solidFill>
                <a:latin typeface="+mn-ea"/>
                <a:ea typeface="+mn-ea"/>
              </a:rPr>
              <a:t>숨김 상태 토글로 변경 가능</a:t>
            </a:r>
            <a:endParaRPr lang="en-US" altLang="ko-KR" dirty="0">
              <a:solidFill>
                <a:schemeClr val="tx1">
                  <a:lumMod val="75000"/>
                  <a:lumOff val="25000"/>
                </a:schemeClr>
              </a:solidFill>
              <a:latin typeface="+mn-ea"/>
              <a:ea typeface="+mn-ea"/>
            </a:endParaRPr>
          </a:p>
          <a:p>
            <a:pPr lvl="2"/>
            <a:r>
              <a:rPr kumimoji="1" lang="ko-KR" altLang="en-US" dirty="0">
                <a:solidFill>
                  <a:srgbClr val="FF0000"/>
                </a:solidFill>
                <a:latin typeface="+mn-ea"/>
                <a:ea typeface="+mn-ea"/>
              </a:rPr>
              <a:t>보임 설정 시</a:t>
            </a:r>
            <a:r>
              <a:rPr kumimoji="1" lang="en-US" altLang="ko-KR" dirty="0">
                <a:solidFill>
                  <a:srgbClr val="FF0000"/>
                </a:solidFill>
                <a:latin typeface="+mn-ea"/>
                <a:ea typeface="+mn-ea"/>
              </a:rPr>
              <a:t>,</a:t>
            </a:r>
            <a:r>
              <a:rPr kumimoji="1" lang="ko-KR" altLang="en-US" dirty="0">
                <a:solidFill>
                  <a:srgbClr val="FF0000"/>
                </a:solidFill>
                <a:latin typeface="+mn-ea"/>
                <a:ea typeface="+mn-ea"/>
              </a:rPr>
              <a:t> 대시보드 필터 패널</a:t>
            </a:r>
            <a:r>
              <a:rPr kumimoji="1" lang="en-US" altLang="ko-KR" dirty="0">
                <a:solidFill>
                  <a:srgbClr val="FF0000"/>
                </a:solidFill>
                <a:latin typeface="+mn-ea"/>
                <a:ea typeface="+mn-ea"/>
              </a:rPr>
              <a:t>,</a:t>
            </a:r>
            <a:r>
              <a:rPr kumimoji="1" lang="ko-KR" altLang="en-US" dirty="0">
                <a:solidFill>
                  <a:srgbClr val="FF0000"/>
                </a:solidFill>
                <a:latin typeface="+mn-ea"/>
                <a:ea typeface="+mn-ea"/>
              </a:rPr>
              <a:t> 위젯에서 숨김 처림됨</a:t>
            </a:r>
            <a:endParaRPr kumimoji="1" lang="en-US" altLang="ko-KR" dirty="0">
              <a:solidFill>
                <a:srgbClr val="FF0000"/>
              </a:solidFill>
              <a:latin typeface="+mn-ea"/>
              <a:ea typeface="+mn-ea"/>
            </a:endParaRPr>
          </a:p>
          <a:p>
            <a:pPr lvl="1"/>
            <a:r>
              <a:rPr kumimoji="1" lang="en-US" altLang="ko-KR" dirty="0">
                <a:solidFill>
                  <a:schemeClr val="tx1">
                    <a:lumMod val="75000"/>
                    <a:lumOff val="25000"/>
                  </a:schemeClr>
                </a:solidFill>
                <a:latin typeface="+mn-ea"/>
                <a:ea typeface="+mn-ea"/>
              </a:rPr>
              <a:t>(</a:t>
            </a:r>
            <a:r>
              <a:rPr kumimoji="1" lang="ko-KR" altLang="en-US" dirty="0">
                <a:solidFill>
                  <a:schemeClr val="tx1">
                    <a:lumMod val="75000"/>
                    <a:lumOff val="25000"/>
                  </a:schemeClr>
                </a:solidFill>
                <a:latin typeface="+mn-ea"/>
                <a:ea typeface="+mn-ea"/>
              </a:rPr>
              <a:t>사용자 정의 값인 경우</a:t>
            </a:r>
            <a:r>
              <a:rPr kumimoji="1" lang="en-US" altLang="ko-KR" dirty="0">
                <a:solidFill>
                  <a:schemeClr val="tx1">
                    <a:lumMod val="75000"/>
                    <a:lumOff val="25000"/>
                  </a:schemeClr>
                </a:solidFill>
                <a:latin typeface="+mn-ea"/>
                <a:ea typeface="+mn-ea"/>
              </a:rPr>
              <a:t>)</a:t>
            </a:r>
            <a:r>
              <a:rPr kumimoji="1" lang="ko-KR" altLang="en-US" dirty="0">
                <a:solidFill>
                  <a:schemeClr val="tx1">
                    <a:lumMod val="75000"/>
                    <a:lumOff val="25000"/>
                  </a:schemeClr>
                </a:solidFill>
                <a:latin typeface="+mn-ea"/>
                <a:ea typeface="+mn-ea"/>
              </a:rPr>
              <a:t>삭제</a:t>
            </a:r>
            <a:r>
              <a:rPr kumimoji="1" lang="en-US" altLang="ko-KR" dirty="0">
                <a:solidFill>
                  <a:schemeClr val="tx1">
                    <a:lumMod val="75000"/>
                    <a:lumOff val="25000"/>
                  </a:schemeClr>
                </a:solidFill>
                <a:latin typeface="+mn-ea"/>
                <a:ea typeface="+mn-ea"/>
              </a:rPr>
              <a:t>(X)</a:t>
            </a:r>
            <a:r>
              <a:rPr kumimoji="1" lang="ko-KR" altLang="en-US" dirty="0">
                <a:solidFill>
                  <a:schemeClr val="tx1">
                    <a:lumMod val="75000"/>
                    <a:lumOff val="25000"/>
                  </a:schemeClr>
                </a:solidFill>
                <a:latin typeface="+mn-ea"/>
                <a:ea typeface="+mn-ea"/>
              </a:rPr>
              <a:t> 클릭</a:t>
            </a:r>
            <a:r>
              <a:rPr kumimoji="1" lang="en-US" altLang="ko-KR" dirty="0">
                <a:solidFill>
                  <a:schemeClr val="tx1">
                    <a:lumMod val="75000"/>
                    <a:lumOff val="25000"/>
                  </a:schemeClr>
                </a:solidFill>
                <a:latin typeface="+mn-ea"/>
                <a:ea typeface="+mn-ea"/>
              </a:rPr>
              <a:t> &gt; </a:t>
            </a:r>
            <a:r>
              <a:rPr kumimoji="1" lang="ko-KR" altLang="en-US" dirty="0">
                <a:solidFill>
                  <a:schemeClr val="tx1">
                    <a:lumMod val="75000"/>
                    <a:lumOff val="25000"/>
                  </a:schemeClr>
                </a:solidFill>
                <a:latin typeface="+mn-ea"/>
                <a:ea typeface="+mn-ea"/>
              </a:rPr>
              <a:t>리스트에서 즉시 삭제</a:t>
            </a:r>
            <a:endParaRPr kumimoji="1" lang="en-US" altLang="ko-KR" dirty="0">
              <a:solidFill>
                <a:schemeClr val="tx1">
                  <a:lumMod val="75000"/>
                  <a:lumOff val="25000"/>
                </a:schemeClr>
              </a:solidFill>
              <a:latin typeface="+mn-ea"/>
              <a:ea typeface="+mn-ea"/>
            </a:endParaRPr>
          </a:p>
          <a:p>
            <a:pPr>
              <a:buAutoNum type="arabicPeriod" startAt="4"/>
            </a:pPr>
            <a:r>
              <a:rPr kumimoji="1" lang="ko-KR" altLang="en-US" dirty="0">
                <a:solidFill>
                  <a:schemeClr val="tx1">
                    <a:lumMod val="75000"/>
                    <a:lumOff val="25000"/>
                  </a:schemeClr>
                </a:solidFill>
                <a:latin typeface="+mn-ea"/>
                <a:ea typeface="+mn-ea"/>
              </a:rPr>
              <a:t>사용자 정의값 추가</a:t>
            </a:r>
            <a:endParaRPr kumimoji="1"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입력값이 있을 때 적용 버튼 활성</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추가 클릭 </a:t>
            </a:r>
            <a:r>
              <a:rPr lang="en-US" altLang="ko-KR" dirty="0">
                <a:solidFill>
                  <a:schemeClr val="tx1">
                    <a:lumMod val="75000"/>
                    <a:lumOff val="25000"/>
                  </a:schemeClr>
                </a:solidFill>
                <a:latin typeface="+mn-ea"/>
                <a:ea typeface="+mn-ea"/>
              </a:rPr>
              <a:t>&gt;</a:t>
            </a:r>
            <a:r>
              <a:rPr lang="ko-KR" altLang="en-US" dirty="0">
                <a:solidFill>
                  <a:schemeClr val="tx1">
                    <a:lumMod val="75000"/>
                    <a:lumOff val="25000"/>
                  </a:schemeClr>
                </a:solidFill>
                <a:latin typeface="+mn-ea"/>
                <a:ea typeface="+mn-ea"/>
              </a:rPr>
              <a:t> </a:t>
            </a:r>
            <a:r>
              <a:rPr lang="ko-KR" altLang="en-US" dirty="0">
                <a:solidFill>
                  <a:srgbClr val="FF0000"/>
                </a:solidFill>
                <a:latin typeface="+mn-ea"/>
                <a:ea typeface="+mn-ea"/>
              </a:rPr>
              <a:t>입력한 값 등록됨과 동시에 선택됨</a:t>
            </a:r>
            <a:endParaRPr lang="en-US" altLang="ko-KR" dirty="0">
              <a:solidFill>
                <a:srgbClr val="FF0000"/>
              </a:solidFill>
              <a:latin typeface="+mn-ea"/>
              <a:ea typeface="+mn-ea"/>
            </a:endParaRPr>
          </a:p>
          <a:p>
            <a:pPr lvl="2"/>
            <a:r>
              <a:rPr lang="ko-KR" altLang="en-US" dirty="0">
                <a:solidFill>
                  <a:schemeClr val="tx1">
                    <a:lumMod val="75000"/>
                    <a:lumOff val="25000"/>
                  </a:schemeClr>
                </a:solidFill>
                <a:latin typeface="+mn-ea"/>
                <a:ea typeface="+mn-ea"/>
              </a:rPr>
              <a:t>별도의 </a:t>
            </a:r>
            <a:r>
              <a:rPr lang="en-US" altLang="ko-KR" dirty="0">
                <a:solidFill>
                  <a:schemeClr val="tx1">
                    <a:lumMod val="75000"/>
                    <a:lumOff val="25000"/>
                  </a:schemeClr>
                </a:solidFill>
                <a:latin typeface="+mn-ea"/>
                <a:ea typeface="+mn-ea"/>
              </a:rPr>
              <a:t>Validation Check </a:t>
            </a:r>
            <a:r>
              <a:rPr lang="ko-KR" altLang="en-US" dirty="0">
                <a:solidFill>
                  <a:schemeClr val="tx1">
                    <a:lumMod val="75000"/>
                    <a:lumOff val="25000"/>
                  </a:schemeClr>
                </a:solidFill>
                <a:latin typeface="+mn-ea"/>
                <a:ea typeface="+mn-ea"/>
              </a:rPr>
              <a:t>없음</a:t>
            </a:r>
            <a:endParaRPr lang="en-US" altLang="ko-KR" dirty="0">
              <a:solidFill>
                <a:schemeClr val="tx1">
                  <a:lumMod val="75000"/>
                  <a:lumOff val="25000"/>
                </a:schemeClr>
              </a:solidFill>
              <a:latin typeface="+mn-ea"/>
              <a:ea typeface="+mn-ea"/>
            </a:endParaRPr>
          </a:p>
          <a:p>
            <a:pPr lvl="2"/>
            <a:r>
              <a:rPr lang="ko-KR" altLang="en-US" dirty="0">
                <a:solidFill>
                  <a:srgbClr val="FF0000"/>
                </a:solidFill>
                <a:latin typeface="+mn-ea"/>
                <a:ea typeface="+mn-ea"/>
              </a:rPr>
              <a:t>사용자가 입력한 값이 추가하는 대로 리스트 상단</a:t>
            </a:r>
            <a:r>
              <a:rPr lang="en-US" altLang="ko-KR" dirty="0">
                <a:solidFill>
                  <a:srgbClr val="FF0000"/>
                </a:solidFill>
                <a:latin typeface="+mn-ea"/>
                <a:ea typeface="+mn-ea"/>
              </a:rPr>
              <a:t>(</a:t>
            </a:r>
            <a:r>
              <a:rPr lang="ko-KR" altLang="en-US" dirty="0">
                <a:solidFill>
                  <a:srgbClr val="FF0000"/>
                </a:solidFill>
                <a:latin typeface="+mn-ea"/>
                <a:ea typeface="+mn-ea"/>
              </a:rPr>
              <a:t>첫번째 </a:t>
            </a:r>
            <a:r>
              <a:rPr lang="en-US" altLang="ko-KR" dirty="0">
                <a:solidFill>
                  <a:srgbClr val="FF0000"/>
                </a:solidFill>
                <a:latin typeface="+mn-ea"/>
                <a:ea typeface="+mn-ea"/>
              </a:rPr>
              <a:t>value)</a:t>
            </a:r>
            <a:r>
              <a:rPr lang="ko-KR" altLang="en-US" dirty="0">
                <a:solidFill>
                  <a:srgbClr val="FF0000"/>
                </a:solidFill>
                <a:latin typeface="+mn-ea"/>
                <a:ea typeface="+mn-ea"/>
              </a:rPr>
              <a:t>에 표시됨</a:t>
            </a:r>
            <a:endParaRPr lang="en-US" altLang="ko-KR" dirty="0">
              <a:solidFill>
                <a:srgbClr val="FF0000"/>
              </a:solidFill>
              <a:latin typeface="+mn-ea"/>
              <a:ea typeface="+mn-ea"/>
            </a:endParaRPr>
          </a:p>
          <a:p>
            <a:pPr>
              <a:buAutoNum type="arabicPeriod" startAt="4"/>
            </a:pPr>
            <a:r>
              <a:rPr lang="ko-KR" altLang="en-US" dirty="0">
                <a:latin typeface="+mn-ea"/>
                <a:ea typeface="+mn-ea"/>
              </a:rPr>
              <a:t>버튼 영역</a:t>
            </a:r>
            <a:endParaRPr lang="en-US" altLang="ko-KR" dirty="0">
              <a:latin typeface="+mn-ea"/>
              <a:ea typeface="+mn-ea"/>
            </a:endParaRPr>
          </a:p>
          <a:p>
            <a:pPr lvl="1"/>
            <a:r>
              <a:rPr lang="ko-KR" altLang="en-US" dirty="0">
                <a:latin typeface="+mn-ea"/>
                <a:ea typeface="+mn-ea"/>
              </a:rPr>
              <a:t>취소</a:t>
            </a:r>
            <a:endParaRPr lang="en-US" altLang="ko-KR" dirty="0">
              <a:latin typeface="+mn-ea"/>
              <a:ea typeface="+mn-ea"/>
            </a:endParaRPr>
          </a:p>
          <a:p>
            <a:pPr lvl="2"/>
            <a:r>
              <a:rPr lang="ko-KR" altLang="en-US" dirty="0">
                <a:latin typeface="+mn-ea"/>
                <a:ea typeface="+mn-ea"/>
              </a:rPr>
              <a:t>클릭 </a:t>
            </a:r>
            <a:r>
              <a:rPr lang="en-US" altLang="ko-KR" dirty="0">
                <a:latin typeface="+mn-ea"/>
                <a:ea typeface="+mn-ea"/>
              </a:rPr>
              <a:t>&gt;</a:t>
            </a:r>
            <a:r>
              <a:rPr lang="ko-KR" altLang="en-US" dirty="0">
                <a:latin typeface="+mn-ea"/>
                <a:ea typeface="+mn-ea"/>
              </a:rPr>
              <a:t> 수정사항 반영안함</a:t>
            </a:r>
            <a:r>
              <a:rPr lang="en-US" altLang="ko-KR" dirty="0">
                <a:latin typeface="+mn-ea"/>
                <a:ea typeface="+mn-ea"/>
              </a:rPr>
              <a:t>.</a:t>
            </a:r>
            <a:r>
              <a:rPr lang="ko-KR" altLang="en-US" dirty="0">
                <a:latin typeface="+mn-ea"/>
                <a:ea typeface="+mn-ea"/>
              </a:rPr>
              <a:t> 취소 </a:t>
            </a:r>
            <a:r>
              <a:rPr lang="en-US" altLang="ko-KR" dirty="0">
                <a:latin typeface="+mn-ea"/>
                <a:ea typeface="+mn-ea"/>
              </a:rPr>
              <a:t>/</a:t>
            </a:r>
            <a:r>
              <a:rPr lang="ko-KR" altLang="en-US" dirty="0">
                <a:latin typeface="+mn-ea"/>
                <a:ea typeface="+mn-ea"/>
              </a:rPr>
              <a:t> 팝업 닫힘</a:t>
            </a:r>
            <a:endParaRPr lang="en-US" altLang="ko-KR" dirty="0">
              <a:latin typeface="+mn-ea"/>
              <a:ea typeface="+mn-ea"/>
            </a:endParaRPr>
          </a:p>
          <a:p>
            <a:pPr lvl="1"/>
            <a:r>
              <a:rPr kumimoji="1" lang="ko-KR" altLang="en-US" dirty="0">
                <a:latin typeface="+mn-ea"/>
                <a:ea typeface="+mn-ea"/>
              </a:rPr>
              <a:t>완료</a:t>
            </a:r>
            <a:endParaRPr kumimoji="1" lang="en-US" altLang="ko-KR" dirty="0">
              <a:latin typeface="+mn-ea"/>
              <a:ea typeface="+mn-ea"/>
            </a:endParaRPr>
          </a:p>
          <a:p>
            <a:pPr lvl="2"/>
            <a:r>
              <a:rPr kumimoji="1" lang="ko-KR" altLang="en-US" dirty="0">
                <a:latin typeface="+mn-ea"/>
                <a:ea typeface="+mn-ea"/>
              </a:rPr>
              <a:t>클릭 </a:t>
            </a:r>
            <a:r>
              <a:rPr kumimoji="1" lang="en-US" altLang="ko-KR" dirty="0">
                <a:latin typeface="+mn-ea"/>
                <a:ea typeface="+mn-ea"/>
              </a:rPr>
              <a:t>&gt;</a:t>
            </a:r>
            <a:r>
              <a:rPr kumimoji="1" lang="ko-KR" altLang="en-US" dirty="0">
                <a:latin typeface="+mn-ea"/>
                <a:ea typeface="+mn-ea"/>
              </a:rPr>
              <a:t> </a:t>
            </a:r>
            <a:r>
              <a:rPr kumimoji="1" lang="en-US" altLang="ko-KR" dirty="0">
                <a:solidFill>
                  <a:srgbClr val="FF0000"/>
                </a:solidFill>
                <a:latin typeface="+mn-ea"/>
                <a:ea typeface="+mn-ea"/>
              </a:rPr>
              <a:t>Validation </a:t>
            </a:r>
            <a:r>
              <a:rPr kumimoji="1" lang="ko-KR" altLang="en-US" dirty="0">
                <a:solidFill>
                  <a:srgbClr val="FF0000"/>
                </a:solidFill>
                <a:latin typeface="+mn-ea"/>
                <a:ea typeface="+mn-ea"/>
              </a:rPr>
              <a:t>체크 </a:t>
            </a:r>
            <a:r>
              <a:rPr kumimoji="1" lang="en-US" altLang="ko-KR" dirty="0">
                <a:latin typeface="+mn-ea"/>
                <a:ea typeface="+mn-ea"/>
              </a:rPr>
              <a:t>(</a:t>
            </a:r>
            <a:r>
              <a:rPr kumimoji="1" lang="ko-KR" altLang="en-US" dirty="0">
                <a:latin typeface="+mn-ea"/>
                <a:ea typeface="+mn-ea"/>
              </a:rPr>
              <a:t>필터의 초기값이 </a:t>
            </a:r>
            <a:r>
              <a:rPr kumimoji="1" lang="en-US" altLang="ko-KR" dirty="0">
                <a:latin typeface="+mn-ea"/>
                <a:ea typeface="+mn-ea"/>
              </a:rPr>
              <a:t>1</a:t>
            </a:r>
            <a:r>
              <a:rPr kumimoji="1" lang="ko-KR" altLang="en-US" dirty="0">
                <a:latin typeface="+mn-ea"/>
                <a:ea typeface="+mn-ea"/>
              </a:rPr>
              <a:t>개 이상 선택되어 있어야 함</a:t>
            </a:r>
            <a:r>
              <a:rPr kumimoji="1" lang="en-US" altLang="ko-KR" dirty="0">
                <a:latin typeface="+mn-ea"/>
                <a:ea typeface="+mn-ea"/>
              </a:rPr>
              <a:t>)</a:t>
            </a:r>
          </a:p>
          <a:p>
            <a:pPr lvl="3"/>
            <a:r>
              <a:rPr kumimoji="1" lang="en-US" altLang="ko-KR" dirty="0">
                <a:latin typeface="+mn-ea"/>
                <a:ea typeface="+mn-ea"/>
              </a:rPr>
              <a:t>Success &gt; </a:t>
            </a:r>
            <a:r>
              <a:rPr kumimoji="1" lang="ko-KR" altLang="en-US" dirty="0">
                <a:latin typeface="+mn-ea"/>
                <a:ea typeface="+mn-ea"/>
              </a:rPr>
              <a:t>필터 적용</a:t>
            </a:r>
            <a:r>
              <a:rPr kumimoji="1" lang="en-US" altLang="ko-KR" dirty="0">
                <a:latin typeface="+mn-ea"/>
                <a:ea typeface="+mn-ea"/>
              </a:rPr>
              <a:t>.</a:t>
            </a:r>
            <a:r>
              <a:rPr kumimoji="1" lang="ko-KR" altLang="en-US" dirty="0">
                <a:latin typeface="+mn-ea"/>
                <a:ea typeface="+mn-ea"/>
              </a:rPr>
              <a:t> 팝업 닫힘</a:t>
            </a:r>
            <a:endParaRPr kumimoji="1" lang="en-US" altLang="ko-KR" dirty="0">
              <a:latin typeface="+mn-ea"/>
              <a:ea typeface="+mn-ea"/>
            </a:endParaRPr>
          </a:p>
          <a:p>
            <a:pPr lvl="3"/>
            <a:r>
              <a:rPr kumimoji="1" lang="en-US" altLang="ko-KR" dirty="0">
                <a:latin typeface="+mn-ea"/>
                <a:ea typeface="+mn-ea"/>
              </a:rPr>
              <a:t>Fail &gt; </a:t>
            </a:r>
          </a:p>
          <a:p>
            <a:pPr lvl="4"/>
            <a:r>
              <a:rPr kumimoji="1" lang="ko-KR" altLang="en-US" dirty="0">
                <a:latin typeface="+mn-ea"/>
                <a:ea typeface="+mn-ea"/>
              </a:rPr>
              <a:t>필터링 선택 값이 없는 경우</a:t>
            </a:r>
            <a:r>
              <a:rPr kumimoji="1" lang="en-US" altLang="ko-KR" dirty="0">
                <a:latin typeface="+mn-ea"/>
                <a:ea typeface="+mn-ea"/>
              </a:rPr>
              <a:t> </a:t>
            </a:r>
            <a:r>
              <a:rPr kumimoji="1" lang="ko-KR" altLang="en-US" dirty="0">
                <a:latin typeface="+mn-ea"/>
                <a:ea typeface="+mn-ea"/>
              </a:rPr>
              <a:t>토스트 출력 </a:t>
            </a:r>
            <a:r>
              <a:rPr kumimoji="1" lang="ko-KR" altLang="en-US" dirty="0">
                <a:solidFill>
                  <a:srgbClr val="00B0F0"/>
                </a:solidFill>
                <a:latin typeface="+mn-ea"/>
                <a:ea typeface="+mn-ea"/>
              </a:rPr>
              <a:t>☞</a:t>
            </a:r>
            <a:r>
              <a:rPr kumimoji="1" lang="en-US" altLang="ko-KR" dirty="0">
                <a:solidFill>
                  <a:srgbClr val="00B0F0"/>
                </a:solidFill>
                <a:latin typeface="+mn-ea"/>
                <a:ea typeface="+mn-ea"/>
              </a:rPr>
              <a:t>[028.0]</a:t>
            </a:r>
          </a:p>
          <a:p>
            <a:pPr>
              <a:buAutoNum type="arabicPeriod" startAt="4"/>
            </a:pPr>
            <a:r>
              <a:rPr kumimoji="1" lang="en-US" altLang="ko-KR" dirty="0">
                <a:solidFill>
                  <a:srgbClr val="FF0000"/>
                </a:solidFill>
                <a:latin typeface="+mn-ea"/>
                <a:ea typeface="+mn-ea"/>
              </a:rPr>
              <a:t>(</a:t>
            </a:r>
            <a:r>
              <a:rPr kumimoji="1" lang="ko-KR" altLang="en-US" dirty="0">
                <a:solidFill>
                  <a:srgbClr val="FF0000"/>
                </a:solidFill>
                <a:latin typeface="+mn-ea"/>
                <a:ea typeface="+mn-ea"/>
              </a:rPr>
              <a:t>필터 추가 시</a:t>
            </a:r>
            <a:r>
              <a:rPr kumimoji="1" lang="en-US" altLang="ko-KR" dirty="0">
                <a:solidFill>
                  <a:srgbClr val="FF0000"/>
                </a:solidFill>
                <a:latin typeface="+mn-ea"/>
                <a:ea typeface="+mn-ea"/>
              </a:rPr>
              <a:t>)</a:t>
            </a:r>
            <a:r>
              <a:rPr kumimoji="1" lang="ko-KR" altLang="en-US" dirty="0">
                <a:latin typeface="+mn-ea"/>
                <a:ea typeface="+mn-ea"/>
              </a:rPr>
              <a:t>이전 버튼</a:t>
            </a:r>
            <a:endParaRPr kumimoji="1" lang="en-US" altLang="ko-KR" dirty="0">
              <a:latin typeface="+mn-ea"/>
              <a:ea typeface="+mn-ea"/>
            </a:endParaRPr>
          </a:p>
          <a:p>
            <a:pPr lvl="1"/>
            <a:r>
              <a:rPr kumimoji="1" lang="ko-KR" altLang="en-US" dirty="0">
                <a:latin typeface="+mn-ea"/>
                <a:ea typeface="+mn-ea"/>
              </a:rPr>
              <a:t>클릭 </a:t>
            </a:r>
            <a:r>
              <a:rPr kumimoji="1" lang="en-US" altLang="ko-KR" dirty="0">
                <a:latin typeface="+mn-ea"/>
                <a:ea typeface="+mn-ea"/>
              </a:rPr>
              <a:t>&gt;</a:t>
            </a:r>
            <a:r>
              <a:rPr kumimoji="1" lang="ko-KR" altLang="en-US" dirty="0">
                <a:latin typeface="+mn-ea"/>
                <a:ea typeface="+mn-ea"/>
              </a:rPr>
              <a:t> 컬럼 목록으로 이동</a:t>
            </a:r>
            <a:r>
              <a:rPr kumimoji="1" lang="en-US" altLang="ko-KR" dirty="0">
                <a:latin typeface="+mn-ea"/>
                <a:ea typeface="+mn-ea"/>
              </a:rPr>
              <a:t>.</a:t>
            </a:r>
          </a:p>
          <a:p>
            <a:pPr lvl="1"/>
            <a:r>
              <a:rPr kumimoji="1" lang="ko-KR" altLang="en-US" dirty="0">
                <a:solidFill>
                  <a:srgbClr val="FF0000"/>
                </a:solidFill>
                <a:latin typeface="+mn-ea"/>
                <a:ea typeface="+mn-ea"/>
              </a:rPr>
              <a:t>편집 버튼 클릭으로 들어온 경우 보이지 않음</a:t>
            </a:r>
            <a:endParaRPr kumimoji="1" lang="en-US" altLang="ko-KR" dirty="0">
              <a:solidFill>
                <a:srgbClr val="FF0000"/>
              </a:solidFill>
              <a:latin typeface="+mn-ea"/>
              <a:ea typeface="+mn-ea"/>
            </a:endParaRPr>
          </a:p>
        </p:txBody>
      </p:sp>
      <p:sp>
        <p:nvSpPr>
          <p:cNvPr id="12" name="텍스트 개체 틀 11"/>
          <p:cNvSpPr>
            <a:spLocks noGrp="1"/>
          </p:cNvSpPr>
          <p:nvPr>
            <p:ph type="body" sz="quarter" idx="14"/>
          </p:nvPr>
        </p:nvSpPr>
        <p:spPr/>
        <p:txBody>
          <a:bodyPr>
            <a:normAutofit/>
          </a:bodyPr>
          <a:lstStyle/>
          <a:p>
            <a:pPr marL="0" indent="0">
              <a:buNone/>
            </a:pPr>
            <a:r>
              <a:rPr lang="en-US" altLang="ko-KR" b="1" dirty="0">
                <a:solidFill>
                  <a:srgbClr val="FF0000"/>
                </a:solidFill>
                <a:latin typeface="+mn-ea"/>
                <a:ea typeface="+mn-ea"/>
              </a:rPr>
              <a:t>[</a:t>
            </a:r>
            <a:r>
              <a:rPr lang="ko-KR" altLang="en-US" b="1" dirty="0">
                <a:solidFill>
                  <a:srgbClr val="FF0000"/>
                </a:solidFill>
                <a:latin typeface="+mn-ea"/>
                <a:ea typeface="+mn-ea"/>
              </a:rPr>
              <a:t>필터편집 씬</a:t>
            </a:r>
            <a:r>
              <a:rPr lang="en-US" altLang="ko-KR" b="1" dirty="0">
                <a:solidFill>
                  <a:srgbClr val="FF0000"/>
                </a:solidFill>
                <a:latin typeface="+mn-ea"/>
                <a:ea typeface="+mn-ea"/>
              </a:rPr>
              <a:t>]</a:t>
            </a:r>
          </a:p>
          <a:p>
            <a:r>
              <a:rPr lang="ko-KR" altLang="en-US" dirty="0">
                <a:solidFill>
                  <a:schemeClr val="tx1">
                    <a:lumMod val="75000"/>
                    <a:lumOff val="25000"/>
                  </a:schemeClr>
                </a:solidFill>
                <a:latin typeface="+mn-ea"/>
                <a:ea typeface="+mn-ea"/>
              </a:rPr>
              <a:t>헤더</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속성 아이콘</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컬럼 이름</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필터 주요 속성</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컬럼 </a:t>
            </a:r>
            <a:r>
              <a:rPr lang="en-US" altLang="ko-KR" dirty="0">
                <a:solidFill>
                  <a:schemeClr val="tx1">
                    <a:lumMod val="75000"/>
                    <a:lumOff val="25000"/>
                  </a:schemeClr>
                </a:solidFill>
                <a:latin typeface="+mn-ea"/>
                <a:ea typeface="+mn-ea"/>
              </a:rPr>
              <a:t>role,</a:t>
            </a:r>
            <a:r>
              <a:rPr lang="ko-KR" altLang="en-US" dirty="0">
                <a:solidFill>
                  <a:schemeClr val="tx1">
                    <a:lumMod val="75000"/>
                    <a:lumOff val="25000"/>
                  </a:schemeClr>
                </a:solidFill>
                <a:latin typeface="+mn-ea"/>
                <a:ea typeface="+mn-ea"/>
              </a:rPr>
              <a:t> 컬럼</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속성</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글로벌여부</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추천필터 여부</a:t>
            </a:r>
            <a:endParaRPr lang="en-US" altLang="ko-KR" dirty="0">
              <a:solidFill>
                <a:schemeClr val="tx1">
                  <a:lumMod val="75000"/>
                  <a:lumOff val="25000"/>
                </a:schemeClr>
              </a:solidFill>
              <a:latin typeface="+mn-ea"/>
              <a:ea typeface="+mn-ea"/>
            </a:endParaRPr>
          </a:p>
          <a:p>
            <a:r>
              <a:rPr lang="ko-KR" altLang="en-US" strike="sngStrike" dirty="0">
                <a:solidFill>
                  <a:schemeClr val="tx1">
                    <a:lumMod val="75000"/>
                    <a:lumOff val="25000"/>
                  </a:schemeClr>
                </a:solidFill>
                <a:latin typeface="+mn-ea"/>
              </a:rPr>
              <a:t>필터링 범위</a:t>
            </a:r>
            <a:endParaRPr lang="en-US" altLang="ko-KR" strike="sngStrike" dirty="0">
              <a:solidFill>
                <a:schemeClr val="tx1">
                  <a:lumMod val="75000"/>
                  <a:lumOff val="25000"/>
                </a:schemeClr>
              </a:solidFill>
              <a:latin typeface="+mn-ea"/>
            </a:endParaRPr>
          </a:p>
          <a:p>
            <a:pPr lvl="1"/>
            <a:r>
              <a:rPr lang="ko-KR" altLang="en-US" strike="sngStrike" dirty="0">
                <a:solidFill>
                  <a:schemeClr val="tx1">
                    <a:lumMod val="75000"/>
                    <a:lumOff val="25000"/>
                  </a:schemeClr>
                </a:solidFill>
                <a:latin typeface="+mn-ea"/>
              </a:rPr>
              <a:t>글로벌 필터인 경우 </a:t>
            </a:r>
            <a:r>
              <a:rPr lang="en-US" altLang="ko-KR" strike="sngStrike" dirty="0">
                <a:solidFill>
                  <a:schemeClr val="tx1">
                    <a:lumMod val="75000"/>
                    <a:lumOff val="25000"/>
                  </a:schemeClr>
                </a:solidFill>
                <a:latin typeface="+mn-ea"/>
              </a:rPr>
              <a:t>:</a:t>
            </a:r>
            <a:r>
              <a:rPr lang="ko-KR" altLang="en-US" strike="sngStrike" dirty="0">
                <a:solidFill>
                  <a:schemeClr val="tx1">
                    <a:lumMod val="75000"/>
                    <a:lumOff val="25000"/>
                  </a:schemeClr>
                </a:solidFill>
                <a:latin typeface="+mn-ea"/>
              </a:rPr>
              <a:t> 글로벌 필터를 해제하시겠습니까</a:t>
            </a:r>
            <a:r>
              <a:rPr lang="en-US" altLang="ko-KR" strike="sngStrike" dirty="0">
                <a:solidFill>
                  <a:schemeClr val="tx1">
                    <a:lumMod val="75000"/>
                    <a:lumOff val="25000"/>
                  </a:schemeClr>
                </a:solidFill>
                <a:latin typeface="+mn-ea"/>
              </a:rPr>
              <a:t>?</a:t>
            </a:r>
            <a:r>
              <a:rPr kumimoji="1" lang="ko-KR" altLang="en-US" strike="sngStrike" dirty="0">
                <a:solidFill>
                  <a:srgbClr val="00B0F0"/>
                </a:solidFill>
                <a:latin typeface="+mn-ea"/>
              </a:rPr>
              <a:t> ☞ </a:t>
            </a:r>
            <a:r>
              <a:rPr kumimoji="1" lang="en-US" altLang="ko-KR" strike="sngStrike" dirty="0">
                <a:solidFill>
                  <a:srgbClr val="00B0F0"/>
                </a:solidFill>
                <a:latin typeface="+mn-ea"/>
              </a:rPr>
              <a:t>[035.0]</a:t>
            </a:r>
            <a:endParaRPr lang="en-US" altLang="ko-KR" strike="sngStrike" dirty="0">
              <a:solidFill>
                <a:schemeClr val="tx1">
                  <a:lumMod val="75000"/>
                  <a:lumOff val="25000"/>
                </a:schemeClr>
              </a:solidFill>
              <a:latin typeface="+mn-ea"/>
            </a:endParaRPr>
          </a:p>
          <a:p>
            <a:pPr lvl="1"/>
            <a:r>
              <a:rPr lang="ko-KR" altLang="en-US" strike="sngStrike" dirty="0">
                <a:solidFill>
                  <a:schemeClr val="tx1">
                    <a:lumMod val="75000"/>
                    <a:lumOff val="25000"/>
                  </a:schemeClr>
                </a:solidFill>
                <a:latin typeface="+mn-ea"/>
              </a:rPr>
              <a:t>차트 종속필터인 경우 </a:t>
            </a:r>
            <a:r>
              <a:rPr lang="en-US" altLang="ko-KR" strike="sngStrike" dirty="0">
                <a:solidFill>
                  <a:schemeClr val="tx1">
                    <a:lumMod val="75000"/>
                    <a:lumOff val="25000"/>
                  </a:schemeClr>
                </a:solidFill>
                <a:latin typeface="+mn-ea"/>
              </a:rPr>
              <a:t>:</a:t>
            </a:r>
            <a:r>
              <a:rPr lang="ko-KR" altLang="en-US" strike="sngStrike" dirty="0">
                <a:solidFill>
                  <a:schemeClr val="tx1">
                    <a:lumMod val="75000"/>
                    <a:lumOff val="25000"/>
                  </a:schemeClr>
                </a:solidFill>
                <a:latin typeface="+mn-ea"/>
              </a:rPr>
              <a:t> 글로벌 필터로 적용하시겠습니까</a:t>
            </a:r>
            <a:r>
              <a:rPr lang="en-US" altLang="ko-KR" strike="sngStrike" dirty="0">
                <a:solidFill>
                  <a:schemeClr val="tx1">
                    <a:lumMod val="75000"/>
                    <a:lumOff val="25000"/>
                  </a:schemeClr>
                </a:solidFill>
                <a:latin typeface="+mn-ea"/>
              </a:rPr>
              <a:t>?</a:t>
            </a:r>
            <a:r>
              <a:rPr kumimoji="1" lang="ko-KR" altLang="en-US" strike="sngStrike" dirty="0">
                <a:solidFill>
                  <a:srgbClr val="00B0F0"/>
                </a:solidFill>
                <a:latin typeface="+mn-ea"/>
              </a:rPr>
              <a:t> ☞ </a:t>
            </a:r>
            <a:r>
              <a:rPr kumimoji="1" lang="en-US" altLang="ko-KR" strike="sngStrike" dirty="0">
                <a:solidFill>
                  <a:srgbClr val="00B0F0"/>
                </a:solidFill>
                <a:latin typeface="+mn-ea"/>
              </a:rPr>
              <a:t>[021.0]</a:t>
            </a:r>
            <a:endParaRPr lang="en-US" altLang="ko-KR" strike="sngStrike" dirty="0">
              <a:solidFill>
                <a:schemeClr val="tx1">
                  <a:lumMod val="75000"/>
                  <a:lumOff val="25000"/>
                </a:schemeClr>
              </a:solidFill>
              <a:latin typeface="+mn-ea"/>
            </a:endParaRPr>
          </a:p>
          <a:p>
            <a:r>
              <a:rPr lang="ko-KR" altLang="en-US" dirty="0">
                <a:solidFill>
                  <a:schemeClr val="tx1">
                    <a:lumMod val="75000"/>
                    <a:lumOff val="25000"/>
                  </a:schemeClr>
                </a:solidFill>
                <a:latin typeface="+mn-ea"/>
                <a:ea typeface="+mn-ea"/>
              </a:rPr>
              <a:t>선택 범위</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단일 선택</a:t>
            </a:r>
            <a:r>
              <a:rPr lang="en-US" altLang="ko-KR" dirty="0">
                <a:solidFill>
                  <a:schemeClr val="tx1">
                    <a:lumMod val="75000"/>
                    <a:lumOff val="25000"/>
                  </a:schemeClr>
                </a:solidFill>
                <a:latin typeface="+mn-ea"/>
                <a:ea typeface="+mn-ea"/>
              </a:rPr>
              <a:t> (default)</a:t>
            </a:r>
          </a:p>
          <a:p>
            <a:pPr lvl="2"/>
            <a:r>
              <a:rPr lang="ko-KR" altLang="en-US" dirty="0">
                <a:solidFill>
                  <a:schemeClr val="tx1">
                    <a:lumMod val="75000"/>
                    <a:lumOff val="25000"/>
                  </a:schemeClr>
                </a:solidFill>
                <a:latin typeface="+mn-ea"/>
                <a:ea typeface="+mn-ea"/>
              </a:rPr>
              <a:t>다중 선택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데이터소스 설정에서 단일값만 선택에 체크 시</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비활성</a:t>
            </a:r>
            <a:endParaRPr lang="en-US" altLang="ko-KR" dirty="0">
              <a:solidFill>
                <a:schemeClr val="tx1">
                  <a:lumMod val="75000"/>
                  <a:lumOff val="25000"/>
                </a:schemeClr>
              </a:solidFill>
              <a:latin typeface="+mn-ea"/>
              <a:ea typeface="+mn-ea"/>
            </a:endParaRPr>
          </a:p>
          <a:p>
            <a:r>
              <a:rPr lang="ko-KR" altLang="en-US" dirty="0">
                <a:solidFill>
                  <a:schemeClr val="tx1">
                    <a:lumMod val="75000"/>
                    <a:lumOff val="25000"/>
                  </a:schemeClr>
                </a:solidFill>
                <a:latin typeface="+mn-ea"/>
                <a:ea typeface="+mn-ea"/>
              </a:rPr>
              <a:t>값 목록</a:t>
            </a:r>
            <a:r>
              <a:rPr lang="en-US" altLang="ko-KR" dirty="0">
                <a:solidFill>
                  <a:schemeClr val="tx1">
                    <a:lumMod val="75000"/>
                    <a:lumOff val="25000"/>
                  </a:schemeClr>
                </a:solidFill>
                <a:latin typeface="+mn-ea"/>
                <a:ea typeface="+mn-ea"/>
              </a:rPr>
              <a:t> </a:t>
            </a:r>
            <a:r>
              <a:rPr lang="ko-KR" altLang="en-US" dirty="0">
                <a:solidFill>
                  <a:schemeClr val="tx1">
                    <a:lumMod val="75000"/>
                    <a:lumOff val="25000"/>
                  </a:schemeClr>
                </a:solidFill>
                <a:latin typeface="+mn-ea"/>
                <a:ea typeface="+mn-ea"/>
              </a:rPr>
              <a:t>관련 기능</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필터링 선택 수 표시 </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값 검색</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값 필터링</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와일드카드</a:t>
            </a:r>
            <a:r>
              <a:rPr lang="en-US" altLang="ko-KR" dirty="0">
                <a:solidFill>
                  <a:schemeClr val="tx1">
                    <a:lumMod val="75000"/>
                    <a:lumOff val="25000"/>
                  </a:schemeClr>
                </a:solidFill>
                <a:latin typeface="+mn-ea"/>
                <a:ea typeface="+mn-ea"/>
              </a:rPr>
              <a:t>)</a:t>
            </a:r>
            <a:r>
              <a:rPr kumimoji="1" lang="ko-KR" altLang="en-US" dirty="0">
                <a:solidFill>
                  <a:srgbClr val="00B0F0"/>
                </a:solidFill>
                <a:latin typeface="+mn-ea"/>
                <a:ea typeface="+mn-ea"/>
              </a:rPr>
              <a:t> ☞ 뒤페이지</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보임 필터만 보기</a:t>
            </a:r>
            <a:endParaRPr lang="en-US" altLang="ko-KR" dirty="0">
              <a:solidFill>
                <a:schemeClr val="tx1">
                  <a:lumMod val="75000"/>
                  <a:lumOff val="25000"/>
                </a:schemeClr>
              </a:solidFill>
              <a:latin typeface="+mn-ea"/>
              <a:ea typeface="+mn-ea"/>
            </a:endParaRPr>
          </a:p>
          <a:p>
            <a:pPr lvl="2"/>
            <a:r>
              <a:rPr lang="en-US" altLang="ko-KR" dirty="0">
                <a:solidFill>
                  <a:schemeClr val="tx1">
                    <a:lumMod val="75000"/>
                    <a:lumOff val="25000"/>
                  </a:schemeClr>
                </a:solidFill>
                <a:latin typeface="+mn-ea"/>
                <a:ea typeface="+mn-ea"/>
              </a:rPr>
              <a:t>On : </a:t>
            </a:r>
            <a:r>
              <a:rPr lang="ko-KR" altLang="en-US" dirty="0">
                <a:solidFill>
                  <a:schemeClr val="tx1">
                    <a:lumMod val="75000"/>
                    <a:lumOff val="25000"/>
                  </a:schemeClr>
                </a:solidFill>
                <a:latin typeface="+mn-ea"/>
                <a:ea typeface="+mn-ea"/>
              </a:rPr>
              <a:t>아래 리스트에 보임항목만 노출</a:t>
            </a:r>
            <a:endParaRPr lang="en-US" altLang="ko-KR" dirty="0">
              <a:solidFill>
                <a:schemeClr val="tx1">
                  <a:lumMod val="75000"/>
                  <a:lumOff val="25000"/>
                </a:schemeClr>
              </a:solidFill>
              <a:latin typeface="+mn-ea"/>
              <a:ea typeface="+mn-ea"/>
            </a:endParaRPr>
          </a:p>
          <a:p>
            <a:pPr lvl="2"/>
            <a:r>
              <a:rPr lang="en-US" altLang="ko-KR" dirty="0">
                <a:solidFill>
                  <a:schemeClr val="tx1">
                    <a:lumMod val="75000"/>
                    <a:lumOff val="25000"/>
                  </a:schemeClr>
                </a:solidFill>
                <a:latin typeface="+mn-ea"/>
                <a:ea typeface="+mn-ea"/>
              </a:rPr>
              <a:t>Off (default)</a:t>
            </a:r>
            <a:r>
              <a:rPr lang="ko-KR" altLang="en-US" dirty="0">
                <a:solidFill>
                  <a:schemeClr val="tx1">
                    <a:lumMod val="75000"/>
                    <a:lumOff val="25000"/>
                  </a:schemeClr>
                </a:solidFill>
                <a:latin typeface="+mn-ea"/>
                <a:ea typeface="+mn-ea"/>
              </a:rPr>
              <a:t>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아래 리스트에 모든 항목 노출</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값 정렬</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빈도 오름차순</a:t>
            </a:r>
            <a:r>
              <a:rPr lang="en-US" altLang="ko-KR" dirty="0">
                <a:solidFill>
                  <a:schemeClr val="tx1">
                    <a:lumMod val="75000"/>
                    <a:lumOff val="25000"/>
                  </a:schemeClr>
                </a:solidFill>
                <a:latin typeface="+mn-ea"/>
                <a:ea typeface="+mn-ea"/>
              </a:rPr>
              <a:t> (default)</a:t>
            </a:r>
            <a:r>
              <a:rPr lang="ko-KR" altLang="en-US" dirty="0">
                <a:solidFill>
                  <a:schemeClr val="tx1">
                    <a:lumMod val="75000"/>
                    <a:lumOff val="25000"/>
                  </a:schemeClr>
                </a:solidFill>
                <a:latin typeface="+mn-ea"/>
                <a:ea typeface="+mn-ea"/>
              </a:rPr>
              <a:t>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빈도 내리차순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이름 오름차순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이름 내림차순</a:t>
            </a:r>
            <a:endParaRPr lang="en-US" altLang="ko-KR" dirty="0">
              <a:solidFill>
                <a:schemeClr val="tx1">
                  <a:lumMod val="75000"/>
                  <a:lumOff val="25000"/>
                </a:schemeClr>
              </a:solidFill>
              <a:latin typeface="+mn-ea"/>
              <a:ea typeface="+mn-ea"/>
            </a:endParaRPr>
          </a:p>
          <a:p>
            <a:endParaRPr lang="en-US" altLang="ko-KR" dirty="0">
              <a:solidFill>
                <a:schemeClr val="tx1">
                  <a:lumMod val="75000"/>
                  <a:lumOff val="25000"/>
                </a:schemeClr>
              </a:solidFill>
              <a:latin typeface="+mn-ea"/>
              <a:ea typeface="+mn-ea"/>
            </a:endParaRPr>
          </a:p>
        </p:txBody>
      </p:sp>
      <p:sp>
        <p:nvSpPr>
          <p:cNvPr id="294" name="직사각형 293"/>
          <p:cNvSpPr/>
          <p:nvPr/>
        </p:nvSpPr>
        <p:spPr>
          <a:xfrm>
            <a:off x="311848" y="931783"/>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ab</a:t>
            </a:r>
          </a:p>
        </p:txBody>
      </p:sp>
      <p:sp>
        <p:nvSpPr>
          <p:cNvPr id="298" name="모서리가 둥근 직사각형 297"/>
          <p:cNvSpPr/>
          <p:nvPr/>
        </p:nvSpPr>
        <p:spPr>
          <a:xfrm>
            <a:off x="2266600"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99" name="모서리가 둥근 직사각형 298"/>
          <p:cNvSpPr/>
          <p:nvPr/>
        </p:nvSpPr>
        <p:spPr>
          <a:xfrm>
            <a:off x="2629146"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Text-type</a:t>
            </a:r>
            <a:endParaRPr lang="ko-KR" altLang="en-US" sz="400" b="1" dirty="0">
              <a:solidFill>
                <a:schemeClr val="accent5">
                  <a:lumMod val="75000"/>
                </a:schemeClr>
              </a:solidFill>
              <a:latin typeface="+mn-ea"/>
              <a:cs typeface="Nanum Gothic" charset="-127"/>
            </a:endParaRPr>
          </a:p>
        </p:txBody>
      </p:sp>
      <p:sp>
        <p:nvSpPr>
          <p:cNvPr id="300" name="제목 2"/>
          <p:cNvSpPr txBox="1">
            <a:spLocks/>
          </p:cNvSpPr>
          <p:nvPr/>
        </p:nvSpPr>
        <p:spPr bwMode="auto">
          <a:xfrm>
            <a:off x="2968638"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01" name="그룹 300"/>
          <p:cNvGrpSpPr/>
          <p:nvPr/>
        </p:nvGrpSpPr>
        <p:grpSpPr>
          <a:xfrm>
            <a:off x="3209474" y="943710"/>
            <a:ext cx="445240" cy="111608"/>
            <a:chOff x="1482525" y="4435689"/>
            <a:chExt cx="445240" cy="111608"/>
          </a:xfrm>
        </p:grpSpPr>
        <p:sp>
          <p:nvSpPr>
            <p:cNvPr id="302" name="직사각형 301"/>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303"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108" name="그룹 107"/>
          <p:cNvGrpSpPr/>
          <p:nvPr/>
        </p:nvGrpSpPr>
        <p:grpSpPr>
          <a:xfrm>
            <a:off x="453040" y="1465345"/>
            <a:ext cx="1522794" cy="151261"/>
            <a:chOff x="4465184" y="1361650"/>
            <a:chExt cx="334284" cy="132138"/>
          </a:xfrm>
        </p:grpSpPr>
        <p:sp>
          <p:nvSpPr>
            <p:cNvPr id="109" name="직사각형 108"/>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Single</a:t>
              </a:r>
            </a:p>
          </p:txBody>
        </p:sp>
        <p:sp>
          <p:nvSpPr>
            <p:cNvPr id="110" name="직사각형 109"/>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Multiple</a:t>
              </a:r>
            </a:p>
          </p:txBody>
        </p:sp>
      </p:grpSp>
      <p:sp>
        <p:nvSpPr>
          <p:cNvPr id="114" name="직사각형 113"/>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5" name="TextBox 114"/>
          <p:cNvSpPr txBox="1"/>
          <p:nvPr/>
        </p:nvSpPr>
        <p:spPr>
          <a:xfrm>
            <a:off x="260177" y="734441"/>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133" name="타원 132"/>
          <p:cNvSpPr/>
          <p:nvPr/>
        </p:nvSpPr>
        <p:spPr>
          <a:xfrm>
            <a:off x="149611" y="116525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34" name="타원 133"/>
          <p:cNvSpPr/>
          <p:nvPr/>
        </p:nvSpPr>
        <p:spPr>
          <a:xfrm>
            <a:off x="149611" y="147549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135" name="타원 134"/>
          <p:cNvSpPr/>
          <p:nvPr/>
        </p:nvSpPr>
        <p:spPr>
          <a:xfrm>
            <a:off x="149611" y="51900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6</a:t>
            </a:r>
            <a:endParaRPr lang="ko-KR" altLang="en-US" sz="700" b="1" dirty="0">
              <a:solidFill>
                <a:schemeClr val="bg1"/>
              </a:solidFill>
              <a:latin typeface="+mn-ea"/>
              <a:cs typeface="Nanum Gothic" charset="-127"/>
            </a:endParaRPr>
          </a:p>
        </p:txBody>
      </p:sp>
      <p:sp>
        <p:nvSpPr>
          <p:cNvPr id="146" name="타원 145"/>
          <p:cNvSpPr/>
          <p:nvPr/>
        </p:nvSpPr>
        <p:spPr>
          <a:xfrm>
            <a:off x="318463" y="845548"/>
            <a:ext cx="124722" cy="124737"/>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1.1</a:t>
            </a:r>
            <a:endParaRPr lang="ko-KR" altLang="en-US" sz="500" b="1" dirty="0">
              <a:solidFill>
                <a:srgbClr val="FF0000"/>
              </a:solidFill>
              <a:latin typeface="+mn-ea"/>
              <a:cs typeface="Nanum Gothic" charset="-127"/>
            </a:endParaRPr>
          </a:p>
        </p:txBody>
      </p:sp>
      <p:sp>
        <p:nvSpPr>
          <p:cNvPr id="148" name="타원 147"/>
          <p:cNvSpPr/>
          <p:nvPr/>
        </p:nvSpPr>
        <p:spPr>
          <a:xfrm>
            <a:off x="512447" y="845548"/>
            <a:ext cx="124722" cy="124737"/>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1.2</a:t>
            </a:r>
            <a:endParaRPr lang="ko-KR" altLang="en-US" sz="500" b="1" dirty="0">
              <a:solidFill>
                <a:srgbClr val="FF0000"/>
              </a:solidFill>
              <a:latin typeface="+mn-ea"/>
              <a:cs typeface="Nanum Gothic" charset="-127"/>
            </a:endParaRPr>
          </a:p>
        </p:txBody>
      </p:sp>
      <p:sp>
        <p:nvSpPr>
          <p:cNvPr id="149" name="타원 148"/>
          <p:cNvSpPr/>
          <p:nvPr/>
        </p:nvSpPr>
        <p:spPr>
          <a:xfrm>
            <a:off x="2372801" y="845548"/>
            <a:ext cx="124722" cy="124737"/>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1.3</a:t>
            </a:r>
            <a:endParaRPr lang="ko-KR" altLang="en-US" sz="500" b="1" dirty="0">
              <a:solidFill>
                <a:srgbClr val="FF0000"/>
              </a:solidFill>
              <a:latin typeface="+mn-ea"/>
              <a:cs typeface="Nanum Gothic" charset="-127"/>
            </a:endParaRPr>
          </a:p>
        </p:txBody>
      </p:sp>
      <p:pic>
        <p:nvPicPr>
          <p:cNvPr id="171" name="그림 1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65042" y="4321455"/>
            <a:ext cx="132801" cy="132801"/>
          </a:xfrm>
          <a:prstGeom prst="rect">
            <a:avLst/>
          </a:prstGeom>
        </p:spPr>
      </p:pic>
      <p:grpSp>
        <p:nvGrpSpPr>
          <p:cNvPr id="8" name="그룹 7"/>
          <p:cNvGrpSpPr/>
          <p:nvPr/>
        </p:nvGrpSpPr>
        <p:grpSpPr>
          <a:xfrm>
            <a:off x="5657125" y="4134428"/>
            <a:ext cx="158190" cy="153939"/>
            <a:chOff x="8940445" y="4905963"/>
            <a:chExt cx="158190" cy="153939"/>
          </a:xfrm>
        </p:grpSpPr>
        <p:sp>
          <p:nvSpPr>
            <p:cNvPr id="5" name="직사각형 4"/>
            <p:cNvSpPr/>
            <p:nvPr/>
          </p:nvSpPr>
          <p:spPr>
            <a:xfrm>
              <a:off x="8940445" y="4905963"/>
              <a:ext cx="158190" cy="15393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pic>
          <p:nvPicPr>
            <p:cNvPr id="172" name="그림 1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48362" y="4905963"/>
              <a:ext cx="132801" cy="132801"/>
            </a:xfrm>
            <a:prstGeom prst="rect">
              <a:avLst/>
            </a:prstGeom>
          </p:spPr>
        </p:pic>
      </p:grpSp>
      <p:sp>
        <p:nvSpPr>
          <p:cNvPr id="173" name="타원 172"/>
          <p:cNvSpPr/>
          <p:nvPr/>
        </p:nvSpPr>
        <p:spPr>
          <a:xfrm>
            <a:off x="149611" y="176400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grpSp>
        <p:nvGrpSpPr>
          <p:cNvPr id="9" name="그룹 8"/>
          <p:cNvGrpSpPr/>
          <p:nvPr/>
        </p:nvGrpSpPr>
        <p:grpSpPr>
          <a:xfrm>
            <a:off x="3358416" y="1926166"/>
            <a:ext cx="129661" cy="1606678"/>
            <a:chOff x="3358416" y="2324434"/>
            <a:chExt cx="129661" cy="1606678"/>
          </a:xfrm>
        </p:grpSpPr>
        <p:pic>
          <p:nvPicPr>
            <p:cNvPr id="174" name="그림 173"/>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175" name="그림 174"/>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177" name="그림 176"/>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178" name="그림 177"/>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179" name="그림 178"/>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180" name="그림 179"/>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181" name="그림 18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182" name="그림 181"/>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183" name="그림 18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10" name="그룹 9"/>
          <p:cNvGrpSpPr/>
          <p:nvPr/>
        </p:nvGrpSpPr>
        <p:grpSpPr>
          <a:xfrm>
            <a:off x="3358415" y="4148361"/>
            <a:ext cx="129661" cy="498916"/>
            <a:chOff x="4701395" y="4522485"/>
            <a:chExt cx="129661" cy="498916"/>
          </a:xfrm>
        </p:grpSpPr>
        <p:pic>
          <p:nvPicPr>
            <p:cNvPr id="191" name="그림 190"/>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192" name="그림 191"/>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193" name="그림 192"/>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sp>
        <p:nvSpPr>
          <p:cNvPr id="194" name="타원 193"/>
          <p:cNvSpPr/>
          <p:nvPr/>
        </p:nvSpPr>
        <p:spPr>
          <a:xfrm>
            <a:off x="149611" y="486427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
        <p:nvSpPr>
          <p:cNvPr id="13" name="텍스트 개체 틀 12"/>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아이템 타입</a:t>
            </a:r>
            <a:endParaRPr kumimoji="1" lang="ko-KR" altLang="en-US" dirty="0"/>
          </a:p>
        </p:txBody>
      </p:sp>
      <p:cxnSp>
        <p:nvCxnSpPr>
          <p:cNvPr id="153" name="직선 연결선[R] 152"/>
          <p:cNvCxnSpPr/>
          <p:nvPr/>
        </p:nvCxnSpPr>
        <p:spPr>
          <a:xfrm>
            <a:off x="253565" y="5066145"/>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그룹 17"/>
          <p:cNvGrpSpPr/>
          <p:nvPr/>
        </p:nvGrpSpPr>
        <p:grpSpPr>
          <a:xfrm>
            <a:off x="236836" y="510106"/>
            <a:ext cx="173209" cy="492300"/>
            <a:chOff x="236836" y="519323"/>
            <a:chExt cx="173209" cy="492300"/>
          </a:xfrm>
        </p:grpSpPr>
        <p:pic>
          <p:nvPicPr>
            <p:cNvPr id="111" name="그림 110"/>
            <p:cNvPicPr>
              <a:picLocks noChangeAspect="1"/>
            </p:cNvPicPr>
            <p:nvPr/>
          </p:nvPicPr>
          <p:blipFill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112" name="직사각형 111"/>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7" name="직선 연결선[R] 6"/>
            <p:cNvCxnSpPr>
              <a:stCxn id="112" idx="3"/>
            </p:cNvCxnSpPr>
            <p:nvPr/>
          </p:nvCxnSpPr>
          <p:spPr>
            <a:xfrm flipH="1">
              <a:off x="302880" y="609502"/>
              <a:ext cx="107165" cy="402121"/>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17" name="직선 연결선[R] 116"/>
            <p:cNvCxnSpPr>
              <a:stCxn id="112" idx="1"/>
              <a:endCxn id="294" idx="1"/>
            </p:cNvCxnSpPr>
            <p:nvPr/>
          </p:nvCxnSpPr>
          <p:spPr>
            <a:xfrm>
              <a:off x="236836" y="609502"/>
              <a:ext cx="75012" cy="395660"/>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124" name="타원 123"/>
          <p:cNvSpPr/>
          <p:nvPr/>
        </p:nvSpPr>
        <p:spPr>
          <a:xfrm>
            <a:off x="94770" y="5357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7</a:t>
            </a:r>
            <a:endParaRPr lang="ko-KR" altLang="en-US" sz="700" b="1" dirty="0">
              <a:solidFill>
                <a:schemeClr val="bg1"/>
              </a:solidFill>
              <a:latin typeface="+mn-ea"/>
              <a:cs typeface="Nanum Gothic" charset="-127"/>
            </a:endParaRPr>
          </a:p>
        </p:txBody>
      </p:sp>
      <p:sp>
        <p:nvSpPr>
          <p:cNvPr id="119" name="직사각형 118"/>
          <p:cNvSpPr/>
          <p:nvPr/>
        </p:nvSpPr>
        <p:spPr>
          <a:xfrm>
            <a:off x="472295" y="1024602"/>
            <a:ext cx="1806152" cy="148014"/>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600">
                <a:solidFill>
                  <a:schemeClr val="tx1">
                    <a:lumMod val="50000"/>
                    <a:lumOff val="50000"/>
                  </a:schemeClr>
                </a:solidFill>
                <a:latin typeface="Nanum Gothic" charset="-127"/>
                <a:ea typeface="Nanum Gothic" charset="-127"/>
                <a:cs typeface="Nanum Gothic" charset="-127"/>
              </a:rPr>
              <a:t>데이터소스 이름</a:t>
            </a:r>
            <a:endParaRPr kumimoji="1" lang="ko-KR" altLang="en-US" sz="600" dirty="0">
              <a:solidFill>
                <a:schemeClr val="tx1">
                  <a:lumMod val="50000"/>
                  <a:lumOff val="50000"/>
                </a:schemeClr>
              </a:solidFill>
              <a:latin typeface="Nanum Gothic" charset="-127"/>
              <a:ea typeface="Nanum Gothic" charset="-127"/>
              <a:cs typeface="Nanum Gothic" charset="-127"/>
            </a:endParaRPr>
          </a:p>
        </p:txBody>
      </p:sp>
      <p:sp>
        <p:nvSpPr>
          <p:cNvPr id="92" name="제목 2"/>
          <p:cNvSpPr txBox="1">
            <a:spLocks/>
          </p:cNvSpPr>
          <p:nvPr/>
        </p:nvSpPr>
        <p:spPr bwMode="auto">
          <a:xfrm>
            <a:off x="453040" y="1341960"/>
            <a:ext cx="307713"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Display type</a:t>
            </a:r>
          </a:p>
        </p:txBody>
      </p:sp>
    </p:spTree>
    <p:extLst>
      <p:ext uri="{BB962C8B-B14F-4D97-AF65-F5344CB8AC3E}">
        <p14:creationId xmlns:p14="http://schemas.microsoft.com/office/powerpoint/2010/main" val="97249870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1"/>
          </p:nvPr>
        </p:nvSpPr>
        <p:spPr/>
        <p:txBody>
          <a:bodyPr>
            <a:normAutofit/>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아이템 타입 </a:t>
            </a:r>
            <a:r>
              <a:rPr kumimoji="1" lang="en-US" altLang="ko-KR" sz="500" dirty="0">
                <a:latin typeface="+mn-ea"/>
              </a:rPr>
              <a:t>&gt;</a:t>
            </a:r>
            <a:r>
              <a:rPr kumimoji="1" lang="ko-KR" altLang="en-US" sz="500" dirty="0">
                <a:latin typeface="+mn-ea"/>
              </a:rPr>
              <a:t> 와일드 카드</a:t>
            </a:r>
            <a:endParaRPr lang="en-US" altLang="ko-KR" dirty="0">
              <a:solidFill>
                <a:schemeClr val="tx1">
                  <a:lumMod val="75000"/>
                  <a:lumOff val="25000"/>
                </a:schemeClr>
              </a:solidFill>
              <a:latin typeface="+mn-ea"/>
            </a:endParaRPr>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(2)</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76</a:t>
            </a:fld>
            <a:endParaRPr lang="ko-KR" altLang="en-US" dirty="0">
              <a:solidFill>
                <a:prstClr val="white">
                  <a:lumMod val="50000"/>
                </a:prstClr>
              </a:solidFill>
            </a:endParaRPr>
          </a:p>
        </p:txBody>
      </p:sp>
      <p:sp>
        <p:nvSpPr>
          <p:cNvPr id="8" name="텍스트 개체 틀 7"/>
          <p:cNvSpPr>
            <a:spLocks noGrp="1"/>
          </p:cNvSpPr>
          <p:nvPr>
            <p:ph type="body" sz="quarter" idx="13"/>
          </p:nvPr>
        </p:nvSpPr>
        <p:spPr/>
        <p:txBody>
          <a:bodyPr/>
          <a:lstStyle/>
          <a:p>
            <a:endParaRPr kumimoji="1" lang="ko-KR" altLang="en-US"/>
          </a:p>
        </p:txBody>
      </p:sp>
      <p:sp>
        <p:nvSpPr>
          <p:cNvPr id="9" name="텍스트 개체 틀 8"/>
          <p:cNvSpPr>
            <a:spLocks noGrp="1"/>
          </p:cNvSpPr>
          <p:nvPr>
            <p:ph type="body" sz="quarter" idx="14"/>
          </p:nvPr>
        </p:nvSpPr>
        <p:spPr/>
        <p:txBody>
          <a:bodyPr>
            <a:normAutofit lnSpcReduction="10000"/>
          </a:bodyPr>
          <a:lstStyle/>
          <a:p>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와일드 카드</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와일드 카드로 사용할 문구 입력 폼</a:t>
            </a:r>
            <a:endParaRPr lang="en-US" altLang="ko-KR" dirty="0">
              <a:solidFill>
                <a:schemeClr val="tx1">
                  <a:lumMod val="75000"/>
                  <a:lumOff val="25000"/>
                </a:schemeClr>
              </a:solidFill>
              <a:latin typeface="+mn-ea"/>
            </a:endParaRPr>
          </a:p>
          <a:p>
            <a:pPr lvl="1"/>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와일드 카드 형식 설정 셀렉트 박스</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포함</a:t>
            </a:r>
            <a:r>
              <a:rPr lang="en-US" altLang="ko-KR" dirty="0">
                <a:solidFill>
                  <a:schemeClr val="tx1">
                    <a:lumMod val="75000"/>
                    <a:lumOff val="25000"/>
                  </a:schemeClr>
                </a:solidFill>
                <a:latin typeface="+mn-ea"/>
              </a:rPr>
              <a:t> : </a:t>
            </a:r>
            <a:r>
              <a:rPr lang="ko-KR" altLang="en-US" dirty="0">
                <a:solidFill>
                  <a:schemeClr val="tx1">
                    <a:lumMod val="75000"/>
                    <a:lumOff val="25000"/>
                  </a:schemeClr>
                </a:solidFill>
                <a:latin typeface="+mn-ea"/>
              </a:rPr>
              <a:t>해당 문구를 포함하는 조건</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values containing ‘CON’</a:t>
            </a:r>
          </a:p>
          <a:p>
            <a:pPr lvl="2"/>
            <a:r>
              <a:rPr lang="ko-KR" altLang="en-US" dirty="0">
                <a:solidFill>
                  <a:schemeClr val="tx1">
                    <a:lumMod val="75000"/>
                    <a:lumOff val="25000"/>
                  </a:schemeClr>
                </a:solidFill>
                <a:latin typeface="+mn-ea"/>
              </a:rPr>
              <a:t>시작 단어</a:t>
            </a:r>
            <a:r>
              <a:rPr lang="en-US" altLang="ko-KR" dirty="0">
                <a:solidFill>
                  <a:schemeClr val="tx1">
                    <a:lumMod val="75000"/>
                    <a:lumOff val="25000"/>
                  </a:schemeClr>
                </a:solidFill>
                <a:latin typeface="+mn-ea"/>
              </a:rPr>
              <a:t> : </a:t>
            </a:r>
            <a:r>
              <a:rPr lang="ko-KR" altLang="en-US" dirty="0">
                <a:solidFill>
                  <a:schemeClr val="tx1">
                    <a:lumMod val="75000"/>
                    <a:lumOff val="25000"/>
                  </a:schemeClr>
                </a:solidFill>
                <a:latin typeface="+mn-ea"/>
              </a:rPr>
              <a:t>해당 문구로 시작하는 조건</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 values starting with ‘CON’</a:t>
            </a:r>
          </a:p>
          <a:p>
            <a:pPr lvl="2"/>
            <a:r>
              <a:rPr lang="ko-KR" altLang="en-US" dirty="0">
                <a:solidFill>
                  <a:schemeClr val="tx1">
                    <a:lumMod val="75000"/>
                    <a:lumOff val="25000"/>
                  </a:schemeClr>
                </a:solidFill>
                <a:latin typeface="+mn-ea"/>
              </a:rPr>
              <a:t>종료 단어</a:t>
            </a:r>
            <a:r>
              <a:rPr lang="en-US" altLang="ko-KR" dirty="0">
                <a:solidFill>
                  <a:schemeClr val="tx1">
                    <a:lumMod val="75000"/>
                    <a:lumOff val="25000"/>
                  </a:schemeClr>
                </a:solidFill>
                <a:latin typeface="+mn-ea"/>
              </a:rPr>
              <a:t> : </a:t>
            </a:r>
            <a:r>
              <a:rPr lang="ko-KR" altLang="en-US" dirty="0">
                <a:solidFill>
                  <a:schemeClr val="tx1">
                    <a:lumMod val="75000"/>
                    <a:lumOff val="25000"/>
                  </a:schemeClr>
                </a:solidFill>
                <a:latin typeface="+mn-ea"/>
              </a:rPr>
              <a:t>해당 문구로 끝나는 조건</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values ending with ‘CON’</a:t>
            </a:r>
          </a:p>
          <a:p>
            <a:pPr lvl="2"/>
            <a:r>
              <a:rPr lang="ko-KR" altLang="en-US" dirty="0">
                <a:solidFill>
                  <a:schemeClr val="tx1">
                    <a:lumMod val="75000"/>
                    <a:lumOff val="25000"/>
                  </a:schemeClr>
                </a:solidFill>
                <a:latin typeface="+mn-ea"/>
              </a:rPr>
              <a:t>일치</a:t>
            </a:r>
            <a:r>
              <a:rPr lang="en-US" altLang="ko-KR" dirty="0">
                <a:solidFill>
                  <a:schemeClr val="tx1">
                    <a:lumMod val="75000"/>
                    <a:lumOff val="25000"/>
                  </a:schemeClr>
                </a:solidFill>
                <a:latin typeface="+mn-ea"/>
              </a:rPr>
              <a:t> : </a:t>
            </a:r>
            <a:r>
              <a:rPr lang="ko-KR" altLang="en-US" dirty="0">
                <a:solidFill>
                  <a:schemeClr val="tx1">
                    <a:lumMod val="75000"/>
                    <a:lumOff val="25000"/>
                  </a:schemeClr>
                </a:solidFill>
                <a:latin typeface="+mn-ea"/>
              </a:rPr>
              <a:t>해당 문구와 정확하게 일치하는 조건</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whole word is ‘CON’</a:t>
            </a:r>
          </a:p>
          <a:p>
            <a:pPr lvl="1"/>
            <a:r>
              <a:rPr lang="ko-KR" altLang="en-US" dirty="0">
                <a:solidFill>
                  <a:schemeClr val="tx1">
                    <a:lumMod val="75000"/>
                    <a:lumOff val="25000"/>
                  </a:schemeClr>
                </a:solidFill>
                <a:latin typeface="+mn-ea"/>
              </a:rPr>
              <a:t>텍스트 입력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최대 </a:t>
            </a:r>
            <a:r>
              <a:rPr lang="en-US" altLang="ko-KR" dirty="0">
                <a:solidFill>
                  <a:schemeClr val="tx1">
                    <a:lumMod val="75000"/>
                    <a:lumOff val="25000"/>
                  </a:schemeClr>
                </a:solidFill>
                <a:latin typeface="+mn-ea"/>
              </a:rPr>
              <a:t>50</a:t>
            </a:r>
            <a:r>
              <a:rPr lang="ko-KR" altLang="en-US" dirty="0">
                <a:solidFill>
                  <a:schemeClr val="tx1">
                    <a:lumMod val="75000"/>
                    <a:lumOff val="25000"/>
                  </a:schemeClr>
                </a:solidFill>
                <a:latin typeface="+mn-ea"/>
              </a:rPr>
              <a:t> 자리</a:t>
            </a:r>
            <a:endParaRPr lang="en-US" altLang="ko-KR" dirty="0">
              <a:solidFill>
                <a:schemeClr val="tx1">
                  <a:lumMod val="75000"/>
                  <a:lumOff val="25000"/>
                </a:schemeClr>
              </a:solidFill>
              <a:latin typeface="+mn-ea"/>
            </a:endParaRPr>
          </a:p>
          <a:p>
            <a:pPr>
              <a:buFont typeface="+mj-lt"/>
              <a:buAutoNum type="arabicPeriod" startAt="2"/>
            </a:pPr>
            <a:r>
              <a:rPr lang="ko-KR" altLang="en-US" dirty="0">
                <a:solidFill>
                  <a:schemeClr val="tx1">
                    <a:lumMod val="75000"/>
                    <a:lumOff val="25000"/>
                  </a:schemeClr>
                </a:solidFill>
                <a:latin typeface="+mn-ea"/>
              </a:rPr>
              <a:t>조건</a:t>
            </a:r>
            <a:endParaRPr lang="en-US" altLang="ko-KR" dirty="0">
              <a:solidFill>
                <a:schemeClr val="tx1">
                  <a:lumMod val="75000"/>
                  <a:lumOff val="25000"/>
                </a:schemeClr>
              </a:solidFill>
              <a:latin typeface="+mn-ea"/>
            </a:endParaRPr>
          </a:p>
          <a:p>
            <a:pPr lvl="1"/>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조건으로 사용할 측정값 선택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셀렉트 박스</a:t>
            </a:r>
            <a:r>
              <a:rPr lang="en-US" altLang="ko-KR" dirty="0">
                <a:solidFill>
                  <a:schemeClr val="tx1">
                    <a:lumMod val="75000"/>
                    <a:lumOff val="25000"/>
                  </a:schemeClr>
                </a:solidFill>
                <a:latin typeface="+mn-ea"/>
              </a:rPr>
              <a:t>)</a:t>
            </a:r>
          </a:p>
          <a:p>
            <a:pPr lvl="2"/>
            <a:r>
              <a:rPr lang="ko-KR" altLang="en-US" dirty="0">
                <a:solidFill>
                  <a:schemeClr val="tx1">
                    <a:lumMod val="75000"/>
                    <a:lumOff val="25000"/>
                  </a:schemeClr>
                </a:solidFill>
                <a:latin typeface="+mn-ea"/>
              </a:rPr>
              <a:t>문구 예</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of ~</a:t>
            </a:r>
          </a:p>
          <a:p>
            <a:pPr lvl="1"/>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집계 방식 선택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셀렉트 박스</a:t>
            </a:r>
            <a:r>
              <a:rPr lang="en-US" altLang="ko-KR" dirty="0">
                <a:solidFill>
                  <a:schemeClr val="tx1">
                    <a:lumMod val="75000"/>
                    <a:lumOff val="25000"/>
                  </a:schemeClr>
                </a:solidFill>
                <a:latin typeface="+mn-ea"/>
              </a:rPr>
              <a:t>)</a:t>
            </a:r>
          </a:p>
          <a:p>
            <a:pPr lvl="2"/>
            <a:r>
              <a:rPr lang="en-US" altLang="ko-KR" dirty="0">
                <a:solidFill>
                  <a:schemeClr val="tx1">
                    <a:lumMod val="75000"/>
                    <a:lumOff val="25000"/>
                  </a:schemeClr>
                </a:solidFill>
                <a:latin typeface="+mn-ea"/>
              </a:rPr>
              <a:t>sum / average</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unique count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minimum</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maximum</a:t>
            </a: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sum of values ~</a:t>
            </a:r>
          </a:p>
          <a:p>
            <a:pPr lvl="1"/>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조건 선택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셀렉트 박스</a:t>
            </a:r>
            <a:r>
              <a:rPr lang="en-US" altLang="ko-KR" dirty="0">
                <a:solidFill>
                  <a:schemeClr val="tx1">
                    <a:lumMod val="75000"/>
                    <a:lumOff val="25000"/>
                  </a:schemeClr>
                </a:solidFill>
                <a:latin typeface="+mn-ea"/>
              </a:rPr>
              <a:t>)</a:t>
            </a:r>
          </a:p>
          <a:p>
            <a:pPr lvl="2"/>
            <a:r>
              <a:rPr lang="en-US" altLang="ko-KR" dirty="0">
                <a:solidFill>
                  <a:schemeClr val="tx1">
                    <a:lumMod val="75000"/>
                    <a:lumOff val="25000"/>
                  </a:schemeClr>
                </a:solidFill>
                <a:latin typeface="+mn-ea"/>
              </a:rPr>
              <a:t>= : </a:t>
            </a:r>
            <a:r>
              <a:rPr lang="ko-KR" altLang="en-US" dirty="0">
                <a:solidFill>
                  <a:schemeClr val="tx1">
                    <a:lumMod val="75000"/>
                    <a:lumOff val="25000"/>
                  </a:schemeClr>
                </a:solidFill>
                <a:latin typeface="+mn-ea"/>
              </a:rPr>
              <a:t>같은 경우</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is equal to ~ </a:t>
            </a:r>
          </a:p>
          <a:p>
            <a:pPr lvl="2"/>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작은 경우</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is below ~</a:t>
            </a:r>
          </a:p>
          <a:p>
            <a:pPr lvl="2"/>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큰 경우</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is above ~</a:t>
            </a:r>
          </a:p>
          <a:p>
            <a:pPr lvl="2"/>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작거나 같은 경우</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is below or equal to ~</a:t>
            </a:r>
          </a:p>
          <a:p>
            <a:pPr lvl="2"/>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크거나 같은 경우</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 is above or equal to ~ </a:t>
            </a:r>
          </a:p>
          <a:p>
            <a:pPr lvl="1"/>
            <a:r>
              <a:rPr lang="ko-KR" altLang="en-US" dirty="0">
                <a:solidFill>
                  <a:schemeClr val="tx1">
                    <a:lumMod val="75000"/>
                    <a:lumOff val="25000"/>
                  </a:schemeClr>
                </a:solidFill>
                <a:latin typeface="+mn-ea"/>
              </a:rPr>
              <a:t>수치 입력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최대 </a:t>
            </a:r>
            <a:r>
              <a:rPr lang="en-US" altLang="ko-KR" dirty="0">
                <a:solidFill>
                  <a:schemeClr val="tx1">
                    <a:lumMod val="75000"/>
                    <a:lumOff val="25000"/>
                  </a:schemeClr>
                </a:solidFill>
                <a:latin typeface="+mn-ea"/>
              </a:rPr>
              <a:t>19</a:t>
            </a:r>
            <a:r>
              <a:rPr lang="ko-KR" altLang="en-US" dirty="0">
                <a:solidFill>
                  <a:schemeClr val="tx1">
                    <a:lumMod val="75000"/>
                    <a:lumOff val="25000"/>
                  </a:schemeClr>
                </a:solidFill>
                <a:latin typeface="+mn-ea"/>
              </a:rPr>
              <a:t> 자리</a:t>
            </a:r>
            <a:endParaRPr lang="en-US" altLang="ko-KR" dirty="0">
              <a:solidFill>
                <a:schemeClr val="tx1">
                  <a:lumMod val="75000"/>
                  <a:lumOff val="25000"/>
                </a:schemeClr>
              </a:solidFill>
              <a:latin typeface="+mn-ea"/>
            </a:endParaRPr>
          </a:p>
          <a:p>
            <a:pPr>
              <a:buAutoNum type="arabicPeriod" startAt="2"/>
            </a:pPr>
            <a:r>
              <a:rPr lang="ko-KR" altLang="en-US" dirty="0">
                <a:solidFill>
                  <a:schemeClr val="tx1">
                    <a:lumMod val="75000"/>
                    <a:lumOff val="25000"/>
                  </a:schemeClr>
                </a:solidFill>
                <a:latin typeface="+mn-ea"/>
              </a:rPr>
              <a:t>제한</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상위 </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하위 선택</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values ranked in the top ~ / values ranked in the bottom ~</a:t>
            </a:r>
          </a:p>
          <a:p>
            <a:pPr lvl="2"/>
            <a:r>
              <a:rPr lang="ko-KR" altLang="en-US" dirty="0">
                <a:solidFill>
                  <a:schemeClr val="tx1">
                    <a:lumMod val="75000"/>
                    <a:lumOff val="25000"/>
                  </a:schemeClr>
                </a:solidFill>
                <a:latin typeface="+mn-ea"/>
              </a:rPr>
              <a:t>수치 입력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최대 </a:t>
            </a:r>
            <a:r>
              <a:rPr lang="en-US" altLang="ko-KR" dirty="0">
                <a:solidFill>
                  <a:schemeClr val="tx1">
                    <a:lumMod val="75000"/>
                    <a:lumOff val="25000"/>
                  </a:schemeClr>
                </a:solidFill>
                <a:latin typeface="+mn-ea"/>
              </a:rPr>
              <a:t>10</a:t>
            </a:r>
            <a:r>
              <a:rPr lang="ko-KR" altLang="en-US" dirty="0">
                <a:solidFill>
                  <a:schemeClr val="tx1">
                    <a:lumMod val="75000"/>
                    <a:lumOff val="25000"/>
                  </a:schemeClr>
                </a:solidFill>
                <a:latin typeface="+mn-ea"/>
              </a:rPr>
              <a:t> 자리</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조건으로 사용할 측정값 선택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셀렉트 박스</a:t>
            </a:r>
            <a:r>
              <a:rPr lang="en-US" altLang="ko-KR" dirty="0">
                <a:solidFill>
                  <a:schemeClr val="tx1">
                    <a:lumMod val="75000"/>
                    <a:lumOff val="25000"/>
                  </a:schemeClr>
                </a:solidFill>
                <a:latin typeface="+mn-ea"/>
              </a:rPr>
              <a:t>)</a:t>
            </a:r>
          </a:p>
          <a:p>
            <a:pPr lvl="3"/>
            <a:r>
              <a:rPr lang="ko-KR" altLang="en-US" dirty="0">
                <a:solidFill>
                  <a:schemeClr val="tx1">
                    <a:lumMod val="75000"/>
                    <a:lumOff val="25000"/>
                  </a:schemeClr>
                </a:solidFill>
                <a:latin typeface="+mn-ea"/>
              </a:rPr>
              <a:t>문구 예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of ~</a:t>
            </a:r>
          </a:p>
          <a:p>
            <a:pPr lvl="2"/>
            <a:r>
              <a:rPr lang="ko-KR" altLang="en-US" dirty="0">
                <a:solidFill>
                  <a:schemeClr val="tx1">
                    <a:lumMod val="75000"/>
                    <a:lumOff val="25000"/>
                  </a:schemeClr>
                </a:solidFill>
                <a:latin typeface="+mn-ea"/>
              </a:rPr>
              <a:t>집계 방식 선택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셀렉트 박스</a:t>
            </a:r>
            <a:r>
              <a:rPr lang="en-US" altLang="ko-KR" dirty="0">
                <a:solidFill>
                  <a:schemeClr val="tx1">
                    <a:lumMod val="75000"/>
                    <a:lumOff val="25000"/>
                  </a:schemeClr>
                </a:solidFill>
                <a:latin typeface="+mn-ea"/>
              </a:rPr>
              <a:t>)</a:t>
            </a:r>
          </a:p>
        </p:txBody>
      </p:sp>
      <p:sp>
        <p:nvSpPr>
          <p:cNvPr id="112" name="직사각형 111"/>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0" name="그룹 9"/>
          <p:cNvGrpSpPr/>
          <p:nvPr/>
        </p:nvGrpSpPr>
        <p:grpSpPr>
          <a:xfrm>
            <a:off x="350342" y="871122"/>
            <a:ext cx="3302093" cy="2049286"/>
            <a:chOff x="1279534" y="2144842"/>
            <a:chExt cx="2053924" cy="1274670"/>
          </a:xfrm>
        </p:grpSpPr>
        <p:sp>
          <p:nvSpPr>
            <p:cNvPr id="113" name="직사각형 112"/>
            <p:cNvSpPr/>
            <p:nvPr/>
          </p:nvSpPr>
          <p:spPr>
            <a:xfrm>
              <a:off x="3139429" y="21448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pic>
          <p:nvPicPr>
            <p:cNvPr id="114" name="그림 113"/>
            <p:cNvPicPr>
              <a:picLocks noChangeAspect="1"/>
            </p:cNvPicPr>
            <p:nvPr/>
          </p:nvPicPr>
          <p:blipFill rotWithShape="1">
            <a:blip r:embed="rId3">
              <a:extLst>
                <a:ext uri="{28A0092B-C50C-407E-A947-70E740481C1C}">
                  <a14:useLocalDpi xmlns:a14="http://schemas.microsoft.com/office/drawing/2010/main" val="0"/>
                </a:ext>
              </a:extLst>
            </a:blip>
            <a:srcRect l="44219" t="31935" r="23374" b="38776"/>
            <a:stretch/>
          </p:blipFill>
          <p:spPr>
            <a:xfrm>
              <a:off x="1279534" y="2321208"/>
              <a:ext cx="2053924" cy="1098304"/>
            </a:xfrm>
            <a:prstGeom prst="rect">
              <a:avLst/>
            </a:prstGeom>
            <a:ln w="3175">
              <a:solidFill>
                <a:schemeClr val="bg1">
                  <a:lumMod val="75000"/>
                </a:schemeClr>
              </a:solidFill>
            </a:ln>
            <a:effectLst/>
          </p:spPr>
        </p:pic>
        <p:pic>
          <p:nvPicPr>
            <p:cNvPr id="116" name="그림 1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5127" y="2181323"/>
              <a:ext cx="90036" cy="90036"/>
            </a:xfrm>
            <a:prstGeom prst="rect">
              <a:avLst/>
            </a:prstGeom>
          </p:spPr>
        </p:pic>
      </p:grpSp>
    </p:spTree>
    <p:extLst>
      <p:ext uri="{BB962C8B-B14F-4D97-AF65-F5344CB8AC3E}">
        <p14:creationId xmlns:p14="http://schemas.microsoft.com/office/powerpoint/2010/main" val="9782713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모서리가 둥근 직사각형 58"/>
          <p:cNvSpPr/>
          <p:nvPr/>
        </p:nvSpPr>
        <p:spPr>
          <a:xfrm>
            <a:off x="354035" y="2983339"/>
            <a:ext cx="3486036" cy="3461604"/>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10" name="텍스트 개체 틀 9"/>
          <p:cNvSpPr>
            <a:spLocks noGrp="1"/>
          </p:cNvSpPr>
          <p:nvPr>
            <p:ph type="body" sz="quarter" idx="11"/>
          </p:nvPr>
        </p:nvSpPr>
        <p:spPr/>
        <p:txBody>
          <a:bodyPr>
            <a:normAutofit/>
          </a:bodyPr>
          <a:lstStyle/>
          <a:p>
            <a:pPr>
              <a:buFont typeface="+mj-lt"/>
              <a:buAutoNum type="arabicPeriod" startAt="3"/>
            </a:pPr>
            <a:r>
              <a:rPr kumimoji="1" lang="ko-KR" altLang="en-US" sz="500" dirty="0">
                <a:latin typeface="+mn-ea"/>
              </a:rPr>
              <a:t>차원값 </a:t>
            </a:r>
            <a:r>
              <a:rPr kumimoji="1" lang="en-US" altLang="ko-KR" sz="500" dirty="0">
                <a:latin typeface="+mn-ea"/>
              </a:rPr>
              <a:t>&gt;</a:t>
            </a:r>
            <a:r>
              <a:rPr kumimoji="1" lang="ko-KR" altLang="en-US" sz="500" dirty="0">
                <a:latin typeface="+mn-ea"/>
              </a:rPr>
              <a:t> 시간 타입</a:t>
            </a:r>
            <a:r>
              <a:rPr kumimoji="1" lang="en-US" altLang="ko-KR" sz="500" dirty="0">
                <a:latin typeface="+mn-ea"/>
              </a:rPr>
              <a:t> &gt;</a:t>
            </a:r>
            <a:r>
              <a:rPr kumimoji="1" lang="ko-KR" altLang="en-US" sz="500" dirty="0">
                <a:latin typeface="+mn-ea"/>
              </a:rPr>
              <a:t> </a:t>
            </a:r>
            <a:r>
              <a:rPr kumimoji="1" lang="en-US" altLang="ko-KR" sz="500" dirty="0">
                <a:latin typeface="+mn-ea"/>
              </a:rPr>
              <a:t>Granularity : Continuous</a:t>
            </a:r>
            <a:r>
              <a:rPr kumimoji="1" lang="ko-KR" altLang="en-US" sz="500" dirty="0">
                <a:latin typeface="+mn-ea"/>
              </a:rPr>
              <a:t> </a:t>
            </a:r>
            <a:r>
              <a:rPr kumimoji="1" lang="en-US" altLang="ko-KR" sz="500" dirty="0">
                <a:latin typeface="+mn-ea"/>
              </a:rPr>
              <a:t>&gt;</a:t>
            </a:r>
            <a:r>
              <a:rPr kumimoji="1" lang="ko-KR" altLang="en-US" sz="500" dirty="0">
                <a:latin typeface="+mn-ea"/>
              </a:rPr>
              <a:t> </a:t>
            </a:r>
            <a:r>
              <a:rPr kumimoji="1" lang="en-US" altLang="ko-KR" sz="500" dirty="0">
                <a:latin typeface="+mn-ea"/>
              </a:rPr>
              <a:t>None</a:t>
            </a:r>
            <a:endParaRPr lang="en-US" altLang="ko-KR" dirty="0">
              <a:latin typeface="+mn-ea"/>
            </a:endParaRPr>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(3)</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77</a:t>
            </a:fld>
            <a:endParaRPr lang="ko-KR" altLang="en-US" dirty="0">
              <a:solidFill>
                <a:prstClr val="white">
                  <a:lumMod val="50000"/>
                </a:prstClr>
              </a:solidFill>
              <a:latin typeface="+mn-ea"/>
              <a:ea typeface="+mn-ea"/>
            </a:endParaRPr>
          </a:p>
        </p:txBody>
      </p:sp>
      <p:sp>
        <p:nvSpPr>
          <p:cNvPr id="11" name="텍스트 개체 틀 10"/>
          <p:cNvSpPr>
            <a:spLocks noGrp="1"/>
          </p:cNvSpPr>
          <p:nvPr>
            <p:ph type="body" sz="quarter" idx="13"/>
          </p:nvPr>
        </p:nvSpPr>
        <p:spPr/>
        <p:txBody>
          <a:bodyPr>
            <a:normAutofit/>
          </a:bodyPr>
          <a:lstStyle/>
          <a:p>
            <a:r>
              <a:rPr lang="ko-KR" altLang="en-US" strike="sngStrike" dirty="0">
                <a:solidFill>
                  <a:schemeClr val="tx1">
                    <a:lumMod val="75000"/>
                    <a:lumOff val="25000"/>
                  </a:schemeClr>
                </a:solidFill>
                <a:latin typeface="+mn-ea"/>
                <a:ea typeface="+mn-ea"/>
              </a:rPr>
              <a:t>필터 설정</a:t>
            </a:r>
            <a:endParaRPr lang="en-US" altLang="ko-KR" strike="sngStrike" dirty="0">
              <a:solidFill>
                <a:schemeClr val="tx1">
                  <a:lumMod val="75000"/>
                  <a:lumOff val="25000"/>
                </a:schemeClr>
              </a:solidFill>
              <a:latin typeface="+mn-ea"/>
              <a:ea typeface="+mn-ea"/>
            </a:endParaRPr>
          </a:p>
          <a:p>
            <a:pPr lvl="1"/>
            <a:r>
              <a:rPr lang="ko-KR" altLang="en-US" strike="sngStrike" dirty="0">
                <a:solidFill>
                  <a:schemeClr val="tx1">
                    <a:lumMod val="75000"/>
                    <a:lumOff val="25000"/>
                  </a:schemeClr>
                </a:solidFill>
                <a:latin typeface="+mn-ea"/>
                <a:ea typeface="+mn-ea"/>
              </a:rPr>
              <a:t>필터링 범위</a:t>
            </a:r>
            <a:endParaRPr lang="en-US" altLang="ko-KR" strike="sngStrike" dirty="0">
              <a:solidFill>
                <a:schemeClr val="tx1">
                  <a:lumMod val="75000"/>
                  <a:lumOff val="25000"/>
                </a:schemeClr>
              </a:solidFill>
              <a:latin typeface="+mn-ea"/>
              <a:ea typeface="+mn-ea"/>
            </a:endParaRPr>
          </a:p>
          <a:p>
            <a:pPr lvl="2"/>
            <a:r>
              <a:rPr lang="ko-KR" altLang="en-US" strike="sngStrike" dirty="0">
                <a:solidFill>
                  <a:schemeClr val="tx1">
                    <a:lumMod val="75000"/>
                    <a:lumOff val="25000"/>
                  </a:schemeClr>
                </a:solidFill>
                <a:latin typeface="+mn-ea"/>
                <a:ea typeface="+mn-ea"/>
              </a:rPr>
              <a:t>글로벌 필터인 경우 </a:t>
            </a:r>
            <a:r>
              <a:rPr lang="en-US" altLang="ko-KR" strike="sngStrike" dirty="0">
                <a:solidFill>
                  <a:schemeClr val="tx1">
                    <a:lumMod val="75000"/>
                    <a:lumOff val="25000"/>
                  </a:schemeClr>
                </a:solidFill>
                <a:latin typeface="+mn-ea"/>
                <a:ea typeface="+mn-ea"/>
              </a:rPr>
              <a:t>:</a:t>
            </a:r>
            <a:r>
              <a:rPr lang="ko-KR" altLang="en-US" strike="sngStrike" dirty="0">
                <a:solidFill>
                  <a:schemeClr val="tx1">
                    <a:lumMod val="75000"/>
                    <a:lumOff val="25000"/>
                  </a:schemeClr>
                </a:solidFill>
                <a:latin typeface="+mn-ea"/>
                <a:ea typeface="+mn-ea"/>
              </a:rPr>
              <a:t> 글로벌 필터를 해제하시겠습니까</a:t>
            </a:r>
            <a:r>
              <a:rPr lang="en-US" altLang="ko-KR" strike="sngStrike" dirty="0">
                <a:solidFill>
                  <a:schemeClr val="tx1">
                    <a:lumMod val="75000"/>
                    <a:lumOff val="25000"/>
                  </a:schemeClr>
                </a:solidFill>
                <a:latin typeface="+mn-ea"/>
                <a:ea typeface="+mn-ea"/>
              </a:rPr>
              <a:t>?</a:t>
            </a:r>
          </a:p>
          <a:p>
            <a:pPr lvl="2"/>
            <a:r>
              <a:rPr lang="ko-KR" altLang="en-US" strike="sngStrike" dirty="0">
                <a:solidFill>
                  <a:schemeClr val="tx1">
                    <a:lumMod val="75000"/>
                    <a:lumOff val="25000"/>
                  </a:schemeClr>
                </a:solidFill>
                <a:latin typeface="+mn-ea"/>
                <a:ea typeface="+mn-ea"/>
              </a:rPr>
              <a:t>차트 종속필터인 경우 </a:t>
            </a:r>
            <a:r>
              <a:rPr lang="en-US" altLang="ko-KR" strike="sngStrike" dirty="0">
                <a:solidFill>
                  <a:schemeClr val="tx1">
                    <a:lumMod val="75000"/>
                    <a:lumOff val="25000"/>
                  </a:schemeClr>
                </a:solidFill>
                <a:latin typeface="+mn-ea"/>
                <a:ea typeface="+mn-ea"/>
              </a:rPr>
              <a:t>:</a:t>
            </a:r>
            <a:r>
              <a:rPr lang="ko-KR" altLang="en-US" strike="sngStrike" dirty="0">
                <a:solidFill>
                  <a:schemeClr val="tx1">
                    <a:lumMod val="75000"/>
                    <a:lumOff val="25000"/>
                  </a:schemeClr>
                </a:solidFill>
                <a:latin typeface="+mn-ea"/>
                <a:ea typeface="+mn-ea"/>
              </a:rPr>
              <a:t> 글로벌 필터로 적용하시겠습니까</a:t>
            </a:r>
            <a:r>
              <a:rPr lang="en-US" altLang="ko-KR" strike="sngStrike" dirty="0">
                <a:solidFill>
                  <a:schemeClr val="tx1">
                    <a:lumMod val="75000"/>
                    <a:lumOff val="25000"/>
                  </a:schemeClr>
                </a:solidFill>
                <a:latin typeface="+mn-ea"/>
                <a:ea typeface="+mn-ea"/>
              </a:rPr>
              <a:t>?</a:t>
            </a:r>
          </a:p>
          <a:p>
            <a:r>
              <a:rPr lang="en-US" altLang="ko-KR" b="1" dirty="0">
                <a:solidFill>
                  <a:srgbClr val="FF0000"/>
                </a:solidFill>
                <a:latin typeface="+mn-ea"/>
              </a:rPr>
              <a:t>Granularity</a:t>
            </a:r>
            <a:r>
              <a:rPr lang="ko-KR" altLang="en-US" b="1" dirty="0">
                <a:solidFill>
                  <a:srgbClr val="FF0000"/>
                </a:solidFill>
                <a:latin typeface="+mn-ea"/>
              </a:rPr>
              <a:t> </a:t>
            </a:r>
            <a:endParaRPr lang="en-US" altLang="ko-KR" b="1" dirty="0">
              <a:solidFill>
                <a:srgbClr val="FF0000"/>
              </a:solidFill>
              <a:latin typeface="+mn-ea"/>
            </a:endParaRPr>
          </a:p>
          <a:p>
            <a:pPr lvl="1"/>
            <a:r>
              <a:rPr kumimoji="1" lang="ko-KR" altLang="en-US" dirty="0">
                <a:solidFill>
                  <a:srgbClr val="FF0000"/>
                </a:solidFill>
                <a:latin typeface="+mn-ea"/>
              </a:rPr>
              <a:t>타임 타입인 컬럼은 </a:t>
            </a:r>
            <a:r>
              <a:rPr kumimoji="1" lang="en-US" altLang="ko-KR" dirty="0">
                <a:solidFill>
                  <a:srgbClr val="FF0000"/>
                </a:solidFill>
                <a:latin typeface="+mn-ea"/>
              </a:rPr>
              <a:t>granularity</a:t>
            </a:r>
            <a:r>
              <a:rPr kumimoji="1" lang="ko-KR" altLang="en-US" dirty="0">
                <a:solidFill>
                  <a:srgbClr val="FF0000"/>
                </a:solidFill>
                <a:latin typeface="+mn-ea"/>
              </a:rPr>
              <a:t>별로 필터를 추가할 수 있음</a:t>
            </a:r>
            <a:endParaRPr kumimoji="1" lang="en-US" altLang="ko-KR" dirty="0">
              <a:latin typeface="+mn-ea"/>
            </a:endParaRPr>
          </a:p>
          <a:p>
            <a:pPr lvl="1"/>
            <a:r>
              <a:rPr kumimoji="1" lang="en-US" altLang="ko-KR" dirty="0">
                <a:latin typeface="+mn-ea"/>
              </a:rPr>
              <a:t>granularity </a:t>
            </a:r>
            <a:r>
              <a:rPr kumimoji="1" lang="ko-KR" altLang="en-US" dirty="0">
                <a:latin typeface="+mn-ea"/>
              </a:rPr>
              <a:t>목록</a:t>
            </a:r>
            <a:endParaRPr kumimoji="1" lang="en-US" altLang="ko-KR" dirty="0">
              <a:latin typeface="+mn-ea"/>
            </a:endParaRPr>
          </a:p>
          <a:p>
            <a:pPr lvl="2"/>
            <a:r>
              <a:rPr kumimoji="1" lang="ko-KR" altLang="en-US" dirty="0">
                <a:latin typeface="+mn-ea"/>
              </a:rPr>
              <a:t>열기</a:t>
            </a:r>
            <a:r>
              <a:rPr kumimoji="1" lang="en-US" altLang="ko-KR" dirty="0">
                <a:latin typeface="+mn-ea"/>
              </a:rPr>
              <a:t>/</a:t>
            </a:r>
            <a:r>
              <a:rPr kumimoji="1" lang="ko-KR" altLang="en-US" dirty="0">
                <a:latin typeface="+mn-ea"/>
              </a:rPr>
              <a:t>닫기</a:t>
            </a:r>
            <a:r>
              <a:rPr kumimoji="1" lang="en-US" altLang="ko-KR" dirty="0">
                <a:latin typeface="+mn-ea"/>
              </a:rPr>
              <a:t>(default)</a:t>
            </a:r>
            <a:r>
              <a:rPr kumimoji="1" lang="ko-KR" altLang="en-US" dirty="0">
                <a:latin typeface="+mn-ea"/>
              </a:rPr>
              <a:t> 토글</a:t>
            </a:r>
            <a:endParaRPr kumimoji="1" lang="en-US" altLang="ko-KR" dirty="0">
              <a:latin typeface="+mn-ea"/>
            </a:endParaRPr>
          </a:p>
          <a:p>
            <a:pPr lvl="2"/>
            <a:r>
              <a:rPr kumimoji="1" lang="ko-KR" altLang="en-US" dirty="0">
                <a:solidFill>
                  <a:srgbClr val="FF0000"/>
                </a:solidFill>
                <a:latin typeface="+mn-ea"/>
              </a:rPr>
              <a:t>데이터소스에서 설정된 </a:t>
            </a:r>
            <a:r>
              <a:rPr kumimoji="1" lang="en-US" altLang="ko-KR" dirty="0">
                <a:solidFill>
                  <a:srgbClr val="FF0000"/>
                </a:solidFill>
                <a:latin typeface="+mn-ea"/>
              </a:rPr>
              <a:t>query granularity</a:t>
            </a:r>
            <a:r>
              <a:rPr kumimoji="1" lang="ko-KR" altLang="en-US" dirty="0">
                <a:solidFill>
                  <a:srgbClr val="FF0000"/>
                </a:solidFill>
                <a:latin typeface="+mn-ea"/>
              </a:rPr>
              <a:t> 단위와 같거나 큰 목록만 나옴</a:t>
            </a:r>
            <a:endParaRPr kumimoji="1" lang="en-US" altLang="ko-KR" dirty="0">
              <a:solidFill>
                <a:srgbClr val="FF0000"/>
              </a:solidFill>
              <a:latin typeface="+mn-ea"/>
            </a:endParaRPr>
          </a:p>
          <a:p>
            <a:pPr lvl="1"/>
            <a:r>
              <a:rPr lang="ko-KR" altLang="en-US" b="1" dirty="0">
                <a:solidFill>
                  <a:srgbClr val="FF0000"/>
                </a:solidFill>
                <a:latin typeface="+mn-ea"/>
              </a:rPr>
              <a:t>초기값 </a:t>
            </a:r>
            <a:r>
              <a:rPr lang="en-US" altLang="ko-KR" b="1" dirty="0">
                <a:solidFill>
                  <a:srgbClr val="FF0000"/>
                </a:solidFill>
                <a:latin typeface="+mn-ea"/>
              </a:rPr>
              <a:t>:</a:t>
            </a:r>
            <a:r>
              <a:rPr lang="ko-KR" altLang="en-US" b="1" dirty="0">
                <a:solidFill>
                  <a:srgbClr val="FF0000"/>
                </a:solidFill>
                <a:latin typeface="+mn-ea"/>
              </a:rPr>
              <a:t> </a:t>
            </a:r>
            <a:r>
              <a:rPr lang="en-US" altLang="ko-KR" b="1" dirty="0">
                <a:solidFill>
                  <a:srgbClr val="FF0000"/>
                </a:solidFill>
                <a:latin typeface="+mn-ea"/>
              </a:rPr>
              <a:t>None</a:t>
            </a:r>
          </a:p>
          <a:p>
            <a:r>
              <a:rPr lang="ko-KR" altLang="en-US" dirty="0">
                <a:solidFill>
                  <a:schemeClr val="tx1">
                    <a:lumMod val="75000"/>
                    <a:lumOff val="25000"/>
                  </a:schemeClr>
                </a:solidFill>
                <a:latin typeface="+mn-ea"/>
              </a:rPr>
              <a:t>선택 범위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a:t>
            </a:r>
            <a:r>
              <a:rPr lang="ko-KR" altLang="en-US" dirty="0">
                <a:solidFill>
                  <a:srgbClr val="FF0000"/>
                </a:solidFill>
                <a:latin typeface="+mn-ea"/>
              </a:rPr>
              <a:t>선택값에 따라 아래의 초기값 설정 </a:t>
            </a:r>
            <a:r>
              <a:rPr lang="en-US" altLang="ko-KR" dirty="0">
                <a:solidFill>
                  <a:srgbClr val="FF0000"/>
                </a:solidFill>
                <a:latin typeface="+mn-ea"/>
              </a:rPr>
              <a:t>UI</a:t>
            </a:r>
            <a:r>
              <a:rPr lang="ko-KR" altLang="en-US" dirty="0">
                <a:solidFill>
                  <a:srgbClr val="FF0000"/>
                </a:solidFill>
                <a:latin typeface="+mn-ea"/>
              </a:rPr>
              <a:t>가 달라짐</a:t>
            </a:r>
            <a:endParaRPr lang="en-US" altLang="ko-KR" dirty="0">
              <a:solidFill>
                <a:srgbClr val="FF0000"/>
              </a:solidFill>
              <a:latin typeface="+mn-ea"/>
            </a:endParaRPr>
          </a:p>
          <a:p>
            <a:pPr lvl="1"/>
            <a:r>
              <a:rPr lang="ko-KR" altLang="en-US" dirty="0">
                <a:solidFill>
                  <a:schemeClr val="tx1">
                    <a:lumMod val="75000"/>
                    <a:lumOff val="25000"/>
                  </a:schemeClr>
                </a:solidFill>
                <a:latin typeface="+mn-ea"/>
              </a:rPr>
              <a:t>모든 기간</a:t>
            </a:r>
            <a:r>
              <a:rPr lang="en-US" altLang="ko-KR" dirty="0">
                <a:solidFill>
                  <a:schemeClr val="tx1">
                    <a:lumMod val="75000"/>
                    <a:lumOff val="25000"/>
                  </a:schemeClr>
                </a:solidFill>
                <a:latin typeface="+mn-ea"/>
              </a:rPr>
              <a:t> (default)</a:t>
            </a:r>
            <a:r>
              <a:rPr lang="ko-KR" altLang="en-US" dirty="0">
                <a:solidFill>
                  <a:schemeClr val="tx1">
                    <a:lumMod val="75000"/>
                    <a:lumOff val="25000"/>
                  </a:schemeClr>
                </a:solidFill>
                <a:latin typeface="+mn-ea"/>
              </a:rPr>
              <a:t>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상대 기간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특정 기간</a:t>
            </a:r>
            <a:endParaRPr lang="en-US" altLang="ko-KR" dirty="0">
              <a:solidFill>
                <a:schemeClr val="tx1">
                  <a:lumMod val="75000"/>
                  <a:lumOff val="25000"/>
                </a:schemeClr>
              </a:solidFill>
              <a:latin typeface="+mn-ea"/>
              <a:ea typeface="+mn-ea"/>
            </a:endParaRPr>
          </a:p>
          <a:p>
            <a:pPr marL="85727" lvl="1" indent="0">
              <a:buNone/>
            </a:pPr>
            <a:r>
              <a:rPr lang="en-US" altLang="ko-KR" dirty="0">
                <a:solidFill>
                  <a:srgbClr val="FF0000"/>
                </a:solidFill>
                <a:latin typeface="+mn-ea"/>
              </a:rPr>
              <a:t>Granularity</a:t>
            </a:r>
            <a:r>
              <a:rPr lang="ko-KR" altLang="en-US" dirty="0">
                <a:solidFill>
                  <a:srgbClr val="FF0000"/>
                </a:solidFill>
                <a:latin typeface="+mn-ea"/>
              </a:rPr>
              <a:t>에 맞는 </a:t>
            </a:r>
            <a:r>
              <a:rPr lang="en-US" altLang="ko-KR" dirty="0">
                <a:solidFill>
                  <a:srgbClr val="FF0000"/>
                </a:solidFill>
                <a:latin typeface="+mn-ea"/>
              </a:rPr>
              <a:t>UI</a:t>
            </a:r>
            <a:r>
              <a:rPr lang="ko-KR" altLang="en-US" dirty="0">
                <a:solidFill>
                  <a:srgbClr val="FF0000"/>
                </a:solidFill>
                <a:latin typeface="+mn-ea"/>
              </a:rPr>
              <a:t> 출력</a:t>
            </a:r>
            <a:r>
              <a:rPr kumimoji="1" lang="ko-KR" altLang="en-US" dirty="0">
                <a:solidFill>
                  <a:srgbClr val="FF0000"/>
                </a:solidFill>
                <a:latin typeface="+mn-ea"/>
              </a:rPr>
              <a:t> </a:t>
            </a:r>
            <a:r>
              <a:rPr kumimoji="1" lang="ko-KR" altLang="en-US" dirty="0">
                <a:solidFill>
                  <a:srgbClr val="00B0F0"/>
                </a:solidFill>
                <a:latin typeface="+mn-ea"/>
              </a:rPr>
              <a:t>☞</a:t>
            </a:r>
            <a:r>
              <a:rPr lang="en-US" altLang="ko-KR" b="1" dirty="0">
                <a:solidFill>
                  <a:srgbClr val="FF0000"/>
                </a:solidFill>
                <a:latin typeface="+mn-ea"/>
              </a:rPr>
              <a:t> </a:t>
            </a:r>
            <a:r>
              <a:rPr lang="en-US" altLang="ko-KR" b="1" dirty="0">
                <a:solidFill>
                  <a:srgbClr val="00B0F0"/>
                </a:solidFill>
                <a:latin typeface="+mn-ea"/>
              </a:rPr>
              <a:t>Granularity</a:t>
            </a:r>
            <a:r>
              <a:rPr lang="ko-KR" altLang="en-US" b="1" dirty="0">
                <a:solidFill>
                  <a:srgbClr val="00B0F0"/>
                </a:solidFill>
                <a:latin typeface="+mn-ea"/>
              </a:rPr>
              <a:t> 별 설정 항목 및 </a:t>
            </a:r>
            <a:r>
              <a:rPr lang="en-US" altLang="ko-KR" b="1" dirty="0">
                <a:solidFill>
                  <a:srgbClr val="00B0F0"/>
                </a:solidFill>
                <a:latin typeface="+mn-ea"/>
              </a:rPr>
              <a:t>UI</a:t>
            </a:r>
            <a:r>
              <a:rPr lang="ko-KR" altLang="en-US" b="1" dirty="0">
                <a:solidFill>
                  <a:srgbClr val="00B0F0"/>
                </a:solidFill>
                <a:latin typeface="+mn-ea"/>
              </a:rPr>
              <a:t> 참고</a:t>
            </a:r>
            <a:endParaRPr lang="en-US" altLang="ko-KR" strike="sngStrike" dirty="0">
              <a:latin typeface="+mn-ea"/>
            </a:endParaRPr>
          </a:p>
          <a:p>
            <a:pPr lvl="1"/>
            <a:r>
              <a:rPr lang="ko-KR" altLang="en-US" dirty="0">
                <a:latin typeface="+mn-ea"/>
              </a:rPr>
              <a:t>선택 범위 </a:t>
            </a:r>
            <a:r>
              <a:rPr lang="en-US" altLang="ko-KR" dirty="0">
                <a:latin typeface="+mn-ea"/>
              </a:rPr>
              <a:t>:</a:t>
            </a:r>
            <a:r>
              <a:rPr lang="ko-KR" altLang="en-US" dirty="0">
                <a:latin typeface="+mn-ea"/>
              </a:rPr>
              <a:t> 전체 기간</a:t>
            </a:r>
            <a:endParaRPr lang="en-US" altLang="ko-KR" dirty="0">
              <a:latin typeface="+mn-ea"/>
            </a:endParaRPr>
          </a:p>
          <a:p>
            <a:pPr lvl="2"/>
            <a:r>
              <a:rPr lang="ko-KR" altLang="en-US" dirty="0">
                <a:latin typeface="+mn-ea"/>
              </a:rPr>
              <a:t>필터링하지 않는 것과 같은 결과를 가짐</a:t>
            </a:r>
            <a:endParaRPr lang="en-US" altLang="ko-KR" dirty="0">
              <a:latin typeface="+mn-ea"/>
            </a:endParaRPr>
          </a:p>
          <a:p>
            <a:pPr lvl="2"/>
            <a:r>
              <a:rPr lang="ko-KR" altLang="en-US" dirty="0">
                <a:latin typeface="+mn-ea"/>
              </a:rPr>
              <a:t>선택 시간 표현 </a:t>
            </a:r>
            <a:r>
              <a:rPr lang="en-US" altLang="ko-KR" dirty="0">
                <a:latin typeface="+mn-ea"/>
              </a:rPr>
              <a:t>:</a:t>
            </a:r>
            <a:r>
              <a:rPr lang="ko-KR" altLang="en-US" dirty="0">
                <a:latin typeface="+mn-ea"/>
              </a:rPr>
              <a:t> 가장 이른 시간 </a:t>
            </a:r>
            <a:r>
              <a:rPr lang="mr-IN" altLang="ko-KR" dirty="0">
                <a:latin typeface="+mn-ea"/>
              </a:rPr>
              <a:t>–</a:t>
            </a:r>
            <a:r>
              <a:rPr lang="ko-KR" altLang="en-US" dirty="0">
                <a:latin typeface="+mn-ea"/>
              </a:rPr>
              <a:t> 가장 최근 시간</a:t>
            </a:r>
            <a:endParaRPr lang="en-US" altLang="ko-KR" dirty="0">
              <a:latin typeface="+mn-ea"/>
            </a:endParaRPr>
          </a:p>
          <a:p>
            <a:pPr lvl="1"/>
            <a:r>
              <a:rPr lang="ko-KR" altLang="en-US" dirty="0">
                <a:latin typeface="+mn-ea"/>
              </a:rPr>
              <a:t>선택 범위 </a:t>
            </a:r>
            <a:r>
              <a:rPr lang="en-US" altLang="ko-KR" dirty="0">
                <a:latin typeface="+mn-ea"/>
              </a:rPr>
              <a:t>:</a:t>
            </a:r>
            <a:r>
              <a:rPr lang="ko-KR" altLang="en-US" dirty="0">
                <a:latin typeface="+mn-ea"/>
              </a:rPr>
              <a:t> 상대 기간</a:t>
            </a:r>
            <a:endParaRPr lang="en-US" altLang="ko-KR" dirty="0">
              <a:latin typeface="+mn-ea"/>
            </a:endParaRPr>
          </a:p>
          <a:p>
            <a:pPr lvl="2"/>
            <a:r>
              <a:rPr lang="ko-KR" altLang="en-US" dirty="0">
                <a:latin typeface="+mn-ea"/>
              </a:rPr>
              <a:t>이전 </a:t>
            </a:r>
            <a:r>
              <a:rPr lang="en-US" altLang="ko-KR" dirty="0">
                <a:latin typeface="+mn-ea"/>
              </a:rPr>
              <a:t>/</a:t>
            </a:r>
            <a:r>
              <a:rPr lang="ko-KR" altLang="en-US" dirty="0">
                <a:latin typeface="+mn-ea"/>
              </a:rPr>
              <a:t> 현재 </a:t>
            </a:r>
            <a:r>
              <a:rPr lang="en-US" altLang="ko-KR" dirty="0">
                <a:latin typeface="+mn-ea"/>
              </a:rPr>
              <a:t>/</a:t>
            </a:r>
            <a:r>
              <a:rPr lang="ko-KR" altLang="en-US" dirty="0">
                <a:latin typeface="+mn-ea"/>
              </a:rPr>
              <a:t> 이후 카테고리로 나누어서 오늘로 부터 상대 기간을 버튼식 </a:t>
            </a:r>
            <a:r>
              <a:rPr lang="en-US" altLang="ko-KR" dirty="0">
                <a:latin typeface="+mn-ea"/>
              </a:rPr>
              <a:t>UI</a:t>
            </a:r>
            <a:r>
              <a:rPr lang="ko-KR" altLang="en-US" dirty="0">
                <a:latin typeface="+mn-ea"/>
              </a:rPr>
              <a:t>로 선택할 수 있음</a:t>
            </a:r>
            <a:r>
              <a:rPr lang="en-US" altLang="ko-KR" dirty="0">
                <a:latin typeface="+mn-ea"/>
              </a:rPr>
              <a:t>.</a:t>
            </a:r>
            <a:r>
              <a:rPr lang="ko-KR" altLang="en-US" dirty="0">
                <a:latin typeface="+mn-ea"/>
              </a:rPr>
              <a:t> 단 하나의 상대 기간만 선택 가능</a:t>
            </a:r>
            <a:endParaRPr lang="en-US" altLang="ko-KR" dirty="0">
              <a:latin typeface="+mn-ea"/>
            </a:endParaRPr>
          </a:p>
          <a:p>
            <a:pPr lvl="2"/>
            <a:r>
              <a:rPr lang="ko-KR" altLang="en-US" dirty="0">
                <a:latin typeface="+mn-ea"/>
              </a:rPr>
              <a:t>상대 기간 종류는 화면 참고</a:t>
            </a:r>
            <a:endParaRPr lang="en-US" altLang="ko-KR" dirty="0">
              <a:latin typeface="+mn-ea"/>
            </a:endParaRPr>
          </a:p>
          <a:p>
            <a:pPr lvl="2"/>
            <a:r>
              <a:rPr lang="ko-KR" altLang="en-US" dirty="0">
                <a:latin typeface="+mn-ea"/>
              </a:rPr>
              <a:t>사용자 입력 기간 선택 시</a:t>
            </a:r>
            <a:r>
              <a:rPr lang="en-US" altLang="ko-KR" dirty="0">
                <a:latin typeface="+mn-ea"/>
              </a:rPr>
              <a:t>,</a:t>
            </a:r>
            <a:r>
              <a:rPr lang="ko-KR" altLang="en-US" dirty="0">
                <a:latin typeface="+mn-ea"/>
              </a:rPr>
              <a:t> 기간 수동 입력 </a:t>
            </a:r>
            <a:r>
              <a:rPr lang="en-US" altLang="ko-KR" dirty="0">
                <a:latin typeface="+mn-ea"/>
              </a:rPr>
              <a:t>UI</a:t>
            </a:r>
            <a:r>
              <a:rPr lang="ko-KR" altLang="en-US" dirty="0">
                <a:latin typeface="+mn-ea"/>
              </a:rPr>
              <a:t> 출력</a:t>
            </a:r>
            <a:endParaRPr lang="en-US" altLang="ko-KR" dirty="0">
              <a:latin typeface="+mn-ea"/>
            </a:endParaRPr>
          </a:p>
          <a:p>
            <a:pPr lvl="3"/>
            <a:r>
              <a:rPr lang="ko-KR" altLang="en-US" dirty="0">
                <a:solidFill>
                  <a:schemeClr val="tx1">
                    <a:lumMod val="75000"/>
                    <a:lumOff val="25000"/>
                  </a:schemeClr>
                </a:solidFill>
              </a:rPr>
              <a:t>숫자 입력 </a:t>
            </a:r>
            <a:r>
              <a:rPr lang="en-US" altLang="ko-KR" dirty="0">
                <a:solidFill>
                  <a:schemeClr val="tx1">
                    <a:lumMod val="75000"/>
                    <a:lumOff val="25000"/>
                  </a:schemeClr>
                </a:solidFill>
              </a:rPr>
              <a:t>:</a:t>
            </a:r>
            <a:r>
              <a:rPr lang="ko-KR" altLang="en-US" dirty="0">
                <a:solidFill>
                  <a:schemeClr val="tx1">
                    <a:lumMod val="75000"/>
                    <a:lumOff val="25000"/>
                  </a:schemeClr>
                </a:solidFill>
              </a:rPr>
              <a:t> 최대 </a:t>
            </a:r>
            <a:r>
              <a:rPr lang="en-US" altLang="ko-KR" dirty="0">
                <a:solidFill>
                  <a:schemeClr val="tx1">
                    <a:lumMod val="75000"/>
                    <a:lumOff val="25000"/>
                  </a:schemeClr>
                </a:solidFill>
              </a:rPr>
              <a:t>10</a:t>
            </a:r>
            <a:r>
              <a:rPr lang="ko-KR" altLang="en-US" dirty="0">
                <a:solidFill>
                  <a:schemeClr val="tx1">
                    <a:lumMod val="75000"/>
                    <a:lumOff val="25000"/>
                  </a:schemeClr>
                </a:solidFill>
              </a:rPr>
              <a:t>자리 </a:t>
            </a:r>
            <a:r>
              <a:rPr lang="en-US" altLang="ko-KR" dirty="0">
                <a:solidFill>
                  <a:schemeClr val="tx1">
                    <a:lumMod val="75000"/>
                    <a:lumOff val="25000"/>
                  </a:schemeClr>
                </a:solidFill>
              </a:rPr>
              <a:t>/</a:t>
            </a:r>
            <a:r>
              <a:rPr lang="ko-KR" altLang="en-US" dirty="0">
                <a:solidFill>
                  <a:schemeClr val="tx1">
                    <a:lumMod val="75000"/>
                    <a:lumOff val="25000"/>
                  </a:schemeClr>
                </a:solidFill>
              </a:rPr>
              <a:t> </a:t>
            </a:r>
            <a:r>
              <a:rPr lang="en-US" altLang="ko-KR" dirty="0">
                <a:solidFill>
                  <a:schemeClr val="tx1">
                    <a:lumMod val="75000"/>
                    <a:lumOff val="25000"/>
                  </a:schemeClr>
                </a:solidFill>
              </a:rPr>
              <a:t>default : 1</a:t>
            </a:r>
          </a:p>
          <a:p>
            <a:pPr lvl="3"/>
            <a:r>
              <a:rPr lang="ko-KR" altLang="en-US" dirty="0">
                <a:solidFill>
                  <a:schemeClr val="tx1">
                    <a:lumMod val="75000"/>
                    <a:lumOff val="25000"/>
                  </a:schemeClr>
                </a:solidFill>
              </a:rPr>
              <a:t>단위 선택 </a:t>
            </a:r>
            <a:r>
              <a:rPr lang="en-US" altLang="ko-KR" dirty="0">
                <a:solidFill>
                  <a:schemeClr val="tx1">
                    <a:lumMod val="75000"/>
                    <a:lumOff val="25000"/>
                  </a:schemeClr>
                </a:solidFill>
              </a:rPr>
              <a:t>:</a:t>
            </a:r>
            <a:r>
              <a:rPr lang="ko-KR" altLang="en-US" dirty="0">
                <a:solidFill>
                  <a:schemeClr val="tx1">
                    <a:lumMod val="75000"/>
                    <a:lumOff val="25000"/>
                  </a:schemeClr>
                </a:solidFill>
              </a:rPr>
              <a:t> 초 </a:t>
            </a:r>
            <a:r>
              <a:rPr lang="en-US" altLang="ko-KR" dirty="0">
                <a:solidFill>
                  <a:schemeClr val="tx1">
                    <a:lumMod val="75000"/>
                    <a:lumOff val="25000"/>
                  </a:schemeClr>
                </a:solidFill>
              </a:rPr>
              <a:t>/ </a:t>
            </a:r>
            <a:r>
              <a:rPr lang="ko-KR" altLang="en-US" dirty="0">
                <a:solidFill>
                  <a:schemeClr val="tx1">
                    <a:lumMod val="75000"/>
                    <a:lumOff val="25000"/>
                  </a:schemeClr>
                </a:solidFill>
              </a:rPr>
              <a:t>분 </a:t>
            </a:r>
            <a:r>
              <a:rPr lang="en-US" altLang="ko-KR" dirty="0">
                <a:solidFill>
                  <a:schemeClr val="tx1">
                    <a:lumMod val="75000"/>
                    <a:lumOff val="25000"/>
                  </a:schemeClr>
                </a:solidFill>
              </a:rPr>
              <a:t>/ </a:t>
            </a:r>
            <a:r>
              <a:rPr lang="ko-KR" altLang="en-US" dirty="0">
                <a:solidFill>
                  <a:schemeClr val="tx1">
                    <a:lumMod val="75000"/>
                    <a:lumOff val="25000"/>
                  </a:schemeClr>
                </a:solidFill>
              </a:rPr>
              <a:t>시간 </a:t>
            </a:r>
            <a:r>
              <a:rPr lang="en-US" altLang="ko-KR" dirty="0">
                <a:solidFill>
                  <a:schemeClr val="tx1">
                    <a:lumMod val="75000"/>
                    <a:lumOff val="25000"/>
                  </a:schemeClr>
                </a:solidFill>
              </a:rPr>
              <a:t>/ </a:t>
            </a:r>
            <a:r>
              <a:rPr lang="ko-KR" altLang="en-US" dirty="0">
                <a:solidFill>
                  <a:schemeClr val="tx1">
                    <a:lumMod val="75000"/>
                    <a:lumOff val="25000"/>
                  </a:schemeClr>
                </a:solidFill>
              </a:rPr>
              <a:t>일 </a:t>
            </a:r>
            <a:r>
              <a:rPr lang="en-US" altLang="ko-KR" dirty="0">
                <a:solidFill>
                  <a:schemeClr val="tx1">
                    <a:lumMod val="75000"/>
                    <a:lumOff val="25000"/>
                  </a:schemeClr>
                </a:solidFill>
              </a:rPr>
              <a:t>/ </a:t>
            </a:r>
            <a:r>
              <a:rPr lang="ko-KR" altLang="en-US" dirty="0">
                <a:solidFill>
                  <a:schemeClr val="tx1">
                    <a:lumMod val="75000"/>
                    <a:lumOff val="25000"/>
                  </a:schemeClr>
                </a:solidFill>
              </a:rPr>
              <a:t>주</a:t>
            </a:r>
            <a:r>
              <a:rPr lang="en-US" altLang="ko-KR" dirty="0">
                <a:solidFill>
                  <a:schemeClr val="tx1">
                    <a:lumMod val="75000"/>
                    <a:lumOff val="25000"/>
                  </a:schemeClr>
                </a:solidFill>
              </a:rPr>
              <a:t>(default)</a:t>
            </a:r>
            <a:r>
              <a:rPr lang="ko-KR" altLang="en-US" dirty="0">
                <a:solidFill>
                  <a:schemeClr val="tx1">
                    <a:lumMod val="75000"/>
                    <a:lumOff val="25000"/>
                  </a:schemeClr>
                </a:solidFill>
              </a:rPr>
              <a:t> </a:t>
            </a:r>
            <a:r>
              <a:rPr lang="en-US" altLang="ko-KR" dirty="0">
                <a:solidFill>
                  <a:schemeClr val="tx1">
                    <a:lumMod val="75000"/>
                    <a:lumOff val="25000"/>
                  </a:schemeClr>
                </a:solidFill>
              </a:rPr>
              <a:t>/ </a:t>
            </a:r>
            <a:r>
              <a:rPr lang="ko-KR" altLang="en-US" dirty="0">
                <a:solidFill>
                  <a:schemeClr val="tx1">
                    <a:lumMod val="75000"/>
                    <a:lumOff val="25000"/>
                  </a:schemeClr>
                </a:solidFill>
              </a:rPr>
              <a:t>월 </a:t>
            </a:r>
            <a:r>
              <a:rPr lang="en-US" altLang="ko-KR" dirty="0">
                <a:solidFill>
                  <a:schemeClr val="tx1">
                    <a:lumMod val="75000"/>
                    <a:lumOff val="25000"/>
                  </a:schemeClr>
                </a:solidFill>
              </a:rPr>
              <a:t>/ </a:t>
            </a:r>
            <a:r>
              <a:rPr lang="ko-KR" altLang="en-US" dirty="0">
                <a:solidFill>
                  <a:schemeClr val="tx1">
                    <a:lumMod val="75000"/>
                    <a:lumOff val="25000"/>
                  </a:schemeClr>
                </a:solidFill>
              </a:rPr>
              <a:t>분기 </a:t>
            </a:r>
            <a:r>
              <a:rPr lang="en-US" altLang="ko-KR" dirty="0">
                <a:solidFill>
                  <a:schemeClr val="tx1">
                    <a:lumMod val="75000"/>
                    <a:lumOff val="25000"/>
                  </a:schemeClr>
                </a:solidFill>
              </a:rPr>
              <a:t>/ </a:t>
            </a:r>
            <a:r>
              <a:rPr lang="ko-KR" altLang="en-US" dirty="0">
                <a:solidFill>
                  <a:schemeClr val="tx1">
                    <a:lumMod val="75000"/>
                    <a:lumOff val="25000"/>
                  </a:schemeClr>
                </a:solidFill>
              </a:rPr>
              <a:t>년</a:t>
            </a:r>
            <a:endParaRPr lang="en-US" altLang="ko-KR" dirty="0">
              <a:solidFill>
                <a:schemeClr val="tx1">
                  <a:lumMod val="75000"/>
                  <a:lumOff val="25000"/>
                </a:schemeClr>
              </a:solidFill>
            </a:endParaRPr>
          </a:p>
          <a:p>
            <a:pPr lvl="1"/>
            <a:r>
              <a:rPr lang="ko-KR" altLang="en-US" dirty="0">
                <a:latin typeface="+mn-ea"/>
              </a:rPr>
              <a:t>선택 범위 </a:t>
            </a:r>
            <a:r>
              <a:rPr lang="en-US" altLang="ko-KR" dirty="0">
                <a:latin typeface="+mn-ea"/>
              </a:rPr>
              <a:t>:</a:t>
            </a:r>
            <a:r>
              <a:rPr lang="ko-KR" altLang="en-US" dirty="0">
                <a:latin typeface="+mn-ea"/>
              </a:rPr>
              <a:t> 특정 기간</a:t>
            </a:r>
            <a:endParaRPr lang="en-US" altLang="ko-KR" dirty="0">
              <a:latin typeface="+mn-ea"/>
            </a:endParaRPr>
          </a:p>
          <a:p>
            <a:pPr lvl="2"/>
            <a:r>
              <a:rPr lang="ko-KR" altLang="en-US" dirty="0">
                <a:solidFill>
                  <a:schemeClr val="tx1">
                    <a:lumMod val="75000"/>
                    <a:lumOff val="25000"/>
                  </a:schemeClr>
                </a:solidFill>
                <a:latin typeface="+mn-ea"/>
              </a:rPr>
              <a:t>가장 이른 시간으로 설정</a:t>
            </a:r>
            <a:endParaRPr lang="en-US" altLang="ko-KR" dirty="0">
              <a:solidFill>
                <a:schemeClr val="tx1">
                  <a:lumMod val="75000"/>
                  <a:lumOff val="25000"/>
                </a:schemeClr>
              </a:solidFill>
              <a:latin typeface="+mn-ea"/>
            </a:endParaRPr>
          </a:p>
          <a:p>
            <a:pPr lvl="4"/>
            <a:r>
              <a:rPr lang="ko-KR" altLang="en-US" dirty="0">
                <a:solidFill>
                  <a:schemeClr val="tx1">
                    <a:lumMod val="75000"/>
                    <a:lumOff val="25000"/>
                  </a:schemeClr>
                </a:solidFill>
                <a:latin typeface="+mn-ea"/>
              </a:rPr>
              <a:t>체크해제</a:t>
            </a:r>
            <a:r>
              <a:rPr lang="en-US" altLang="ko-KR" dirty="0">
                <a:solidFill>
                  <a:schemeClr val="tx1">
                    <a:lumMod val="75000"/>
                    <a:lumOff val="25000"/>
                  </a:schemeClr>
                </a:solidFill>
                <a:latin typeface="+mn-ea"/>
              </a:rPr>
              <a:t>(default)</a:t>
            </a:r>
            <a:endParaRPr lang="en-US" altLang="ko-KR" dirty="0">
              <a:solidFill>
                <a:schemeClr val="tx1">
                  <a:lumMod val="75000"/>
                  <a:lumOff val="25000"/>
                </a:schemeClr>
              </a:solidFill>
              <a:latin typeface="+mn-ea"/>
              <a:sym typeface="Wingdings"/>
            </a:endParaRPr>
          </a:p>
          <a:p>
            <a:pPr lvl="4"/>
            <a:r>
              <a:rPr lang="ko-KR" altLang="en-US" dirty="0">
                <a:solidFill>
                  <a:schemeClr val="tx1">
                    <a:lumMod val="75000"/>
                    <a:lumOff val="25000"/>
                  </a:schemeClr>
                </a:solidFill>
                <a:latin typeface="+mn-ea"/>
                <a:sym typeface="Wingdings"/>
              </a:rPr>
              <a:t>체크 시</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From</a:t>
            </a:r>
            <a:r>
              <a:rPr lang="ko-KR" altLang="en-US" dirty="0">
                <a:solidFill>
                  <a:schemeClr val="tx1">
                    <a:lumMod val="75000"/>
                    <a:lumOff val="25000"/>
                  </a:schemeClr>
                </a:solidFill>
                <a:latin typeface="+mn-ea"/>
                <a:sym typeface="Wingdings"/>
              </a:rPr>
              <a:t> 입력창 비활성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’The earliest time’</a:t>
            </a:r>
            <a:r>
              <a:rPr lang="ko-KR" altLang="en-US" dirty="0">
                <a:solidFill>
                  <a:schemeClr val="tx1">
                    <a:lumMod val="75000"/>
                    <a:lumOff val="25000"/>
                  </a:schemeClr>
                </a:solidFill>
                <a:latin typeface="+mn-ea"/>
                <a:sym typeface="Wingdings"/>
              </a:rPr>
              <a:t> 문구 표시</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가장 최근 시간으로 설정 옵션</a:t>
            </a:r>
            <a:endParaRPr lang="en-US" altLang="ko-KR" dirty="0">
              <a:solidFill>
                <a:schemeClr val="tx1">
                  <a:lumMod val="75000"/>
                  <a:lumOff val="25000"/>
                </a:schemeClr>
              </a:solidFill>
              <a:latin typeface="+mn-ea"/>
            </a:endParaRPr>
          </a:p>
          <a:p>
            <a:pPr lvl="4"/>
            <a:r>
              <a:rPr lang="ko-KR" altLang="en-US" dirty="0">
                <a:solidFill>
                  <a:schemeClr val="tx1">
                    <a:lumMod val="75000"/>
                    <a:lumOff val="25000"/>
                  </a:schemeClr>
                </a:solidFill>
                <a:latin typeface="+mn-ea"/>
              </a:rPr>
              <a:t>체크해제</a:t>
            </a:r>
            <a:r>
              <a:rPr lang="en-US" altLang="ko-KR" dirty="0">
                <a:solidFill>
                  <a:schemeClr val="tx1">
                    <a:lumMod val="75000"/>
                    <a:lumOff val="25000"/>
                  </a:schemeClr>
                </a:solidFill>
                <a:latin typeface="+mn-ea"/>
              </a:rPr>
              <a:t>(default)</a:t>
            </a:r>
            <a:endParaRPr lang="en-US" altLang="ko-KR" dirty="0">
              <a:solidFill>
                <a:schemeClr val="tx1">
                  <a:lumMod val="75000"/>
                  <a:lumOff val="25000"/>
                </a:schemeClr>
              </a:solidFill>
              <a:latin typeface="+mn-ea"/>
              <a:sym typeface="Wingdings"/>
            </a:endParaRPr>
          </a:p>
          <a:p>
            <a:pPr lvl="4"/>
            <a:r>
              <a:rPr lang="ko-KR" altLang="en-US" dirty="0">
                <a:solidFill>
                  <a:schemeClr val="tx1">
                    <a:lumMod val="75000"/>
                    <a:lumOff val="25000"/>
                  </a:schemeClr>
                </a:solidFill>
                <a:latin typeface="+mn-ea"/>
                <a:sym typeface="Wingdings"/>
              </a:rPr>
              <a:t>체크 시</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to</a:t>
            </a:r>
            <a:r>
              <a:rPr lang="ko-KR" altLang="en-US" dirty="0">
                <a:solidFill>
                  <a:schemeClr val="tx1">
                    <a:lumMod val="75000"/>
                    <a:lumOff val="25000"/>
                  </a:schemeClr>
                </a:solidFill>
                <a:latin typeface="+mn-ea"/>
                <a:sym typeface="Wingdings"/>
              </a:rPr>
              <a:t> 입력창 비활성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‘The latest time’</a:t>
            </a:r>
            <a:r>
              <a:rPr lang="ko-KR" altLang="en-US" dirty="0">
                <a:solidFill>
                  <a:schemeClr val="tx1">
                    <a:lumMod val="75000"/>
                    <a:lumOff val="25000"/>
                  </a:schemeClr>
                </a:solidFill>
                <a:latin typeface="+mn-ea"/>
                <a:sym typeface="Wingdings"/>
              </a:rPr>
              <a:t> 문구 표시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기간 추가 버튼 </a:t>
            </a:r>
            <a:r>
              <a:rPr lang="ko-KR" altLang="en-US" u="sng" dirty="0">
                <a:solidFill>
                  <a:schemeClr val="tx1">
                    <a:lumMod val="75000"/>
                    <a:lumOff val="25000"/>
                  </a:schemeClr>
                </a:solidFill>
                <a:latin typeface="+mn-ea"/>
                <a:sym typeface="Wingdings"/>
              </a:rPr>
              <a:t>비활성</a:t>
            </a:r>
            <a:endParaRPr lang="en-US" altLang="ko-KR" u="sng"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기간 추가 가능</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 추가 시</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기간 범위 설정 </a:t>
            </a:r>
            <a:r>
              <a:rPr lang="en-US" altLang="ko-KR" dirty="0">
                <a:solidFill>
                  <a:schemeClr val="tx1">
                    <a:lumMod val="75000"/>
                    <a:lumOff val="25000"/>
                  </a:schemeClr>
                </a:solidFill>
                <a:latin typeface="+mn-ea"/>
              </a:rPr>
              <a:t>UI</a:t>
            </a:r>
            <a:r>
              <a:rPr lang="ko-KR" altLang="en-US" dirty="0">
                <a:solidFill>
                  <a:schemeClr val="tx1">
                    <a:lumMod val="75000"/>
                    <a:lumOff val="25000"/>
                  </a:schemeClr>
                </a:solidFill>
                <a:latin typeface="+mn-ea"/>
              </a:rPr>
              <a:t>가 한벌 더 생김</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기간이 한벌만 있는 경우</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기간 추가 버튼 </a:t>
            </a:r>
            <a:r>
              <a:rPr lang="ko-KR" altLang="en-US" u="sng" dirty="0">
                <a:solidFill>
                  <a:schemeClr val="tx1">
                    <a:lumMod val="75000"/>
                    <a:lumOff val="25000"/>
                  </a:schemeClr>
                </a:solidFill>
                <a:latin typeface="+mn-ea"/>
              </a:rPr>
              <a:t>비횔성</a:t>
            </a:r>
            <a:endParaRPr lang="en-US" altLang="ko-KR" u="sng"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마지막 기간 세트 삭제</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기간이 한세트만 남은 경우 삭제 불가</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삭제 버튼 </a:t>
            </a:r>
            <a:r>
              <a:rPr lang="ko-KR" altLang="en-US" u="sng" dirty="0">
                <a:solidFill>
                  <a:schemeClr val="tx1">
                    <a:lumMod val="75000"/>
                    <a:lumOff val="25000"/>
                  </a:schemeClr>
                </a:solidFill>
                <a:latin typeface="+mn-ea"/>
              </a:rPr>
              <a:t>없음</a:t>
            </a:r>
            <a:endParaRPr lang="en-US" altLang="ko-KR" dirty="0">
              <a:solidFill>
                <a:schemeClr val="tx1">
                  <a:lumMod val="75000"/>
                  <a:lumOff val="25000"/>
                </a:schemeClr>
              </a:solidFill>
              <a:latin typeface="+mn-ea"/>
              <a:ea typeface="+mn-ea"/>
            </a:endParaRPr>
          </a:p>
        </p:txBody>
      </p:sp>
      <p:sp>
        <p:nvSpPr>
          <p:cNvPr id="129" name="직사각형 128"/>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57" name="그룹 156"/>
          <p:cNvGrpSpPr/>
          <p:nvPr/>
        </p:nvGrpSpPr>
        <p:grpSpPr>
          <a:xfrm>
            <a:off x="347355" y="882340"/>
            <a:ext cx="3492716" cy="1751593"/>
            <a:chOff x="1938266" y="430241"/>
            <a:chExt cx="4052215" cy="1543391"/>
          </a:xfrm>
        </p:grpSpPr>
        <p:sp>
          <p:nvSpPr>
            <p:cNvPr id="158" name="모서리가 둥근 직사각형 58"/>
            <p:cNvSpPr/>
            <p:nvPr/>
          </p:nvSpPr>
          <p:spPr>
            <a:xfrm>
              <a:off x="1946016" y="430241"/>
              <a:ext cx="4044465" cy="1543391"/>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159" name="직선 연결선[R] 158"/>
            <p:cNvCxnSpPr/>
            <p:nvPr/>
          </p:nvCxnSpPr>
          <p:spPr>
            <a:xfrm>
              <a:off x="1938266" y="1599541"/>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60" name="직사각형 159"/>
          <p:cNvSpPr/>
          <p:nvPr/>
        </p:nvSpPr>
        <p:spPr>
          <a:xfrm>
            <a:off x="618937" y="916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grpSp>
        <p:nvGrpSpPr>
          <p:cNvPr id="161" name="그룹 160"/>
          <p:cNvGrpSpPr/>
          <p:nvPr/>
        </p:nvGrpSpPr>
        <p:grpSpPr>
          <a:xfrm>
            <a:off x="776191" y="2262994"/>
            <a:ext cx="2635916" cy="284559"/>
            <a:chOff x="2958860" y="4572000"/>
            <a:chExt cx="3036498" cy="327804"/>
          </a:xfrm>
        </p:grpSpPr>
        <p:pic>
          <p:nvPicPr>
            <p:cNvPr id="162" name="그림 161"/>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63" name="그룹 162"/>
            <p:cNvGrpSpPr/>
            <p:nvPr/>
          </p:nvGrpSpPr>
          <p:grpSpPr>
            <a:xfrm>
              <a:off x="3308320" y="4635650"/>
              <a:ext cx="2335049" cy="198223"/>
              <a:chOff x="3308320" y="4635650"/>
              <a:chExt cx="2335049" cy="198223"/>
            </a:xfrm>
          </p:grpSpPr>
          <p:sp>
            <p:nvSpPr>
              <p:cNvPr id="164" name="직사각형 163"/>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65" name="직사각형 164"/>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sp>
        <p:nvSpPr>
          <p:cNvPr id="167" name="모서리가 둥근 직사각형 166"/>
          <p:cNvSpPr/>
          <p:nvPr/>
        </p:nvSpPr>
        <p:spPr>
          <a:xfrm>
            <a:off x="2366219"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71" name="모서리가 둥근 직사각형 58"/>
          <p:cNvSpPr/>
          <p:nvPr/>
        </p:nvSpPr>
        <p:spPr>
          <a:xfrm>
            <a:off x="557021" y="1291442"/>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172" name="직선 연결선[R] 171"/>
          <p:cNvCxnSpPr/>
          <p:nvPr/>
        </p:nvCxnSpPr>
        <p:spPr>
          <a:xfrm>
            <a:off x="363271" y="1135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3" name="모서리가 둥근 직사각형 172"/>
          <p:cNvSpPr/>
          <p:nvPr/>
        </p:nvSpPr>
        <p:spPr>
          <a:xfrm>
            <a:off x="2728765"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175" name="그룹 174"/>
          <p:cNvGrpSpPr/>
          <p:nvPr/>
        </p:nvGrpSpPr>
        <p:grpSpPr>
          <a:xfrm>
            <a:off x="568256" y="1382481"/>
            <a:ext cx="815708" cy="111695"/>
            <a:chOff x="468637" y="1396774"/>
            <a:chExt cx="815708" cy="111695"/>
          </a:xfrm>
        </p:grpSpPr>
        <p:sp>
          <p:nvSpPr>
            <p:cNvPr id="176"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Granularity : None</a:t>
              </a:r>
            </a:p>
          </p:txBody>
        </p:sp>
        <p:pic>
          <p:nvPicPr>
            <p:cNvPr id="183" name="그림 18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grpSp>
        <p:nvGrpSpPr>
          <p:cNvPr id="184" name="그룹 183"/>
          <p:cNvGrpSpPr/>
          <p:nvPr/>
        </p:nvGrpSpPr>
        <p:grpSpPr>
          <a:xfrm>
            <a:off x="405901" y="940878"/>
            <a:ext cx="146758" cy="146758"/>
            <a:chOff x="2668658" y="2717367"/>
            <a:chExt cx="146758" cy="146758"/>
          </a:xfrm>
        </p:grpSpPr>
        <p:sp>
          <p:nvSpPr>
            <p:cNvPr id="185" name="직사각형 184"/>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86" name="그림 185"/>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187" name="제목 2"/>
          <p:cNvSpPr txBox="1">
            <a:spLocks/>
          </p:cNvSpPr>
          <p:nvPr/>
        </p:nvSpPr>
        <p:spPr bwMode="auto">
          <a:xfrm>
            <a:off x="3068257"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188" name="그룹 187"/>
          <p:cNvGrpSpPr/>
          <p:nvPr/>
        </p:nvGrpSpPr>
        <p:grpSpPr>
          <a:xfrm>
            <a:off x="3309093" y="943710"/>
            <a:ext cx="445240" cy="111608"/>
            <a:chOff x="1482525" y="4435689"/>
            <a:chExt cx="445240" cy="111608"/>
          </a:xfrm>
        </p:grpSpPr>
        <p:sp>
          <p:nvSpPr>
            <p:cNvPr id="189" name="직사각형 188"/>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90"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130" name="직사각형 129"/>
          <p:cNvSpPr/>
          <p:nvPr/>
        </p:nvSpPr>
        <p:spPr>
          <a:xfrm>
            <a:off x="554656" y="1721175"/>
            <a:ext cx="3137022" cy="2349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(No time filtering)</a:t>
            </a:r>
          </a:p>
        </p:txBody>
      </p:sp>
      <p:sp>
        <p:nvSpPr>
          <p:cNvPr id="89" name="직사각형 88"/>
          <p:cNvSpPr/>
          <p:nvPr/>
        </p:nvSpPr>
        <p:spPr>
          <a:xfrm>
            <a:off x="618937" y="3017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sp>
        <p:nvSpPr>
          <p:cNvPr id="96" name="모서리가 둥근 직사각형 95"/>
          <p:cNvSpPr/>
          <p:nvPr/>
        </p:nvSpPr>
        <p:spPr>
          <a:xfrm>
            <a:off x="2366219" y="3054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97" name="모서리가 둥근 직사각형 58"/>
          <p:cNvSpPr/>
          <p:nvPr/>
        </p:nvSpPr>
        <p:spPr>
          <a:xfrm>
            <a:off x="557021" y="3392442"/>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98" name="직선 연결선[R] 97"/>
          <p:cNvCxnSpPr/>
          <p:nvPr/>
        </p:nvCxnSpPr>
        <p:spPr>
          <a:xfrm>
            <a:off x="363271" y="3236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모서리가 둥근 직사각형 98"/>
          <p:cNvSpPr/>
          <p:nvPr/>
        </p:nvSpPr>
        <p:spPr>
          <a:xfrm>
            <a:off x="2728765" y="3054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100" name="그룹 99"/>
          <p:cNvGrpSpPr/>
          <p:nvPr/>
        </p:nvGrpSpPr>
        <p:grpSpPr>
          <a:xfrm>
            <a:off x="568256" y="3438075"/>
            <a:ext cx="815708" cy="111695"/>
            <a:chOff x="468637" y="1396774"/>
            <a:chExt cx="815708" cy="111695"/>
          </a:xfrm>
        </p:grpSpPr>
        <p:sp>
          <p:nvSpPr>
            <p:cNvPr id="101"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Granularity : None</a:t>
              </a:r>
            </a:p>
          </p:txBody>
        </p:sp>
        <p:pic>
          <p:nvPicPr>
            <p:cNvPr id="102" name="그림 101"/>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grpSp>
        <p:nvGrpSpPr>
          <p:cNvPr id="103" name="그룹 102"/>
          <p:cNvGrpSpPr/>
          <p:nvPr/>
        </p:nvGrpSpPr>
        <p:grpSpPr>
          <a:xfrm>
            <a:off x="405901" y="3041878"/>
            <a:ext cx="146758" cy="146758"/>
            <a:chOff x="2668658" y="2717367"/>
            <a:chExt cx="146758" cy="146758"/>
          </a:xfrm>
        </p:grpSpPr>
        <p:sp>
          <p:nvSpPr>
            <p:cNvPr id="104" name="직사각형 103"/>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05" name="그림 104"/>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106" name="제목 2"/>
          <p:cNvSpPr txBox="1">
            <a:spLocks/>
          </p:cNvSpPr>
          <p:nvPr/>
        </p:nvSpPr>
        <p:spPr bwMode="auto">
          <a:xfrm>
            <a:off x="3068257" y="3044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108" name="그룹 107"/>
          <p:cNvGrpSpPr/>
          <p:nvPr/>
        </p:nvGrpSpPr>
        <p:grpSpPr>
          <a:xfrm>
            <a:off x="3309093" y="3044710"/>
            <a:ext cx="445240" cy="111608"/>
            <a:chOff x="1482525" y="4435689"/>
            <a:chExt cx="445240" cy="111608"/>
          </a:xfrm>
        </p:grpSpPr>
        <p:sp>
          <p:nvSpPr>
            <p:cNvPr id="109" name="직사각형 108"/>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10"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2" name="그룹 1"/>
          <p:cNvGrpSpPr/>
          <p:nvPr/>
        </p:nvGrpSpPr>
        <p:grpSpPr>
          <a:xfrm>
            <a:off x="347355" y="6041707"/>
            <a:ext cx="3492716" cy="351919"/>
            <a:chOff x="347355" y="4485998"/>
            <a:chExt cx="3492716" cy="351919"/>
          </a:xfrm>
        </p:grpSpPr>
        <p:grpSp>
          <p:nvGrpSpPr>
            <p:cNvPr id="91" name="그룹 90"/>
            <p:cNvGrpSpPr/>
            <p:nvPr/>
          </p:nvGrpSpPr>
          <p:grpSpPr>
            <a:xfrm>
              <a:off x="776191" y="4553358"/>
              <a:ext cx="2635916" cy="284559"/>
              <a:chOff x="2958860" y="4572000"/>
              <a:chExt cx="3036498" cy="327804"/>
            </a:xfrm>
          </p:grpSpPr>
          <p:pic>
            <p:nvPicPr>
              <p:cNvPr id="92" name="그림 91"/>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93" name="그룹 92"/>
              <p:cNvGrpSpPr/>
              <p:nvPr/>
            </p:nvGrpSpPr>
            <p:grpSpPr>
              <a:xfrm>
                <a:off x="3308320" y="4635650"/>
                <a:ext cx="2335049" cy="198223"/>
                <a:chOff x="3308320" y="4635650"/>
                <a:chExt cx="2335049" cy="198223"/>
              </a:xfrm>
            </p:grpSpPr>
            <p:sp>
              <p:nvSpPr>
                <p:cNvPr id="94" name="직사각형 93"/>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95" name="직사각형 94"/>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cxnSp>
          <p:nvCxnSpPr>
            <p:cNvPr id="120" name="직선 연결선[R] 119"/>
            <p:cNvCxnSpPr/>
            <p:nvPr/>
          </p:nvCxnSpPr>
          <p:spPr>
            <a:xfrm>
              <a:off x="347355" y="4485998"/>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1" name="직사각형 120"/>
          <p:cNvSpPr/>
          <p:nvPr/>
        </p:nvSpPr>
        <p:spPr>
          <a:xfrm>
            <a:off x="524558" y="4801980"/>
            <a:ext cx="2988499"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a:solidFill>
                  <a:schemeClr val="tx1"/>
                </a:solidFill>
                <a:latin typeface="+mn-ea"/>
                <a:cs typeface="Nanum Gothic" charset="-127"/>
              </a:rPr>
              <a:t>Current</a:t>
            </a:r>
            <a:endParaRPr kumimoji="1" lang="en-US" altLang="ko-KR" sz="600" kern="1200" dirty="0">
              <a:solidFill>
                <a:schemeClr val="tx1"/>
              </a:solidFill>
              <a:latin typeface="+mn-ea"/>
              <a:cs typeface="Nanum Gothic" charset="-127"/>
            </a:endParaRPr>
          </a:p>
        </p:txBody>
      </p:sp>
      <p:grpSp>
        <p:nvGrpSpPr>
          <p:cNvPr id="122" name="그룹 121"/>
          <p:cNvGrpSpPr/>
          <p:nvPr/>
        </p:nvGrpSpPr>
        <p:grpSpPr>
          <a:xfrm>
            <a:off x="552659" y="4949821"/>
            <a:ext cx="2685044" cy="182004"/>
            <a:chOff x="3633165" y="1374848"/>
            <a:chExt cx="2685044" cy="182004"/>
          </a:xfrm>
        </p:grpSpPr>
        <p:sp>
          <p:nvSpPr>
            <p:cNvPr id="123" name="모서리가 둥근 직사각형 122"/>
            <p:cNvSpPr/>
            <p:nvPr/>
          </p:nvSpPr>
          <p:spPr>
            <a:xfrm>
              <a:off x="3633165" y="1374848"/>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Today</a:t>
              </a:r>
              <a:endParaRPr lang="ko-KR" altLang="en-US" sz="600" kern="1200" dirty="0">
                <a:solidFill>
                  <a:schemeClr val="tx1">
                    <a:lumMod val="75000"/>
                    <a:lumOff val="25000"/>
                  </a:schemeClr>
                </a:solidFill>
                <a:latin typeface="+mn-ea"/>
                <a:cs typeface="Nanum Gothic" charset="-127"/>
              </a:endParaRPr>
            </a:p>
          </p:txBody>
        </p:sp>
        <p:sp>
          <p:nvSpPr>
            <p:cNvPr id="124" name="모서리가 둥근 직사각형 123"/>
            <p:cNvSpPr/>
            <p:nvPr/>
          </p:nvSpPr>
          <p:spPr>
            <a:xfrm>
              <a:off x="4175985" y="1374848"/>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Week</a:t>
              </a:r>
              <a:endParaRPr lang="ko-KR" altLang="en-US" sz="600" kern="1200" dirty="0">
                <a:solidFill>
                  <a:schemeClr val="tx1">
                    <a:lumMod val="75000"/>
                    <a:lumOff val="25000"/>
                  </a:schemeClr>
                </a:solidFill>
                <a:latin typeface="+mn-ea"/>
                <a:cs typeface="Nanum Gothic" charset="-127"/>
              </a:endParaRPr>
            </a:p>
          </p:txBody>
        </p:sp>
        <p:sp>
          <p:nvSpPr>
            <p:cNvPr id="125" name="모서리가 둥근 직사각형 124"/>
            <p:cNvSpPr/>
            <p:nvPr/>
          </p:nvSpPr>
          <p:spPr>
            <a:xfrm>
              <a:off x="4718805" y="1374848"/>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Month</a:t>
              </a:r>
              <a:endParaRPr lang="ko-KR" altLang="en-US" sz="600" kern="1200" dirty="0">
                <a:solidFill>
                  <a:schemeClr val="tx1">
                    <a:lumMod val="75000"/>
                    <a:lumOff val="25000"/>
                  </a:schemeClr>
                </a:solidFill>
                <a:latin typeface="+mn-ea"/>
                <a:cs typeface="Nanum Gothic" charset="-127"/>
              </a:endParaRPr>
            </a:p>
          </p:txBody>
        </p:sp>
        <p:sp>
          <p:nvSpPr>
            <p:cNvPr id="126" name="모서리가 둥근 직사각형 125"/>
            <p:cNvSpPr/>
            <p:nvPr/>
          </p:nvSpPr>
          <p:spPr>
            <a:xfrm>
              <a:off x="5261625" y="1374848"/>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Quarter</a:t>
              </a:r>
              <a:endParaRPr lang="ko-KR" altLang="en-US" sz="600" kern="1200" dirty="0">
                <a:solidFill>
                  <a:schemeClr val="tx1">
                    <a:lumMod val="75000"/>
                    <a:lumOff val="25000"/>
                  </a:schemeClr>
                </a:solidFill>
                <a:latin typeface="+mn-ea"/>
                <a:cs typeface="Nanum Gothic" charset="-127"/>
              </a:endParaRPr>
            </a:p>
          </p:txBody>
        </p:sp>
        <p:sp>
          <p:nvSpPr>
            <p:cNvPr id="128" name="모서리가 둥근 직사각형 127"/>
            <p:cNvSpPr/>
            <p:nvPr/>
          </p:nvSpPr>
          <p:spPr>
            <a:xfrm>
              <a:off x="5804446" y="1374848"/>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Year</a:t>
              </a:r>
              <a:endParaRPr lang="ko-KR" altLang="en-US" sz="600" kern="1200" dirty="0">
                <a:solidFill>
                  <a:schemeClr val="tx1">
                    <a:lumMod val="75000"/>
                    <a:lumOff val="25000"/>
                  </a:schemeClr>
                </a:solidFill>
                <a:latin typeface="+mn-ea"/>
                <a:cs typeface="Nanum Gothic" charset="-127"/>
              </a:endParaRPr>
            </a:p>
          </p:txBody>
        </p:sp>
      </p:grpSp>
      <p:grpSp>
        <p:nvGrpSpPr>
          <p:cNvPr id="131" name="그룹 130"/>
          <p:cNvGrpSpPr/>
          <p:nvPr/>
        </p:nvGrpSpPr>
        <p:grpSpPr>
          <a:xfrm>
            <a:off x="552659" y="4297251"/>
            <a:ext cx="2685598" cy="182004"/>
            <a:chOff x="3633165" y="1841556"/>
            <a:chExt cx="2685598" cy="182004"/>
          </a:xfrm>
        </p:grpSpPr>
        <p:sp>
          <p:nvSpPr>
            <p:cNvPr id="132" name="모서리가 둥근 직사각형 131"/>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Yesterday</a:t>
              </a:r>
              <a:endParaRPr lang="ko-KR" altLang="en-US" sz="600" kern="1200" dirty="0">
                <a:solidFill>
                  <a:schemeClr val="tx1">
                    <a:lumMod val="75000"/>
                    <a:lumOff val="25000"/>
                  </a:schemeClr>
                </a:solidFill>
                <a:latin typeface="+mn-ea"/>
                <a:cs typeface="Nanum Gothic" charset="-127"/>
              </a:endParaRPr>
            </a:p>
          </p:txBody>
        </p:sp>
        <p:sp>
          <p:nvSpPr>
            <p:cNvPr id="133" name="모서리가 둥근 직사각형 132"/>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Week</a:t>
              </a:r>
              <a:endParaRPr lang="ko-KR" altLang="en-US" sz="600" kern="1200" dirty="0">
                <a:solidFill>
                  <a:schemeClr val="tx1">
                    <a:lumMod val="75000"/>
                    <a:lumOff val="25000"/>
                  </a:schemeClr>
                </a:solidFill>
                <a:latin typeface="+mn-ea"/>
                <a:cs typeface="Nanum Gothic" charset="-127"/>
              </a:endParaRPr>
            </a:p>
          </p:txBody>
        </p:sp>
        <p:sp>
          <p:nvSpPr>
            <p:cNvPr id="134" name="모서리가 둥근 직사각형 133"/>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Month</a:t>
              </a:r>
              <a:endParaRPr lang="ko-KR" altLang="en-US" sz="600" kern="1200" dirty="0">
                <a:solidFill>
                  <a:schemeClr val="tx1">
                    <a:lumMod val="75000"/>
                    <a:lumOff val="25000"/>
                  </a:schemeClr>
                </a:solidFill>
                <a:latin typeface="+mn-ea"/>
                <a:cs typeface="Nanum Gothic" charset="-127"/>
              </a:endParaRPr>
            </a:p>
          </p:txBody>
        </p:sp>
        <p:sp>
          <p:nvSpPr>
            <p:cNvPr id="135" name="모서리가 둥근 직사각형 134"/>
            <p:cNvSpPr/>
            <p:nvPr/>
          </p:nvSpPr>
          <p:spPr>
            <a:xfrm>
              <a:off x="5262042" y="1841556"/>
              <a:ext cx="513763" cy="182004"/>
            </a:xfrm>
            <a:prstGeom prst="roundRect">
              <a:avLst>
                <a:gd name="adj" fmla="val 18736"/>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Quarter</a:t>
              </a:r>
              <a:endParaRPr lang="ko-KR" altLang="en-US" sz="600" kern="1200" dirty="0">
                <a:solidFill>
                  <a:schemeClr val="tx1">
                    <a:lumMod val="75000"/>
                    <a:lumOff val="25000"/>
                  </a:schemeClr>
                </a:solidFill>
                <a:latin typeface="+mn-ea"/>
                <a:cs typeface="Nanum Gothic" charset="-127"/>
              </a:endParaRPr>
            </a:p>
          </p:txBody>
        </p:sp>
        <p:sp>
          <p:nvSpPr>
            <p:cNvPr id="136" name="모서리가 둥근 직사각형 135"/>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Year</a:t>
              </a:r>
              <a:endParaRPr lang="ko-KR" altLang="en-US" sz="600" kern="1200" dirty="0">
                <a:solidFill>
                  <a:schemeClr val="tx1">
                    <a:lumMod val="75000"/>
                    <a:lumOff val="25000"/>
                  </a:schemeClr>
                </a:solidFill>
                <a:latin typeface="+mn-ea"/>
                <a:cs typeface="Nanum Gothic" charset="-127"/>
              </a:endParaRPr>
            </a:p>
          </p:txBody>
        </p:sp>
      </p:grpSp>
      <p:sp>
        <p:nvSpPr>
          <p:cNvPr id="137" name="직사각형 136"/>
          <p:cNvSpPr/>
          <p:nvPr/>
        </p:nvSpPr>
        <p:spPr>
          <a:xfrm>
            <a:off x="524558" y="4154486"/>
            <a:ext cx="2988499"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Previous</a:t>
            </a:r>
            <a:endParaRPr kumimoji="1" lang="en-US" altLang="ko-KR" sz="600" kern="1200" dirty="0">
              <a:solidFill>
                <a:schemeClr val="tx1"/>
              </a:solidFill>
              <a:latin typeface="+mn-ea"/>
              <a:cs typeface="Nanum Gothic" charset="-127"/>
            </a:endParaRPr>
          </a:p>
        </p:txBody>
      </p:sp>
      <p:sp>
        <p:nvSpPr>
          <p:cNvPr id="138" name="모서리가 둥근 직사각형 137"/>
          <p:cNvSpPr/>
          <p:nvPr/>
        </p:nvSpPr>
        <p:spPr>
          <a:xfrm>
            <a:off x="552659" y="4506755"/>
            <a:ext cx="159940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Last </a:t>
            </a:r>
            <a:endParaRPr lang="ko-KR" altLang="en-US" sz="600" kern="1200" dirty="0">
              <a:solidFill>
                <a:schemeClr val="tx1">
                  <a:lumMod val="75000"/>
                  <a:lumOff val="25000"/>
                </a:schemeClr>
              </a:solidFill>
              <a:latin typeface="+mn-ea"/>
              <a:cs typeface="Nanum Gothic" charset="-127"/>
            </a:endParaRPr>
          </a:p>
        </p:txBody>
      </p:sp>
      <p:grpSp>
        <p:nvGrpSpPr>
          <p:cNvPr id="139" name="그룹 138"/>
          <p:cNvGrpSpPr/>
          <p:nvPr/>
        </p:nvGrpSpPr>
        <p:grpSpPr>
          <a:xfrm>
            <a:off x="552659" y="5440586"/>
            <a:ext cx="2685598" cy="182004"/>
            <a:chOff x="3633165" y="1841556"/>
            <a:chExt cx="2685598" cy="182004"/>
          </a:xfrm>
        </p:grpSpPr>
        <p:sp>
          <p:nvSpPr>
            <p:cNvPr id="140" name="모서리가 둥근 직사각형 139"/>
            <p:cNvSpPr/>
            <p:nvPr/>
          </p:nvSpPr>
          <p:spPr>
            <a:xfrm>
              <a:off x="3633165"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Tomorrow</a:t>
              </a:r>
              <a:endParaRPr lang="ko-KR" altLang="en-US" sz="600" kern="1200" dirty="0">
                <a:solidFill>
                  <a:schemeClr val="tx1">
                    <a:lumMod val="75000"/>
                    <a:lumOff val="25000"/>
                  </a:schemeClr>
                </a:solidFill>
                <a:latin typeface="+mn-ea"/>
                <a:cs typeface="Nanum Gothic" charset="-127"/>
              </a:endParaRPr>
            </a:p>
          </p:txBody>
        </p:sp>
        <p:sp>
          <p:nvSpPr>
            <p:cNvPr id="141" name="모서리가 둥근 직사각형 140"/>
            <p:cNvSpPr/>
            <p:nvPr/>
          </p:nvSpPr>
          <p:spPr>
            <a:xfrm>
              <a:off x="4176124"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Week</a:t>
              </a:r>
              <a:endParaRPr lang="ko-KR" altLang="en-US" sz="600" kern="1200" dirty="0">
                <a:solidFill>
                  <a:schemeClr val="tx1">
                    <a:lumMod val="75000"/>
                    <a:lumOff val="25000"/>
                  </a:schemeClr>
                </a:solidFill>
                <a:latin typeface="+mn-ea"/>
                <a:cs typeface="Nanum Gothic" charset="-127"/>
              </a:endParaRPr>
            </a:p>
          </p:txBody>
        </p:sp>
        <p:sp>
          <p:nvSpPr>
            <p:cNvPr id="142" name="모서리가 둥근 직사각형 141"/>
            <p:cNvSpPr/>
            <p:nvPr/>
          </p:nvSpPr>
          <p:spPr>
            <a:xfrm>
              <a:off x="4719083"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Month</a:t>
              </a:r>
              <a:endParaRPr lang="ko-KR" altLang="en-US" sz="600" kern="1200" dirty="0">
                <a:solidFill>
                  <a:schemeClr val="tx1">
                    <a:lumMod val="75000"/>
                    <a:lumOff val="25000"/>
                  </a:schemeClr>
                </a:solidFill>
                <a:latin typeface="+mn-ea"/>
                <a:cs typeface="Nanum Gothic" charset="-127"/>
              </a:endParaRPr>
            </a:p>
          </p:txBody>
        </p:sp>
        <p:sp>
          <p:nvSpPr>
            <p:cNvPr id="143" name="모서리가 둥근 직사각형 142"/>
            <p:cNvSpPr/>
            <p:nvPr/>
          </p:nvSpPr>
          <p:spPr>
            <a:xfrm>
              <a:off x="5262042"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Quarter</a:t>
              </a:r>
              <a:endParaRPr lang="ko-KR" altLang="en-US" sz="600" kern="1200" dirty="0">
                <a:solidFill>
                  <a:schemeClr val="tx1">
                    <a:lumMod val="75000"/>
                    <a:lumOff val="25000"/>
                  </a:schemeClr>
                </a:solidFill>
                <a:latin typeface="+mn-ea"/>
                <a:cs typeface="Nanum Gothic" charset="-127"/>
              </a:endParaRPr>
            </a:p>
          </p:txBody>
        </p:sp>
        <p:sp>
          <p:nvSpPr>
            <p:cNvPr id="144" name="모서리가 둥근 직사각형 143"/>
            <p:cNvSpPr/>
            <p:nvPr/>
          </p:nvSpPr>
          <p:spPr>
            <a:xfrm>
              <a:off x="5805000" y="1841556"/>
              <a:ext cx="51376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Year</a:t>
              </a:r>
              <a:endParaRPr lang="ko-KR" altLang="en-US" sz="600" kern="1200" dirty="0">
                <a:solidFill>
                  <a:schemeClr val="tx1">
                    <a:lumMod val="75000"/>
                    <a:lumOff val="25000"/>
                  </a:schemeClr>
                </a:solidFill>
                <a:latin typeface="+mn-ea"/>
                <a:cs typeface="Nanum Gothic" charset="-127"/>
              </a:endParaRPr>
            </a:p>
          </p:txBody>
        </p:sp>
      </p:grpSp>
      <p:sp>
        <p:nvSpPr>
          <p:cNvPr id="145" name="직사각형 144"/>
          <p:cNvSpPr/>
          <p:nvPr/>
        </p:nvSpPr>
        <p:spPr>
          <a:xfrm>
            <a:off x="524558" y="5297821"/>
            <a:ext cx="2988499"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kumimoji="1" lang="en-US" altLang="ko-KR" sz="600" dirty="0">
                <a:solidFill>
                  <a:schemeClr val="tx1"/>
                </a:solidFill>
                <a:latin typeface="+mn-ea"/>
                <a:cs typeface="Nanum Gothic" charset="-127"/>
              </a:rPr>
              <a:t>Next</a:t>
            </a:r>
            <a:endParaRPr kumimoji="1" lang="en-US" altLang="ko-KR" sz="600" kern="1200" dirty="0">
              <a:solidFill>
                <a:schemeClr val="tx1"/>
              </a:solidFill>
              <a:latin typeface="+mn-ea"/>
              <a:cs typeface="Nanum Gothic" charset="-127"/>
            </a:endParaRPr>
          </a:p>
        </p:txBody>
      </p:sp>
      <p:grpSp>
        <p:nvGrpSpPr>
          <p:cNvPr id="146" name="그룹 145"/>
          <p:cNvGrpSpPr/>
          <p:nvPr/>
        </p:nvGrpSpPr>
        <p:grpSpPr>
          <a:xfrm>
            <a:off x="1095480" y="4524476"/>
            <a:ext cx="1033484" cy="155242"/>
            <a:chOff x="2083358" y="3864181"/>
            <a:chExt cx="1163934" cy="155242"/>
          </a:xfrm>
          <a:solidFill>
            <a:schemeClr val="bg1">
              <a:lumMod val="95000"/>
            </a:schemeClr>
          </a:solidFill>
        </p:grpSpPr>
        <p:sp>
          <p:nvSpPr>
            <p:cNvPr id="147"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48"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49" name="모서리가 둥근 직사각형 148"/>
          <p:cNvSpPr/>
          <p:nvPr/>
        </p:nvSpPr>
        <p:spPr>
          <a:xfrm>
            <a:off x="552659" y="5656995"/>
            <a:ext cx="1599403"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a:t>
            </a:r>
            <a:endParaRPr lang="ko-KR" altLang="en-US" sz="600" kern="1200" dirty="0">
              <a:solidFill>
                <a:schemeClr val="tx1">
                  <a:lumMod val="75000"/>
                  <a:lumOff val="25000"/>
                </a:schemeClr>
              </a:solidFill>
              <a:latin typeface="+mn-ea"/>
              <a:cs typeface="Nanum Gothic" charset="-127"/>
            </a:endParaRPr>
          </a:p>
        </p:txBody>
      </p:sp>
      <p:grpSp>
        <p:nvGrpSpPr>
          <p:cNvPr id="150" name="그룹 149"/>
          <p:cNvGrpSpPr/>
          <p:nvPr/>
        </p:nvGrpSpPr>
        <p:grpSpPr>
          <a:xfrm>
            <a:off x="1095480" y="5674716"/>
            <a:ext cx="1033484" cy="155242"/>
            <a:chOff x="2083358" y="3864181"/>
            <a:chExt cx="1163934" cy="155242"/>
          </a:xfrm>
          <a:solidFill>
            <a:schemeClr val="bg1">
              <a:lumMod val="95000"/>
            </a:schemeClr>
          </a:solidFill>
        </p:grpSpPr>
        <p:sp>
          <p:nvSpPr>
            <p:cNvPr id="151" name="모서리가 둥근 직사각형 58"/>
            <p:cNvSpPr/>
            <p:nvPr/>
          </p:nvSpPr>
          <p:spPr>
            <a:xfrm>
              <a:off x="2083358" y="3864181"/>
              <a:ext cx="529981"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52" name="모서리가 둥근 직사각형 58"/>
            <p:cNvSpPr/>
            <p:nvPr/>
          </p:nvSpPr>
          <p:spPr>
            <a:xfrm>
              <a:off x="2634043" y="3864181"/>
              <a:ext cx="613249" cy="155242"/>
            </a:xfrm>
            <a:prstGeom prst="roundRect">
              <a:avLst>
                <a:gd name="adj" fmla="val 18736"/>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154" name="직사각형 153"/>
          <p:cNvSpPr/>
          <p:nvPr/>
        </p:nvSpPr>
        <p:spPr>
          <a:xfrm>
            <a:off x="554656" y="3785461"/>
            <a:ext cx="3137022" cy="234994"/>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2017 Q4</a:t>
            </a:r>
          </a:p>
        </p:txBody>
      </p:sp>
      <p:sp>
        <p:nvSpPr>
          <p:cNvPr id="155" name="모서리가 둥근 직사각형 58"/>
          <p:cNvSpPr/>
          <p:nvPr/>
        </p:nvSpPr>
        <p:spPr>
          <a:xfrm>
            <a:off x="4045375" y="882339"/>
            <a:ext cx="3486036" cy="3919641"/>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156" name="직사각형 155"/>
          <p:cNvSpPr/>
          <p:nvPr/>
        </p:nvSpPr>
        <p:spPr>
          <a:xfrm>
            <a:off x="4310277" y="916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sp>
        <p:nvSpPr>
          <p:cNvPr id="166" name="모서리가 둥근 직사각형 165"/>
          <p:cNvSpPr/>
          <p:nvPr/>
        </p:nvSpPr>
        <p:spPr>
          <a:xfrm>
            <a:off x="6057559"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68" name="모서리가 둥근 직사각형 58"/>
          <p:cNvSpPr/>
          <p:nvPr/>
        </p:nvSpPr>
        <p:spPr>
          <a:xfrm>
            <a:off x="4248361" y="1291442"/>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169" name="직선 연결선[R] 168"/>
          <p:cNvCxnSpPr/>
          <p:nvPr/>
        </p:nvCxnSpPr>
        <p:spPr>
          <a:xfrm>
            <a:off x="4054611" y="1135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모서리가 둥근 직사각형 169"/>
          <p:cNvSpPr/>
          <p:nvPr/>
        </p:nvSpPr>
        <p:spPr>
          <a:xfrm>
            <a:off x="6420105"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179" name="그룹 178"/>
          <p:cNvGrpSpPr/>
          <p:nvPr/>
        </p:nvGrpSpPr>
        <p:grpSpPr>
          <a:xfrm>
            <a:off x="4097241" y="940878"/>
            <a:ext cx="146758" cy="146758"/>
            <a:chOff x="2668658" y="2717367"/>
            <a:chExt cx="146758" cy="146758"/>
          </a:xfrm>
        </p:grpSpPr>
        <p:sp>
          <p:nvSpPr>
            <p:cNvPr id="180" name="직사각형 179"/>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181" name="그림 18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182" name="제목 2"/>
          <p:cNvSpPr txBox="1">
            <a:spLocks/>
          </p:cNvSpPr>
          <p:nvPr/>
        </p:nvSpPr>
        <p:spPr bwMode="auto">
          <a:xfrm>
            <a:off x="6759597"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191" name="그룹 190"/>
          <p:cNvGrpSpPr/>
          <p:nvPr/>
        </p:nvGrpSpPr>
        <p:grpSpPr>
          <a:xfrm>
            <a:off x="7000433" y="943710"/>
            <a:ext cx="445240" cy="111608"/>
            <a:chOff x="1482525" y="4435689"/>
            <a:chExt cx="445240" cy="111608"/>
          </a:xfrm>
        </p:grpSpPr>
        <p:sp>
          <p:nvSpPr>
            <p:cNvPr id="192" name="직사각형 191"/>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93"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grpSp>
        <p:nvGrpSpPr>
          <p:cNvPr id="202" name="그룹 201"/>
          <p:cNvGrpSpPr/>
          <p:nvPr/>
        </p:nvGrpSpPr>
        <p:grpSpPr>
          <a:xfrm>
            <a:off x="4038695" y="4321271"/>
            <a:ext cx="3492716" cy="351919"/>
            <a:chOff x="347355" y="4485998"/>
            <a:chExt cx="3492716" cy="351919"/>
          </a:xfrm>
        </p:grpSpPr>
        <p:grpSp>
          <p:nvGrpSpPr>
            <p:cNvPr id="203" name="그룹 202"/>
            <p:cNvGrpSpPr/>
            <p:nvPr/>
          </p:nvGrpSpPr>
          <p:grpSpPr>
            <a:xfrm>
              <a:off x="776191" y="4553358"/>
              <a:ext cx="2635916" cy="284559"/>
              <a:chOff x="2958860" y="4572000"/>
              <a:chExt cx="3036498" cy="327804"/>
            </a:xfrm>
          </p:grpSpPr>
          <p:pic>
            <p:nvPicPr>
              <p:cNvPr id="205" name="그림 204"/>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206" name="그룹 205"/>
              <p:cNvGrpSpPr/>
              <p:nvPr/>
            </p:nvGrpSpPr>
            <p:grpSpPr>
              <a:xfrm>
                <a:off x="3308320" y="4635650"/>
                <a:ext cx="2335049" cy="198223"/>
                <a:chOff x="3308320" y="4635650"/>
                <a:chExt cx="2335049" cy="198223"/>
              </a:xfrm>
            </p:grpSpPr>
            <p:sp>
              <p:nvSpPr>
                <p:cNvPr id="207" name="직사각형 206"/>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208" name="직사각형 20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cxnSp>
          <p:nvCxnSpPr>
            <p:cNvPr id="204" name="직선 연결선[R] 203"/>
            <p:cNvCxnSpPr/>
            <p:nvPr/>
          </p:nvCxnSpPr>
          <p:spPr>
            <a:xfrm>
              <a:off x="347355" y="4485998"/>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50" name="제목 2"/>
          <p:cNvSpPr txBox="1">
            <a:spLocks/>
          </p:cNvSpPr>
          <p:nvPr/>
        </p:nvSpPr>
        <p:spPr bwMode="auto">
          <a:xfrm>
            <a:off x="4254498" y="208107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52" name="모서리가 둥근 직사각형 58"/>
          <p:cNvSpPr/>
          <p:nvPr/>
        </p:nvSpPr>
        <p:spPr>
          <a:xfrm>
            <a:off x="4255576" y="195806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3" name="모서리가 둥근 직사각형 58"/>
          <p:cNvSpPr/>
          <p:nvPr/>
        </p:nvSpPr>
        <p:spPr>
          <a:xfrm>
            <a:off x="4853923" y="195806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55" name="모서리가 둥근 직사각형 254"/>
          <p:cNvSpPr/>
          <p:nvPr/>
        </p:nvSpPr>
        <p:spPr>
          <a:xfrm>
            <a:off x="4192826" y="409390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256" name="제목 2"/>
          <p:cNvSpPr txBox="1">
            <a:spLocks/>
          </p:cNvSpPr>
          <p:nvPr/>
        </p:nvSpPr>
        <p:spPr bwMode="auto">
          <a:xfrm>
            <a:off x="5598029" y="388342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57" name="모서리가 둥근 직사각형 58"/>
          <p:cNvSpPr/>
          <p:nvPr/>
        </p:nvSpPr>
        <p:spPr>
          <a:xfrm>
            <a:off x="5585225" y="195806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8" name="모서리가 둥근 직사각형 58"/>
          <p:cNvSpPr/>
          <p:nvPr/>
        </p:nvSpPr>
        <p:spPr>
          <a:xfrm>
            <a:off x="6183572" y="195806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74" name="모서리가 둥근 직사각형 58"/>
          <p:cNvSpPr/>
          <p:nvPr/>
        </p:nvSpPr>
        <p:spPr>
          <a:xfrm>
            <a:off x="4255576" y="243401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7" name="모서리가 둥근 직사각형 58"/>
          <p:cNvSpPr/>
          <p:nvPr/>
        </p:nvSpPr>
        <p:spPr>
          <a:xfrm>
            <a:off x="4853923" y="243401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78" name="모서리가 둥근 직사각형 58"/>
          <p:cNvSpPr/>
          <p:nvPr/>
        </p:nvSpPr>
        <p:spPr>
          <a:xfrm>
            <a:off x="5585225" y="243401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9" name="모서리가 둥근 직사각형 58"/>
          <p:cNvSpPr/>
          <p:nvPr/>
        </p:nvSpPr>
        <p:spPr>
          <a:xfrm>
            <a:off x="6183572" y="243401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80" name="모서리가 둥근 직사각형 58"/>
          <p:cNvSpPr/>
          <p:nvPr/>
        </p:nvSpPr>
        <p:spPr>
          <a:xfrm>
            <a:off x="4255576"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81" name="모서리가 둥근 직사각형 58"/>
          <p:cNvSpPr/>
          <p:nvPr/>
        </p:nvSpPr>
        <p:spPr>
          <a:xfrm>
            <a:off x="4853923"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82" name="모서리가 둥근 직사각형 58"/>
          <p:cNvSpPr/>
          <p:nvPr/>
        </p:nvSpPr>
        <p:spPr>
          <a:xfrm>
            <a:off x="5585225"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83" name="모서리가 둥근 직사각형 58"/>
          <p:cNvSpPr/>
          <p:nvPr/>
        </p:nvSpPr>
        <p:spPr>
          <a:xfrm>
            <a:off x="6183572"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92" name="직사각형 291"/>
          <p:cNvSpPr/>
          <p:nvPr/>
        </p:nvSpPr>
        <p:spPr>
          <a:xfrm>
            <a:off x="5560415" y="1821080"/>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93" name="직사각형 292"/>
          <p:cNvSpPr/>
          <p:nvPr/>
        </p:nvSpPr>
        <p:spPr>
          <a:xfrm>
            <a:off x="4240395" y="1821080"/>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94" name="직사각형 293"/>
          <p:cNvSpPr/>
          <p:nvPr/>
        </p:nvSpPr>
        <p:spPr>
          <a:xfrm>
            <a:off x="5560415" y="2299494"/>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95" name="직사각형 294"/>
          <p:cNvSpPr/>
          <p:nvPr/>
        </p:nvSpPr>
        <p:spPr>
          <a:xfrm>
            <a:off x="4240395" y="2299494"/>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96" name="직사각형 295"/>
          <p:cNvSpPr/>
          <p:nvPr/>
        </p:nvSpPr>
        <p:spPr>
          <a:xfrm>
            <a:off x="5560415" y="3607523"/>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97" name="직사각형 296"/>
          <p:cNvSpPr/>
          <p:nvPr/>
        </p:nvSpPr>
        <p:spPr>
          <a:xfrm>
            <a:off x="4240395" y="3607523"/>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grpSp>
        <p:nvGrpSpPr>
          <p:cNvPr id="298" name="그룹 297"/>
          <p:cNvGrpSpPr/>
          <p:nvPr/>
        </p:nvGrpSpPr>
        <p:grpSpPr>
          <a:xfrm>
            <a:off x="552659" y="1562737"/>
            <a:ext cx="3145226" cy="151261"/>
            <a:chOff x="4465184" y="1361650"/>
            <a:chExt cx="501426" cy="132138"/>
          </a:xfrm>
        </p:grpSpPr>
        <p:sp>
          <p:nvSpPr>
            <p:cNvPr id="299" name="직사각형 298"/>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a:t>
              </a:r>
            </a:p>
          </p:txBody>
        </p:sp>
        <p:sp>
          <p:nvSpPr>
            <p:cNvPr id="300" name="직사각형 299"/>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01" name="직사각형 300"/>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02" name="그룹 301"/>
          <p:cNvGrpSpPr/>
          <p:nvPr/>
        </p:nvGrpSpPr>
        <p:grpSpPr>
          <a:xfrm>
            <a:off x="548699" y="3626050"/>
            <a:ext cx="3145226" cy="151261"/>
            <a:chOff x="4465184" y="1361650"/>
            <a:chExt cx="501426" cy="132138"/>
          </a:xfrm>
        </p:grpSpPr>
        <p:sp>
          <p:nvSpPr>
            <p:cNvPr id="303" name="직사각형 302"/>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04" name="직사각형 303"/>
            <p:cNvSpPr/>
            <p:nvPr/>
          </p:nvSpPr>
          <p:spPr>
            <a:xfrm>
              <a:off x="4632326"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Relative</a:t>
              </a:r>
            </a:p>
          </p:txBody>
        </p:sp>
        <p:sp>
          <p:nvSpPr>
            <p:cNvPr id="305" name="직사각형 304"/>
            <p:cNvSpPr/>
            <p:nvPr/>
          </p:nvSpPr>
          <p:spPr>
            <a:xfrm>
              <a:off x="4799468"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306" name="그룹 305"/>
          <p:cNvGrpSpPr/>
          <p:nvPr/>
        </p:nvGrpSpPr>
        <p:grpSpPr>
          <a:xfrm>
            <a:off x="4230122" y="1560686"/>
            <a:ext cx="3145226" cy="151261"/>
            <a:chOff x="4465184" y="1361650"/>
            <a:chExt cx="501426" cy="132138"/>
          </a:xfrm>
        </p:grpSpPr>
        <p:sp>
          <p:nvSpPr>
            <p:cNvPr id="307" name="직사각형 306"/>
            <p:cNvSpPr/>
            <p:nvPr/>
          </p:nvSpPr>
          <p:spPr>
            <a:xfrm>
              <a:off x="4465184"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All time</a:t>
              </a:r>
            </a:p>
          </p:txBody>
        </p:sp>
        <p:sp>
          <p:nvSpPr>
            <p:cNvPr id="308" name="직사각형 307"/>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Relative</a:t>
              </a:r>
            </a:p>
          </p:txBody>
        </p:sp>
        <p:sp>
          <p:nvSpPr>
            <p:cNvPr id="311" name="직사각형 310"/>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320" name="타원 319"/>
          <p:cNvSpPr/>
          <p:nvPr/>
        </p:nvSpPr>
        <p:spPr>
          <a:xfrm>
            <a:off x="360484" y="11726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321" name="타원 320"/>
          <p:cNvSpPr/>
          <p:nvPr/>
        </p:nvSpPr>
        <p:spPr>
          <a:xfrm>
            <a:off x="360484" y="137673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grpSp>
        <p:nvGrpSpPr>
          <p:cNvPr id="329" name="그룹 328"/>
          <p:cNvGrpSpPr/>
          <p:nvPr/>
        </p:nvGrpSpPr>
        <p:grpSpPr>
          <a:xfrm>
            <a:off x="4252843" y="1382481"/>
            <a:ext cx="815708" cy="111695"/>
            <a:chOff x="468637" y="1396774"/>
            <a:chExt cx="815708" cy="111695"/>
          </a:xfrm>
        </p:grpSpPr>
        <p:sp>
          <p:nvSpPr>
            <p:cNvPr id="330" name="제목 2"/>
            <p:cNvSpPr txBox="1">
              <a:spLocks/>
            </p:cNvSpPr>
            <p:nvPr/>
          </p:nvSpPr>
          <p:spPr bwMode="auto">
            <a:xfrm>
              <a:off x="559263" y="1396774"/>
              <a:ext cx="725082"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Granularity : None</a:t>
              </a:r>
            </a:p>
          </p:txBody>
        </p:sp>
        <p:pic>
          <p:nvPicPr>
            <p:cNvPr id="333" name="그림 332"/>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sp>
        <p:nvSpPr>
          <p:cNvPr id="174" name="직사각형 173"/>
          <p:cNvSpPr/>
          <p:nvPr/>
        </p:nvSpPr>
        <p:spPr>
          <a:xfrm>
            <a:off x="6625255" y="6269266"/>
            <a:ext cx="2383516" cy="506526"/>
          </a:xfrm>
          <a:prstGeom prst="rect">
            <a:avLst/>
          </a:prstGeom>
          <a:solidFill>
            <a:schemeClr val="bg1">
              <a:lumMod val="9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mn-ea"/>
                <a:cs typeface="Nanum Gothic" charset="-127"/>
              </a:rPr>
              <a:t>NOTE. </a:t>
            </a:r>
          </a:p>
          <a:p>
            <a:r>
              <a:rPr kumimoji="1" lang="ko-KR" altLang="en-US" sz="600" b="1" dirty="0">
                <a:solidFill>
                  <a:schemeClr val="tx1"/>
                </a:solidFill>
                <a:latin typeface="+mn-ea"/>
                <a:cs typeface="Nanum Gothic" charset="-127"/>
              </a:rPr>
              <a:t>날짜</a:t>
            </a:r>
            <a:r>
              <a:rPr kumimoji="1" lang="en-US" altLang="ko-KR" sz="600" b="1" dirty="0">
                <a:solidFill>
                  <a:schemeClr val="tx1"/>
                </a:solidFill>
                <a:latin typeface="+mn-ea"/>
                <a:cs typeface="Nanum Gothic" charset="-127"/>
              </a:rPr>
              <a:t>,</a:t>
            </a:r>
            <a:r>
              <a:rPr kumimoji="1" lang="ko-KR" altLang="en-US" sz="600" b="1" dirty="0">
                <a:solidFill>
                  <a:schemeClr val="tx1"/>
                </a:solidFill>
                <a:latin typeface="+mn-ea"/>
                <a:cs typeface="Nanum Gothic" charset="-127"/>
              </a:rPr>
              <a:t> 시간 관련 정책</a:t>
            </a:r>
            <a:endParaRPr kumimoji="1" lang="en-US" altLang="ko-KR" sz="600" b="1" dirty="0">
              <a:solidFill>
                <a:schemeClr val="tx1"/>
              </a:solidFill>
              <a:latin typeface="+mn-ea"/>
              <a:cs typeface="Nanum Gothic" charset="-127"/>
            </a:endParaRPr>
          </a:p>
          <a:p>
            <a:pPr marL="90488" indent="-90488">
              <a:buFont typeface="+mj-lt"/>
              <a:buAutoNum type="arabicPeriod"/>
            </a:pPr>
            <a:r>
              <a:rPr lang="ko-KR" altLang="en-US" sz="600" dirty="0">
                <a:solidFill>
                  <a:prstClr val="black"/>
                </a:solidFill>
                <a:latin typeface="+mn-ea"/>
              </a:rPr>
              <a:t>날짜</a:t>
            </a:r>
            <a:r>
              <a:rPr lang="en-US" altLang="ko-KR" sz="600" dirty="0">
                <a:solidFill>
                  <a:prstClr val="black"/>
                </a:solidFill>
                <a:latin typeface="+mn-ea"/>
              </a:rPr>
              <a:t>,</a:t>
            </a:r>
            <a:r>
              <a:rPr lang="ko-KR" altLang="en-US" sz="600" dirty="0">
                <a:solidFill>
                  <a:prstClr val="black"/>
                </a:solidFill>
                <a:latin typeface="+mn-ea"/>
              </a:rPr>
              <a:t> 시간 형식 </a:t>
            </a:r>
            <a:r>
              <a:rPr lang="en-US" altLang="ko-KR" sz="600" dirty="0">
                <a:solidFill>
                  <a:prstClr val="black"/>
                </a:solidFill>
                <a:latin typeface="+mn-ea"/>
              </a:rPr>
              <a:t>:</a:t>
            </a:r>
            <a:r>
              <a:rPr lang="ko-KR" altLang="en-US" sz="600" dirty="0">
                <a:solidFill>
                  <a:prstClr val="black"/>
                </a:solidFill>
                <a:latin typeface="+mn-ea"/>
              </a:rPr>
              <a:t> </a:t>
            </a:r>
            <a:r>
              <a:rPr lang="en-US" altLang="ko-KR" sz="600" dirty="0" err="1">
                <a:solidFill>
                  <a:prstClr val="black"/>
                </a:solidFill>
                <a:latin typeface="+mn-ea"/>
              </a:rPr>
              <a:t>yyyy</a:t>
            </a:r>
            <a:r>
              <a:rPr lang="en-US" altLang="ko-KR" sz="600" dirty="0">
                <a:solidFill>
                  <a:prstClr val="black"/>
                </a:solidFill>
                <a:latin typeface="+mn-ea"/>
              </a:rPr>
              <a:t>-MM-</a:t>
            </a:r>
            <a:r>
              <a:rPr lang="en-US" altLang="ko-KR" sz="600" dirty="0" err="1">
                <a:solidFill>
                  <a:prstClr val="black"/>
                </a:solidFill>
                <a:latin typeface="+mn-ea"/>
              </a:rPr>
              <a:t>dd</a:t>
            </a:r>
            <a:r>
              <a:rPr lang="en-US" altLang="ko-KR" sz="600" dirty="0">
                <a:solidFill>
                  <a:prstClr val="black"/>
                </a:solidFill>
                <a:latin typeface="+mn-ea"/>
              </a:rPr>
              <a:t> </a:t>
            </a:r>
            <a:r>
              <a:rPr lang="en-US" altLang="ko-KR" sz="600" dirty="0" err="1">
                <a:solidFill>
                  <a:prstClr val="black"/>
                </a:solidFill>
                <a:latin typeface="+mn-ea"/>
              </a:rPr>
              <a:t>hh:mm:ss:sss</a:t>
            </a:r>
            <a:endParaRPr lang="en-US" altLang="ko-KR" sz="600" dirty="0">
              <a:solidFill>
                <a:prstClr val="black"/>
              </a:solidFill>
              <a:latin typeface="+mn-ea"/>
            </a:endParaRPr>
          </a:p>
          <a:p>
            <a:pPr marL="90488" indent="-90488">
              <a:buFont typeface="+mj-lt"/>
              <a:buAutoNum type="arabicPeriod"/>
            </a:pPr>
            <a:r>
              <a:rPr lang="en-US" altLang="ko-KR" sz="600" dirty="0">
                <a:solidFill>
                  <a:prstClr val="black"/>
                </a:solidFill>
                <a:latin typeface="+mn-ea"/>
              </a:rPr>
              <a:t>1</a:t>
            </a:r>
            <a:r>
              <a:rPr lang="ko-KR" altLang="en-US" sz="600" dirty="0">
                <a:solidFill>
                  <a:prstClr val="black"/>
                </a:solidFill>
                <a:latin typeface="+mn-ea"/>
              </a:rPr>
              <a:t>주의 시작은 월요일로 함</a:t>
            </a:r>
            <a:endParaRPr lang="en-US" altLang="ko-KR" sz="600" dirty="0">
              <a:solidFill>
                <a:prstClr val="black"/>
              </a:solidFill>
              <a:latin typeface="+mn-ea"/>
            </a:endParaRPr>
          </a:p>
        </p:txBody>
      </p:sp>
      <p:pic>
        <p:nvPicPr>
          <p:cNvPr id="177" name="그림 17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5779" y="2586818"/>
            <a:ext cx="942925" cy="951536"/>
          </a:xfrm>
          <a:prstGeom prst="rect">
            <a:avLst/>
          </a:prstGeom>
          <a:ln>
            <a:solidFill>
              <a:schemeClr val="bg1">
                <a:lumMod val="75000"/>
              </a:schemeClr>
            </a:solidFill>
          </a:ln>
        </p:spPr>
      </p:pic>
      <p:pic>
        <p:nvPicPr>
          <p:cNvPr id="178" name="그림 17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2330" y="2586818"/>
            <a:ext cx="942925" cy="951536"/>
          </a:xfrm>
          <a:prstGeom prst="rect">
            <a:avLst/>
          </a:prstGeom>
          <a:ln>
            <a:solidFill>
              <a:schemeClr val="bg1">
                <a:lumMod val="75000"/>
              </a:schemeClr>
            </a:solidFill>
          </a:ln>
        </p:spPr>
      </p:pic>
      <p:grpSp>
        <p:nvGrpSpPr>
          <p:cNvPr id="194" name="그룹 193"/>
          <p:cNvGrpSpPr/>
          <p:nvPr/>
        </p:nvGrpSpPr>
        <p:grpSpPr>
          <a:xfrm>
            <a:off x="4487095" y="5186172"/>
            <a:ext cx="2565972" cy="348264"/>
            <a:chOff x="8544324" y="4323343"/>
            <a:chExt cx="2565972" cy="348264"/>
          </a:xfrm>
        </p:grpSpPr>
        <p:sp>
          <p:nvSpPr>
            <p:cNvPr id="195" name="제목 2"/>
            <p:cNvSpPr txBox="1">
              <a:spLocks/>
            </p:cNvSpPr>
            <p:nvPr/>
          </p:nvSpPr>
          <p:spPr bwMode="auto">
            <a:xfrm>
              <a:off x="8582103" y="4559912"/>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196" name="제목 2"/>
            <p:cNvSpPr txBox="1">
              <a:spLocks/>
            </p:cNvSpPr>
            <p:nvPr/>
          </p:nvSpPr>
          <p:spPr bwMode="auto">
            <a:xfrm>
              <a:off x="8544324"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197" name="모서리가 둥근 직사각형 58"/>
            <p:cNvSpPr/>
            <p:nvPr/>
          </p:nvSpPr>
          <p:spPr>
            <a:xfrm>
              <a:off x="8583180" y="4436901"/>
              <a:ext cx="1240565"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The earliest time</a:t>
              </a:r>
              <a:endParaRPr lang="ko-KR" altLang="en-US" sz="600" dirty="0">
                <a:solidFill>
                  <a:prstClr val="black">
                    <a:lumMod val="75000"/>
                    <a:lumOff val="25000"/>
                  </a:prstClr>
                </a:solidFill>
                <a:latin typeface="+mn-ea"/>
                <a:cs typeface="Nanum Gothic" charset="-127"/>
              </a:endParaRPr>
            </a:p>
          </p:txBody>
        </p:sp>
        <p:sp>
          <p:nvSpPr>
            <p:cNvPr id="198" name="제목 2"/>
            <p:cNvSpPr txBox="1">
              <a:spLocks/>
            </p:cNvSpPr>
            <p:nvPr/>
          </p:nvSpPr>
          <p:spPr bwMode="auto">
            <a:xfrm>
              <a:off x="9882536"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199" name="제목 2"/>
            <p:cNvSpPr txBox="1">
              <a:spLocks/>
            </p:cNvSpPr>
            <p:nvPr/>
          </p:nvSpPr>
          <p:spPr bwMode="auto">
            <a:xfrm>
              <a:off x="9882536" y="455814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00" name="모서리가 둥근 직사각형 58"/>
            <p:cNvSpPr/>
            <p:nvPr/>
          </p:nvSpPr>
          <p:spPr>
            <a:xfrm>
              <a:off x="9869731" y="4436901"/>
              <a:ext cx="1240565"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The latest time</a:t>
              </a:r>
            </a:p>
          </p:txBody>
        </p:sp>
      </p:grpSp>
      <p:sp>
        <p:nvSpPr>
          <p:cNvPr id="201" name="직사각형 200"/>
          <p:cNvSpPr/>
          <p:nvPr/>
        </p:nvSpPr>
        <p:spPr>
          <a:xfrm>
            <a:off x="4447604" y="4989984"/>
            <a:ext cx="1318912" cy="138145"/>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ko-KR" altLang="en-US" sz="500" dirty="0">
                <a:latin typeface="+mn-ea"/>
                <a:cs typeface="Nanum Gothic" charset="-127"/>
                <a:sym typeface="Wingdings"/>
              </a:rPr>
              <a:t>가장 이른 시간</a:t>
            </a:r>
            <a:r>
              <a:rPr kumimoji="1" lang="en-US" altLang="ko-KR" sz="500" dirty="0">
                <a:latin typeface="+mn-ea"/>
                <a:cs typeface="Nanum Gothic" charset="-127"/>
                <a:sym typeface="Wingdings"/>
              </a:rPr>
              <a:t>,</a:t>
            </a:r>
            <a:r>
              <a:rPr kumimoji="1" lang="ko-KR" altLang="en-US" sz="500" dirty="0">
                <a:latin typeface="+mn-ea"/>
                <a:cs typeface="Nanum Gothic" charset="-127"/>
                <a:sym typeface="Wingdings"/>
              </a:rPr>
              <a:t> 가장 최근 시간 선택 시 </a:t>
            </a:r>
            <a:r>
              <a:rPr kumimoji="1" lang="en-US" altLang="ko-KR" sz="500" dirty="0">
                <a:latin typeface="+mn-ea"/>
                <a:cs typeface="Nanum Gothic" charset="-127"/>
                <a:sym typeface="Wingdings"/>
              </a:rPr>
              <a:t>UI</a:t>
            </a:r>
          </a:p>
        </p:txBody>
      </p:sp>
      <p:sp>
        <p:nvSpPr>
          <p:cNvPr id="209" name="직사각형 208"/>
          <p:cNvSpPr/>
          <p:nvPr/>
        </p:nvSpPr>
        <p:spPr>
          <a:xfrm>
            <a:off x="4447604" y="5128129"/>
            <a:ext cx="2741033" cy="522602"/>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grpSp>
        <p:nvGrpSpPr>
          <p:cNvPr id="210" name="그룹 209"/>
          <p:cNvGrpSpPr/>
          <p:nvPr/>
        </p:nvGrpSpPr>
        <p:grpSpPr>
          <a:xfrm>
            <a:off x="291832" y="543121"/>
            <a:ext cx="173209" cy="492300"/>
            <a:chOff x="236836" y="519323"/>
            <a:chExt cx="173209" cy="492300"/>
          </a:xfrm>
        </p:grpSpPr>
        <p:pic>
          <p:nvPicPr>
            <p:cNvPr id="211" name="그림 210"/>
            <p:cNvPicPr>
              <a:picLocks noChangeAspect="1"/>
            </p:cNvPicPr>
            <p:nvPr/>
          </p:nvPicPr>
          <p:blipFill rotWithShape="1">
            <a:blip r:embed="rId7">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212" name="직사각형 211"/>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213" name="직선 연결선[R] 212"/>
            <p:cNvCxnSpPr/>
            <p:nvPr/>
          </p:nvCxnSpPr>
          <p:spPr>
            <a:xfrm flipH="1">
              <a:off x="302880" y="609502"/>
              <a:ext cx="107165" cy="402121"/>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214" name="직선 연결선[R] 213"/>
            <p:cNvCxnSpPr/>
            <p:nvPr/>
          </p:nvCxnSpPr>
          <p:spPr>
            <a:xfrm>
              <a:off x="236836" y="609502"/>
              <a:ext cx="75012" cy="395660"/>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215" name="모서리가 둥근 직사각형 58"/>
          <p:cNvSpPr/>
          <p:nvPr/>
        </p:nvSpPr>
        <p:spPr>
          <a:xfrm>
            <a:off x="1066422" y="1341564"/>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a:solidFill>
                  <a:schemeClr val="tx1">
                    <a:lumMod val="75000"/>
                    <a:lumOff val="25000"/>
                  </a:schemeClr>
                </a:solidFill>
                <a:latin typeface="+mn-ea"/>
                <a:cs typeface="Nanum Gothic" charset="-127"/>
              </a:rPr>
              <a:t>None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216" name="모서리가 둥근 직사각형 58"/>
          <p:cNvSpPr/>
          <p:nvPr/>
        </p:nvSpPr>
        <p:spPr>
          <a:xfrm>
            <a:off x="4747625" y="1341564"/>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a:solidFill>
                  <a:schemeClr val="tx1">
                    <a:lumMod val="75000"/>
                    <a:lumOff val="25000"/>
                  </a:schemeClr>
                </a:solidFill>
                <a:latin typeface="+mn-ea"/>
                <a:cs typeface="Nanum Gothic" charset="-127"/>
              </a:rPr>
              <a:t>None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217" name="모서리가 둥근 직사각형 58"/>
          <p:cNvSpPr/>
          <p:nvPr/>
        </p:nvSpPr>
        <p:spPr>
          <a:xfrm>
            <a:off x="1066422" y="3403803"/>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a:solidFill>
                  <a:schemeClr val="tx1">
                    <a:lumMod val="75000"/>
                    <a:lumOff val="25000"/>
                  </a:schemeClr>
                </a:solidFill>
                <a:latin typeface="+mn-ea"/>
                <a:cs typeface="Nanum Gothic" charset="-127"/>
              </a:rPr>
              <a:t>None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218" name="타원 217"/>
          <p:cNvSpPr/>
          <p:nvPr/>
        </p:nvSpPr>
        <p:spPr>
          <a:xfrm>
            <a:off x="360484" y="158273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Tree>
    <p:extLst>
      <p:ext uri="{BB962C8B-B14F-4D97-AF65-F5344CB8AC3E}">
        <p14:creationId xmlns:p14="http://schemas.microsoft.com/office/powerpoint/2010/main" val="5642076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표 82"/>
          <p:cNvGraphicFramePr>
            <a:graphicFrameLocks noGrp="1"/>
          </p:cNvGraphicFramePr>
          <p:nvPr>
            <p:extLst/>
          </p:nvPr>
        </p:nvGraphicFramePr>
        <p:xfrm>
          <a:off x="4931566" y="618436"/>
          <a:ext cx="3339191" cy="6148116"/>
        </p:xfrm>
        <a:graphic>
          <a:graphicData uri="http://schemas.openxmlformats.org/drawingml/2006/table">
            <a:tbl>
              <a:tblPr/>
              <a:tblGrid>
                <a:gridCol w="459120">
                  <a:extLst>
                    <a:ext uri="{9D8B030D-6E8A-4147-A177-3AD203B41FA5}">
                      <a16:colId xmlns:a16="http://schemas.microsoft.com/office/drawing/2014/main" val="20000"/>
                    </a:ext>
                  </a:extLst>
                </a:gridCol>
                <a:gridCol w="669089">
                  <a:extLst>
                    <a:ext uri="{9D8B030D-6E8A-4147-A177-3AD203B41FA5}">
                      <a16:colId xmlns:a16="http://schemas.microsoft.com/office/drawing/2014/main" val="20001"/>
                    </a:ext>
                  </a:extLst>
                </a:gridCol>
                <a:gridCol w="1289241">
                  <a:extLst>
                    <a:ext uri="{9D8B030D-6E8A-4147-A177-3AD203B41FA5}">
                      <a16:colId xmlns:a16="http://schemas.microsoft.com/office/drawing/2014/main" val="20002"/>
                    </a:ext>
                  </a:extLst>
                </a:gridCol>
                <a:gridCol w="921741">
                  <a:extLst>
                    <a:ext uri="{9D8B030D-6E8A-4147-A177-3AD203B41FA5}">
                      <a16:colId xmlns:a16="http://schemas.microsoft.com/office/drawing/2014/main" val="20003"/>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7">
                  <a:txBody>
                    <a:bodyPr/>
                    <a:lstStyle/>
                    <a:p>
                      <a:pPr algn="l" rtl="0" fontAlgn="ctr"/>
                      <a:r>
                        <a:rPr lang="en-US" altLang="ko-KR" sz="600" b="0" i="0" u="none" strike="noStrike" dirty="0">
                          <a:solidFill>
                            <a:schemeClr val="tx1"/>
                          </a:solidFill>
                          <a:effectLst/>
                          <a:latin typeface="+mn-ea"/>
                          <a:ea typeface="+mn-ea"/>
                        </a:rPr>
                        <a:t>Previous</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Last...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분기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지난분기</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달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지난주</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어제</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시간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초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rowSpan="5">
                  <a:txBody>
                    <a:bodyPr/>
                    <a:lstStyle/>
                    <a:p>
                      <a:pPr algn="l" rtl="0" fontAlgn="ctr"/>
                      <a:r>
                        <a:rPr lang="en-US" sz="600" b="0" i="0" u="none" strike="noStrike" dirty="0">
                          <a:solidFill>
                            <a:schemeClr val="tx1"/>
                          </a:solidFill>
                          <a:effectLst/>
                          <a:latin typeface="+mn-ea"/>
                          <a:ea typeface="+mn-ea"/>
                        </a:rPr>
                        <a:t>Next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Tomorrow</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내일</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Next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다음주 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month</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다음달</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quarter</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다음분기</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year</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내년</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Granularity : Continuous &gt; None</a:t>
            </a:r>
            <a:endParaRPr kumimoji="1" lang="ko-KR" altLang="en-US" dirty="0"/>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(4)</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78</a:t>
            </a:fld>
            <a:endParaRPr lang="ko-KR" altLang="en-US" dirty="0">
              <a:solidFill>
                <a:prstClr val="white">
                  <a:lumMod val="50000"/>
                </a:prstClr>
              </a:solidFill>
            </a:endParaRPr>
          </a:p>
        </p:txBody>
      </p:sp>
      <p:graphicFrame>
        <p:nvGraphicFramePr>
          <p:cNvPr id="18" name="표 17"/>
          <p:cNvGraphicFramePr>
            <a:graphicFrameLocks noGrp="1"/>
          </p:cNvGraphicFramePr>
          <p:nvPr>
            <p:extLst/>
          </p:nvPr>
        </p:nvGraphicFramePr>
        <p:xfrm>
          <a:off x="158111" y="618436"/>
          <a:ext cx="4391446" cy="6148116"/>
        </p:xfrm>
        <a:graphic>
          <a:graphicData uri="http://schemas.openxmlformats.org/drawingml/2006/table">
            <a:tbl>
              <a:tblPr/>
              <a:tblGrid>
                <a:gridCol w="811948">
                  <a:extLst>
                    <a:ext uri="{9D8B030D-6E8A-4147-A177-3AD203B41FA5}">
                      <a16:colId xmlns:a16="http://schemas.microsoft.com/office/drawing/2014/main" val="20000"/>
                    </a:ext>
                  </a:extLst>
                </a:gridCol>
                <a:gridCol w="508884">
                  <a:extLst>
                    <a:ext uri="{9D8B030D-6E8A-4147-A177-3AD203B41FA5}">
                      <a16:colId xmlns:a16="http://schemas.microsoft.com/office/drawing/2014/main" val="20001"/>
                    </a:ext>
                  </a:extLst>
                </a:gridCol>
                <a:gridCol w="834887">
                  <a:extLst>
                    <a:ext uri="{9D8B030D-6E8A-4147-A177-3AD203B41FA5}">
                      <a16:colId xmlns:a16="http://schemas.microsoft.com/office/drawing/2014/main" val="20002"/>
                    </a:ext>
                  </a:extLst>
                </a:gridCol>
                <a:gridCol w="1367624">
                  <a:extLst>
                    <a:ext uri="{9D8B030D-6E8A-4147-A177-3AD203B41FA5}">
                      <a16:colId xmlns:a16="http://schemas.microsoft.com/office/drawing/2014/main" val="20003"/>
                    </a:ext>
                  </a:extLst>
                </a:gridCol>
                <a:gridCol w="868103">
                  <a:extLst>
                    <a:ext uri="{9D8B030D-6E8A-4147-A177-3AD203B41FA5}">
                      <a16:colId xmlns:a16="http://schemas.microsoft.com/office/drawing/2014/main" val="20004"/>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Granularity</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12">
                  <a:txBody>
                    <a:bodyPr/>
                    <a:lstStyle/>
                    <a:p>
                      <a:pPr algn="l" rtl="0" fontAlgn="ctr"/>
                      <a:r>
                        <a:rPr lang="en-US" altLang="ko-KR" sz="600" b="0" i="0" u="none" strike="noStrike" dirty="0">
                          <a:solidFill>
                            <a:schemeClr val="tx1"/>
                          </a:solidFill>
                          <a:effectLst/>
                          <a:latin typeface="+mn-ea"/>
                          <a:ea typeface="+mn-ea"/>
                        </a:rPr>
                        <a:t>Continuous &gt; None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chemeClr val="tx1"/>
                          </a:solidFill>
                          <a:effectLst/>
                          <a:latin typeface="+mn-ea"/>
                          <a:ea typeface="+mn-ea"/>
                        </a:rPr>
                        <a:t>All time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rtl="0" fontAlgn="ctr"/>
                      <a:r>
                        <a:rPr lang="en-US" altLang="ko-KR" sz="600" b="0" i="0" u="none" strike="noStrike" dirty="0">
                          <a:solidFill>
                            <a:schemeClr val="tx1"/>
                          </a:solidFill>
                          <a:effectLst/>
                          <a:latin typeface="+mn-ea"/>
                          <a:ea typeface="+mn-ea"/>
                        </a:rPr>
                        <a:t>Current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Today</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오늘</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week</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이번주</a:t>
                      </a:r>
                      <a:r>
                        <a:rPr lang="en-US" altLang="ko-KR" sz="600" b="0" i="0" u="none" strike="noStrike" dirty="0">
                          <a:solidFill>
                            <a:schemeClr val="tx1"/>
                          </a:solidFill>
                          <a:effectLst/>
                          <a:latin typeface="+mn-ea"/>
                          <a:ea typeface="+mn-ea"/>
                        </a:rPr>
                        <a:t> (</a:t>
                      </a:r>
                      <a:r>
                        <a:rPr lang="ko-KR" altLang="en-US" sz="600" b="0" i="0" u="none" strike="noStrike" dirty="0">
                          <a:solidFill>
                            <a:schemeClr val="tx1"/>
                          </a:solidFill>
                          <a:effectLst/>
                          <a:latin typeface="+mn-ea"/>
                          <a:ea typeface="+mn-ea"/>
                        </a:rPr>
                        <a:t>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r>
                        <a:rPr lang="en-US" altLang="ko-KR" sz="600" b="0" i="0" u="none" strike="noStrike" dirty="0">
                          <a:solidFill>
                            <a:schemeClr val="tx1"/>
                          </a:solidFill>
                          <a:effectLst/>
                          <a:latin typeface="+mn-ea"/>
                          <a:ea typeface="+mn-ea"/>
                        </a:rPr>
                        <a: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month</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이번달</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quarter</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이번분기</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year</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올해</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6">
                  <a:txBody>
                    <a:bodyPr/>
                    <a:lstStyle/>
                    <a:p>
                      <a:pPr algn="l" rtl="0" fontAlgn="ctr"/>
                      <a:r>
                        <a:rPr lang="en-US" altLang="ko-KR" sz="600" b="0" i="0" u="none" strike="noStrike" dirty="0">
                          <a:solidFill>
                            <a:schemeClr val="tx1"/>
                          </a:solidFill>
                          <a:effectLst/>
                          <a:latin typeface="+mn-ea"/>
                          <a:ea typeface="+mn-ea"/>
                        </a:rPr>
                        <a:t>Previous</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Yesterday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어제</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Previous week</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r>
                        <a:rPr lang="en-US" altLang="ko-KR" sz="600" b="0" i="0" u="none" strike="noStrike" dirty="0">
                          <a:solidFill>
                            <a:schemeClr val="tx1"/>
                          </a:solidFill>
                          <a:effectLst/>
                          <a:latin typeface="+mn-ea"/>
                          <a:ea typeface="+mn-ea"/>
                        </a:rPr>
                        <a:t>)</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month</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지난달</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quarter</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지난분기</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year</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작년</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Last...</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올해</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17" name="모서리가 둥근 직사각형 16"/>
          <p:cNvSpPr/>
          <p:nvPr/>
        </p:nvSpPr>
        <p:spPr>
          <a:xfrm>
            <a:off x="-2506650" y="146834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Today     </a:t>
            </a:r>
            <a:r>
              <a:rPr lang="ko-KR" altLang="en-US" sz="600" kern="1200" dirty="0">
                <a:solidFill>
                  <a:schemeClr val="tx1">
                    <a:lumMod val="75000"/>
                    <a:lumOff val="25000"/>
                  </a:schemeClr>
                </a:solidFill>
                <a:latin typeface="+mn-ea"/>
                <a:cs typeface="Nanum Gothic" charset="-127"/>
              </a:rPr>
              <a:t>▼</a:t>
            </a:r>
          </a:p>
        </p:txBody>
      </p:sp>
      <p:sp>
        <p:nvSpPr>
          <p:cNvPr id="19" name="직사각형 18"/>
          <p:cNvSpPr/>
          <p:nvPr/>
        </p:nvSpPr>
        <p:spPr>
          <a:xfrm>
            <a:off x="2259882" y="147638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2018-03-27</a:t>
            </a:r>
          </a:p>
        </p:txBody>
      </p:sp>
      <p:sp>
        <p:nvSpPr>
          <p:cNvPr id="20" name="모서리가 둥근 직사각형 19"/>
          <p:cNvSpPr/>
          <p:nvPr/>
        </p:nvSpPr>
        <p:spPr>
          <a:xfrm>
            <a:off x="-2506650" y="1973172"/>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week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21" name="직사각형 20"/>
          <p:cNvSpPr/>
          <p:nvPr/>
        </p:nvSpPr>
        <p:spPr>
          <a:xfrm>
            <a:off x="2259882" y="1981210"/>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 W5</a:t>
            </a:r>
          </a:p>
        </p:txBody>
      </p:sp>
      <p:sp>
        <p:nvSpPr>
          <p:cNvPr id="23" name="모서리가 둥근 직사각형 22"/>
          <p:cNvSpPr/>
          <p:nvPr/>
        </p:nvSpPr>
        <p:spPr>
          <a:xfrm>
            <a:off x="-2506650" y="247200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1" name="직사각형 30"/>
          <p:cNvSpPr/>
          <p:nvPr/>
        </p:nvSpPr>
        <p:spPr>
          <a:xfrm>
            <a:off x="2259882" y="248004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a:t>
            </a:r>
            <a:endParaRPr kumimoji="1" lang="en-US" altLang="ko-KR" sz="600" dirty="0">
              <a:solidFill>
                <a:schemeClr val="tx1"/>
              </a:solidFill>
              <a:latin typeface="+mn-ea"/>
              <a:cs typeface="Nanum Gothic" charset="-127"/>
            </a:endParaRPr>
          </a:p>
        </p:txBody>
      </p:sp>
      <p:sp>
        <p:nvSpPr>
          <p:cNvPr id="32" name="모서리가 둥근 직사각형 31"/>
          <p:cNvSpPr/>
          <p:nvPr/>
        </p:nvSpPr>
        <p:spPr>
          <a:xfrm>
            <a:off x="-2506650" y="297126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quarter</a:t>
            </a:r>
            <a:r>
              <a:rPr lang="ko-KR" altLang="en-US" sz="600" kern="1200" dirty="0">
                <a:solidFill>
                  <a:schemeClr val="tx1">
                    <a:lumMod val="75000"/>
                    <a:lumOff val="25000"/>
                  </a:schemeClr>
                </a:solidFill>
                <a:latin typeface="+mn-ea"/>
                <a:cs typeface="Nanum Gothic" charset="-127"/>
              </a:rPr>
              <a:t>▼</a:t>
            </a:r>
          </a:p>
        </p:txBody>
      </p:sp>
      <p:sp>
        <p:nvSpPr>
          <p:cNvPr id="33" name="직사각형 32"/>
          <p:cNvSpPr/>
          <p:nvPr/>
        </p:nvSpPr>
        <p:spPr>
          <a:xfrm>
            <a:off x="2259882" y="297930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r>
              <a:rPr kumimoji="1" lang="ko-KR" altLang="en-US" sz="600" kern="1200" dirty="0">
                <a:solidFill>
                  <a:schemeClr val="tx1"/>
                </a:solidFill>
                <a:latin typeface="+mn-ea"/>
                <a:cs typeface="Nanum Gothic" charset="-127"/>
              </a:rPr>
              <a:t> </a:t>
            </a:r>
            <a:r>
              <a:rPr kumimoji="1" lang="en-US" altLang="ko-KR" sz="600" kern="1200" dirty="0">
                <a:solidFill>
                  <a:schemeClr val="tx1"/>
                </a:solidFill>
                <a:latin typeface="+mn-ea"/>
                <a:cs typeface="Nanum Gothic" charset="-127"/>
              </a:rPr>
              <a:t>Q1</a:t>
            </a:r>
          </a:p>
        </p:txBody>
      </p:sp>
      <p:sp>
        <p:nvSpPr>
          <p:cNvPr id="34" name="모서리가 둥근 직사각형 33"/>
          <p:cNvSpPr/>
          <p:nvPr/>
        </p:nvSpPr>
        <p:spPr>
          <a:xfrm>
            <a:off x="-2506650" y="348063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5" name="직사각형 34"/>
          <p:cNvSpPr/>
          <p:nvPr/>
        </p:nvSpPr>
        <p:spPr>
          <a:xfrm>
            <a:off x="2259882" y="348867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p>
        </p:txBody>
      </p:sp>
      <p:sp>
        <p:nvSpPr>
          <p:cNvPr id="36" name="모서리가 둥근 직사각형 35"/>
          <p:cNvSpPr/>
          <p:nvPr/>
        </p:nvSpPr>
        <p:spPr>
          <a:xfrm>
            <a:off x="-2506650" y="3976604"/>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Yesterday</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7" name="직사각형 36"/>
          <p:cNvSpPr/>
          <p:nvPr/>
        </p:nvSpPr>
        <p:spPr>
          <a:xfrm>
            <a:off x="2259882" y="398464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2018-03-26</a:t>
            </a:r>
          </a:p>
        </p:txBody>
      </p:sp>
      <p:sp>
        <p:nvSpPr>
          <p:cNvPr id="40" name="모서리가 둥근 직사각형 39"/>
          <p:cNvSpPr/>
          <p:nvPr/>
        </p:nvSpPr>
        <p:spPr>
          <a:xfrm>
            <a:off x="-2506650" y="4453232"/>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week </a:t>
            </a:r>
            <a:r>
              <a:rPr lang="ko-KR" altLang="en-US" sz="600" kern="1200" dirty="0">
                <a:solidFill>
                  <a:schemeClr val="tx1">
                    <a:lumMod val="75000"/>
                    <a:lumOff val="25000"/>
                  </a:schemeClr>
                </a:solidFill>
                <a:latin typeface="+mn-ea"/>
                <a:cs typeface="Nanum Gothic" charset="-127"/>
              </a:rPr>
              <a:t>▼</a:t>
            </a:r>
          </a:p>
        </p:txBody>
      </p:sp>
      <p:sp>
        <p:nvSpPr>
          <p:cNvPr id="41" name="직사각형 40"/>
          <p:cNvSpPr/>
          <p:nvPr/>
        </p:nvSpPr>
        <p:spPr>
          <a:xfrm>
            <a:off x="2259882" y="4461270"/>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W4</a:t>
            </a:r>
          </a:p>
        </p:txBody>
      </p:sp>
      <p:sp>
        <p:nvSpPr>
          <p:cNvPr id="42" name="모서리가 둥근 직사각형 41"/>
          <p:cNvSpPr/>
          <p:nvPr/>
        </p:nvSpPr>
        <p:spPr>
          <a:xfrm>
            <a:off x="-2506650" y="495206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43" name="직사각형 42"/>
          <p:cNvSpPr/>
          <p:nvPr/>
        </p:nvSpPr>
        <p:spPr>
          <a:xfrm>
            <a:off x="2259882" y="496010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2018-02</a:t>
            </a:r>
            <a:endParaRPr kumimoji="1" lang="en-US" altLang="ko-KR" sz="600" dirty="0">
              <a:solidFill>
                <a:schemeClr val="tx1"/>
              </a:solidFill>
              <a:latin typeface="+mn-ea"/>
              <a:cs typeface="Nanum Gothic" charset="-127"/>
            </a:endParaRPr>
          </a:p>
        </p:txBody>
      </p:sp>
      <p:sp>
        <p:nvSpPr>
          <p:cNvPr id="44" name="모서리가 둥근 직사각형 43"/>
          <p:cNvSpPr/>
          <p:nvPr/>
        </p:nvSpPr>
        <p:spPr>
          <a:xfrm>
            <a:off x="-2506650" y="545132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quarter</a:t>
            </a:r>
            <a:r>
              <a:rPr lang="ko-KR" altLang="en-US" sz="600" kern="1200" dirty="0">
                <a:solidFill>
                  <a:schemeClr val="tx1">
                    <a:lumMod val="75000"/>
                    <a:lumOff val="25000"/>
                  </a:schemeClr>
                </a:solidFill>
                <a:latin typeface="+mn-ea"/>
                <a:cs typeface="Nanum Gothic" charset="-127"/>
              </a:rPr>
              <a:t>▼</a:t>
            </a:r>
          </a:p>
        </p:txBody>
      </p:sp>
      <p:sp>
        <p:nvSpPr>
          <p:cNvPr id="45" name="직사각형 44"/>
          <p:cNvSpPr/>
          <p:nvPr/>
        </p:nvSpPr>
        <p:spPr>
          <a:xfrm>
            <a:off x="2259882" y="545936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 Q4</a:t>
            </a:r>
            <a:endParaRPr kumimoji="1" lang="en-US" altLang="ko-KR" sz="600" kern="1200" dirty="0">
              <a:solidFill>
                <a:schemeClr val="tx1"/>
              </a:solidFill>
              <a:latin typeface="+mn-ea"/>
              <a:cs typeface="Nanum Gothic" charset="-127"/>
            </a:endParaRPr>
          </a:p>
        </p:txBody>
      </p:sp>
      <p:sp>
        <p:nvSpPr>
          <p:cNvPr id="46" name="모서리가 둥근 직사각형 45"/>
          <p:cNvSpPr/>
          <p:nvPr/>
        </p:nvSpPr>
        <p:spPr>
          <a:xfrm>
            <a:off x="-2506650" y="596069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47" name="직사각형 46"/>
          <p:cNvSpPr/>
          <p:nvPr/>
        </p:nvSpPr>
        <p:spPr>
          <a:xfrm>
            <a:off x="2259882" y="596873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2017</a:t>
            </a:r>
          </a:p>
        </p:txBody>
      </p:sp>
      <p:grpSp>
        <p:nvGrpSpPr>
          <p:cNvPr id="28" name="그룹 27"/>
          <p:cNvGrpSpPr/>
          <p:nvPr/>
        </p:nvGrpSpPr>
        <p:grpSpPr>
          <a:xfrm>
            <a:off x="2488886" y="6340879"/>
            <a:ext cx="965559" cy="155242"/>
            <a:chOff x="2083358" y="3864181"/>
            <a:chExt cx="1163934" cy="155242"/>
          </a:xfrm>
        </p:grpSpPr>
        <p:sp>
          <p:nvSpPr>
            <p:cNvPr id="29"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30"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38" name="직사각형 37"/>
          <p:cNvSpPr/>
          <p:nvPr/>
        </p:nvSpPr>
        <p:spPr>
          <a:xfrm>
            <a:off x="2259882" y="654435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 ~ 2017</a:t>
            </a:r>
          </a:p>
        </p:txBody>
      </p:sp>
      <p:grpSp>
        <p:nvGrpSpPr>
          <p:cNvPr id="39" name="그룹 38"/>
          <p:cNvGrpSpPr/>
          <p:nvPr/>
        </p:nvGrpSpPr>
        <p:grpSpPr>
          <a:xfrm>
            <a:off x="6283833" y="846013"/>
            <a:ext cx="965559" cy="155242"/>
            <a:chOff x="2083358" y="3864181"/>
            <a:chExt cx="1163934" cy="155242"/>
          </a:xfrm>
        </p:grpSpPr>
        <p:sp>
          <p:nvSpPr>
            <p:cNvPr id="4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4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grpSp>
      <p:sp>
        <p:nvSpPr>
          <p:cNvPr id="50" name="직사각형 49"/>
          <p:cNvSpPr/>
          <p:nvPr/>
        </p:nvSpPr>
        <p:spPr>
          <a:xfrm>
            <a:off x="6054829" y="104948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Q4 ~ 2017 Q4</a:t>
            </a:r>
          </a:p>
        </p:txBody>
      </p:sp>
      <p:grpSp>
        <p:nvGrpSpPr>
          <p:cNvPr id="51" name="그룹 50"/>
          <p:cNvGrpSpPr/>
          <p:nvPr/>
        </p:nvGrpSpPr>
        <p:grpSpPr>
          <a:xfrm>
            <a:off x="6290332" y="1348838"/>
            <a:ext cx="965559" cy="155242"/>
            <a:chOff x="2083358" y="3864181"/>
            <a:chExt cx="1163934" cy="155242"/>
          </a:xfrm>
        </p:grpSpPr>
        <p:sp>
          <p:nvSpPr>
            <p:cNvPr id="5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5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grpSp>
      <p:sp>
        <p:nvSpPr>
          <p:cNvPr id="54" name="직사각형 53"/>
          <p:cNvSpPr/>
          <p:nvPr/>
        </p:nvSpPr>
        <p:spPr>
          <a:xfrm>
            <a:off x="6061328" y="155231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2018-02 ~ 2018-02</a:t>
            </a:r>
          </a:p>
        </p:txBody>
      </p:sp>
      <p:grpSp>
        <p:nvGrpSpPr>
          <p:cNvPr id="55" name="그룹 54"/>
          <p:cNvGrpSpPr/>
          <p:nvPr/>
        </p:nvGrpSpPr>
        <p:grpSpPr>
          <a:xfrm>
            <a:off x="6290332" y="1851663"/>
            <a:ext cx="965559" cy="155242"/>
            <a:chOff x="2083358" y="3864181"/>
            <a:chExt cx="1163934" cy="155242"/>
          </a:xfrm>
        </p:grpSpPr>
        <p:sp>
          <p:nvSpPr>
            <p:cNvPr id="56"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57"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grpSp>
      <p:sp>
        <p:nvSpPr>
          <p:cNvPr id="58" name="직사각형 57"/>
          <p:cNvSpPr/>
          <p:nvPr/>
        </p:nvSpPr>
        <p:spPr>
          <a:xfrm>
            <a:off x="6061328" y="205513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 W4</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2018-03 W4</a:t>
            </a:r>
          </a:p>
        </p:txBody>
      </p:sp>
      <p:grpSp>
        <p:nvGrpSpPr>
          <p:cNvPr id="59" name="그룹 58"/>
          <p:cNvGrpSpPr/>
          <p:nvPr/>
        </p:nvGrpSpPr>
        <p:grpSpPr>
          <a:xfrm>
            <a:off x="6299618" y="2354488"/>
            <a:ext cx="965559" cy="155242"/>
            <a:chOff x="2083358" y="3864181"/>
            <a:chExt cx="1163934" cy="155242"/>
          </a:xfrm>
        </p:grpSpPr>
        <p:sp>
          <p:nvSpPr>
            <p:cNvPr id="60"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1"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grpSp>
      <p:sp>
        <p:nvSpPr>
          <p:cNvPr id="62" name="직사각형 61"/>
          <p:cNvSpPr/>
          <p:nvPr/>
        </p:nvSpPr>
        <p:spPr>
          <a:xfrm>
            <a:off x="6070614" y="255796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2018-03-26 ~ 2018-03-26</a:t>
            </a:r>
          </a:p>
        </p:txBody>
      </p:sp>
      <p:grpSp>
        <p:nvGrpSpPr>
          <p:cNvPr id="63" name="그룹 62"/>
          <p:cNvGrpSpPr/>
          <p:nvPr/>
        </p:nvGrpSpPr>
        <p:grpSpPr>
          <a:xfrm>
            <a:off x="6297239" y="2844574"/>
            <a:ext cx="965559" cy="155242"/>
            <a:chOff x="2083358" y="3864181"/>
            <a:chExt cx="1163934" cy="155242"/>
          </a:xfrm>
        </p:grpSpPr>
        <p:sp>
          <p:nvSpPr>
            <p:cNvPr id="64"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5"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grpSp>
      <p:sp>
        <p:nvSpPr>
          <p:cNvPr id="66" name="직사각형 65"/>
          <p:cNvSpPr/>
          <p:nvPr/>
        </p:nvSpPr>
        <p:spPr>
          <a:xfrm>
            <a:off x="5842000" y="3048048"/>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05</a:t>
            </a:r>
            <a:r>
              <a:rPr kumimoji="1" lang="en-US" altLang="ko-KR" sz="600" dirty="0">
                <a:solidFill>
                  <a:schemeClr val="tx1"/>
                </a:solidFill>
                <a:latin typeface="+mn-ea"/>
                <a:cs typeface="Nanum Gothic" charset="-127"/>
              </a:rPr>
              <a:t>:15 ~ 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06</a:t>
            </a:r>
            <a:r>
              <a:rPr kumimoji="1" lang="en-US" altLang="ko-KR" sz="600" dirty="0">
                <a:solidFill>
                  <a:schemeClr val="tx1"/>
                </a:solidFill>
                <a:latin typeface="+mn-ea"/>
                <a:cs typeface="Nanum Gothic" charset="-127"/>
              </a:rPr>
              <a:t>:15</a:t>
            </a:r>
          </a:p>
        </p:txBody>
      </p:sp>
      <p:grpSp>
        <p:nvGrpSpPr>
          <p:cNvPr id="67" name="그룹 66"/>
          <p:cNvGrpSpPr/>
          <p:nvPr/>
        </p:nvGrpSpPr>
        <p:grpSpPr>
          <a:xfrm>
            <a:off x="6297239" y="3347399"/>
            <a:ext cx="965559" cy="155242"/>
            <a:chOff x="2083358" y="3864181"/>
            <a:chExt cx="1163934" cy="155242"/>
          </a:xfrm>
        </p:grpSpPr>
        <p:sp>
          <p:nvSpPr>
            <p:cNvPr id="6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grpSp>
      <p:sp>
        <p:nvSpPr>
          <p:cNvPr id="70" name="직사각형 69"/>
          <p:cNvSpPr/>
          <p:nvPr/>
        </p:nvSpPr>
        <p:spPr>
          <a:xfrm>
            <a:off x="5842000" y="3550873"/>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14</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15</a:t>
            </a:r>
            <a:endParaRPr kumimoji="1" lang="en-US" altLang="ko-KR" sz="600" dirty="0">
              <a:solidFill>
                <a:schemeClr val="tx1"/>
              </a:solidFill>
              <a:latin typeface="+mn-ea"/>
              <a:cs typeface="Nanum Gothic" charset="-127"/>
            </a:endParaRPr>
          </a:p>
        </p:txBody>
      </p:sp>
      <p:grpSp>
        <p:nvGrpSpPr>
          <p:cNvPr id="71" name="그룹 70"/>
          <p:cNvGrpSpPr/>
          <p:nvPr/>
        </p:nvGrpSpPr>
        <p:grpSpPr>
          <a:xfrm>
            <a:off x="6309692" y="3850224"/>
            <a:ext cx="965559" cy="155242"/>
            <a:chOff x="2083358" y="3864181"/>
            <a:chExt cx="1163934" cy="155242"/>
          </a:xfrm>
        </p:grpSpPr>
        <p:sp>
          <p:nvSpPr>
            <p:cNvPr id="7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7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grpSp>
      <p:sp>
        <p:nvSpPr>
          <p:cNvPr id="74" name="직사각형 73"/>
          <p:cNvSpPr/>
          <p:nvPr/>
        </p:nvSpPr>
        <p:spPr>
          <a:xfrm>
            <a:off x="5842000" y="4053698"/>
            <a:ext cx="1433251"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06:14</a:t>
            </a:r>
            <a:r>
              <a:rPr kumimoji="1" lang="en-US" altLang="ko-KR" sz="600" dirty="0">
                <a:solidFill>
                  <a:srgbClr val="FF0000"/>
                </a:solidFill>
                <a:latin typeface="+mn-ea"/>
                <a:cs typeface="Nanum Gothic" charset="-127"/>
              </a:rPr>
              <a:t>:04</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05</a:t>
            </a:r>
            <a:endParaRPr kumimoji="1" lang="en-US" altLang="ko-KR" sz="600" dirty="0">
              <a:solidFill>
                <a:schemeClr val="tx1"/>
              </a:solidFill>
              <a:latin typeface="+mn-ea"/>
              <a:cs typeface="Nanum Gothic" charset="-127"/>
            </a:endParaRPr>
          </a:p>
        </p:txBody>
      </p:sp>
      <p:sp>
        <p:nvSpPr>
          <p:cNvPr id="75" name="제목 2"/>
          <p:cNvSpPr txBox="1">
            <a:spLocks/>
          </p:cNvSpPr>
          <p:nvPr/>
        </p:nvSpPr>
        <p:spPr bwMode="auto">
          <a:xfrm>
            <a:off x="2259581" y="638064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6" name="제목 2"/>
          <p:cNvSpPr txBox="1">
            <a:spLocks/>
          </p:cNvSpPr>
          <p:nvPr/>
        </p:nvSpPr>
        <p:spPr bwMode="auto">
          <a:xfrm>
            <a:off x="6070614" y="88577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7" name="제목 2"/>
          <p:cNvSpPr txBox="1">
            <a:spLocks/>
          </p:cNvSpPr>
          <p:nvPr/>
        </p:nvSpPr>
        <p:spPr bwMode="auto">
          <a:xfrm>
            <a:off x="6054829" y="138860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8" name="제목 2"/>
          <p:cNvSpPr txBox="1">
            <a:spLocks/>
          </p:cNvSpPr>
          <p:nvPr/>
        </p:nvSpPr>
        <p:spPr bwMode="auto">
          <a:xfrm>
            <a:off x="6063544" y="189142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9" name="제목 2"/>
          <p:cNvSpPr txBox="1">
            <a:spLocks/>
          </p:cNvSpPr>
          <p:nvPr/>
        </p:nvSpPr>
        <p:spPr bwMode="auto">
          <a:xfrm>
            <a:off x="6080688" y="239425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0" name="제목 2"/>
          <p:cNvSpPr txBox="1">
            <a:spLocks/>
          </p:cNvSpPr>
          <p:nvPr/>
        </p:nvSpPr>
        <p:spPr bwMode="auto">
          <a:xfrm>
            <a:off x="6066481" y="288433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1" name="제목 2"/>
          <p:cNvSpPr txBox="1">
            <a:spLocks/>
          </p:cNvSpPr>
          <p:nvPr/>
        </p:nvSpPr>
        <p:spPr bwMode="auto">
          <a:xfrm>
            <a:off x="6072371" y="338716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2" name="제목 2"/>
          <p:cNvSpPr txBox="1">
            <a:spLocks/>
          </p:cNvSpPr>
          <p:nvPr/>
        </p:nvSpPr>
        <p:spPr bwMode="auto">
          <a:xfrm>
            <a:off x="6080688" y="388998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4" name="직사각형 83"/>
          <p:cNvSpPr/>
          <p:nvPr/>
        </p:nvSpPr>
        <p:spPr>
          <a:xfrm>
            <a:off x="1511948" y="971304"/>
            <a:ext cx="1942497"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(No time filtering)</a:t>
            </a:r>
          </a:p>
        </p:txBody>
      </p:sp>
      <p:graphicFrame>
        <p:nvGraphicFramePr>
          <p:cNvPr id="86" name="표 85"/>
          <p:cNvGraphicFramePr>
            <a:graphicFrameLocks noGrp="1"/>
          </p:cNvGraphicFramePr>
          <p:nvPr>
            <p:extLst/>
          </p:nvPr>
        </p:nvGraphicFramePr>
        <p:xfrm>
          <a:off x="8565072" y="618436"/>
          <a:ext cx="3404175" cy="6148116"/>
        </p:xfrm>
        <a:graphic>
          <a:graphicData uri="http://schemas.openxmlformats.org/drawingml/2006/table">
            <a:tbl>
              <a:tblPr/>
              <a:tblGrid>
                <a:gridCol w="459120">
                  <a:extLst>
                    <a:ext uri="{9D8B030D-6E8A-4147-A177-3AD203B41FA5}">
                      <a16:colId xmlns:a16="http://schemas.microsoft.com/office/drawing/2014/main" val="20000"/>
                    </a:ext>
                  </a:extLst>
                </a:gridCol>
                <a:gridCol w="669089">
                  <a:extLst>
                    <a:ext uri="{9D8B030D-6E8A-4147-A177-3AD203B41FA5}">
                      <a16:colId xmlns:a16="http://schemas.microsoft.com/office/drawing/2014/main" val="20001"/>
                    </a:ext>
                  </a:extLst>
                </a:gridCol>
                <a:gridCol w="1289241">
                  <a:extLst>
                    <a:ext uri="{9D8B030D-6E8A-4147-A177-3AD203B41FA5}">
                      <a16:colId xmlns:a16="http://schemas.microsoft.com/office/drawing/2014/main" val="20002"/>
                    </a:ext>
                  </a:extLst>
                </a:gridCol>
                <a:gridCol w="986725">
                  <a:extLst>
                    <a:ext uri="{9D8B030D-6E8A-4147-A177-3AD203B41FA5}">
                      <a16:colId xmlns:a16="http://schemas.microsoft.com/office/drawing/2014/main" val="20003"/>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7">
                  <a:txBody>
                    <a:bodyPr/>
                    <a:lstStyle/>
                    <a:p>
                      <a:pPr algn="l" rtl="0" fontAlgn="ctr"/>
                      <a:r>
                        <a:rPr lang="en-US" altLang="ko-KR" sz="600" b="0" i="0" u="none" strike="noStrike" dirty="0">
                          <a:solidFill>
                            <a:schemeClr val="tx1"/>
                          </a:solidFill>
                          <a:effectLst/>
                          <a:latin typeface="+mn-ea"/>
                          <a:ea typeface="+mn-ea"/>
                        </a:rPr>
                        <a:t>Next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pPr algn="l" rtl="0" fontAlgn="ctr"/>
                      <a:r>
                        <a:rPr lang="en-US" altLang="ko-KR" sz="600" b="0" i="0" u="none" strike="noStrike" dirty="0">
                          <a:solidFill>
                            <a:schemeClr val="tx1"/>
                          </a:solidFill>
                          <a:effectLst/>
                          <a:latin typeface="+mn-ea"/>
                          <a:ea typeface="+mn-ea"/>
                        </a:rPr>
                        <a:t>Next...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분기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다음분기</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달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다음주</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내일</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시간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초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ko-KR" altLang="en-US" sz="600" b="0" i="0" u="none" strike="noStrike" dirty="0">
                          <a:solidFill>
                            <a:schemeClr val="tx1"/>
                          </a:solidFill>
                          <a:effectLst/>
                          <a:latin typeface="+mn-ea"/>
                          <a:ea typeface="+mn-ea"/>
                        </a:rPr>
                        <a:t>포커스 상태에서</a:t>
                      </a:r>
                      <a:endParaRPr lang="en-US" altLang="ko-KR" sz="600" b="0" i="0" u="none" strike="noStrike" dirty="0">
                        <a:solidFill>
                          <a:schemeClr val="tx1"/>
                        </a:solidFill>
                        <a:effectLst/>
                        <a:latin typeface="+mn-ea"/>
                        <a:ea typeface="+mn-ea"/>
                      </a:endParaRPr>
                    </a:p>
                    <a:p>
                      <a:pPr algn="r" rtl="0" fontAlgn="ctr"/>
                      <a:r>
                        <a:rPr lang="en-US" altLang="ko-KR" sz="600" b="0" i="0" u="none" strike="noStrike" dirty="0">
                          <a:solidFill>
                            <a:schemeClr val="tx1"/>
                          </a:solidFill>
                          <a:effectLst/>
                          <a:latin typeface="+mn-ea"/>
                          <a:ea typeface="+mn-ea"/>
                        </a:rPr>
                        <a:t>from/to</a:t>
                      </a:r>
                      <a:r>
                        <a:rPr lang="ko-KR" altLang="en-US" sz="600" b="0" i="0" u="none" strike="noStrike" baseline="0" dirty="0">
                          <a:solidFill>
                            <a:schemeClr val="tx1"/>
                          </a:solidFill>
                          <a:effectLst/>
                          <a:latin typeface="+mn-ea"/>
                          <a:ea typeface="+mn-ea"/>
                        </a:rPr>
                        <a:t> </a:t>
                      </a:r>
                      <a:endParaRPr lang="en-US" altLang="ko-KR" sz="600" b="0" i="0" u="none" strike="noStrike" baseline="0" dirty="0">
                        <a:solidFill>
                          <a:schemeClr val="tx1"/>
                        </a:solidFill>
                        <a:effectLst/>
                        <a:latin typeface="+mn-ea"/>
                        <a:ea typeface="+mn-ea"/>
                      </a:endParaRPr>
                    </a:p>
                    <a:p>
                      <a:pPr algn="r" rtl="0" fontAlgn="ctr"/>
                      <a:r>
                        <a:rPr lang="en-US" altLang="ko-KR" sz="600" b="0" i="0" u="none" strike="noStrike" baseline="0" dirty="0" err="1">
                          <a:solidFill>
                            <a:schemeClr val="tx1"/>
                          </a:solidFill>
                          <a:effectLst/>
                          <a:latin typeface="+mn-ea"/>
                          <a:ea typeface="+mn-ea"/>
                        </a:rPr>
                        <a:t>date&amp;time</a:t>
                      </a:r>
                      <a:r>
                        <a:rPr lang="en-US" altLang="ko-KR" sz="600" b="0" i="0" u="none" strike="noStrike" baseline="0" dirty="0">
                          <a:solidFill>
                            <a:schemeClr val="tx1"/>
                          </a:solidFill>
                          <a:effectLst/>
                          <a:latin typeface="+mn-ea"/>
                          <a:ea typeface="+mn-ea"/>
                        </a:rPr>
                        <a:t> picker</a:t>
                      </a:r>
                      <a:r>
                        <a:rPr lang="ko-KR" altLang="en-US" sz="600" b="0" i="0" u="none" strike="noStrike" baseline="0" dirty="0">
                          <a:solidFill>
                            <a:schemeClr val="tx1"/>
                          </a:solidFill>
                          <a:effectLst/>
                          <a:latin typeface="+mn-ea"/>
                          <a:ea typeface="+mn-ea"/>
                        </a:rPr>
                        <a:t> 나타남</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7" name="모서리가 둥근 직사각형 86"/>
          <p:cNvSpPr/>
          <p:nvPr/>
        </p:nvSpPr>
        <p:spPr>
          <a:xfrm>
            <a:off x="-1529712" y="445615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Tomorrow</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88" name="직사각형 87"/>
          <p:cNvSpPr/>
          <p:nvPr/>
        </p:nvSpPr>
        <p:spPr>
          <a:xfrm>
            <a:off x="6074377" y="446419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2018-03-26</a:t>
            </a:r>
          </a:p>
        </p:txBody>
      </p:sp>
      <p:sp>
        <p:nvSpPr>
          <p:cNvPr id="89" name="모서리가 둥근 직사각형 88"/>
          <p:cNvSpPr/>
          <p:nvPr/>
        </p:nvSpPr>
        <p:spPr>
          <a:xfrm>
            <a:off x="-1529712" y="493278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week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0" name="직사각형 89"/>
          <p:cNvSpPr/>
          <p:nvPr/>
        </p:nvSpPr>
        <p:spPr>
          <a:xfrm>
            <a:off x="6074377" y="494082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2018-04-02</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2018-04-08</a:t>
            </a:r>
          </a:p>
        </p:txBody>
      </p:sp>
      <p:sp>
        <p:nvSpPr>
          <p:cNvPr id="91" name="모서리가 둥근 직사각형 90"/>
          <p:cNvSpPr/>
          <p:nvPr/>
        </p:nvSpPr>
        <p:spPr>
          <a:xfrm>
            <a:off x="-1529712" y="543162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2" name="직사각형 91"/>
          <p:cNvSpPr/>
          <p:nvPr/>
        </p:nvSpPr>
        <p:spPr>
          <a:xfrm>
            <a:off x="6074377" y="5439658"/>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2018-04</a:t>
            </a:r>
            <a:endParaRPr kumimoji="1" lang="en-US" altLang="ko-KR" sz="600" dirty="0">
              <a:solidFill>
                <a:schemeClr val="tx1"/>
              </a:solidFill>
              <a:latin typeface="+mn-ea"/>
              <a:cs typeface="Nanum Gothic" charset="-127"/>
            </a:endParaRPr>
          </a:p>
        </p:txBody>
      </p:sp>
      <p:sp>
        <p:nvSpPr>
          <p:cNvPr id="93" name="모서리가 둥근 직사각형 92"/>
          <p:cNvSpPr/>
          <p:nvPr/>
        </p:nvSpPr>
        <p:spPr>
          <a:xfrm>
            <a:off x="-1529712" y="5930878"/>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quarter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4" name="직사각형 93"/>
          <p:cNvSpPr/>
          <p:nvPr/>
        </p:nvSpPr>
        <p:spPr>
          <a:xfrm>
            <a:off x="6074377" y="5938916"/>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 Q2</a:t>
            </a:r>
            <a:endParaRPr kumimoji="1" lang="en-US" altLang="ko-KR" sz="600" kern="1200" dirty="0">
              <a:solidFill>
                <a:schemeClr val="tx1"/>
              </a:solidFill>
              <a:latin typeface="+mn-ea"/>
              <a:cs typeface="Nanum Gothic" charset="-127"/>
            </a:endParaRPr>
          </a:p>
        </p:txBody>
      </p:sp>
      <p:sp>
        <p:nvSpPr>
          <p:cNvPr id="95" name="모서리가 둥근 직사각형 94"/>
          <p:cNvSpPr/>
          <p:nvPr/>
        </p:nvSpPr>
        <p:spPr>
          <a:xfrm>
            <a:off x="-1529712" y="644025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6" name="직사각형 95"/>
          <p:cNvSpPr/>
          <p:nvPr/>
        </p:nvSpPr>
        <p:spPr>
          <a:xfrm>
            <a:off x="6074377" y="6448288"/>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p>
        </p:txBody>
      </p:sp>
      <p:grpSp>
        <p:nvGrpSpPr>
          <p:cNvPr id="97" name="그룹 96"/>
          <p:cNvGrpSpPr/>
          <p:nvPr/>
        </p:nvGrpSpPr>
        <p:grpSpPr>
          <a:xfrm>
            <a:off x="9908111" y="846013"/>
            <a:ext cx="965559" cy="155242"/>
            <a:chOff x="2083358" y="3864181"/>
            <a:chExt cx="1163934" cy="155242"/>
          </a:xfrm>
        </p:grpSpPr>
        <p:sp>
          <p:nvSpPr>
            <p:cNvPr id="9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9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grpSp>
      <p:sp>
        <p:nvSpPr>
          <p:cNvPr id="100" name="직사각형 99"/>
          <p:cNvSpPr/>
          <p:nvPr/>
        </p:nvSpPr>
        <p:spPr>
          <a:xfrm>
            <a:off x="9679107" y="104948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Q4 ~ 2017 Q4</a:t>
            </a:r>
          </a:p>
        </p:txBody>
      </p:sp>
      <p:grpSp>
        <p:nvGrpSpPr>
          <p:cNvPr id="101" name="그룹 100"/>
          <p:cNvGrpSpPr/>
          <p:nvPr/>
        </p:nvGrpSpPr>
        <p:grpSpPr>
          <a:xfrm>
            <a:off x="9914610" y="1348838"/>
            <a:ext cx="965559" cy="155242"/>
            <a:chOff x="2083358" y="3864181"/>
            <a:chExt cx="1163934" cy="155242"/>
          </a:xfrm>
        </p:grpSpPr>
        <p:sp>
          <p:nvSpPr>
            <p:cNvPr id="10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0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grpSp>
      <p:sp>
        <p:nvSpPr>
          <p:cNvPr id="104" name="직사각형 103"/>
          <p:cNvSpPr/>
          <p:nvPr/>
        </p:nvSpPr>
        <p:spPr>
          <a:xfrm>
            <a:off x="9685606" y="155231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 ~ 2018-04</a:t>
            </a:r>
          </a:p>
        </p:txBody>
      </p:sp>
      <p:grpSp>
        <p:nvGrpSpPr>
          <p:cNvPr id="105" name="그룹 104"/>
          <p:cNvGrpSpPr/>
          <p:nvPr/>
        </p:nvGrpSpPr>
        <p:grpSpPr>
          <a:xfrm>
            <a:off x="9914610" y="1851663"/>
            <a:ext cx="965559" cy="155242"/>
            <a:chOff x="2083358" y="3864181"/>
            <a:chExt cx="1163934" cy="155242"/>
          </a:xfrm>
        </p:grpSpPr>
        <p:sp>
          <p:nvSpPr>
            <p:cNvPr id="106"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07"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grpSp>
      <p:sp>
        <p:nvSpPr>
          <p:cNvPr id="108" name="직사각형 107"/>
          <p:cNvSpPr/>
          <p:nvPr/>
        </p:nvSpPr>
        <p:spPr>
          <a:xfrm>
            <a:off x="9685606" y="205513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 W1</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2018-04 W1</a:t>
            </a:r>
          </a:p>
        </p:txBody>
      </p:sp>
      <p:grpSp>
        <p:nvGrpSpPr>
          <p:cNvPr id="109" name="그룹 108"/>
          <p:cNvGrpSpPr/>
          <p:nvPr/>
        </p:nvGrpSpPr>
        <p:grpSpPr>
          <a:xfrm>
            <a:off x="9923896" y="2354488"/>
            <a:ext cx="965559" cy="155242"/>
            <a:chOff x="2083358" y="3864181"/>
            <a:chExt cx="1163934" cy="155242"/>
          </a:xfrm>
        </p:grpSpPr>
        <p:sp>
          <p:nvSpPr>
            <p:cNvPr id="110"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1"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grpSp>
      <p:sp>
        <p:nvSpPr>
          <p:cNvPr id="112" name="직사각형 111"/>
          <p:cNvSpPr/>
          <p:nvPr/>
        </p:nvSpPr>
        <p:spPr>
          <a:xfrm>
            <a:off x="9694892" y="255796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2018-03-28 ~ 2018-03-28</a:t>
            </a:r>
          </a:p>
        </p:txBody>
      </p:sp>
      <p:grpSp>
        <p:nvGrpSpPr>
          <p:cNvPr id="113" name="그룹 112"/>
          <p:cNvGrpSpPr/>
          <p:nvPr/>
        </p:nvGrpSpPr>
        <p:grpSpPr>
          <a:xfrm>
            <a:off x="9921517" y="2844574"/>
            <a:ext cx="965559" cy="155242"/>
            <a:chOff x="2083358" y="3864181"/>
            <a:chExt cx="1163934" cy="155242"/>
          </a:xfrm>
        </p:grpSpPr>
        <p:sp>
          <p:nvSpPr>
            <p:cNvPr id="114"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5"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grpSp>
      <p:sp>
        <p:nvSpPr>
          <p:cNvPr id="116" name="직사각형 115"/>
          <p:cNvSpPr/>
          <p:nvPr/>
        </p:nvSpPr>
        <p:spPr>
          <a:xfrm>
            <a:off x="9466278" y="3048048"/>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06</a:t>
            </a:r>
            <a:r>
              <a:rPr kumimoji="1" lang="en-US" altLang="ko-KR" sz="600" dirty="0">
                <a:solidFill>
                  <a:schemeClr val="tx1"/>
                </a:solidFill>
                <a:latin typeface="+mn-ea"/>
                <a:cs typeface="Nanum Gothic" charset="-127"/>
              </a:rPr>
              <a:t>:15 ~ 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07</a:t>
            </a:r>
            <a:r>
              <a:rPr kumimoji="1" lang="en-US" altLang="ko-KR" sz="600" dirty="0">
                <a:solidFill>
                  <a:schemeClr val="tx1"/>
                </a:solidFill>
                <a:latin typeface="+mn-ea"/>
                <a:cs typeface="Nanum Gothic" charset="-127"/>
              </a:rPr>
              <a:t>:15</a:t>
            </a:r>
          </a:p>
        </p:txBody>
      </p:sp>
      <p:grpSp>
        <p:nvGrpSpPr>
          <p:cNvPr id="117" name="그룹 116"/>
          <p:cNvGrpSpPr/>
          <p:nvPr/>
        </p:nvGrpSpPr>
        <p:grpSpPr>
          <a:xfrm>
            <a:off x="9921517" y="3347399"/>
            <a:ext cx="965559" cy="155242"/>
            <a:chOff x="2083358" y="3864181"/>
            <a:chExt cx="1163934" cy="155242"/>
          </a:xfrm>
        </p:grpSpPr>
        <p:sp>
          <p:nvSpPr>
            <p:cNvPr id="11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grpSp>
      <p:sp>
        <p:nvSpPr>
          <p:cNvPr id="120" name="직사각형 119"/>
          <p:cNvSpPr/>
          <p:nvPr/>
        </p:nvSpPr>
        <p:spPr>
          <a:xfrm>
            <a:off x="9466278" y="3550873"/>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15</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16</a:t>
            </a:r>
            <a:endParaRPr kumimoji="1" lang="en-US" altLang="ko-KR" sz="600" dirty="0">
              <a:solidFill>
                <a:schemeClr val="tx1"/>
              </a:solidFill>
              <a:latin typeface="+mn-ea"/>
              <a:cs typeface="Nanum Gothic" charset="-127"/>
            </a:endParaRPr>
          </a:p>
        </p:txBody>
      </p:sp>
      <p:grpSp>
        <p:nvGrpSpPr>
          <p:cNvPr id="121" name="그룹 120"/>
          <p:cNvGrpSpPr/>
          <p:nvPr/>
        </p:nvGrpSpPr>
        <p:grpSpPr>
          <a:xfrm>
            <a:off x="9933970" y="3850224"/>
            <a:ext cx="965559" cy="155242"/>
            <a:chOff x="2083358" y="3864181"/>
            <a:chExt cx="1163934" cy="155242"/>
          </a:xfrm>
        </p:grpSpPr>
        <p:sp>
          <p:nvSpPr>
            <p:cNvPr id="12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2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grpSp>
      <p:sp>
        <p:nvSpPr>
          <p:cNvPr id="124" name="직사각형 123"/>
          <p:cNvSpPr/>
          <p:nvPr/>
        </p:nvSpPr>
        <p:spPr>
          <a:xfrm>
            <a:off x="9466278" y="4053698"/>
            <a:ext cx="1433251"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:05</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06</a:t>
            </a:r>
            <a:endParaRPr kumimoji="1" lang="en-US" altLang="ko-KR" sz="600" dirty="0">
              <a:solidFill>
                <a:schemeClr val="tx1"/>
              </a:solidFill>
              <a:latin typeface="+mn-ea"/>
              <a:cs typeface="Nanum Gothic" charset="-127"/>
            </a:endParaRPr>
          </a:p>
        </p:txBody>
      </p:sp>
      <p:sp>
        <p:nvSpPr>
          <p:cNvPr id="125" name="제목 2"/>
          <p:cNvSpPr txBox="1">
            <a:spLocks/>
          </p:cNvSpPr>
          <p:nvPr/>
        </p:nvSpPr>
        <p:spPr bwMode="auto">
          <a:xfrm>
            <a:off x="9694892" y="88577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Next</a:t>
            </a:r>
            <a:endParaRPr kumimoji="0" lang="ko-KR" altLang="en-US" sz="600" dirty="0">
              <a:solidFill>
                <a:schemeClr val="bg1">
                  <a:lumMod val="50000"/>
                </a:schemeClr>
              </a:solidFill>
              <a:latin typeface="+mn-ea"/>
              <a:ea typeface="+mn-ea"/>
              <a:cs typeface="Nanum Gothic" charset="-127"/>
            </a:endParaRPr>
          </a:p>
        </p:txBody>
      </p:sp>
      <p:sp>
        <p:nvSpPr>
          <p:cNvPr id="126" name="제목 2"/>
          <p:cNvSpPr txBox="1">
            <a:spLocks/>
          </p:cNvSpPr>
          <p:nvPr/>
        </p:nvSpPr>
        <p:spPr bwMode="auto">
          <a:xfrm>
            <a:off x="9679107" y="138860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7" name="제목 2"/>
          <p:cNvSpPr txBox="1">
            <a:spLocks/>
          </p:cNvSpPr>
          <p:nvPr/>
        </p:nvSpPr>
        <p:spPr bwMode="auto">
          <a:xfrm>
            <a:off x="9687822" y="189142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8" name="제목 2"/>
          <p:cNvSpPr txBox="1">
            <a:spLocks/>
          </p:cNvSpPr>
          <p:nvPr/>
        </p:nvSpPr>
        <p:spPr bwMode="auto">
          <a:xfrm>
            <a:off x="9704966" y="239425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9" name="제목 2"/>
          <p:cNvSpPr txBox="1">
            <a:spLocks/>
          </p:cNvSpPr>
          <p:nvPr/>
        </p:nvSpPr>
        <p:spPr bwMode="auto">
          <a:xfrm>
            <a:off x="9690759" y="288433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0" name="제목 2"/>
          <p:cNvSpPr txBox="1">
            <a:spLocks/>
          </p:cNvSpPr>
          <p:nvPr/>
        </p:nvSpPr>
        <p:spPr bwMode="auto">
          <a:xfrm>
            <a:off x="9696649" y="338716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1" name="제목 2"/>
          <p:cNvSpPr txBox="1">
            <a:spLocks/>
          </p:cNvSpPr>
          <p:nvPr/>
        </p:nvSpPr>
        <p:spPr bwMode="auto">
          <a:xfrm>
            <a:off x="9704966" y="388998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3" name="모서리가 둥근 직사각형 132"/>
          <p:cNvSpPr/>
          <p:nvPr/>
        </p:nvSpPr>
        <p:spPr>
          <a:xfrm>
            <a:off x="-2506650" y="6405119"/>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a:solidFill>
                  <a:schemeClr val="tx1"/>
                </a:solidFill>
                <a:latin typeface="+mn-ea"/>
              </a:rPr>
              <a:t>Last...          </a:t>
            </a:r>
            <a:r>
              <a:rPr lang="en-US" altLang="ko-KR" sz="60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34" name="모서리가 둥근 직사각형 133"/>
          <p:cNvSpPr/>
          <p:nvPr/>
        </p:nvSpPr>
        <p:spPr>
          <a:xfrm>
            <a:off x="-1529713" y="244980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a:solidFill>
                  <a:schemeClr val="tx1"/>
                </a:solidFill>
                <a:latin typeface="+mn-ea"/>
              </a:rPr>
              <a:t>Last...          </a:t>
            </a:r>
            <a:r>
              <a:rPr lang="en-US" altLang="ko-KR" sz="60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36" name="모서리가 둥근 직사각형 135"/>
          <p:cNvSpPr/>
          <p:nvPr/>
        </p:nvSpPr>
        <p:spPr>
          <a:xfrm>
            <a:off x="-713607" y="2436761"/>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63" name="제목 2"/>
          <p:cNvSpPr txBox="1">
            <a:spLocks/>
          </p:cNvSpPr>
          <p:nvPr/>
        </p:nvSpPr>
        <p:spPr bwMode="auto">
          <a:xfrm>
            <a:off x="9086181" y="4559912"/>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164" name="제목 2"/>
          <p:cNvSpPr txBox="1">
            <a:spLocks/>
          </p:cNvSpPr>
          <p:nvPr/>
        </p:nvSpPr>
        <p:spPr bwMode="auto">
          <a:xfrm>
            <a:off x="9048402"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165" name="모서리가 둥근 직사각형 58"/>
          <p:cNvSpPr/>
          <p:nvPr/>
        </p:nvSpPr>
        <p:spPr>
          <a:xfrm>
            <a:off x="9087259"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66" name="모서리가 둥근 직사각형 58"/>
          <p:cNvSpPr/>
          <p:nvPr/>
        </p:nvSpPr>
        <p:spPr>
          <a:xfrm>
            <a:off x="9685606"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67" name="제목 2"/>
          <p:cNvSpPr txBox="1">
            <a:spLocks/>
          </p:cNvSpPr>
          <p:nvPr/>
        </p:nvSpPr>
        <p:spPr bwMode="auto">
          <a:xfrm>
            <a:off x="10386614"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168" name="모서리가 둥근 직사각형 167"/>
          <p:cNvSpPr/>
          <p:nvPr/>
        </p:nvSpPr>
        <p:spPr>
          <a:xfrm>
            <a:off x="9024508" y="64064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173" name="제목 2"/>
          <p:cNvSpPr txBox="1">
            <a:spLocks/>
          </p:cNvSpPr>
          <p:nvPr/>
        </p:nvSpPr>
        <p:spPr bwMode="auto">
          <a:xfrm>
            <a:off x="10386614" y="619593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184" name="모서리가 둥근 직사각형 58"/>
          <p:cNvSpPr/>
          <p:nvPr/>
        </p:nvSpPr>
        <p:spPr>
          <a:xfrm>
            <a:off x="10373810"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85" name="모서리가 둥근 직사각형 58"/>
          <p:cNvSpPr/>
          <p:nvPr/>
        </p:nvSpPr>
        <p:spPr>
          <a:xfrm>
            <a:off x="10972157"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2" name="모서리가 둥근 직사각형 58"/>
          <p:cNvSpPr/>
          <p:nvPr/>
        </p:nvSpPr>
        <p:spPr>
          <a:xfrm>
            <a:off x="9087259"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3" name="모서리가 둥근 직사각형 58"/>
          <p:cNvSpPr/>
          <p:nvPr/>
        </p:nvSpPr>
        <p:spPr>
          <a:xfrm>
            <a:off x="9685606"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4" name="모서리가 둥근 직사각형 58"/>
          <p:cNvSpPr/>
          <p:nvPr/>
        </p:nvSpPr>
        <p:spPr>
          <a:xfrm>
            <a:off x="10373810"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5" name="모서리가 둥근 직사각형 58"/>
          <p:cNvSpPr/>
          <p:nvPr/>
        </p:nvSpPr>
        <p:spPr>
          <a:xfrm>
            <a:off x="10972157"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6" name="모서리가 둥근 직사각형 58"/>
          <p:cNvSpPr/>
          <p:nvPr/>
        </p:nvSpPr>
        <p:spPr>
          <a:xfrm>
            <a:off x="9087259"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7" name="모서리가 둥근 직사각형 58"/>
          <p:cNvSpPr/>
          <p:nvPr/>
        </p:nvSpPr>
        <p:spPr>
          <a:xfrm>
            <a:off x="9685606"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8" name="모서리가 둥근 직사각형 58"/>
          <p:cNvSpPr/>
          <p:nvPr/>
        </p:nvSpPr>
        <p:spPr>
          <a:xfrm>
            <a:off x="10373810"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9" name="모서리가 둥근 직사각형 58"/>
          <p:cNvSpPr/>
          <p:nvPr/>
        </p:nvSpPr>
        <p:spPr>
          <a:xfrm>
            <a:off x="10972157"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922" y="4979343"/>
            <a:ext cx="942925" cy="951536"/>
          </a:xfrm>
          <a:prstGeom prst="rect">
            <a:avLst/>
          </a:prstGeom>
          <a:ln>
            <a:solidFill>
              <a:schemeClr val="bg1">
                <a:lumMod val="75000"/>
              </a:schemeClr>
            </a:solidFill>
          </a:ln>
        </p:spPr>
      </p:pic>
      <p:pic>
        <p:nvPicPr>
          <p:cNvPr id="138" name="그림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473" y="4979343"/>
            <a:ext cx="942925" cy="951536"/>
          </a:xfrm>
          <a:prstGeom prst="rect">
            <a:avLst/>
          </a:prstGeom>
          <a:ln>
            <a:solidFill>
              <a:schemeClr val="bg1">
                <a:lumMod val="75000"/>
              </a:schemeClr>
            </a:solidFill>
          </a:ln>
        </p:spPr>
      </p:pic>
      <p:sp>
        <p:nvSpPr>
          <p:cNvPr id="137" name="직사각형 136"/>
          <p:cNvSpPr/>
          <p:nvPr/>
        </p:nvSpPr>
        <p:spPr>
          <a:xfrm>
            <a:off x="5420481" y="3776603"/>
            <a:ext cx="2834097" cy="469179"/>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
        <p:nvSpPr>
          <p:cNvPr id="139" name="직사각형 138"/>
          <p:cNvSpPr/>
          <p:nvPr/>
        </p:nvSpPr>
        <p:spPr>
          <a:xfrm>
            <a:off x="9086181" y="3781559"/>
            <a:ext cx="2834097" cy="469179"/>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dirty="0">
                <a:solidFill>
                  <a:schemeClr val="bg1"/>
                </a:solidFill>
                <a:latin typeface="Nanum Gothic" charset="-127"/>
                <a:ea typeface="Nanum Gothic" charset="-127"/>
                <a:cs typeface="Nanum Gothic" charset="-127"/>
              </a:rPr>
              <a:t>초단위 삭제</a:t>
            </a:r>
          </a:p>
        </p:txBody>
      </p:sp>
      <p:sp>
        <p:nvSpPr>
          <p:cNvPr id="140" name="직사각형 139"/>
          <p:cNvSpPr/>
          <p:nvPr/>
        </p:nvSpPr>
        <p:spPr>
          <a:xfrm>
            <a:off x="0" y="-8320"/>
            <a:ext cx="12192000" cy="6866320"/>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a:solidFill>
                  <a:schemeClr val="bg1"/>
                </a:solidFill>
                <a:latin typeface="Nanum Gothic" charset="-127"/>
                <a:ea typeface="Nanum Gothic" charset="-127"/>
                <a:cs typeface="Nanum Gothic" charset="-127"/>
              </a:rPr>
              <a:t>LEGACY</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767566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 name="표 82"/>
          <p:cNvGraphicFramePr>
            <a:graphicFrameLocks noGrp="1"/>
          </p:cNvGraphicFramePr>
          <p:nvPr>
            <p:extLst/>
          </p:nvPr>
        </p:nvGraphicFramePr>
        <p:xfrm>
          <a:off x="4931566" y="618436"/>
          <a:ext cx="3339191" cy="6148116"/>
        </p:xfrm>
        <a:graphic>
          <a:graphicData uri="http://schemas.openxmlformats.org/drawingml/2006/table">
            <a:tbl>
              <a:tblPr/>
              <a:tblGrid>
                <a:gridCol w="459120">
                  <a:extLst>
                    <a:ext uri="{9D8B030D-6E8A-4147-A177-3AD203B41FA5}">
                      <a16:colId xmlns:a16="http://schemas.microsoft.com/office/drawing/2014/main" val="20000"/>
                    </a:ext>
                  </a:extLst>
                </a:gridCol>
                <a:gridCol w="669089">
                  <a:extLst>
                    <a:ext uri="{9D8B030D-6E8A-4147-A177-3AD203B41FA5}">
                      <a16:colId xmlns:a16="http://schemas.microsoft.com/office/drawing/2014/main" val="20001"/>
                    </a:ext>
                  </a:extLst>
                </a:gridCol>
                <a:gridCol w="1289241">
                  <a:extLst>
                    <a:ext uri="{9D8B030D-6E8A-4147-A177-3AD203B41FA5}">
                      <a16:colId xmlns:a16="http://schemas.microsoft.com/office/drawing/2014/main" val="20002"/>
                    </a:ext>
                  </a:extLst>
                </a:gridCol>
                <a:gridCol w="921741">
                  <a:extLst>
                    <a:ext uri="{9D8B030D-6E8A-4147-A177-3AD203B41FA5}">
                      <a16:colId xmlns:a16="http://schemas.microsoft.com/office/drawing/2014/main" val="20003"/>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7">
                  <a:txBody>
                    <a:bodyPr/>
                    <a:lstStyle/>
                    <a:p>
                      <a:pPr algn="l" rtl="0" fontAlgn="ctr"/>
                      <a:r>
                        <a:rPr lang="en-US" altLang="ko-KR" sz="600" b="0" i="0" u="none" strike="noStrike" dirty="0">
                          <a:solidFill>
                            <a:schemeClr val="tx1"/>
                          </a:solidFill>
                          <a:effectLst/>
                          <a:latin typeface="+mn-ea"/>
                          <a:ea typeface="+mn-ea"/>
                        </a:rPr>
                        <a:t>Previous</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Last...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분기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지난분기</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달 </a:t>
                      </a:r>
                      <a:endParaRPr lang="en-US" altLang="ko-KR" sz="600" b="0" i="0" u="none" strike="noStrike" dirty="0">
                        <a:solidFill>
                          <a:schemeClr val="tx1"/>
                        </a:solidFill>
                        <a:effectLst/>
                        <a:latin typeface="+mn-ea"/>
                        <a:ea typeface="+mn-ea"/>
                      </a:endParaRPr>
                    </a:p>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주 </a:t>
                      </a:r>
                      <a:endParaRPr lang="en-US" altLang="ko-KR" sz="600" b="0" i="0" u="none" strike="noStrike" dirty="0">
                        <a:solidFill>
                          <a:schemeClr val="tx1"/>
                        </a:solidFill>
                        <a:effectLst/>
                        <a:latin typeface="+mn-ea"/>
                        <a:ea typeface="+mn-ea"/>
                      </a:endParaRPr>
                    </a:p>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지난주</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어제</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시간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초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rowSpan="5">
                  <a:txBody>
                    <a:bodyPr/>
                    <a:lstStyle/>
                    <a:p>
                      <a:pPr algn="l" rtl="0" fontAlgn="ctr"/>
                      <a:r>
                        <a:rPr lang="en-US" sz="600" b="0" i="0" u="none" strike="noStrike" dirty="0">
                          <a:solidFill>
                            <a:schemeClr val="tx1"/>
                          </a:solidFill>
                          <a:effectLst/>
                          <a:latin typeface="+mn-ea"/>
                          <a:ea typeface="+mn-ea"/>
                        </a:rPr>
                        <a:t>Next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Tomorrow</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내일</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Next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다음주 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month</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다음달</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quarter</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다음분기</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Next year</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내년</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Granularity : Continuous &gt; None</a:t>
            </a:r>
            <a:endParaRPr kumimoji="1" lang="ko-KR" altLang="en-US" dirty="0"/>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(4)</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79</a:t>
            </a:fld>
            <a:endParaRPr lang="ko-KR" altLang="en-US" dirty="0">
              <a:solidFill>
                <a:prstClr val="white">
                  <a:lumMod val="50000"/>
                </a:prstClr>
              </a:solidFill>
            </a:endParaRPr>
          </a:p>
        </p:txBody>
      </p: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aphicFrame>
        <p:nvGraphicFramePr>
          <p:cNvPr id="18" name="표 17"/>
          <p:cNvGraphicFramePr>
            <a:graphicFrameLocks noGrp="1"/>
          </p:cNvGraphicFramePr>
          <p:nvPr>
            <p:extLst/>
          </p:nvPr>
        </p:nvGraphicFramePr>
        <p:xfrm>
          <a:off x="158111" y="618436"/>
          <a:ext cx="4391446" cy="6148116"/>
        </p:xfrm>
        <a:graphic>
          <a:graphicData uri="http://schemas.openxmlformats.org/drawingml/2006/table">
            <a:tbl>
              <a:tblPr/>
              <a:tblGrid>
                <a:gridCol w="811948">
                  <a:extLst>
                    <a:ext uri="{9D8B030D-6E8A-4147-A177-3AD203B41FA5}">
                      <a16:colId xmlns:a16="http://schemas.microsoft.com/office/drawing/2014/main" val="20000"/>
                    </a:ext>
                  </a:extLst>
                </a:gridCol>
                <a:gridCol w="508884">
                  <a:extLst>
                    <a:ext uri="{9D8B030D-6E8A-4147-A177-3AD203B41FA5}">
                      <a16:colId xmlns:a16="http://schemas.microsoft.com/office/drawing/2014/main" val="20001"/>
                    </a:ext>
                  </a:extLst>
                </a:gridCol>
                <a:gridCol w="834887">
                  <a:extLst>
                    <a:ext uri="{9D8B030D-6E8A-4147-A177-3AD203B41FA5}">
                      <a16:colId xmlns:a16="http://schemas.microsoft.com/office/drawing/2014/main" val="20002"/>
                    </a:ext>
                  </a:extLst>
                </a:gridCol>
                <a:gridCol w="1367624">
                  <a:extLst>
                    <a:ext uri="{9D8B030D-6E8A-4147-A177-3AD203B41FA5}">
                      <a16:colId xmlns:a16="http://schemas.microsoft.com/office/drawing/2014/main" val="20003"/>
                    </a:ext>
                  </a:extLst>
                </a:gridCol>
                <a:gridCol w="868103">
                  <a:extLst>
                    <a:ext uri="{9D8B030D-6E8A-4147-A177-3AD203B41FA5}">
                      <a16:colId xmlns:a16="http://schemas.microsoft.com/office/drawing/2014/main" val="20004"/>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Granularity</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12">
                  <a:txBody>
                    <a:bodyPr/>
                    <a:lstStyle/>
                    <a:p>
                      <a:pPr algn="l" rtl="0" fontAlgn="ctr"/>
                      <a:r>
                        <a:rPr lang="en-US" altLang="ko-KR" sz="600" b="0" i="0" u="none" strike="noStrike" dirty="0">
                          <a:solidFill>
                            <a:schemeClr val="tx1"/>
                          </a:solidFill>
                          <a:effectLst/>
                          <a:latin typeface="+mn-ea"/>
                          <a:ea typeface="+mn-ea"/>
                        </a:rPr>
                        <a:t>Continuous &gt; None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chemeClr val="tx1"/>
                          </a:solidFill>
                          <a:effectLst/>
                          <a:latin typeface="+mn-ea"/>
                          <a:ea typeface="+mn-ea"/>
                        </a:rPr>
                        <a:t>All time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5">
                  <a:txBody>
                    <a:bodyPr/>
                    <a:lstStyle/>
                    <a:p>
                      <a:pPr algn="l" rtl="0" fontAlgn="ctr"/>
                      <a:r>
                        <a:rPr lang="en-US" altLang="ko-KR" sz="600" b="0" i="0" u="none" strike="noStrike" dirty="0">
                          <a:solidFill>
                            <a:schemeClr val="tx1"/>
                          </a:solidFill>
                          <a:effectLst/>
                          <a:latin typeface="+mn-ea"/>
                          <a:ea typeface="+mn-ea"/>
                        </a:rPr>
                        <a:t>Current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Today</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오늘</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week</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이번주</a:t>
                      </a:r>
                      <a:r>
                        <a:rPr lang="en-US" altLang="ko-KR" sz="600" b="0" i="0" u="none" strike="noStrike" dirty="0">
                          <a:solidFill>
                            <a:schemeClr val="tx1"/>
                          </a:solidFill>
                          <a:effectLst/>
                          <a:latin typeface="+mn-ea"/>
                          <a:ea typeface="+mn-ea"/>
                        </a:rPr>
                        <a:t> (</a:t>
                      </a:r>
                      <a:r>
                        <a:rPr lang="ko-KR" altLang="en-US" sz="600" b="0" i="0" u="none" strike="noStrike" dirty="0">
                          <a:solidFill>
                            <a:schemeClr val="tx1"/>
                          </a:solidFill>
                          <a:effectLst/>
                          <a:latin typeface="+mn-ea"/>
                          <a:ea typeface="+mn-ea"/>
                        </a:rPr>
                        <a:t>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r>
                        <a:rPr lang="en-US" altLang="ko-KR" sz="600" b="0" i="0" u="none" strike="noStrike" dirty="0">
                          <a:solidFill>
                            <a:schemeClr val="tx1"/>
                          </a:solidFill>
                          <a:effectLst/>
                          <a:latin typeface="+mn-ea"/>
                          <a:ea typeface="+mn-ea"/>
                        </a:rPr>
                        <a: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month</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이번달</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quarter</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이번분기</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This year</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올해</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6">
                  <a:txBody>
                    <a:bodyPr/>
                    <a:lstStyle/>
                    <a:p>
                      <a:pPr algn="l" rtl="0" fontAlgn="ctr"/>
                      <a:r>
                        <a:rPr lang="en-US" altLang="ko-KR" sz="600" b="0" i="0" u="none" strike="noStrike" dirty="0">
                          <a:solidFill>
                            <a:schemeClr val="tx1"/>
                          </a:solidFill>
                          <a:effectLst/>
                          <a:latin typeface="+mn-ea"/>
                          <a:ea typeface="+mn-ea"/>
                        </a:rPr>
                        <a:t>Previous</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Yesterday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어제</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Previous week</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월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일</a:t>
                      </a:r>
                      <a:r>
                        <a:rPr lang="en-US" altLang="ko-KR" sz="600" b="0" i="0" u="none" strike="noStrike" dirty="0">
                          <a:solidFill>
                            <a:schemeClr val="tx1"/>
                          </a:solidFill>
                          <a:effectLst/>
                          <a:latin typeface="+mn-ea"/>
                          <a:ea typeface="+mn-ea"/>
                        </a:rPr>
                        <a:t>)</a:t>
                      </a: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month</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지난달</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quarter</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지난분기</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altLang="ko-KR" sz="600" b="0" i="0" u="none" strike="noStrike" dirty="0">
                          <a:solidFill>
                            <a:schemeClr val="tx1"/>
                          </a:solidFill>
                          <a:effectLst/>
                          <a:latin typeface="+mn-ea"/>
                          <a:ea typeface="+mn-ea"/>
                        </a:rPr>
                        <a:t>Previous year</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작년</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vMerge="1">
                  <a:txBody>
                    <a:bodyPr/>
                    <a:lstStyle/>
                    <a:p>
                      <a:pPr latinLnBrk="1"/>
                      <a:endParaRPr lang="ko-KR" altLang="en-US"/>
                    </a:p>
                  </a:txBody>
                  <a:tcPr/>
                </a:tc>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en-US" sz="600" b="0" i="0" u="none" strike="noStrike" dirty="0">
                          <a:solidFill>
                            <a:schemeClr val="tx1"/>
                          </a:solidFill>
                          <a:effectLst/>
                          <a:latin typeface="+mn-ea"/>
                          <a:ea typeface="+mn-ea"/>
                        </a:rPr>
                        <a:t>Last...</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지난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년</a:t>
                      </a:r>
                      <a:r>
                        <a:rPr lang="en-US" altLang="ko-KR" sz="600" b="0" i="0" u="none" strike="noStrike" baseline="0" dirty="0">
                          <a:solidFill>
                            <a:schemeClr val="tx1"/>
                          </a:solidFill>
                          <a:effectLst/>
                          <a:latin typeface="+mn-ea"/>
                          <a:ea typeface="+mn-ea"/>
                        </a:rPr>
                        <a:t> </a:t>
                      </a:r>
                    </a:p>
                    <a:p>
                      <a:pPr algn="l" rtl="0" fontAlgn="ctr"/>
                      <a:r>
                        <a:rPr lang="en-US" altLang="ko-KR" sz="600" b="0" i="0" u="none" strike="noStrike" baseline="0" dirty="0">
                          <a:solidFill>
                            <a:schemeClr val="tx1"/>
                          </a:solidFill>
                          <a:effectLst/>
                          <a:latin typeface="+mn-ea"/>
                          <a:ea typeface="+mn-ea"/>
                        </a:rPr>
                        <a:t>: </a:t>
                      </a:r>
                      <a:r>
                        <a:rPr lang="ko-KR" altLang="en-US" sz="600" b="0" i="0" u="none" strike="noStrike" baseline="0" dirty="0">
                          <a:solidFill>
                            <a:schemeClr val="tx1"/>
                          </a:solidFill>
                          <a:effectLst/>
                          <a:latin typeface="+mn-ea"/>
                          <a:ea typeface="+mn-ea"/>
                        </a:rPr>
                        <a:t>작년</a:t>
                      </a: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17" name="모서리가 둥근 직사각형 16"/>
          <p:cNvSpPr/>
          <p:nvPr/>
        </p:nvSpPr>
        <p:spPr>
          <a:xfrm>
            <a:off x="-2506650" y="146834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Today     </a:t>
            </a:r>
            <a:r>
              <a:rPr lang="ko-KR" altLang="en-US" sz="600" kern="1200" dirty="0">
                <a:solidFill>
                  <a:schemeClr val="tx1">
                    <a:lumMod val="75000"/>
                    <a:lumOff val="25000"/>
                  </a:schemeClr>
                </a:solidFill>
                <a:latin typeface="+mn-ea"/>
                <a:cs typeface="Nanum Gothic" charset="-127"/>
              </a:rPr>
              <a:t>▼</a:t>
            </a:r>
          </a:p>
        </p:txBody>
      </p:sp>
      <p:sp>
        <p:nvSpPr>
          <p:cNvPr id="19" name="직사각형 18"/>
          <p:cNvSpPr/>
          <p:nvPr/>
        </p:nvSpPr>
        <p:spPr>
          <a:xfrm>
            <a:off x="2259882" y="147638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2018-03-27</a:t>
            </a:r>
          </a:p>
        </p:txBody>
      </p:sp>
      <p:sp>
        <p:nvSpPr>
          <p:cNvPr id="20" name="모서리가 둥근 직사각형 19"/>
          <p:cNvSpPr/>
          <p:nvPr/>
        </p:nvSpPr>
        <p:spPr>
          <a:xfrm>
            <a:off x="-2506650" y="1973172"/>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week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21" name="직사각형 20"/>
          <p:cNvSpPr/>
          <p:nvPr/>
        </p:nvSpPr>
        <p:spPr>
          <a:xfrm>
            <a:off x="2259882" y="1981210"/>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 W5</a:t>
            </a:r>
          </a:p>
        </p:txBody>
      </p:sp>
      <p:sp>
        <p:nvSpPr>
          <p:cNvPr id="23" name="모서리가 둥근 직사각형 22"/>
          <p:cNvSpPr/>
          <p:nvPr/>
        </p:nvSpPr>
        <p:spPr>
          <a:xfrm>
            <a:off x="-2506650" y="247200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1" name="직사각형 30"/>
          <p:cNvSpPr/>
          <p:nvPr/>
        </p:nvSpPr>
        <p:spPr>
          <a:xfrm>
            <a:off x="2259882" y="248004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a:t>
            </a:r>
            <a:endParaRPr kumimoji="1" lang="en-US" altLang="ko-KR" sz="600" dirty="0">
              <a:solidFill>
                <a:schemeClr val="tx1"/>
              </a:solidFill>
              <a:latin typeface="+mn-ea"/>
              <a:cs typeface="Nanum Gothic" charset="-127"/>
            </a:endParaRPr>
          </a:p>
        </p:txBody>
      </p:sp>
      <p:sp>
        <p:nvSpPr>
          <p:cNvPr id="32" name="모서리가 둥근 직사각형 31"/>
          <p:cNvSpPr/>
          <p:nvPr/>
        </p:nvSpPr>
        <p:spPr>
          <a:xfrm>
            <a:off x="-2506650" y="297126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quarter</a:t>
            </a:r>
            <a:r>
              <a:rPr lang="ko-KR" altLang="en-US" sz="600" kern="1200" dirty="0">
                <a:solidFill>
                  <a:schemeClr val="tx1">
                    <a:lumMod val="75000"/>
                    <a:lumOff val="25000"/>
                  </a:schemeClr>
                </a:solidFill>
                <a:latin typeface="+mn-ea"/>
                <a:cs typeface="Nanum Gothic" charset="-127"/>
              </a:rPr>
              <a:t>▼</a:t>
            </a:r>
          </a:p>
        </p:txBody>
      </p:sp>
      <p:sp>
        <p:nvSpPr>
          <p:cNvPr id="33" name="직사각형 32"/>
          <p:cNvSpPr/>
          <p:nvPr/>
        </p:nvSpPr>
        <p:spPr>
          <a:xfrm>
            <a:off x="2259882" y="297930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r>
              <a:rPr kumimoji="1" lang="ko-KR" altLang="en-US" sz="600" kern="1200" dirty="0">
                <a:solidFill>
                  <a:schemeClr val="tx1"/>
                </a:solidFill>
                <a:latin typeface="+mn-ea"/>
                <a:cs typeface="Nanum Gothic" charset="-127"/>
              </a:rPr>
              <a:t> </a:t>
            </a:r>
            <a:r>
              <a:rPr kumimoji="1" lang="en-US" altLang="ko-KR" sz="600" kern="1200" dirty="0">
                <a:solidFill>
                  <a:schemeClr val="tx1"/>
                </a:solidFill>
                <a:latin typeface="+mn-ea"/>
                <a:cs typeface="Nanum Gothic" charset="-127"/>
              </a:rPr>
              <a:t>Q1</a:t>
            </a:r>
          </a:p>
        </p:txBody>
      </p:sp>
      <p:sp>
        <p:nvSpPr>
          <p:cNvPr id="34" name="모서리가 둥근 직사각형 33"/>
          <p:cNvSpPr/>
          <p:nvPr/>
        </p:nvSpPr>
        <p:spPr>
          <a:xfrm>
            <a:off x="-2506650" y="348063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This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5" name="직사각형 34"/>
          <p:cNvSpPr/>
          <p:nvPr/>
        </p:nvSpPr>
        <p:spPr>
          <a:xfrm>
            <a:off x="2259882" y="348867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p>
        </p:txBody>
      </p:sp>
      <p:sp>
        <p:nvSpPr>
          <p:cNvPr id="36" name="모서리가 둥근 직사각형 35"/>
          <p:cNvSpPr/>
          <p:nvPr/>
        </p:nvSpPr>
        <p:spPr>
          <a:xfrm>
            <a:off x="-2506650" y="3976604"/>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kern="1200" dirty="0">
                <a:solidFill>
                  <a:schemeClr val="tx1">
                    <a:lumMod val="75000"/>
                    <a:lumOff val="25000"/>
                  </a:schemeClr>
                </a:solidFill>
                <a:latin typeface="+mn-ea"/>
                <a:cs typeface="Nanum Gothic" charset="-127"/>
              </a:rPr>
              <a:t>Yesterday</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37" name="직사각형 36"/>
          <p:cNvSpPr/>
          <p:nvPr/>
        </p:nvSpPr>
        <p:spPr>
          <a:xfrm>
            <a:off x="2259882" y="398464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2018-03-26</a:t>
            </a:r>
          </a:p>
        </p:txBody>
      </p:sp>
      <p:sp>
        <p:nvSpPr>
          <p:cNvPr id="40" name="모서리가 둥근 직사각형 39"/>
          <p:cNvSpPr/>
          <p:nvPr/>
        </p:nvSpPr>
        <p:spPr>
          <a:xfrm>
            <a:off x="-2506650" y="4453232"/>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week </a:t>
            </a:r>
            <a:r>
              <a:rPr lang="ko-KR" altLang="en-US" sz="600" kern="1200" dirty="0">
                <a:solidFill>
                  <a:schemeClr val="tx1">
                    <a:lumMod val="75000"/>
                    <a:lumOff val="25000"/>
                  </a:schemeClr>
                </a:solidFill>
                <a:latin typeface="+mn-ea"/>
                <a:cs typeface="Nanum Gothic" charset="-127"/>
              </a:rPr>
              <a:t>▼</a:t>
            </a:r>
          </a:p>
        </p:txBody>
      </p:sp>
      <p:sp>
        <p:nvSpPr>
          <p:cNvPr id="41" name="직사각형 40"/>
          <p:cNvSpPr/>
          <p:nvPr/>
        </p:nvSpPr>
        <p:spPr>
          <a:xfrm>
            <a:off x="2259882" y="4461270"/>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W4</a:t>
            </a:r>
          </a:p>
        </p:txBody>
      </p:sp>
      <p:sp>
        <p:nvSpPr>
          <p:cNvPr id="42" name="모서리가 둥근 직사각형 41"/>
          <p:cNvSpPr/>
          <p:nvPr/>
        </p:nvSpPr>
        <p:spPr>
          <a:xfrm>
            <a:off x="-2506650" y="495206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43" name="직사각형 42"/>
          <p:cNvSpPr/>
          <p:nvPr/>
        </p:nvSpPr>
        <p:spPr>
          <a:xfrm>
            <a:off x="2259882" y="496010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2018-02</a:t>
            </a:r>
            <a:endParaRPr kumimoji="1" lang="en-US" altLang="ko-KR" sz="600" dirty="0">
              <a:solidFill>
                <a:schemeClr val="tx1"/>
              </a:solidFill>
              <a:latin typeface="+mn-ea"/>
              <a:cs typeface="Nanum Gothic" charset="-127"/>
            </a:endParaRPr>
          </a:p>
        </p:txBody>
      </p:sp>
      <p:sp>
        <p:nvSpPr>
          <p:cNvPr id="44" name="모서리가 둥근 직사각형 43"/>
          <p:cNvSpPr/>
          <p:nvPr/>
        </p:nvSpPr>
        <p:spPr>
          <a:xfrm>
            <a:off x="-2506650" y="545132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quarter</a:t>
            </a:r>
            <a:r>
              <a:rPr lang="ko-KR" altLang="en-US" sz="600" kern="1200" dirty="0">
                <a:solidFill>
                  <a:schemeClr val="tx1">
                    <a:lumMod val="75000"/>
                    <a:lumOff val="25000"/>
                  </a:schemeClr>
                </a:solidFill>
                <a:latin typeface="+mn-ea"/>
                <a:cs typeface="Nanum Gothic" charset="-127"/>
              </a:rPr>
              <a:t>▼</a:t>
            </a:r>
          </a:p>
        </p:txBody>
      </p:sp>
      <p:sp>
        <p:nvSpPr>
          <p:cNvPr id="45" name="직사각형 44"/>
          <p:cNvSpPr/>
          <p:nvPr/>
        </p:nvSpPr>
        <p:spPr>
          <a:xfrm>
            <a:off x="2259882" y="545936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 Q4</a:t>
            </a:r>
            <a:endParaRPr kumimoji="1" lang="en-US" altLang="ko-KR" sz="600" kern="1200" dirty="0">
              <a:solidFill>
                <a:schemeClr val="tx1"/>
              </a:solidFill>
              <a:latin typeface="+mn-ea"/>
              <a:cs typeface="Nanum Gothic" charset="-127"/>
            </a:endParaRPr>
          </a:p>
        </p:txBody>
      </p:sp>
      <p:sp>
        <p:nvSpPr>
          <p:cNvPr id="46" name="모서리가 둥근 직사각형 45"/>
          <p:cNvSpPr/>
          <p:nvPr/>
        </p:nvSpPr>
        <p:spPr>
          <a:xfrm>
            <a:off x="-2506650" y="596069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Previous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47" name="직사각형 46"/>
          <p:cNvSpPr/>
          <p:nvPr/>
        </p:nvSpPr>
        <p:spPr>
          <a:xfrm>
            <a:off x="2259882" y="596873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2017</a:t>
            </a:r>
          </a:p>
        </p:txBody>
      </p:sp>
      <p:grpSp>
        <p:nvGrpSpPr>
          <p:cNvPr id="28" name="그룹 27"/>
          <p:cNvGrpSpPr/>
          <p:nvPr/>
        </p:nvGrpSpPr>
        <p:grpSpPr>
          <a:xfrm>
            <a:off x="2488886" y="6340879"/>
            <a:ext cx="965559" cy="155242"/>
            <a:chOff x="2083358" y="3864181"/>
            <a:chExt cx="1163934" cy="155242"/>
          </a:xfrm>
        </p:grpSpPr>
        <p:sp>
          <p:nvSpPr>
            <p:cNvPr id="29"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30"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Year       </a:t>
              </a:r>
              <a:r>
                <a:rPr lang="ko-KR" altLang="en-US" sz="600" dirty="0">
                  <a:solidFill>
                    <a:schemeClr val="tx1">
                      <a:lumMod val="75000"/>
                      <a:lumOff val="25000"/>
                    </a:schemeClr>
                  </a:solidFill>
                  <a:latin typeface="+mn-ea"/>
                  <a:cs typeface="Nanum Gothic" charset="-127"/>
                </a:rPr>
                <a:t>▼</a:t>
              </a:r>
            </a:p>
          </p:txBody>
        </p:sp>
      </p:grpSp>
      <p:sp>
        <p:nvSpPr>
          <p:cNvPr id="38" name="직사각형 37"/>
          <p:cNvSpPr/>
          <p:nvPr/>
        </p:nvSpPr>
        <p:spPr>
          <a:xfrm>
            <a:off x="2259882" y="654435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2017.08.09 ~ 2018.08.09</a:t>
            </a:r>
          </a:p>
        </p:txBody>
      </p:sp>
      <p:grpSp>
        <p:nvGrpSpPr>
          <p:cNvPr id="39" name="그룹 38"/>
          <p:cNvGrpSpPr/>
          <p:nvPr/>
        </p:nvGrpSpPr>
        <p:grpSpPr>
          <a:xfrm>
            <a:off x="6283833" y="846013"/>
            <a:ext cx="965559" cy="155242"/>
            <a:chOff x="2083358" y="3864181"/>
            <a:chExt cx="1163934" cy="155242"/>
          </a:xfrm>
        </p:grpSpPr>
        <p:sp>
          <p:nvSpPr>
            <p:cNvPr id="4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4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grpSp>
      <p:sp>
        <p:nvSpPr>
          <p:cNvPr id="50" name="직사각형 49"/>
          <p:cNvSpPr/>
          <p:nvPr/>
        </p:nvSpPr>
        <p:spPr>
          <a:xfrm>
            <a:off x="6054829" y="104948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Q4 ~ 2017 Q4</a:t>
            </a:r>
          </a:p>
        </p:txBody>
      </p:sp>
      <p:grpSp>
        <p:nvGrpSpPr>
          <p:cNvPr id="51" name="그룹 50"/>
          <p:cNvGrpSpPr/>
          <p:nvPr/>
        </p:nvGrpSpPr>
        <p:grpSpPr>
          <a:xfrm>
            <a:off x="6290332" y="1348838"/>
            <a:ext cx="965559" cy="155242"/>
            <a:chOff x="2083358" y="3864181"/>
            <a:chExt cx="1163934" cy="155242"/>
          </a:xfrm>
        </p:grpSpPr>
        <p:sp>
          <p:nvSpPr>
            <p:cNvPr id="5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5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grpSp>
      <p:sp>
        <p:nvSpPr>
          <p:cNvPr id="54" name="직사각형 53"/>
          <p:cNvSpPr/>
          <p:nvPr/>
        </p:nvSpPr>
        <p:spPr>
          <a:xfrm>
            <a:off x="6061328" y="155231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2018-02 ~ 2018-02</a:t>
            </a:r>
          </a:p>
        </p:txBody>
      </p:sp>
      <p:grpSp>
        <p:nvGrpSpPr>
          <p:cNvPr id="55" name="그룹 54"/>
          <p:cNvGrpSpPr/>
          <p:nvPr/>
        </p:nvGrpSpPr>
        <p:grpSpPr>
          <a:xfrm>
            <a:off x="6290332" y="1851663"/>
            <a:ext cx="965559" cy="155242"/>
            <a:chOff x="2083358" y="3864181"/>
            <a:chExt cx="1163934" cy="155242"/>
          </a:xfrm>
        </p:grpSpPr>
        <p:sp>
          <p:nvSpPr>
            <p:cNvPr id="56"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57"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grpSp>
      <p:sp>
        <p:nvSpPr>
          <p:cNvPr id="58" name="직사각형 57"/>
          <p:cNvSpPr/>
          <p:nvPr/>
        </p:nvSpPr>
        <p:spPr>
          <a:xfrm>
            <a:off x="6061328" y="205513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 W4</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2018-03 W4</a:t>
            </a:r>
          </a:p>
        </p:txBody>
      </p:sp>
      <p:grpSp>
        <p:nvGrpSpPr>
          <p:cNvPr id="59" name="그룹 58"/>
          <p:cNvGrpSpPr/>
          <p:nvPr/>
        </p:nvGrpSpPr>
        <p:grpSpPr>
          <a:xfrm>
            <a:off x="6299618" y="2354488"/>
            <a:ext cx="965559" cy="155242"/>
            <a:chOff x="2083358" y="3864181"/>
            <a:chExt cx="1163934" cy="155242"/>
          </a:xfrm>
        </p:grpSpPr>
        <p:sp>
          <p:nvSpPr>
            <p:cNvPr id="60"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1"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grpSp>
      <p:sp>
        <p:nvSpPr>
          <p:cNvPr id="62" name="직사각형 61"/>
          <p:cNvSpPr/>
          <p:nvPr/>
        </p:nvSpPr>
        <p:spPr>
          <a:xfrm>
            <a:off x="6070614" y="255796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2018-03-26 ~ 2018-03-26</a:t>
            </a:r>
          </a:p>
        </p:txBody>
      </p:sp>
      <p:grpSp>
        <p:nvGrpSpPr>
          <p:cNvPr id="63" name="그룹 62"/>
          <p:cNvGrpSpPr/>
          <p:nvPr/>
        </p:nvGrpSpPr>
        <p:grpSpPr>
          <a:xfrm>
            <a:off x="6297239" y="2844574"/>
            <a:ext cx="965559" cy="155242"/>
            <a:chOff x="2083358" y="3864181"/>
            <a:chExt cx="1163934" cy="155242"/>
          </a:xfrm>
        </p:grpSpPr>
        <p:sp>
          <p:nvSpPr>
            <p:cNvPr id="64"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5"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grpSp>
      <p:sp>
        <p:nvSpPr>
          <p:cNvPr id="66" name="직사각형 65"/>
          <p:cNvSpPr/>
          <p:nvPr/>
        </p:nvSpPr>
        <p:spPr>
          <a:xfrm>
            <a:off x="5842000" y="3048048"/>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05</a:t>
            </a:r>
            <a:r>
              <a:rPr kumimoji="1" lang="en-US" altLang="ko-KR" sz="600" dirty="0">
                <a:solidFill>
                  <a:schemeClr val="tx1"/>
                </a:solidFill>
                <a:latin typeface="+mn-ea"/>
                <a:cs typeface="Nanum Gothic" charset="-127"/>
              </a:rPr>
              <a:t>:15 ~ 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06</a:t>
            </a:r>
            <a:r>
              <a:rPr kumimoji="1" lang="en-US" altLang="ko-KR" sz="600" dirty="0">
                <a:solidFill>
                  <a:schemeClr val="tx1"/>
                </a:solidFill>
                <a:latin typeface="+mn-ea"/>
                <a:cs typeface="Nanum Gothic" charset="-127"/>
              </a:rPr>
              <a:t>:15</a:t>
            </a:r>
          </a:p>
        </p:txBody>
      </p:sp>
      <p:grpSp>
        <p:nvGrpSpPr>
          <p:cNvPr id="67" name="그룹 66"/>
          <p:cNvGrpSpPr/>
          <p:nvPr/>
        </p:nvGrpSpPr>
        <p:grpSpPr>
          <a:xfrm>
            <a:off x="6297239" y="3347399"/>
            <a:ext cx="965559" cy="155242"/>
            <a:chOff x="2083358" y="3864181"/>
            <a:chExt cx="1163934" cy="155242"/>
          </a:xfrm>
        </p:grpSpPr>
        <p:sp>
          <p:nvSpPr>
            <p:cNvPr id="6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6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grpSp>
      <p:sp>
        <p:nvSpPr>
          <p:cNvPr id="70" name="직사각형 69"/>
          <p:cNvSpPr/>
          <p:nvPr/>
        </p:nvSpPr>
        <p:spPr>
          <a:xfrm>
            <a:off x="5842000" y="3550873"/>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14</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15</a:t>
            </a:r>
            <a:endParaRPr kumimoji="1" lang="en-US" altLang="ko-KR" sz="600" dirty="0">
              <a:solidFill>
                <a:schemeClr val="tx1"/>
              </a:solidFill>
              <a:latin typeface="+mn-ea"/>
              <a:cs typeface="Nanum Gothic" charset="-127"/>
            </a:endParaRPr>
          </a:p>
        </p:txBody>
      </p:sp>
      <p:grpSp>
        <p:nvGrpSpPr>
          <p:cNvPr id="71" name="그룹 70"/>
          <p:cNvGrpSpPr/>
          <p:nvPr/>
        </p:nvGrpSpPr>
        <p:grpSpPr>
          <a:xfrm>
            <a:off x="6309692" y="3850224"/>
            <a:ext cx="965559" cy="155242"/>
            <a:chOff x="2083358" y="3864181"/>
            <a:chExt cx="1163934" cy="155242"/>
          </a:xfrm>
        </p:grpSpPr>
        <p:sp>
          <p:nvSpPr>
            <p:cNvPr id="7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7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grpSp>
      <p:sp>
        <p:nvSpPr>
          <p:cNvPr id="74" name="직사각형 73"/>
          <p:cNvSpPr/>
          <p:nvPr/>
        </p:nvSpPr>
        <p:spPr>
          <a:xfrm>
            <a:off x="5842000" y="4053698"/>
            <a:ext cx="1433251"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06:14</a:t>
            </a:r>
            <a:r>
              <a:rPr kumimoji="1" lang="en-US" altLang="ko-KR" sz="600" dirty="0">
                <a:solidFill>
                  <a:srgbClr val="FF0000"/>
                </a:solidFill>
                <a:latin typeface="+mn-ea"/>
                <a:cs typeface="Nanum Gothic" charset="-127"/>
              </a:rPr>
              <a:t>:04</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05</a:t>
            </a:r>
            <a:endParaRPr kumimoji="1" lang="en-US" altLang="ko-KR" sz="600" dirty="0">
              <a:solidFill>
                <a:schemeClr val="tx1"/>
              </a:solidFill>
              <a:latin typeface="+mn-ea"/>
              <a:cs typeface="Nanum Gothic" charset="-127"/>
            </a:endParaRPr>
          </a:p>
        </p:txBody>
      </p:sp>
      <p:sp>
        <p:nvSpPr>
          <p:cNvPr id="75" name="제목 2"/>
          <p:cNvSpPr txBox="1">
            <a:spLocks/>
          </p:cNvSpPr>
          <p:nvPr/>
        </p:nvSpPr>
        <p:spPr bwMode="auto">
          <a:xfrm>
            <a:off x="2259581" y="638064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6" name="제목 2"/>
          <p:cNvSpPr txBox="1">
            <a:spLocks/>
          </p:cNvSpPr>
          <p:nvPr/>
        </p:nvSpPr>
        <p:spPr bwMode="auto">
          <a:xfrm>
            <a:off x="6070614" y="88577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7" name="제목 2"/>
          <p:cNvSpPr txBox="1">
            <a:spLocks/>
          </p:cNvSpPr>
          <p:nvPr/>
        </p:nvSpPr>
        <p:spPr bwMode="auto">
          <a:xfrm>
            <a:off x="6054829" y="138860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8" name="제목 2"/>
          <p:cNvSpPr txBox="1">
            <a:spLocks/>
          </p:cNvSpPr>
          <p:nvPr/>
        </p:nvSpPr>
        <p:spPr bwMode="auto">
          <a:xfrm>
            <a:off x="6063544" y="189142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79" name="제목 2"/>
          <p:cNvSpPr txBox="1">
            <a:spLocks/>
          </p:cNvSpPr>
          <p:nvPr/>
        </p:nvSpPr>
        <p:spPr bwMode="auto">
          <a:xfrm>
            <a:off x="6080688" y="239425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0" name="제목 2"/>
          <p:cNvSpPr txBox="1">
            <a:spLocks/>
          </p:cNvSpPr>
          <p:nvPr/>
        </p:nvSpPr>
        <p:spPr bwMode="auto">
          <a:xfrm>
            <a:off x="6066481" y="288433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1" name="제목 2"/>
          <p:cNvSpPr txBox="1">
            <a:spLocks/>
          </p:cNvSpPr>
          <p:nvPr/>
        </p:nvSpPr>
        <p:spPr bwMode="auto">
          <a:xfrm>
            <a:off x="6072371" y="338716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2" name="제목 2"/>
          <p:cNvSpPr txBox="1">
            <a:spLocks/>
          </p:cNvSpPr>
          <p:nvPr/>
        </p:nvSpPr>
        <p:spPr bwMode="auto">
          <a:xfrm>
            <a:off x="6080688" y="388998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Last</a:t>
            </a:r>
            <a:endParaRPr kumimoji="0" lang="ko-KR" altLang="en-US" sz="600" dirty="0">
              <a:solidFill>
                <a:schemeClr val="bg1">
                  <a:lumMod val="50000"/>
                </a:schemeClr>
              </a:solidFill>
              <a:latin typeface="+mn-ea"/>
              <a:ea typeface="+mn-ea"/>
              <a:cs typeface="Nanum Gothic" charset="-127"/>
            </a:endParaRPr>
          </a:p>
        </p:txBody>
      </p:sp>
      <p:sp>
        <p:nvSpPr>
          <p:cNvPr id="84" name="직사각형 83"/>
          <p:cNvSpPr/>
          <p:nvPr/>
        </p:nvSpPr>
        <p:spPr>
          <a:xfrm>
            <a:off x="1511948" y="971304"/>
            <a:ext cx="1942497"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(No time filtering)</a:t>
            </a:r>
          </a:p>
        </p:txBody>
      </p:sp>
      <p:graphicFrame>
        <p:nvGraphicFramePr>
          <p:cNvPr id="86" name="표 85"/>
          <p:cNvGraphicFramePr>
            <a:graphicFrameLocks noGrp="1"/>
          </p:cNvGraphicFramePr>
          <p:nvPr>
            <p:extLst/>
          </p:nvPr>
        </p:nvGraphicFramePr>
        <p:xfrm>
          <a:off x="8565072" y="618436"/>
          <a:ext cx="3404175" cy="6148116"/>
        </p:xfrm>
        <a:graphic>
          <a:graphicData uri="http://schemas.openxmlformats.org/drawingml/2006/table">
            <a:tbl>
              <a:tblPr/>
              <a:tblGrid>
                <a:gridCol w="459120">
                  <a:extLst>
                    <a:ext uri="{9D8B030D-6E8A-4147-A177-3AD203B41FA5}">
                      <a16:colId xmlns:a16="http://schemas.microsoft.com/office/drawing/2014/main" val="20000"/>
                    </a:ext>
                  </a:extLst>
                </a:gridCol>
                <a:gridCol w="669089">
                  <a:extLst>
                    <a:ext uri="{9D8B030D-6E8A-4147-A177-3AD203B41FA5}">
                      <a16:colId xmlns:a16="http://schemas.microsoft.com/office/drawing/2014/main" val="20001"/>
                    </a:ext>
                  </a:extLst>
                </a:gridCol>
                <a:gridCol w="1289241">
                  <a:extLst>
                    <a:ext uri="{9D8B030D-6E8A-4147-A177-3AD203B41FA5}">
                      <a16:colId xmlns:a16="http://schemas.microsoft.com/office/drawing/2014/main" val="20002"/>
                    </a:ext>
                  </a:extLst>
                </a:gridCol>
                <a:gridCol w="986725">
                  <a:extLst>
                    <a:ext uri="{9D8B030D-6E8A-4147-A177-3AD203B41FA5}">
                      <a16:colId xmlns:a16="http://schemas.microsoft.com/office/drawing/2014/main" val="20003"/>
                    </a:ext>
                  </a:extLst>
                </a:gridCol>
              </a:tblGrid>
              <a:tr h="0">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3</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498723">
                <a:tc rowSpan="7">
                  <a:txBody>
                    <a:bodyPr/>
                    <a:lstStyle/>
                    <a:p>
                      <a:pPr algn="l" rtl="0" fontAlgn="ctr"/>
                      <a:r>
                        <a:rPr lang="en-US" altLang="ko-KR" sz="600" b="0" i="0" u="none" strike="noStrike" dirty="0">
                          <a:solidFill>
                            <a:schemeClr val="tx1"/>
                          </a:solidFill>
                          <a:effectLst/>
                          <a:latin typeface="+mn-ea"/>
                          <a:ea typeface="+mn-ea"/>
                        </a:rPr>
                        <a:t>Next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rowSpan="7">
                  <a:txBody>
                    <a:bodyPr/>
                    <a:lstStyle/>
                    <a:p>
                      <a:pPr algn="l" rtl="0" fontAlgn="ctr"/>
                      <a:r>
                        <a:rPr lang="en-US" altLang="ko-KR" sz="600" b="0" i="0" u="none" strike="noStrike" dirty="0">
                          <a:solidFill>
                            <a:schemeClr val="tx1"/>
                          </a:solidFill>
                          <a:effectLst/>
                          <a:latin typeface="+mn-ea"/>
                          <a:ea typeface="+mn-ea"/>
                        </a:rPr>
                        <a:t>Next...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분기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다음분기</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달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다음주</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일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내일</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시간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분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498723">
                <a:tc vMerge="1">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vMerge="1">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다음 </a:t>
                      </a:r>
                      <a:r>
                        <a:rPr lang="en-US" altLang="ko-KR" sz="600" b="0" i="0" u="none" strike="noStrike" dirty="0">
                          <a:solidFill>
                            <a:schemeClr val="tx1"/>
                          </a:solidFill>
                          <a:effectLst/>
                          <a:latin typeface="+mn-ea"/>
                          <a:ea typeface="+mn-ea"/>
                        </a:rPr>
                        <a:t>1</a:t>
                      </a:r>
                      <a:r>
                        <a:rPr lang="ko-KR" altLang="en-US" sz="600" b="0" i="0" u="none" strike="noStrike" dirty="0">
                          <a:solidFill>
                            <a:schemeClr val="tx1"/>
                          </a:solidFill>
                          <a:effectLst/>
                          <a:latin typeface="+mn-ea"/>
                          <a:ea typeface="+mn-ea"/>
                        </a:rPr>
                        <a:t>초 </a:t>
                      </a:r>
                      <a:r>
                        <a:rPr lang="en-US" altLang="ko-KR" sz="600" b="0" i="0" u="none" strike="noStrike" dirty="0">
                          <a:solidFill>
                            <a:schemeClr val="tx1"/>
                          </a:solidFill>
                          <a:effectLst/>
                          <a:latin typeface="+mn-ea"/>
                          <a:ea typeface="+mn-ea"/>
                        </a:rPr>
                        <a:t>~</a:t>
                      </a:r>
                      <a:r>
                        <a:rPr lang="ko-KR" altLang="en-US" sz="600" b="0" i="0" u="none" strike="noStrike" dirty="0">
                          <a:solidFill>
                            <a:schemeClr val="tx1"/>
                          </a:solidFill>
                          <a:effectLst/>
                          <a:latin typeface="+mn-ea"/>
                          <a:ea typeface="+mn-ea"/>
                        </a:rPr>
                        <a:t> 현재</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498723">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498723">
                <a:tc>
                  <a:txBody>
                    <a:bodyPr/>
                    <a:lstStyle/>
                    <a:p>
                      <a:pPr algn="l" rtl="0" fontAlgn="ct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r" rtl="0" fontAlgn="ctr"/>
                      <a:r>
                        <a:rPr lang="ko-KR" altLang="en-US" sz="600" b="0" i="0" u="none" strike="noStrike" dirty="0">
                          <a:solidFill>
                            <a:schemeClr val="tx1"/>
                          </a:solidFill>
                          <a:effectLst/>
                          <a:latin typeface="+mn-ea"/>
                          <a:ea typeface="+mn-ea"/>
                        </a:rPr>
                        <a:t>포커스 상태에서</a:t>
                      </a:r>
                      <a:endParaRPr lang="en-US" altLang="ko-KR" sz="600" b="0" i="0" u="none" strike="noStrike" dirty="0">
                        <a:solidFill>
                          <a:schemeClr val="tx1"/>
                        </a:solidFill>
                        <a:effectLst/>
                        <a:latin typeface="+mn-ea"/>
                        <a:ea typeface="+mn-ea"/>
                      </a:endParaRPr>
                    </a:p>
                    <a:p>
                      <a:pPr algn="r" rtl="0" fontAlgn="ctr"/>
                      <a:r>
                        <a:rPr lang="en-US" altLang="ko-KR" sz="600" b="0" i="0" u="none" strike="noStrike" dirty="0">
                          <a:solidFill>
                            <a:schemeClr val="tx1"/>
                          </a:solidFill>
                          <a:effectLst/>
                          <a:latin typeface="+mn-ea"/>
                          <a:ea typeface="+mn-ea"/>
                        </a:rPr>
                        <a:t>from/to</a:t>
                      </a:r>
                      <a:r>
                        <a:rPr lang="ko-KR" altLang="en-US" sz="600" b="0" i="0" u="none" strike="noStrike" baseline="0" dirty="0">
                          <a:solidFill>
                            <a:schemeClr val="tx1"/>
                          </a:solidFill>
                          <a:effectLst/>
                          <a:latin typeface="+mn-ea"/>
                          <a:ea typeface="+mn-ea"/>
                        </a:rPr>
                        <a:t> </a:t>
                      </a:r>
                      <a:endParaRPr lang="en-US" altLang="ko-KR" sz="600" b="0" i="0" u="none" strike="noStrike" baseline="0" dirty="0">
                        <a:solidFill>
                          <a:schemeClr val="tx1"/>
                        </a:solidFill>
                        <a:effectLst/>
                        <a:latin typeface="+mn-ea"/>
                        <a:ea typeface="+mn-ea"/>
                      </a:endParaRPr>
                    </a:p>
                    <a:p>
                      <a:pPr algn="r" rtl="0" fontAlgn="ctr"/>
                      <a:r>
                        <a:rPr lang="en-US" altLang="ko-KR" sz="600" b="0" i="0" u="none" strike="noStrike" baseline="0" dirty="0" err="1">
                          <a:solidFill>
                            <a:schemeClr val="tx1"/>
                          </a:solidFill>
                          <a:effectLst/>
                          <a:latin typeface="+mn-ea"/>
                          <a:ea typeface="+mn-ea"/>
                        </a:rPr>
                        <a:t>date&amp;time</a:t>
                      </a:r>
                      <a:r>
                        <a:rPr lang="en-US" altLang="ko-KR" sz="600" b="0" i="0" u="none" strike="noStrike" baseline="0" dirty="0">
                          <a:solidFill>
                            <a:schemeClr val="tx1"/>
                          </a:solidFill>
                          <a:effectLst/>
                          <a:latin typeface="+mn-ea"/>
                          <a:ea typeface="+mn-ea"/>
                        </a:rPr>
                        <a:t> picker</a:t>
                      </a:r>
                      <a:r>
                        <a:rPr lang="ko-KR" altLang="en-US" sz="600" b="0" i="0" u="none" strike="noStrike" baseline="0" dirty="0">
                          <a:solidFill>
                            <a:schemeClr val="tx1"/>
                          </a:solidFill>
                          <a:effectLst/>
                          <a:latin typeface="+mn-ea"/>
                          <a:ea typeface="+mn-ea"/>
                        </a:rPr>
                        <a:t> 나타남</a:t>
                      </a: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bl>
          </a:graphicData>
        </a:graphic>
      </p:graphicFrame>
      <p:sp>
        <p:nvSpPr>
          <p:cNvPr id="87" name="모서리가 둥근 직사각형 86"/>
          <p:cNvSpPr/>
          <p:nvPr/>
        </p:nvSpPr>
        <p:spPr>
          <a:xfrm>
            <a:off x="-1529712" y="4456157"/>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Tomorrow</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88" name="직사각형 87"/>
          <p:cNvSpPr/>
          <p:nvPr/>
        </p:nvSpPr>
        <p:spPr>
          <a:xfrm>
            <a:off x="6074377" y="4464195"/>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2018-03-26</a:t>
            </a:r>
          </a:p>
        </p:txBody>
      </p:sp>
      <p:sp>
        <p:nvSpPr>
          <p:cNvPr id="89" name="모서리가 둥근 직사각형 88"/>
          <p:cNvSpPr/>
          <p:nvPr/>
        </p:nvSpPr>
        <p:spPr>
          <a:xfrm>
            <a:off x="-1529712" y="4932785"/>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week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0" name="직사각형 89"/>
          <p:cNvSpPr/>
          <p:nvPr/>
        </p:nvSpPr>
        <p:spPr>
          <a:xfrm>
            <a:off x="6074377" y="4940823"/>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2018-04-02</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2018-04-08</a:t>
            </a:r>
          </a:p>
        </p:txBody>
      </p:sp>
      <p:sp>
        <p:nvSpPr>
          <p:cNvPr id="91" name="모서리가 둥근 직사각형 90"/>
          <p:cNvSpPr/>
          <p:nvPr/>
        </p:nvSpPr>
        <p:spPr>
          <a:xfrm>
            <a:off x="-1529712" y="543162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month</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2" name="직사각형 91"/>
          <p:cNvSpPr/>
          <p:nvPr/>
        </p:nvSpPr>
        <p:spPr>
          <a:xfrm>
            <a:off x="6074377" y="5439658"/>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2018-04</a:t>
            </a:r>
            <a:endParaRPr kumimoji="1" lang="en-US" altLang="ko-KR" sz="600" dirty="0">
              <a:solidFill>
                <a:schemeClr val="tx1"/>
              </a:solidFill>
              <a:latin typeface="+mn-ea"/>
              <a:cs typeface="Nanum Gothic" charset="-127"/>
            </a:endParaRPr>
          </a:p>
        </p:txBody>
      </p:sp>
      <p:sp>
        <p:nvSpPr>
          <p:cNvPr id="93" name="모서리가 둥근 직사각형 92"/>
          <p:cNvSpPr/>
          <p:nvPr/>
        </p:nvSpPr>
        <p:spPr>
          <a:xfrm>
            <a:off x="-1529712" y="5930878"/>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quarter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4" name="직사각형 93"/>
          <p:cNvSpPr/>
          <p:nvPr/>
        </p:nvSpPr>
        <p:spPr>
          <a:xfrm>
            <a:off x="6074377" y="5938916"/>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 Q2</a:t>
            </a:r>
            <a:endParaRPr kumimoji="1" lang="en-US" altLang="ko-KR" sz="600" kern="1200" dirty="0">
              <a:solidFill>
                <a:schemeClr val="tx1"/>
              </a:solidFill>
              <a:latin typeface="+mn-ea"/>
              <a:cs typeface="Nanum Gothic" charset="-127"/>
            </a:endParaRPr>
          </a:p>
        </p:txBody>
      </p:sp>
      <p:sp>
        <p:nvSpPr>
          <p:cNvPr id="95" name="모서리가 둥근 직사각형 94"/>
          <p:cNvSpPr/>
          <p:nvPr/>
        </p:nvSpPr>
        <p:spPr>
          <a:xfrm>
            <a:off x="-1529712" y="644025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year</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96" name="직사각형 95"/>
          <p:cNvSpPr/>
          <p:nvPr/>
        </p:nvSpPr>
        <p:spPr>
          <a:xfrm>
            <a:off x="6074377" y="6448288"/>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kern="1200" dirty="0">
                <a:solidFill>
                  <a:schemeClr val="tx1"/>
                </a:solidFill>
                <a:latin typeface="+mn-ea"/>
                <a:cs typeface="Nanum Gothic" charset="-127"/>
              </a:rPr>
              <a:t>2018</a:t>
            </a:r>
          </a:p>
        </p:txBody>
      </p:sp>
      <p:grpSp>
        <p:nvGrpSpPr>
          <p:cNvPr id="97" name="그룹 96"/>
          <p:cNvGrpSpPr/>
          <p:nvPr/>
        </p:nvGrpSpPr>
        <p:grpSpPr>
          <a:xfrm>
            <a:off x="9908111" y="846013"/>
            <a:ext cx="965559" cy="155242"/>
            <a:chOff x="2083358" y="3864181"/>
            <a:chExt cx="1163934" cy="155242"/>
          </a:xfrm>
        </p:grpSpPr>
        <p:sp>
          <p:nvSpPr>
            <p:cNvPr id="9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9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Quarter  </a:t>
              </a:r>
              <a:r>
                <a:rPr lang="ko-KR" altLang="en-US" sz="600" dirty="0">
                  <a:solidFill>
                    <a:schemeClr val="tx1">
                      <a:lumMod val="75000"/>
                      <a:lumOff val="25000"/>
                    </a:schemeClr>
                  </a:solidFill>
                  <a:latin typeface="+mn-ea"/>
                  <a:cs typeface="Nanum Gothic" charset="-127"/>
                </a:rPr>
                <a:t>▼</a:t>
              </a:r>
            </a:p>
          </p:txBody>
        </p:sp>
      </p:grpSp>
      <p:sp>
        <p:nvSpPr>
          <p:cNvPr id="100" name="직사각형 99"/>
          <p:cNvSpPr/>
          <p:nvPr/>
        </p:nvSpPr>
        <p:spPr>
          <a:xfrm>
            <a:off x="9679107" y="104948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Q4 ~ 2017 Q4</a:t>
            </a:r>
          </a:p>
        </p:txBody>
      </p:sp>
      <p:grpSp>
        <p:nvGrpSpPr>
          <p:cNvPr id="101" name="그룹 100"/>
          <p:cNvGrpSpPr/>
          <p:nvPr/>
        </p:nvGrpSpPr>
        <p:grpSpPr>
          <a:xfrm>
            <a:off x="9914610" y="1348838"/>
            <a:ext cx="965559" cy="155242"/>
            <a:chOff x="2083358" y="3864181"/>
            <a:chExt cx="1163934" cy="155242"/>
          </a:xfrm>
        </p:grpSpPr>
        <p:sp>
          <p:nvSpPr>
            <p:cNvPr id="10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0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Month    </a:t>
              </a:r>
              <a:r>
                <a:rPr lang="ko-KR" altLang="en-US" sz="600" dirty="0">
                  <a:solidFill>
                    <a:schemeClr val="tx1">
                      <a:lumMod val="75000"/>
                      <a:lumOff val="25000"/>
                    </a:schemeClr>
                  </a:solidFill>
                  <a:latin typeface="+mn-ea"/>
                  <a:cs typeface="Nanum Gothic" charset="-127"/>
                </a:rPr>
                <a:t>▼</a:t>
              </a:r>
            </a:p>
          </p:txBody>
        </p:sp>
      </p:grpSp>
      <p:sp>
        <p:nvSpPr>
          <p:cNvPr id="104" name="직사각형 103"/>
          <p:cNvSpPr/>
          <p:nvPr/>
        </p:nvSpPr>
        <p:spPr>
          <a:xfrm>
            <a:off x="9685606" y="155231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 ~ 2018-04</a:t>
            </a:r>
          </a:p>
        </p:txBody>
      </p:sp>
      <p:grpSp>
        <p:nvGrpSpPr>
          <p:cNvPr id="105" name="그룹 104"/>
          <p:cNvGrpSpPr/>
          <p:nvPr/>
        </p:nvGrpSpPr>
        <p:grpSpPr>
          <a:xfrm>
            <a:off x="9914610" y="1851663"/>
            <a:ext cx="965559" cy="155242"/>
            <a:chOff x="2083358" y="3864181"/>
            <a:chExt cx="1163934" cy="155242"/>
          </a:xfrm>
        </p:grpSpPr>
        <p:sp>
          <p:nvSpPr>
            <p:cNvPr id="106"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07"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Week     </a:t>
              </a:r>
              <a:r>
                <a:rPr lang="ko-KR" altLang="en-US" sz="600" dirty="0">
                  <a:solidFill>
                    <a:schemeClr val="tx1">
                      <a:lumMod val="75000"/>
                      <a:lumOff val="25000"/>
                    </a:schemeClr>
                  </a:solidFill>
                  <a:latin typeface="+mn-ea"/>
                  <a:cs typeface="Nanum Gothic" charset="-127"/>
                </a:rPr>
                <a:t>▼</a:t>
              </a:r>
            </a:p>
          </p:txBody>
        </p:sp>
      </p:grpSp>
      <p:sp>
        <p:nvSpPr>
          <p:cNvPr id="108" name="직사각형 107"/>
          <p:cNvSpPr/>
          <p:nvPr/>
        </p:nvSpPr>
        <p:spPr>
          <a:xfrm>
            <a:off x="9685606" y="2055137"/>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2018-04 W1</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2018-04 W1</a:t>
            </a:r>
          </a:p>
        </p:txBody>
      </p:sp>
      <p:grpSp>
        <p:nvGrpSpPr>
          <p:cNvPr id="109" name="그룹 108"/>
          <p:cNvGrpSpPr/>
          <p:nvPr/>
        </p:nvGrpSpPr>
        <p:grpSpPr>
          <a:xfrm>
            <a:off x="9923896" y="2354488"/>
            <a:ext cx="965559" cy="155242"/>
            <a:chOff x="2083358" y="3864181"/>
            <a:chExt cx="1163934" cy="155242"/>
          </a:xfrm>
        </p:grpSpPr>
        <p:sp>
          <p:nvSpPr>
            <p:cNvPr id="110"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1"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Day   </a:t>
              </a:r>
              <a:r>
                <a:rPr lang="ko-KR" altLang="en-US" sz="600" dirty="0">
                  <a:solidFill>
                    <a:schemeClr val="tx1">
                      <a:lumMod val="75000"/>
                      <a:lumOff val="25000"/>
                    </a:schemeClr>
                  </a:solidFill>
                  <a:latin typeface="+mn-ea"/>
                  <a:cs typeface="Nanum Gothic" charset="-127"/>
                </a:rPr>
                <a:t>▼</a:t>
              </a:r>
            </a:p>
          </p:txBody>
        </p:sp>
      </p:grpSp>
      <p:sp>
        <p:nvSpPr>
          <p:cNvPr id="112" name="직사각형 111"/>
          <p:cNvSpPr/>
          <p:nvPr/>
        </p:nvSpPr>
        <p:spPr>
          <a:xfrm>
            <a:off x="9694892" y="2557962"/>
            <a:ext cx="1194563"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2018-03-28 ~ 2018-03-28</a:t>
            </a:r>
          </a:p>
        </p:txBody>
      </p:sp>
      <p:grpSp>
        <p:nvGrpSpPr>
          <p:cNvPr id="113" name="그룹 112"/>
          <p:cNvGrpSpPr/>
          <p:nvPr/>
        </p:nvGrpSpPr>
        <p:grpSpPr>
          <a:xfrm>
            <a:off x="9921517" y="2844574"/>
            <a:ext cx="965559" cy="155242"/>
            <a:chOff x="2083358" y="3864181"/>
            <a:chExt cx="1163934" cy="155242"/>
          </a:xfrm>
        </p:grpSpPr>
        <p:sp>
          <p:nvSpPr>
            <p:cNvPr id="114"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5"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Hour    </a:t>
              </a:r>
              <a:r>
                <a:rPr lang="ko-KR" altLang="en-US" sz="600" dirty="0">
                  <a:solidFill>
                    <a:schemeClr val="tx1">
                      <a:lumMod val="75000"/>
                      <a:lumOff val="25000"/>
                    </a:schemeClr>
                  </a:solidFill>
                  <a:latin typeface="+mn-ea"/>
                  <a:cs typeface="Nanum Gothic" charset="-127"/>
                </a:rPr>
                <a:t>▼</a:t>
              </a:r>
            </a:p>
          </p:txBody>
        </p:sp>
      </p:grpSp>
      <p:sp>
        <p:nvSpPr>
          <p:cNvPr id="116" name="직사각형 115"/>
          <p:cNvSpPr/>
          <p:nvPr/>
        </p:nvSpPr>
        <p:spPr>
          <a:xfrm>
            <a:off x="9466278" y="3048048"/>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06</a:t>
            </a:r>
            <a:r>
              <a:rPr kumimoji="1" lang="en-US" altLang="ko-KR" sz="600" dirty="0">
                <a:solidFill>
                  <a:schemeClr val="tx1"/>
                </a:solidFill>
                <a:latin typeface="+mn-ea"/>
                <a:cs typeface="Nanum Gothic" charset="-127"/>
              </a:rPr>
              <a:t>:15 ~ 2018-03-27</a:t>
            </a:r>
            <a:r>
              <a:rPr kumimoji="1" lang="ko-KR" altLang="en-US" sz="600" dirty="0">
                <a:solidFill>
                  <a:schemeClr val="tx1"/>
                </a:solidFill>
                <a:latin typeface="+mn-ea"/>
                <a:cs typeface="Nanum Gothic" charset="-127"/>
              </a:rPr>
              <a:t> </a:t>
            </a:r>
            <a:r>
              <a:rPr kumimoji="1" lang="en-US" altLang="ko-KR" sz="600" dirty="0">
                <a:solidFill>
                  <a:srgbClr val="FF0000"/>
                </a:solidFill>
                <a:latin typeface="+mn-ea"/>
                <a:cs typeface="Nanum Gothic" charset="-127"/>
              </a:rPr>
              <a:t>07</a:t>
            </a:r>
            <a:r>
              <a:rPr kumimoji="1" lang="en-US" altLang="ko-KR" sz="600" dirty="0">
                <a:solidFill>
                  <a:schemeClr val="tx1"/>
                </a:solidFill>
                <a:latin typeface="+mn-ea"/>
                <a:cs typeface="Nanum Gothic" charset="-127"/>
              </a:rPr>
              <a:t>:15</a:t>
            </a:r>
          </a:p>
        </p:txBody>
      </p:sp>
      <p:grpSp>
        <p:nvGrpSpPr>
          <p:cNvPr id="117" name="그룹 116"/>
          <p:cNvGrpSpPr/>
          <p:nvPr/>
        </p:nvGrpSpPr>
        <p:grpSpPr>
          <a:xfrm>
            <a:off x="9921517" y="3347399"/>
            <a:ext cx="965559" cy="155242"/>
            <a:chOff x="2083358" y="3864181"/>
            <a:chExt cx="1163934" cy="155242"/>
          </a:xfrm>
        </p:grpSpPr>
        <p:sp>
          <p:nvSpPr>
            <p:cNvPr id="118"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19"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Minute   </a:t>
              </a:r>
              <a:r>
                <a:rPr lang="ko-KR" altLang="en-US" sz="600" dirty="0">
                  <a:solidFill>
                    <a:schemeClr val="tx1">
                      <a:lumMod val="75000"/>
                      <a:lumOff val="25000"/>
                    </a:schemeClr>
                  </a:solidFill>
                  <a:latin typeface="+mn-ea"/>
                  <a:cs typeface="Nanum Gothic" charset="-127"/>
                </a:rPr>
                <a:t>▼</a:t>
              </a:r>
            </a:p>
          </p:txBody>
        </p:sp>
      </p:grpSp>
      <p:sp>
        <p:nvSpPr>
          <p:cNvPr id="120" name="직사각형 119"/>
          <p:cNvSpPr/>
          <p:nvPr/>
        </p:nvSpPr>
        <p:spPr>
          <a:xfrm>
            <a:off x="9466278" y="3550873"/>
            <a:ext cx="1420798"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15</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a:t>
            </a:r>
            <a:r>
              <a:rPr kumimoji="1" lang="en-US" altLang="ko-KR" sz="600" dirty="0">
                <a:solidFill>
                  <a:srgbClr val="FF0000"/>
                </a:solidFill>
                <a:latin typeface="+mn-ea"/>
                <a:cs typeface="Nanum Gothic" charset="-127"/>
              </a:rPr>
              <a:t>16</a:t>
            </a:r>
            <a:endParaRPr kumimoji="1" lang="en-US" altLang="ko-KR" sz="600" dirty="0">
              <a:solidFill>
                <a:schemeClr val="tx1"/>
              </a:solidFill>
              <a:latin typeface="+mn-ea"/>
              <a:cs typeface="Nanum Gothic" charset="-127"/>
            </a:endParaRPr>
          </a:p>
        </p:txBody>
      </p:sp>
      <p:grpSp>
        <p:nvGrpSpPr>
          <p:cNvPr id="121" name="그룹 120"/>
          <p:cNvGrpSpPr/>
          <p:nvPr/>
        </p:nvGrpSpPr>
        <p:grpSpPr>
          <a:xfrm>
            <a:off x="9933970" y="3850224"/>
            <a:ext cx="965559" cy="155242"/>
            <a:chOff x="2083358" y="3864181"/>
            <a:chExt cx="1163934" cy="155242"/>
          </a:xfrm>
        </p:grpSpPr>
        <p:sp>
          <p:nvSpPr>
            <p:cNvPr id="122" name="모서리가 둥근 직사각형 58"/>
            <p:cNvSpPr/>
            <p:nvPr/>
          </p:nvSpPr>
          <p:spPr>
            <a:xfrm>
              <a:off x="2083358" y="3864181"/>
              <a:ext cx="529981"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algn="r"/>
              <a:r>
                <a:rPr lang="en-US" altLang="ko-KR" sz="600" dirty="0">
                  <a:solidFill>
                    <a:schemeClr val="tx1">
                      <a:lumMod val="75000"/>
                      <a:lumOff val="25000"/>
                    </a:schemeClr>
                  </a:solidFill>
                  <a:latin typeface="+mn-ea"/>
                  <a:cs typeface="Nanum Gothic" charset="-127"/>
                </a:rPr>
                <a:t>1</a:t>
              </a:r>
              <a:endParaRPr lang="ko-KR" altLang="en-US" sz="600" dirty="0">
                <a:solidFill>
                  <a:schemeClr val="tx1">
                    <a:lumMod val="75000"/>
                    <a:lumOff val="25000"/>
                  </a:schemeClr>
                </a:solidFill>
                <a:latin typeface="+mn-ea"/>
                <a:cs typeface="Nanum Gothic" charset="-127"/>
              </a:endParaRPr>
            </a:p>
          </p:txBody>
        </p:sp>
        <p:sp>
          <p:nvSpPr>
            <p:cNvPr id="123" name="모서리가 둥근 직사각형 58"/>
            <p:cNvSpPr/>
            <p:nvPr/>
          </p:nvSpPr>
          <p:spPr>
            <a:xfrm>
              <a:off x="2634043" y="3864181"/>
              <a:ext cx="613249" cy="155242"/>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Second   </a:t>
              </a:r>
              <a:r>
                <a:rPr lang="ko-KR" altLang="en-US" sz="600" dirty="0">
                  <a:solidFill>
                    <a:schemeClr val="tx1">
                      <a:lumMod val="75000"/>
                      <a:lumOff val="25000"/>
                    </a:schemeClr>
                  </a:solidFill>
                  <a:latin typeface="+mn-ea"/>
                  <a:cs typeface="Nanum Gothic" charset="-127"/>
                </a:rPr>
                <a:t>▼</a:t>
              </a:r>
            </a:p>
          </p:txBody>
        </p:sp>
      </p:grpSp>
      <p:sp>
        <p:nvSpPr>
          <p:cNvPr id="124" name="직사각형 123"/>
          <p:cNvSpPr/>
          <p:nvPr/>
        </p:nvSpPr>
        <p:spPr>
          <a:xfrm>
            <a:off x="9466278" y="4053698"/>
            <a:ext cx="1433251" cy="1739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kumimoji="1" lang="en-US" altLang="ko-KR" sz="600" dirty="0">
                <a:solidFill>
                  <a:schemeClr val="tx1"/>
                </a:solidFill>
                <a:latin typeface="+mn-ea"/>
                <a:cs typeface="Nanum Gothic" charset="-127"/>
              </a:rPr>
              <a:t>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:05</a:t>
            </a:r>
            <a:r>
              <a:rPr kumimoji="1" lang="en-US" altLang="ko-KR" sz="600" dirty="0">
                <a:solidFill>
                  <a:schemeClr val="tx1"/>
                </a:solidFill>
                <a:latin typeface="+mn-ea"/>
                <a:cs typeface="Nanum Gothic" charset="-127"/>
              </a:rPr>
              <a:t> ~ 2018-03-27</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06:15:</a:t>
            </a:r>
            <a:r>
              <a:rPr kumimoji="1" lang="en-US" altLang="ko-KR" sz="600" dirty="0">
                <a:solidFill>
                  <a:srgbClr val="FF0000"/>
                </a:solidFill>
                <a:latin typeface="+mn-ea"/>
                <a:cs typeface="Nanum Gothic" charset="-127"/>
              </a:rPr>
              <a:t>06</a:t>
            </a:r>
            <a:endParaRPr kumimoji="1" lang="en-US" altLang="ko-KR" sz="600" dirty="0">
              <a:solidFill>
                <a:schemeClr val="tx1"/>
              </a:solidFill>
              <a:latin typeface="+mn-ea"/>
              <a:cs typeface="Nanum Gothic" charset="-127"/>
            </a:endParaRPr>
          </a:p>
        </p:txBody>
      </p:sp>
      <p:sp>
        <p:nvSpPr>
          <p:cNvPr id="125" name="제목 2"/>
          <p:cNvSpPr txBox="1">
            <a:spLocks/>
          </p:cNvSpPr>
          <p:nvPr/>
        </p:nvSpPr>
        <p:spPr bwMode="auto">
          <a:xfrm>
            <a:off x="9694892" y="88577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ea typeface="+mn-ea"/>
                <a:cs typeface="Nanum Gothic" charset="-127"/>
              </a:rPr>
              <a:t>Next</a:t>
            </a:r>
            <a:endParaRPr kumimoji="0" lang="ko-KR" altLang="en-US" sz="600" dirty="0">
              <a:solidFill>
                <a:schemeClr val="bg1">
                  <a:lumMod val="50000"/>
                </a:schemeClr>
              </a:solidFill>
              <a:latin typeface="+mn-ea"/>
              <a:ea typeface="+mn-ea"/>
              <a:cs typeface="Nanum Gothic" charset="-127"/>
            </a:endParaRPr>
          </a:p>
        </p:txBody>
      </p:sp>
      <p:sp>
        <p:nvSpPr>
          <p:cNvPr id="126" name="제목 2"/>
          <p:cNvSpPr txBox="1">
            <a:spLocks/>
          </p:cNvSpPr>
          <p:nvPr/>
        </p:nvSpPr>
        <p:spPr bwMode="auto">
          <a:xfrm>
            <a:off x="9679107" y="138860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7" name="제목 2"/>
          <p:cNvSpPr txBox="1">
            <a:spLocks/>
          </p:cNvSpPr>
          <p:nvPr/>
        </p:nvSpPr>
        <p:spPr bwMode="auto">
          <a:xfrm>
            <a:off x="9687822" y="1891425"/>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8" name="제목 2"/>
          <p:cNvSpPr txBox="1">
            <a:spLocks/>
          </p:cNvSpPr>
          <p:nvPr/>
        </p:nvSpPr>
        <p:spPr bwMode="auto">
          <a:xfrm>
            <a:off x="9704966" y="2394250"/>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29" name="제목 2"/>
          <p:cNvSpPr txBox="1">
            <a:spLocks/>
          </p:cNvSpPr>
          <p:nvPr/>
        </p:nvSpPr>
        <p:spPr bwMode="auto">
          <a:xfrm>
            <a:off x="9690759" y="288433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0" name="제목 2"/>
          <p:cNvSpPr txBox="1">
            <a:spLocks/>
          </p:cNvSpPr>
          <p:nvPr/>
        </p:nvSpPr>
        <p:spPr bwMode="auto">
          <a:xfrm>
            <a:off x="9696649" y="3387161"/>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1" name="제목 2"/>
          <p:cNvSpPr txBox="1">
            <a:spLocks/>
          </p:cNvSpPr>
          <p:nvPr/>
        </p:nvSpPr>
        <p:spPr bwMode="auto">
          <a:xfrm>
            <a:off x="9704966" y="3889986"/>
            <a:ext cx="164295" cy="82269"/>
          </a:xfrm>
          <a:prstGeom prst="rect">
            <a:avLst/>
          </a:prstGeom>
          <a:solidFill>
            <a:schemeClr val="bg1"/>
          </a:solidFill>
          <a:ln w="3175">
            <a:noFill/>
          </a:ln>
          <a:extLst/>
        </p:spPr>
        <p:txBody>
          <a:bodyPr lIns="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r"/>
            <a:r>
              <a:rPr kumimoji="0" lang="en-US" altLang="ko-KR" sz="600" dirty="0">
                <a:solidFill>
                  <a:schemeClr val="bg1">
                    <a:lumMod val="50000"/>
                  </a:schemeClr>
                </a:solidFill>
                <a:latin typeface="+mn-ea"/>
                <a:cs typeface="Nanum Gothic" charset="-127"/>
              </a:rPr>
              <a:t>Next</a:t>
            </a:r>
            <a:endParaRPr kumimoji="0" lang="ko-KR" altLang="en-US" sz="600" dirty="0">
              <a:solidFill>
                <a:schemeClr val="bg1">
                  <a:lumMod val="50000"/>
                </a:schemeClr>
              </a:solidFill>
              <a:latin typeface="+mn-ea"/>
              <a:cs typeface="Nanum Gothic" charset="-127"/>
            </a:endParaRPr>
          </a:p>
        </p:txBody>
      </p:sp>
      <p:sp>
        <p:nvSpPr>
          <p:cNvPr id="133" name="모서리가 둥근 직사각형 132"/>
          <p:cNvSpPr/>
          <p:nvPr/>
        </p:nvSpPr>
        <p:spPr>
          <a:xfrm>
            <a:off x="-2506650" y="6405119"/>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a:solidFill>
                  <a:schemeClr val="tx1"/>
                </a:solidFill>
                <a:latin typeface="+mn-ea"/>
              </a:rPr>
              <a:t>Last...          </a:t>
            </a:r>
            <a:r>
              <a:rPr lang="en-US" altLang="ko-KR" sz="60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34" name="모서리가 둥근 직사각형 133"/>
          <p:cNvSpPr/>
          <p:nvPr/>
        </p:nvSpPr>
        <p:spPr>
          <a:xfrm>
            <a:off x="-1529713" y="2449800"/>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a:solidFill>
                  <a:schemeClr val="tx1"/>
                </a:solidFill>
                <a:latin typeface="+mn-ea"/>
              </a:rPr>
              <a:t>Last...          </a:t>
            </a:r>
            <a:r>
              <a:rPr lang="en-US" altLang="ko-KR" sz="60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36" name="모서리가 둥근 직사각형 135"/>
          <p:cNvSpPr/>
          <p:nvPr/>
        </p:nvSpPr>
        <p:spPr>
          <a:xfrm>
            <a:off x="-713607" y="2436761"/>
            <a:ext cx="713607" cy="182004"/>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r>
              <a:rPr lang="en-US" altLang="ko-KR" sz="600" dirty="0">
                <a:solidFill>
                  <a:schemeClr val="tx1"/>
                </a:solidFill>
                <a:latin typeface="+mn-ea"/>
              </a:rPr>
              <a:t>Next...          </a:t>
            </a:r>
            <a:r>
              <a:rPr lang="en-US" altLang="ko-KR" sz="600" dirty="0">
                <a:solidFill>
                  <a:schemeClr val="tx1">
                    <a:lumMod val="75000"/>
                    <a:lumOff val="25000"/>
                  </a:schemeClr>
                </a:solidFill>
                <a:latin typeface="+mn-ea"/>
                <a:cs typeface="Nanum Gothic" charset="-127"/>
              </a:rPr>
              <a:t> </a:t>
            </a:r>
            <a:r>
              <a:rPr lang="ko-KR" altLang="en-US" sz="600" kern="1200" dirty="0">
                <a:solidFill>
                  <a:schemeClr val="tx1">
                    <a:lumMod val="75000"/>
                    <a:lumOff val="25000"/>
                  </a:schemeClr>
                </a:solidFill>
                <a:latin typeface="+mn-ea"/>
                <a:cs typeface="Nanum Gothic" charset="-127"/>
              </a:rPr>
              <a:t>▼</a:t>
            </a:r>
          </a:p>
        </p:txBody>
      </p:sp>
      <p:sp>
        <p:nvSpPr>
          <p:cNvPr id="163" name="제목 2"/>
          <p:cNvSpPr txBox="1">
            <a:spLocks/>
          </p:cNvSpPr>
          <p:nvPr/>
        </p:nvSpPr>
        <p:spPr bwMode="auto">
          <a:xfrm>
            <a:off x="9086181" y="4559912"/>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164" name="제목 2"/>
          <p:cNvSpPr txBox="1">
            <a:spLocks/>
          </p:cNvSpPr>
          <p:nvPr/>
        </p:nvSpPr>
        <p:spPr bwMode="auto">
          <a:xfrm>
            <a:off x="9048402"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165" name="모서리가 둥근 직사각형 58"/>
          <p:cNvSpPr/>
          <p:nvPr/>
        </p:nvSpPr>
        <p:spPr>
          <a:xfrm>
            <a:off x="9087259"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66" name="모서리가 둥근 직사각형 58"/>
          <p:cNvSpPr/>
          <p:nvPr/>
        </p:nvSpPr>
        <p:spPr>
          <a:xfrm>
            <a:off x="9685606"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67" name="제목 2"/>
          <p:cNvSpPr txBox="1">
            <a:spLocks/>
          </p:cNvSpPr>
          <p:nvPr/>
        </p:nvSpPr>
        <p:spPr bwMode="auto">
          <a:xfrm>
            <a:off x="10386614" y="4323343"/>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168" name="모서리가 둥근 직사각형 167"/>
          <p:cNvSpPr/>
          <p:nvPr/>
        </p:nvSpPr>
        <p:spPr>
          <a:xfrm>
            <a:off x="9024508" y="6406411"/>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173" name="제목 2"/>
          <p:cNvSpPr txBox="1">
            <a:spLocks/>
          </p:cNvSpPr>
          <p:nvPr/>
        </p:nvSpPr>
        <p:spPr bwMode="auto">
          <a:xfrm>
            <a:off x="10386614" y="619593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184" name="모서리가 둥근 직사각형 58"/>
          <p:cNvSpPr/>
          <p:nvPr/>
        </p:nvSpPr>
        <p:spPr>
          <a:xfrm>
            <a:off x="10373810"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85" name="모서리가 둥근 직사각형 58"/>
          <p:cNvSpPr/>
          <p:nvPr/>
        </p:nvSpPr>
        <p:spPr>
          <a:xfrm>
            <a:off x="10972157" y="4436901"/>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2" name="모서리가 둥근 직사각형 58"/>
          <p:cNvSpPr/>
          <p:nvPr/>
        </p:nvSpPr>
        <p:spPr>
          <a:xfrm>
            <a:off x="9087259"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3" name="모서리가 둥근 직사각형 58"/>
          <p:cNvSpPr/>
          <p:nvPr/>
        </p:nvSpPr>
        <p:spPr>
          <a:xfrm>
            <a:off x="9685606"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4" name="모서리가 둥근 직사각형 58"/>
          <p:cNvSpPr/>
          <p:nvPr/>
        </p:nvSpPr>
        <p:spPr>
          <a:xfrm>
            <a:off x="10373810"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5" name="모서리가 둥근 직사각형 58"/>
          <p:cNvSpPr/>
          <p:nvPr/>
        </p:nvSpPr>
        <p:spPr>
          <a:xfrm>
            <a:off x="10972157" y="4797062"/>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6" name="모서리가 둥근 직사각형 58"/>
          <p:cNvSpPr/>
          <p:nvPr/>
        </p:nvSpPr>
        <p:spPr>
          <a:xfrm>
            <a:off x="9087259"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7" name="모서리가 둥근 직사각형 58"/>
          <p:cNvSpPr/>
          <p:nvPr/>
        </p:nvSpPr>
        <p:spPr>
          <a:xfrm>
            <a:off x="9685606"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98" name="모서리가 둥근 직사각형 58"/>
          <p:cNvSpPr/>
          <p:nvPr/>
        </p:nvSpPr>
        <p:spPr>
          <a:xfrm>
            <a:off x="10373810"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99" name="모서리가 둥근 직사각형 58"/>
          <p:cNvSpPr/>
          <p:nvPr/>
        </p:nvSpPr>
        <p:spPr>
          <a:xfrm>
            <a:off x="10972157" y="605508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5922" y="4979343"/>
            <a:ext cx="942925" cy="951536"/>
          </a:xfrm>
          <a:prstGeom prst="rect">
            <a:avLst/>
          </a:prstGeom>
          <a:ln>
            <a:solidFill>
              <a:schemeClr val="bg1">
                <a:lumMod val="75000"/>
              </a:schemeClr>
            </a:solidFill>
          </a:ln>
        </p:spPr>
      </p:pic>
      <p:pic>
        <p:nvPicPr>
          <p:cNvPr id="138" name="그림 1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2473" y="4979343"/>
            <a:ext cx="942925" cy="951536"/>
          </a:xfrm>
          <a:prstGeom prst="rect">
            <a:avLst/>
          </a:prstGeom>
          <a:ln>
            <a:solidFill>
              <a:schemeClr val="bg1">
                <a:lumMod val="75000"/>
              </a:schemeClr>
            </a:solidFill>
          </a:ln>
        </p:spPr>
      </p:pic>
      <p:sp>
        <p:nvSpPr>
          <p:cNvPr id="137" name="직사각형 136"/>
          <p:cNvSpPr/>
          <p:nvPr/>
        </p:nvSpPr>
        <p:spPr>
          <a:xfrm>
            <a:off x="5420481" y="3776603"/>
            <a:ext cx="2834097" cy="469179"/>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
        <p:nvSpPr>
          <p:cNvPr id="139" name="직사각형 138"/>
          <p:cNvSpPr/>
          <p:nvPr/>
        </p:nvSpPr>
        <p:spPr>
          <a:xfrm>
            <a:off x="9086181" y="3781559"/>
            <a:ext cx="2834097" cy="469179"/>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dirty="0">
                <a:solidFill>
                  <a:schemeClr val="bg1"/>
                </a:solidFill>
                <a:latin typeface="Nanum Gothic" charset="-127"/>
                <a:ea typeface="Nanum Gothic" charset="-127"/>
                <a:cs typeface="Nanum Gothic" charset="-127"/>
              </a:rPr>
              <a:t>초단위 삭제</a:t>
            </a:r>
          </a:p>
        </p:txBody>
      </p:sp>
      <p:sp>
        <p:nvSpPr>
          <p:cNvPr id="140" name="직사각형 139"/>
          <p:cNvSpPr/>
          <p:nvPr/>
        </p:nvSpPr>
        <p:spPr>
          <a:xfrm>
            <a:off x="6054829" y="802197"/>
            <a:ext cx="2199749" cy="469179"/>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삭제</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848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모서리가 둥근 직사각형 1"/>
          <p:cNvSpPr/>
          <p:nvPr/>
        </p:nvSpPr>
        <p:spPr>
          <a:xfrm>
            <a:off x="1551482" y="1641423"/>
            <a:ext cx="7052872" cy="4347147"/>
          </a:xfrm>
          <a:prstGeom prst="roundRect">
            <a:avLst>
              <a:gd name="adj" fmla="val 1150"/>
            </a:avLst>
          </a:prstGeom>
          <a:solidFill>
            <a:schemeClr val="bg1">
              <a:lumMod val="9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없음</a:t>
            </a:r>
          </a:p>
        </p:txBody>
      </p:sp>
      <p:sp>
        <p:nvSpPr>
          <p:cNvPr id="7" name="텍스트 개체 틀 6"/>
          <p:cNvSpPr>
            <a:spLocks noGrp="1"/>
          </p:cNvSpPr>
          <p:nvPr>
            <p:ph type="body" sz="quarter" idx="13"/>
          </p:nvPr>
        </p:nvSpPr>
        <p:spPr/>
        <p:txBody>
          <a:bodyPr/>
          <a:lstStyle/>
          <a:p>
            <a:pPr lvl="0"/>
            <a:r>
              <a:rPr lang="ko-KR" altLang="en-US" dirty="0">
                <a:latin typeface="+mj-lt"/>
              </a:rPr>
              <a:t>데이터소스 관계맵 보드 영역</a:t>
            </a:r>
            <a:endParaRPr lang="en-US" altLang="ko-KR" dirty="0">
              <a:latin typeface="+mj-lt"/>
            </a:endParaRPr>
          </a:p>
          <a:p>
            <a:pPr lvl="1"/>
            <a:r>
              <a:rPr lang="ko-KR" altLang="en-US" dirty="0">
                <a:latin typeface="+mj-lt"/>
              </a:rPr>
              <a:t>데이터소스 추가가 가능한 상태임</a:t>
            </a:r>
            <a:endParaRPr lang="en-US" altLang="ko-KR" dirty="0">
              <a:latin typeface="+mj-lt"/>
            </a:endParaRPr>
          </a:p>
          <a:p>
            <a:pPr lvl="0"/>
            <a:r>
              <a:rPr lang="ko-KR" altLang="en-US" dirty="0">
                <a:latin typeface="+mj-lt"/>
              </a:rPr>
              <a:t>데이터소스 추가 유도 문구</a:t>
            </a:r>
            <a:endParaRPr lang="en-US" altLang="ko-KR" dirty="0">
              <a:latin typeface="+mj-lt"/>
            </a:endParaRPr>
          </a:p>
          <a:p>
            <a:pPr lvl="1"/>
            <a:r>
              <a:rPr lang="ko-KR" altLang="en-US" dirty="0">
                <a:latin typeface="+mj-lt"/>
              </a:rPr>
              <a:t>데이터소스가 없을 경우만 보임</a:t>
            </a:r>
            <a:endParaRPr lang="en-US" altLang="ko-KR" dirty="0">
              <a:latin typeface="+mj-lt"/>
            </a:endParaRPr>
          </a:p>
          <a:p>
            <a:r>
              <a:rPr lang="ko-KR" altLang="en-US" dirty="0">
                <a:latin typeface="+mj-lt"/>
              </a:rPr>
              <a:t>데이터소스 추가 버튼</a:t>
            </a:r>
            <a:r>
              <a:rPr lang="en-US" altLang="ko-KR" dirty="0">
                <a:latin typeface="+mj-lt"/>
              </a:rPr>
              <a:t>.</a:t>
            </a:r>
            <a:r>
              <a:rPr lang="ko-KR" altLang="en-US" dirty="0">
                <a:latin typeface="+mj-lt"/>
              </a:rPr>
              <a:t> </a:t>
            </a:r>
            <a:r>
              <a:rPr lang="ko-KR" altLang="en-US" strike="sngStrike" dirty="0">
                <a:latin typeface="+mj-lt"/>
              </a:rPr>
              <a:t>마우스 커서를 따라 다님</a:t>
            </a:r>
            <a:endParaRPr lang="en-US" altLang="ko-KR" strike="sngStrike" dirty="0">
              <a:latin typeface="+mj-lt"/>
            </a:endParaRPr>
          </a:p>
          <a:p>
            <a:pPr lvl="1"/>
            <a:r>
              <a:rPr lang="ko-KR" altLang="en-US" dirty="0">
                <a:latin typeface="+mj-lt"/>
              </a:rPr>
              <a:t>버튼 클릭 </a:t>
            </a:r>
            <a:r>
              <a:rPr lang="en-US" altLang="ko-KR" dirty="0">
                <a:latin typeface="+mj-lt"/>
              </a:rPr>
              <a:t>&gt;</a:t>
            </a:r>
            <a:r>
              <a:rPr lang="ko-KR" altLang="en-US" dirty="0">
                <a:latin typeface="+mj-lt"/>
              </a:rPr>
              <a:t> 데이터소스 선택 팝업 출력 </a:t>
            </a:r>
            <a:r>
              <a:rPr lang="en-US" altLang="ko-KR" dirty="0">
                <a:solidFill>
                  <a:srgbClr val="00B0F0"/>
                </a:solidFill>
                <a:latin typeface="+mj-lt"/>
              </a:rPr>
              <a:t>☞</a:t>
            </a:r>
            <a:r>
              <a:rPr lang="mr-IN" altLang="ko-KR" dirty="0">
                <a:solidFill>
                  <a:srgbClr val="00B0F0"/>
                </a:solidFill>
                <a:latin typeface="+mj-lt"/>
              </a:rPr>
              <a:t>[036.1]</a:t>
            </a:r>
            <a:endParaRPr lang="en-US" altLang="ko-KR" dirty="0">
              <a:solidFill>
                <a:srgbClr val="00B0F0"/>
              </a:solidFill>
              <a:latin typeface="+mj-lt"/>
            </a:endParaRPr>
          </a:p>
          <a:p>
            <a:pPr lvl="0"/>
            <a:r>
              <a:rPr lang="ko-KR" altLang="en-US" dirty="0">
                <a:latin typeface="+mj-lt"/>
              </a:rPr>
              <a:t>데이터소스 미선택시</a:t>
            </a:r>
            <a:r>
              <a:rPr lang="en-US" altLang="ko-KR" dirty="0">
                <a:latin typeface="+mj-lt"/>
              </a:rPr>
              <a:t>,</a:t>
            </a:r>
            <a:r>
              <a:rPr lang="ko-KR" altLang="en-US" dirty="0">
                <a:latin typeface="+mj-lt"/>
              </a:rPr>
              <a:t> 화면</a:t>
            </a:r>
            <a:endParaRPr lang="en-US" altLang="ko-KR" dirty="0">
              <a:latin typeface="+mj-lt"/>
            </a:endParaRPr>
          </a:p>
          <a:p>
            <a:pPr lvl="1"/>
            <a:r>
              <a:rPr lang="ko-KR" altLang="en-US" dirty="0">
                <a:latin typeface="+mj-lt"/>
              </a:rPr>
              <a:t>취소 클릭 </a:t>
            </a:r>
            <a:r>
              <a:rPr lang="en-US" altLang="ko-KR" dirty="0">
                <a:latin typeface="+mj-lt"/>
              </a:rPr>
              <a:t>&gt;</a:t>
            </a:r>
            <a:r>
              <a:rPr lang="ko-KR" altLang="en-US" dirty="0">
                <a:latin typeface="+mj-lt"/>
              </a:rPr>
              <a:t> 팝업 닫힘</a:t>
            </a:r>
            <a:endParaRPr lang="en-US" altLang="ko-KR" dirty="0">
              <a:latin typeface="+mj-lt"/>
            </a:endParaRPr>
          </a:p>
          <a:p>
            <a:pPr lvl="1"/>
            <a:r>
              <a:rPr lang="ko-KR" altLang="en-US" dirty="0">
                <a:latin typeface="+mj-lt"/>
              </a:rPr>
              <a:t>다음 </a:t>
            </a:r>
            <a:endParaRPr lang="en-US" altLang="ko-KR" dirty="0">
              <a:latin typeface="+mj-lt"/>
            </a:endParaRPr>
          </a:p>
          <a:p>
            <a:pPr lvl="2"/>
            <a:r>
              <a:rPr lang="ko-KR" altLang="en-US" dirty="0">
                <a:latin typeface="+mj-lt"/>
              </a:rPr>
              <a:t>선택된 데이터소스가 없을 경우</a:t>
            </a:r>
            <a:r>
              <a:rPr lang="en-US" altLang="ko-KR" dirty="0">
                <a:latin typeface="+mj-lt"/>
              </a:rPr>
              <a:t>,</a:t>
            </a:r>
            <a:r>
              <a:rPr lang="ko-KR" altLang="en-US" dirty="0">
                <a:latin typeface="+mj-lt"/>
              </a:rPr>
              <a:t> 비활성</a:t>
            </a:r>
            <a:endParaRPr lang="en-US" altLang="ko-KR" dirty="0">
              <a:latin typeface="+mj-lt"/>
            </a:endParaRPr>
          </a:p>
          <a:p>
            <a:pPr lvl="0"/>
            <a:endParaRPr lang="en-US" altLang="ko-KR" dirty="0">
              <a:latin typeface="+mj-lt"/>
            </a:endParaRPr>
          </a:p>
        </p:txBody>
      </p:sp>
      <p:sp>
        <p:nvSpPr>
          <p:cNvPr id="89" name="TextBox 88"/>
          <p:cNvSpPr txBox="1"/>
          <p:nvPr/>
        </p:nvSpPr>
        <p:spPr>
          <a:xfrm>
            <a:off x="4591682" y="871503"/>
            <a:ext cx="948978" cy="138499"/>
          </a:xfrm>
          <a:prstGeom prst="rect">
            <a:avLst/>
          </a:prstGeom>
          <a:noFill/>
        </p:spPr>
        <p:txBody>
          <a:bodyPr wrap="none" lIns="0" tIns="0" rIns="0" bIns="0" rtlCol="0">
            <a:spAutoFit/>
          </a:bodyPr>
          <a:lstStyle/>
          <a:p>
            <a:pPr algn="ctr"/>
            <a:r>
              <a:rPr lang="en-US" altLang="ko-KR" sz="900" b="1" dirty="0">
                <a:solidFill>
                  <a:prstClr val="black"/>
                </a:solidFill>
                <a:latin typeface="Nanum Gothic" charset="-127"/>
                <a:ea typeface="Nanum Gothic" charset="-127"/>
                <a:cs typeface="Nanum Gothic" charset="-127"/>
              </a:rPr>
              <a:t>Create dashboard</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다음</a:t>
              </a: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ko-KR" altLang="en-US" sz="800" dirty="0">
                  <a:solidFill>
                    <a:schemeClr val="bg1"/>
                  </a:solidFill>
                  <a:latin typeface="Nanum Gothic" charset="-127"/>
                  <a:ea typeface="Nanum Gothic" charset="-127"/>
                  <a:cs typeface="Nanum Gothic" charset="-127"/>
                </a:rPr>
                <a:t>취소</a:t>
              </a:r>
            </a:p>
          </p:txBody>
        </p:sp>
      </p:grpSp>
      <p:sp>
        <p:nvSpPr>
          <p:cNvPr id="100" name="TextBox 99"/>
          <p:cNvSpPr txBox="1"/>
          <p:nvPr/>
        </p:nvSpPr>
        <p:spPr>
          <a:xfrm>
            <a:off x="4521962" y="1387996"/>
            <a:ext cx="1088439" cy="169277"/>
          </a:xfrm>
          <a:prstGeom prst="rect">
            <a:avLst/>
          </a:prstGeom>
          <a:noFill/>
        </p:spPr>
        <p:txBody>
          <a:bodyPr wrap="none" lIns="0" tIns="0" rIns="0" bIns="0" rtlCol="0">
            <a:spAutoFit/>
          </a:bodyPr>
          <a:lstStyle/>
          <a:p>
            <a:pPr algn="ctr"/>
            <a:r>
              <a:rPr lang="en-US" altLang="ko-KR" sz="1100" b="1" dirty="0">
                <a:solidFill>
                  <a:prstClr val="black"/>
                </a:solidFill>
                <a:latin typeface="Nanum Gothic" charset="-127"/>
                <a:ea typeface="Nanum Gothic" charset="-127"/>
                <a:cs typeface="Nanum Gothic" charset="-127"/>
              </a:rPr>
              <a:t>Add </a:t>
            </a:r>
            <a:r>
              <a:rPr lang="en-US" altLang="ko-KR" sz="1100" b="1" dirty="0" err="1">
                <a:solidFill>
                  <a:prstClr val="black"/>
                </a:solidFill>
                <a:latin typeface="Nanum Gothic" charset="-127"/>
                <a:ea typeface="Nanum Gothic" charset="-127"/>
                <a:cs typeface="Nanum Gothic" charset="-127"/>
              </a:rPr>
              <a:t>datasources</a:t>
            </a:r>
            <a:endParaRPr lang="ko-KR" altLang="en-US" sz="1100" b="1" dirty="0">
              <a:solidFill>
                <a:prstClr val="black"/>
              </a:solidFill>
              <a:latin typeface="Nanum Gothic" charset="-127"/>
              <a:ea typeface="Nanum Gothic" charset="-127"/>
              <a:cs typeface="Nanum Gothic" charset="-127"/>
            </a:endParaRPr>
          </a:p>
        </p:txBody>
      </p:sp>
      <p:sp>
        <p:nvSpPr>
          <p:cNvPr id="30" name="TextBox 29"/>
          <p:cNvSpPr txBox="1"/>
          <p:nvPr/>
        </p:nvSpPr>
        <p:spPr>
          <a:xfrm>
            <a:off x="3415896" y="3610102"/>
            <a:ext cx="3300584" cy="169277"/>
          </a:xfrm>
          <a:prstGeom prst="rect">
            <a:avLst/>
          </a:prstGeom>
          <a:noFill/>
        </p:spPr>
        <p:txBody>
          <a:bodyPr wrap="none" lIns="0" tIns="0" rIns="0" bIns="0" rtlCol="0">
            <a:spAutoFit/>
          </a:bodyPr>
          <a:lstStyle/>
          <a:p>
            <a:pPr algn="ctr"/>
            <a:r>
              <a:rPr lang="ko-KR" altLang="en-US" sz="1100" dirty="0">
                <a:solidFill>
                  <a:schemeClr val="tx1">
                    <a:lumMod val="50000"/>
                    <a:lumOff val="50000"/>
                  </a:schemeClr>
                </a:solidFill>
                <a:latin typeface="Nanum Gothic" charset="-127"/>
                <a:ea typeface="Nanum Gothic" charset="-127"/>
                <a:cs typeface="Nanum Gothic" charset="-127"/>
              </a:rPr>
              <a:t>시각화 할 데이터소스를 추가하고 관계를 설정해 주세요</a:t>
            </a:r>
          </a:p>
        </p:txBody>
      </p:sp>
      <p:sp>
        <p:nvSpPr>
          <p:cNvPr id="18" name="타원 17"/>
          <p:cNvSpPr/>
          <p:nvPr/>
        </p:nvSpPr>
        <p:spPr>
          <a:xfrm>
            <a:off x="3820649" y="640893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grpSp>
        <p:nvGrpSpPr>
          <p:cNvPr id="20" name="그룹 19"/>
          <p:cNvGrpSpPr/>
          <p:nvPr/>
        </p:nvGrpSpPr>
        <p:grpSpPr>
          <a:xfrm>
            <a:off x="4759238" y="1040780"/>
            <a:ext cx="526546" cy="96644"/>
            <a:chOff x="5087452" y="1040780"/>
            <a:chExt cx="526546" cy="96644"/>
          </a:xfrm>
        </p:grpSpPr>
        <p:sp>
          <p:nvSpPr>
            <p:cNvPr id="21" name="타원 20"/>
            <p:cNvSpPr/>
            <p:nvPr/>
          </p:nvSpPr>
          <p:spPr>
            <a:xfrm>
              <a:off x="5087452" y="1040780"/>
              <a:ext cx="96644" cy="96644"/>
            </a:xfrm>
            <a:prstGeom prst="ellipse">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 name="타원 21"/>
            <p:cNvSpPr/>
            <p:nvPr/>
          </p:nvSpPr>
          <p:spPr>
            <a:xfrm>
              <a:off x="5517354" y="1040780"/>
              <a:ext cx="96644" cy="96644"/>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3" name="직선 연결선[R] 22"/>
            <p:cNvCxnSpPr/>
            <p:nvPr/>
          </p:nvCxnSpPr>
          <p:spPr>
            <a:xfrm>
              <a:off x="5185926" y="1089102"/>
              <a:ext cx="33142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nvSpPr>
        <p:spPr>
          <a:xfrm>
            <a:off x="191515" y="70397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26" name="타원 25"/>
          <p:cNvSpPr/>
          <p:nvPr/>
        </p:nvSpPr>
        <p:spPr>
          <a:xfrm>
            <a:off x="1684551" y="173949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27" name="타원 26"/>
          <p:cNvSpPr/>
          <p:nvPr/>
        </p:nvSpPr>
        <p:spPr>
          <a:xfrm>
            <a:off x="4306566" y="39760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pSp>
        <p:nvGrpSpPr>
          <p:cNvPr id="8" name="그룹 7"/>
          <p:cNvGrpSpPr/>
          <p:nvPr/>
        </p:nvGrpSpPr>
        <p:grpSpPr>
          <a:xfrm>
            <a:off x="8844577" y="6948692"/>
            <a:ext cx="446220" cy="448609"/>
            <a:chOff x="5759648" y="4204797"/>
            <a:chExt cx="446220" cy="448609"/>
          </a:xfrm>
        </p:grpSpPr>
        <p:sp>
          <p:nvSpPr>
            <p:cNvPr id="5" name="타원 4"/>
            <p:cNvSpPr/>
            <p:nvPr/>
          </p:nvSpPr>
          <p:spPr>
            <a:xfrm>
              <a:off x="5759648" y="4204797"/>
              <a:ext cx="412124" cy="412124"/>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a:solidFill>
                    <a:schemeClr val="tx1"/>
                  </a:solidFill>
                  <a:latin typeface="Nanum Gothic" charset="-127"/>
                  <a:ea typeface="Nanum Gothic" charset="-127"/>
                  <a:cs typeface="Nanum Gothic" charset="-127"/>
                </a:rPr>
                <a:t>+</a:t>
              </a:r>
              <a:endParaRPr kumimoji="1" lang="ko-KR" altLang="en-US" sz="1400" dirty="0">
                <a:solidFill>
                  <a:schemeClr val="tx1"/>
                </a:solidFill>
                <a:latin typeface="Nanum Gothic" charset="-127"/>
                <a:ea typeface="Nanum Gothic" charset="-127"/>
                <a:cs typeface="Nanum Gothic" charset="-127"/>
              </a:endParaRPr>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6015872" y="4463410"/>
              <a:ext cx="189996" cy="189996"/>
            </a:xfrm>
            <a:prstGeom prst="rect">
              <a:avLst/>
            </a:prstGeom>
          </p:spPr>
        </p:pic>
      </p:grpSp>
      <p:sp>
        <p:nvSpPr>
          <p:cNvPr id="33" name="타원 32"/>
          <p:cNvSpPr/>
          <p:nvPr/>
        </p:nvSpPr>
        <p:spPr>
          <a:xfrm>
            <a:off x="3181047" y="364641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37" name="모서리가 둥근 직사각형 36"/>
          <p:cNvSpPr/>
          <p:nvPr/>
        </p:nvSpPr>
        <p:spPr>
          <a:xfrm>
            <a:off x="4508883" y="3929435"/>
            <a:ext cx="1044372" cy="199925"/>
          </a:xfrm>
          <a:prstGeom prst="roundRect">
            <a:avLst>
              <a:gd name="adj" fmla="val 50000"/>
            </a:avLst>
          </a:prstGeom>
          <a:solidFill>
            <a:schemeClr val="tx1">
              <a:lumMod val="50000"/>
              <a:lumOff val="50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700" b="1" dirty="0">
                <a:solidFill>
                  <a:schemeClr val="bg1"/>
                </a:solidFill>
                <a:latin typeface="Nanum Gothic" charset="-127"/>
                <a:ea typeface="Nanum Gothic" charset="-127"/>
                <a:cs typeface="Nanum Gothic" charset="-127"/>
              </a:rPr>
              <a:t>Add </a:t>
            </a:r>
            <a:r>
              <a:rPr kumimoji="1" lang="en-US" altLang="ko-KR" sz="700" b="1" dirty="0" err="1">
                <a:solidFill>
                  <a:schemeClr val="bg1"/>
                </a:solidFill>
                <a:latin typeface="Nanum Gothic" charset="-127"/>
                <a:ea typeface="Nanum Gothic" charset="-127"/>
                <a:cs typeface="Nanum Gothic" charset="-127"/>
              </a:rPr>
              <a:t>datasource</a:t>
            </a:r>
            <a:endParaRPr kumimoji="1" lang="ko-KR" altLang="en-US" sz="7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9964225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텍스트 개체 틀 4"/>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a:t>
            </a:r>
            <a:r>
              <a:rPr kumimoji="1" lang="en-US" altLang="ko-KR" sz="500" dirty="0">
                <a:latin typeface="+mn-ea"/>
              </a:rPr>
              <a:t> &gt;</a:t>
            </a:r>
            <a:r>
              <a:rPr kumimoji="1" lang="ko-KR" altLang="en-US" sz="500" dirty="0">
                <a:latin typeface="+mn-ea"/>
              </a:rPr>
              <a:t> </a:t>
            </a:r>
            <a:r>
              <a:rPr kumimoji="1" lang="en-US" altLang="ko-KR" sz="500" dirty="0">
                <a:latin typeface="+mn-ea"/>
              </a:rPr>
              <a:t>Granularity : Continuous &gt; None </a:t>
            </a:r>
            <a:r>
              <a:rPr kumimoji="1" lang="ko-KR" altLang="en-US" sz="500" dirty="0">
                <a:latin typeface="+mn-ea"/>
              </a:rPr>
              <a:t>이외</a:t>
            </a:r>
            <a:endParaRPr kumimoji="1" lang="ko-KR" altLang="en-US" dirty="0">
              <a:latin typeface="+mn-ea"/>
              <a:ea typeface="+mn-ea"/>
            </a:endParaRPr>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(5)</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80</a:t>
            </a:fld>
            <a:endParaRPr lang="ko-KR" altLang="en-US" dirty="0">
              <a:solidFill>
                <a:prstClr val="white">
                  <a:lumMod val="50000"/>
                </a:prstClr>
              </a:solidFill>
              <a:latin typeface="+mn-ea"/>
              <a:ea typeface="+mn-ea"/>
            </a:endParaRPr>
          </a:p>
        </p:txBody>
      </p:sp>
      <p:sp>
        <p:nvSpPr>
          <p:cNvPr id="7" name="텍스트 개체 틀 6"/>
          <p:cNvSpPr>
            <a:spLocks noGrp="1"/>
          </p:cNvSpPr>
          <p:nvPr>
            <p:ph type="body" sz="quarter" idx="13"/>
          </p:nvPr>
        </p:nvSpPr>
        <p:spPr/>
        <p:txBody>
          <a:bodyPr/>
          <a:lstStyle/>
          <a:p>
            <a:r>
              <a:rPr lang="en-US" altLang="ko-KR" b="1" dirty="0">
                <a:solidFill>
                  <a:srgbClr val="FF0000"/>
                </a:solidFill>
                <a:latin typeface="+mn-ea"/>
                <a:ea typeface="+mn-ea"/>
              </a:rPr>
              <a:t>Granularity</a:t>
            </a:r>
            <a:r>
              <a:rPr lang="ko-KR" altLang="en-US" b="1" dirty="0">
                <a:solidFill>
                  <a:srgbClr val="FF0000"/>
                </a:solidFill>
                <a:latin typeface="+mn-ea"/>
                <a:ea typeface="+mn-ea"/>
              </a:rPr>
              <a:t> </a:t>
            </a:r>
            <a:r>
              <a:rPr lang="en-US" altLang="ko-KR" b="1" dirty="0">
                <a:solidFill>
                  <a:srgbClr val="FF0000"/>
                </a:solidFill>
                <a:latin typeface="+mn-ea"/>
                <a:ea typeface="+mn-ea"/>
              </a:rPr>
              <a:t>: Continuous type</a:t>
            </a:r>
          </a:p>
          <a:p>
            <a:r>
              <a:rPr lang="ko-KR" altLang="en-US" dirty="0">
                <a:solidFill>
                  <a:schemeClr val="tx1">
                    <a:lumMod val="75000"/>
                    <a:lumOff val="25000"/>
                  </a:schemeClr>
                </a:solidFill>
                <a:latin typeface="+mn-ea"/>
                <a:ea typeface="+mn-ea"/>
              </a:rPr>
              <a:t>필터 설정</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필터링 범위</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글로벌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대시보드에서 필터 추가 시</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초기 선택 항목</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개별 차트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차트에서 필터 추가 시</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초기 선택 항목</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선택 범위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a:t>
            </a:r>
            <a:r>
              <a:rPr lang="ko-KR" altLang="en-US" dirty="0">
                <a:solidFill>
                  <a:srgbClr val="FF0000"/>
                </a:solidFill>
                <a:latin typeface="+mn-ea"/>
                <a:ea typeface="+mn-ea"/>
              </a:rPr>
              <a:t>선택값에 따라 아래의 초기값 설정 </a:t>
            </a:r>
            <a:r>
              <a:rPr lang="en-US" altLang="ko-KR" dirty="0">
                <a:solidFill>
                  <a:srgbClr val="FF0000"/>
                </a:solidFill>
                <a:latin typeface="+mn-ea"/>
                <a:ea typeface="+mn-ea"/>
              </a:rPr>
              <a:t>UI</a:t>
            </a:r>
            <a:r>
              <a:rPr lang="ko-KR" altLang="en-US" dirty="0">
                <a:solidFill>
                  <a:srgbClr val="FF0000"/>
                </a:solidFill>
                <a:latin typeface="+mn-ea"/>
                <a:ea typeface="+mn-ea"/>
              </a:rPr>
              <a:t>가 달라짐</a:t>
            </a:r>
            <a:endParaRPr lang="en-US" altLang="ko-KR" dirty="0">
              <a:solidFill>
                <a:srgbClr val="FF0000"/>
              </a:solidFill>
              <a:latin typeface="+mn-ea"/>
              <a:ea typeface="+mn-ea"/>
            </a:endParaRPr>
          </a:p>
          <a:p>
            <a:pPr lvl="2"/>
            <a:r>
              <a:rPr lang="ko-KR" altLang="en-US" dirty="0">
                <a:solidFill>
                  <a:schemeClr val="tx1">
                    <a:lumMod val="75000"/>
                    <a:lumOff val="25000"/>
                  </a:schemeClr>
                </a:solidFill>
                <a:latin typeface="+mn-ea"/>
                <a:ea typeface="+mn-ea"/>
              </a:rPr>
              <a:t>리스트 </a:t>
            </a:r>
            <a:r>
              <a:rPr lang="en-US" altLang="ko-KR" dirty="0">
                <a:solidFill>
                  <a:schemeClr val="tx1">
                    <a:lumMod val="75000"/>
                    <a:lumOff val="25000"/>
                  </a:schemeClr>
                </a:solidFill>
                <a:latin typeface="+mn-ea"/>
                <a:ea typeface="+mn-ea"/>
              </a:rPr>
              <a:t>(default)</a:t>
            </a:r>
          </a:p>
          <a:p>
            <a:pPr lvl="2"/>
            <a:r>
              <a:rPr lang="ko-KR" altLang="en-US" dirty="0">
                <a:solidFill>
                  <a:schemeClr val="tx1">
                    <a:lumMod val="75000"/>
                    <a:lumOff val="25000"/>
                  </a:schemeClr>
                </a:solidFill>
                <a:latin typeface="+mn-ea"/>
                <a:ea typeface="+mn-ea"/>
              </a:rPr>
              <a:t>기간 범위 </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위젯 표현</a:t>
            </a:r>
            <a:endParaRPr lang="en-US" altLang="ko-KR" dirty="0">
              <a:solidFill>
                <a:schemeClr val="tx1">
                  <a:lumMod val="75000"/>
                  <a:lumOff val="25000"/>
                </a:schemeClr>
              </a:solidFill>
              <a:latin typeface="+mn-ea"/>
              <a:ea typeface="+mn-ea"/>
            </a:endParaRPr>
          </a:p>
          <a:p>
            <a:pPr lvl="2"/>
            <a:r>
              <a:rPr lang="ko-KR" altLang="en-US" dirty="0">
                <a:solidFill>
                  <a:schemeClr val="tx1">
                    <a:lumMod val="75000"/>
                    <a:lumOff val="25000"/>
                  </a:schemeClr>
                </a:solidFill>
                <a:latin typeface="+mn-ea"/>
                <a:ea typeface="+mn-ea"/>
              </a:rPr>
              <a:t>단위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날짜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날짜</a:t>
            </a:r>
            <a:r>
              <a:rPr lang="en-US" altLang="ko-KR" dirty="0">
                <a:solidFill>
                  <a:schemeClr val="tx1">
                    <a:lumMod val="75000"/>
                    <a:lumOff val="25000"/>
                  </a:schemeClr>
                </a:solidFill>
                <a:latin typeface="+mn-ea"/>
                <a:ea typeface="+mn-ea"/>
              </a:rPr>
              <a:t>&amp;</a:t>
            </a:r>
            <a:r>
              <a:rPr lang="ko-KR" altLang="en-US" dirty="0">
                <a:solidFill>
                  <a:schemeClr val="tx1">
                    <a:lumMod val="75000"/>
                    <a:lumOff val="25000"/>
                  </a:schemeClr>
                </a:solidFill>
                <a:latin typeface="+mn-ea"/>
                <a:ea typeface="+mn-ea"/>
              </a:rPr>
              <a:t>시간</a:t>
            </a:r>
            <a:endParaRPr lang="en-US" altLang="ko-KR" dirty="0">
              <a:solidFill>
                <a:schemeClr val="tx1">
                  <a:lumMod val="75000"/>
                  <a:lumOff val="25000"/>
                </a:schemeClr>
              </a:solidFill>
              <a:latin typeface="+mn-ea"/>
              <a:ea typeface="+mn-ea"/>
            </a:endParaRPr>
          </a:p>
          <a:p>
            <a:r>
              <a:rPr lang="ko-KR" altLang="en-US" dirty="0">
                <a:latin typeface="+mn-ea"/>
                <a:ea typeface="+mn-ea"/>
              </a:rPr>
              <a:t>값 선택</a:t>
            </a:r>
            <a:endParaRPr lang="en-US" altLang="ko-KR" strike="sngStrike" dirty="0">
              <a:latin typeface="+mn-ea"/>
              <a:ea typeface="+mn-ea"/>
            </a:endParaRPr>
          </a:p>
          <a:p>
            <a:pPr marL="85727" lvl="1" indent="0">
              <a:buNone/>
            </a:pPr>
            <a:r>
              <a:rPr lang="en-US" altLang="ko-KR" dirty="0">
                <a:solidFill>
                  <a:srgbClr val="FF0000"/>
                </a:solidFill>
                <a:latin typeface="+mn-ea"/>
              </a:rPr>
              <a:t>Granularity</a:t>
            </a:r>
            <a:r>
              <a:rPr lang="ko-KR" altLang="en-US" dirty="0">
                <a:solidFill>
                  <a:srgbClr val="FF0000"/>
                </a:solidFill>
                <a:latin typeface="+mn-ea"/>
              </a:rPr>
              <a:t>에 맞는 </a:t>
            </a:r>
            <a:r>
              <a:rPr lang="en-US" altLang="ko-KR" dirty="0">
                <a:solidFill>
                  <a:srgbClr val="FF0000"/>
                </a:solidFill>
                <a:latin typeface="+mn-ea"/>
              </a:rPr>
              <a:t>UI</a:t>
            </a:r>
            <a:r>
              <a:rPr lang="ko-KR" altLang="en-US" dirty="0">
                <a:solidFill>
                  <a:srgbClr val="FF0000"/>
                </a:solidFill>
                <a:latin typeface="+mn-ea"/>
              </a:rPr>
              <a:t> 출력</a:t>
            </a:r>
            <a:r>
              <a:rPr kumimoji="1" lang="ko-KR" altLang="en-US" dirty="0">
                <a:solidFill>
                  <a:srgbClr val="FF0000"/>
                </a:solidFill>
                <a:latin typeface="+mn-ea"/>
              </a:rPr>
              <a:t> </a:t>
            </a:r>
            <a:r>
              <a:rPr kumimoji="1" lang="ko-KR" altLang="en-US" dirty="0">
                <a:solidFill>
                  <a:srgbClr val="00B0F0"/>
                </a:solidFill>
                <a:latin typeface="+mn-ea"/>
              </a:rPr>
              <a:t>☞</a:t>
            </a:r>
            <a:r>
              <a:rPr lang="en-US" altLang="ko-KR" b="1" dirty="0">
                <a:solidFill>
                  <a:srgbClr val="FF0000"/>
                </a:solidFill>
                <a:latin typeface="+mn-ea"/>
              </a:rPr>
              <a:t> </a:t>
            </a:r>
            <a:r>
              <a:rPr lang="en-US" altLang="ko-KR" b="1" dirty="0">
                <a:solidFill>
                  <a:srgbClr val="00B0F0"/>
                </a:solidFill>
                <a:latin typeface="+mn-ea"/>
              </a:rPr>
              <a:t>Granularity</a:t>
            </a:r>
            <a:r>
              <a:rPr lang="ko-KR" altLang="en-US" b="1" dirty="0">
                <a:solidFill>
                  <a:srgbClr val="00B0F0"/>
                </a:solidFill>
                <a:latin typeface="+mn-ea"/>
              </a:rPr>
              <a:t> 별 설정 항목 및 </a:t>
            </a:r>
            <a:r>
              <a:rPr lang="en-US" altLang="ko-KR" b="1" dirty="0">
                <a:solidFill>
                  <a:srgbClr val="00B0F0"/>
                </a:solidFill>
                <a:latin typeface="+mn-ea"/>
              </a:rPr>
              <a:t>UI</a:t>
            </a:r>
            <a:r>
              <a:rPr lang="ko-KR" altLang="en-US" b="1" dirty="0">
                <a:solidFill>
                  <a:srgbClr val="00B0F0"/>
                </a:solidFill>
                <a:latin typeface="+mn-ea"/>
              </a:rPr>
              <a:t> 참고</a:t>
            </a:r>
            <a:endParaRPr lang="en-US" altLang="ko-KR" dirty="0">
              <a:solidFill>
                <a:schemeClr val="tx1">
                  <a:lumMod val="75000"/>
                  <a:lumOff val="25000"/>
                </a:schemeClr>
              </a:solidFill>
              <a:latin typeface="+mn-ea"/>
              <a:ea typeface="+mn-ea"/>
            </a:endParaRPr>
          </a:p>
          <a:p>
            <a:pPr lvl="1"/>
            <a:r>
              <a:rPr lang="ko-KR" altLang="en-US" dirty="0">
                <a:solidFill>
                  <a:schemeClr val="tx1">
                    <a:lumMod val="75000"/>
                    <a:lumOff val="25000"/>
                  </a:schemeClr>
                </a:solidFill>
                <a:latin typeface="+mn-ea"/>
                <a:ea typeface="+mn-ea"/>
              </a:rPr>
              <a:t>선택 범위 </a:t>
            </a:r>
            <a:r>
              <a:rPr lang="en-US" altLang="ko-KR" dirty="0">
                <a:solidFill>
                  <a:schemeClr val="tx1">
                    <a:lumMod val="75000"/>
                    <a:lumOff val="25000"/>
                  </a:schemeClr>
                </a:solidFill>
                <a:latin typeface="+mn-ea"/>
                <a:ea typeface="+mn-ea"/>
              </a:rPr>
              <a:t>:</a:t>
            </a:r>
            <a:r>
              <a:rPr lang="ko-KR" altLang="en-US" dirty="0">
                <a:solidFill>
                  <a:schemeClr val="tx1">
                    <a:lumMod val="75000"/>
                    <a:lumOff val="25000"/>
                  </a:schemeClr>
                </a:solidFill>
                <a:latin typeface="+mn-ea"/>
                <a:ea typeface="+mn-ea"/>
              </a:rPr>
              <a:t> 모든 시간 목록</a:t>
            </a:r>
            <a:endParaRPr lang="en-US" altLang="ko-KR" dirty="0">
              <a:solidFill>
                <a:schemeClr val="tx1">
                  <a:lumMod val="75000"/>
                  <a:lumOff val="25000"/>
                </a:schemeClr>
              </a:solidFill>
              <a:latin typeface="+mn-ea"/>
              <a:ea typeface="+mn-ea"/>
            </a:endParaRPr>
          </a:p>
          <a:p>
            <a:pPr lvl="2"/>
            <a:r>
              <a:rPr kumimoji="1" lang="ko-KR" altLang="en-US" dirty="0">
                <a:solidFill>
                  <a:srgbClr val="FF0000"/>
                </a:solidFill>
                <a:latin typeface="+mn-ea"/>
              </a:rPr>
              <a:t>최초의 초기값은 첫번째 </a:t>
            </a:r>
            <a:r>
              <a:rPr kumimoji="1" lang="en-US" altLang="ko-KR" dirty="0">
                <a:solidFill>
                  <a:srgbClr val="FF0000"/>
                </a:solidFill>
                <a:latin typeface="+mn-ea"/>
              </a:rPr>
              <a:t>value</a:t>
            </a:r>
            <a:r>
              <a:rPr kumimoji="1" lang="ko-KR" altLang="en-US" dirty="0">
                <a:solidFill>
                  <a:srgbClr val="FF0000"/>
                </a:solidFill>
                <a:latin typeface="+mn-ea"/>
              </a:rPr>
              <a:t>임</a:t>
            </a:r>
            <a:endParaRPr kumimoji="1" lang="en-US" altLang="ko-KR" dirty="0">
              <a:solidFill>
                <a:srgbClr val="FF0000"/>
              </a:solidFill>
              <a:latin typeface="+mn-ea"/>
            </a:endParaRPr>
          </a:p>
          <a:p>
            <a:pPr lvl="2"/>
            <a:r>
              <a:rPr kumimoji="1" lang="ko-KR" altLang="en-US" dirty="0">
                <a:solidFill>
                  <a:srgbClr val="FF0000"/>
                </a:solidFill>
                <a:latin typeface="+mn-ea"/>
              </a:rPr>
              <a:t>숨김 목록은 선택 불가</a:t>
            </a:r>
            <a:r>
              <a:rPr kumimoji="1" lang="en-US" altLang="ko-KR" dirty="0">
                <a:solidFill>
                  <a:srgbClr val="FF0000"/>
                </a:solidFill>
                <a:latin typeface="+mn-ea"/>
              </a:rPr>
              <a:t>.</a:t>
            </a:r>
            <a:r>
              <a:rPr kumimoji="1" lang="ko-KR" altLang="en-US" dirty="0">
                <a:solidFill>
                  <a:srgbClr val="FF0000"/>
                </a:solidFill>
                <a:latin typeface="+mn-ea"/>
              </a:rPr>
              <a:t> 비활성</a:t>
            </a:r>
            <a:endParaRPr kumimoji="1" lang="en-US" altLang="ko-KR" dirty="0">
              <a:solidFill>
                <a:srgbClr val="FF0000"/>
              </a:solidFill>
              <a:latin typeface="+mn-ea"/>
            </a:endParaRPr>
          </a:p>
          <a:p>
            <a:pPr lvl="2"/>
            <a:r>
              <a:rPr kumimoji="1" lang="ko-KR" altLang="en-US" dirty="0">
                <a:solidFill>
                  <a:srgbClr val="FF0000"/>
                </a:solidFill>
                <a:latin typeface="+mn-ea"/>
              </a:rPr>
              <a:t>다중선택 가능하며</a:t>
            </a:r>
            <a:r>
              <a:rPr kumimoji="1" lang="en-US" altLang="ko-KR" dirty="0">
                <a:solidFill>
                  <a:srgbClr val="FF0000"/>
                </a:solidFill>
                <a:latin typeface="+mn-ea"/>
              </a:rPr>
              <a:t>,</a:t>
            </a:r>
            <a:r>
              <a:rPr kumimoji="1" lang="ko-KR" altLang="en-US" dirty="0">
                <a:solidFill>
                  <a:srgbClr val="FF0000"/>
                </a:solidFill>
                <a:latin typeface="+mn-ea"/>
              </a:rPr>
              <a:t> </a:t>
            </a:r>
            <a:r>
              <a:rPr kumimoji="1" lang="en-US" altLang="ko-KR" dirty="0">
                <a:solidFill>
                  <a:srgbClr val="FF0000"/>
                </a:solidFill>
                <a:latin typeface="+mn-ea"/>
              </a:rPr>
              <a:t>‘All(</a:t>
            </a:r>
            <a:r>
              <a:rPr kumimoji="1" lang="ko-KR" altLang="en-US" dirty="0">
                <a:solidFill>
                  <a:srgbClr val="FF0000"/>
                </a:solidFill>
                <a:latin typeface="+mn-ea"/>
              </a:rPr>
              <a:t>전체선택</a:t>
            </a:r>
            <a:r>
              <a:rPr kumimoji="1" lang="en-US" altLang="ko-KR" dirty="0">
                <a:solidFill>
                  <a:srgbClr val="FF0000"/>
                </a:solidFill>
                <a:latin typeface="+mn-ea"/>
              </a:rPr>
              <a:t>)’</a:t>
            </a:r>
            <a:r>
              <a:rPr kumimoji="1" lang="ko-KR" altLang="en-US" dirty="0">
                <a:solidFill>
                  <a:srgbClr val="FF0000"/>
                </a:solidFill>
                <a:latin typeface="+mn-ea"/>
              </a:rPr>
              <a:t> 가능</a:t>
            </a:r>
            <a:r>
              <a:rPr kumimoji="1" lang="en-US" altLang="ko-KR" dirty="0">
                <a:solidFill>
                  <a:srgbClr val="FF0000"/>
                </a:solidFill>
                <a:latin typeface="+mn-ea"/>
              </a:rPr>
              <a:t>.</a:t>
            </a:r>
            <a:r>
              <a:rPr kumimoji="1" lang="ko-KR" altLang="en-US" dirty="0">
                <a:solidFill>
                  <a:srgbClr val="FF0000"/>
                </a:solidFill>
                <a:latin typeface="+mn-ea"/>
              </a:rPr>
              <a:t> </a:t>
            </a:r>
            <a:r>
              <a:rPr kumimoji="1" lang="ko-KR" altLang="en-US" u="sng" dirty="0">
                <a:solidFill>
                  <a:srgbClr val="FF0000"/>
                </a:solidFill>
                <a:latin typeface="+mn-ea"/>
              </a:rPr>
              <a:t>단일 선택 불가</a:t>
            </a:r>
            <a:endParaRPr lang="en-US" altLang="ko-KR" u="sng" dirty="0">
              <a:solidFill>
                <a:schemeClr val="tx1">
                  <a:lumMod val="75000"/>
                  <a:lumOff val="25000"/>
                </a:schemeClr>
              </a:solidFill>
              <a:latin typeface="+mn-ea"/>
            </a:endParaRPr>
          </a:p>
          <a:p>
            <a:pPr lvl="1"/>
            <a:r>
              <a:rPr lang="ko-KR" altLang="en-US" dirty="0">
                <a:latin typeface="+mn-ea"/>
              </a:rPr>
              <a:t>선택 범위 </a:t>
            </a:r>
            <a:r>
              <a:rPr lang="en-US" altLang="ko-KR" dirty="0">
                <a:latin typeface="+mn-ea"/>
              </a:rPr>
              <a:t>: </a:t>
            </a:r>
            <a:r>
              <a:rPr lang="ko-KR" altLang="en-US" dirty="0">
                <a:latin typeface="+mn-ea"/>
              </a:rPr>
              <a:t>특정 기간</a:t>
            </a:r>
            <a:endParaRPr lang="en-US" altLang="ko-KR" dirty="0">
              <a:latin typeface="+mn-ea"/>
            </a:endParaRPr>
          </a:p>
          <a:p>
            <a:pPr lvl="2"/>
            <a:r>
              <a:rPr lang="ko-KR" altLang="en-US" dirty="0">
                <a:solidFill>
                  <a:schemeClr val="tx1">
                    <a:lumMod val="75000"/>
                    <a:lumOff val="25000"/>
                  </a:schemeClr>
                </a:solidFill>
                <a:latin typeface="+mn-ea"/>
              </a:rPr>
              <a:t>가장 이른 시간으로 설정</a:t>
            </a:r>
            <a:endParaRPr lang="en-US" altLang="ko-KR" dirty="0">
              <a:solidFill>
                <a:schemeClr val="tx1">
                  <a:lumMod val="75000"/>
                  <a:lumOff val="25000"/>
                </a:schemeClr>
              </a:solidFill>
              <a:latin typeface="+mn-ea"/>
            </a:endParaRPr>
          </a:p>
          <a:p>
            <a:pPr lvl="4"/>
            <a:r>
              <a:rPr lang="ko-KR" altLang="en-US" dirty="0">
                <a:solidFill>
                  <a:schemeClr val="tx1">
                    <a:lumMod val="75000"/>
                    <a:lumOff val="25000"/>
                  </a:schemeClr>
                </a:solidFill>
                <a:latin typeface="+mn-ea"/>
              </a:rPr>
              <a:t>체크해제</a:t>
            </a:r>
            <a:r>
              <a:rPr lang="en-US" altLang="ko-KR" dirty="0">
                <a:solidFill>
                  <a:schemeClr val="tx1">
                    <a:lumMod val="75000"/>
                    <a:lumOff val="25000"/>
                  </a:schemeClr>
                </a:solidFill>
                <a:latin typeface="+mn-ea"/>
              </a:rPr>
              <a:t>(default)</a:t>
            </a:r>
            <a:endParaRPr lang="en-US" altLang="ko-KR" dirty="0">
              <a:solidFill>
                <a:schemeClr val="tx1">
                  <a:lumMod val="75000"/>
                  <a:lumOff val="25000"/>
                </a:schemeClr>
              </a:solidFill>
              <a:latin typeface="+mn-ea"/>
              <a:sym typeface="Wingdings"/>
            </a:endParaRPr>
          </a:p>
          <a:p>
            <a:pPr lvl="4"/>
            <a:r>
              <a:rPr lang="ko-KR" altLang="en-US" dirty="0">
                <a:solidFill>
                  <a:schemeClr val="tx1">
                    <a:lumMod val="75000"/>
                    <a:lumOff val="25000"/>
                  </a:schemeClr>
                </a:solidFill>
                <a:latin typeface="+mn-ea"/>
                <a:sym typeface="Wingdings"/>
              </a:rPr>
              <a:t>체크 시</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From</a:t>
            </a:r>
            <a:r>
              <a:rPr lang="ko-KR" altLang="en-US" dirty="0">
                <a:solidFill>
                  <a:schemeClr val="tx1">
                    <a:lumMod val="75000"/>
                    <a:lumOff val="25000"/>
                  </a:schemeClr>
                </a:solidFill>
                <a:latin typeface="+mn-ea"/>
                <a:sym typeface="Wingdings"/>
              </a:rPr>
              <a:t> 입력창 비활성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’The earliest time’</a:t>
            </a:r>
            <a:r>
              <a:rPr lang="ko-KR" altLang="en-US" dirty="0">
                <a:solidFill>
                  <a:schemeClr val="tx1">
                    <a:lumMod val="75000"/>
                    <a:lumOff val="25000"/>
                  </a:schemeClr>
                </a:solidFill>
                <a:latin typeface="+mn-ea"/>
                <a:sym typeface="Wingdings"/>
              </a:rPr>
              <a:t> 문구 표시</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가장 최근 시간으로 설정 옵션</a:t>
            </a:r>
            <a:endParaRPr lang="en-US" altLang="ko-KR" dirty="0">
              <a:solidFill>
                <a:schemeClr val="tx1">
                  <a:lumMod val="75000"/>
                  <a:lumOff val="25000"/>
                </a:schemeClr>
              </a:solidFill>
              <a:latin typeface="+mn-ea"/>
            </a:endParaRPr>
          </a:p>
          <a:p>
            <a:pPr lvl="4"/>
            <a:r>
              <a:rPr lang="ko-KR" altLang="en-US" dirty="0">
                <a:solidFill>
                  <a:schemeClr val="tx1">
                    <a:lumMod val="75000"/>
                    <a:lumOff val="25000"/>
                  </a:schemeClr>
                </a:solidFill>
                <a:latin typeface="+mn-ea"/>
              </a:rPr>
              <a:t>체크해제</a:t>
            </a:r>
            <a:r>
              <a:rPr lang="en-US" altLang="ko-KR" dirty="0">
                <a:solidFill>
                  <a:schemeClr val="tx1">
                    <a:lumMod val="75000"/>
                    <a:lumOff val="25000"/>
                  </a:schemeClr>
                </a:solidFill>
                <a:latin typeface="+mn-ea"/>
              </a:rPr>
              <a:t>(default)</a:t>
            </a:r>
            <a:endParaRPr lang="en-US" altLang="ko-KR" dirty="0">
              <a:solidFill>
                <a:schemeClr val="tx1">
                  <a:lumMod val="75000"/>
                  <a:lumOff val="25000"/>
                </a:schemeClr>
              </a:solidFill>
              <a:latin typeface="+mn-ea"/>
              <a:sym typeface="Wingdings"/>
            </a:endParaRPr>
          </a:p>
          <a:p>
            <a:pPr lvl="4"/>
            <a:r>
              <a:rPr lang="ko-KR" altLang="en-US" dirty="0">
                <a:solidFill>
                  <a:schemeClr val="tx1">
                    <a:lumMod val="75000"/>
                    <a:lumOff val="25000"/>
                  </a:schemeClr>
                </a:solidFill>
                <a:latin typeface="+mn-ea"/>
                <a:sym typeface="Wingdings"/>
              </a:rPr>
              <a:t>체크 시</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to</a:t>
            </a:r>
            <a:r>
              <a:rPr lang="ko-KR" altLang="en-US" dirty="0">
                <a:solidFill>
                  <a:schemeClr val="tx1">
                    <a:lumMod val="75000"/>
                    <a:lumOff val="25000"/>
                  </a:schemeClr>
                </a:solidFill>
                <a:latin typeface="+mn-ea"/>
                <a:sym typeface="Wingdings"/>
              </a:rPr>
              <a:t> 입력창 비활성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a:t>
            </a:r>
            <a:r>
              <a:rPr lang="en-US" altLang="ko-KR" dirty="0">
                <a:solidFill>
                  <a:schemeClr val="tx1">
                    <a:lumMod val="75000"/>
                    <a:lumOff val="25000"/>
                  </a:schemeClr>
                </a:solidFill>
                <a:latin typeface="+mn-ea"/>
                <a:sym typeface="Wingdings"/>
              </a:rPr>
              <a:t>‘The latest time’</a:t>
            </a:r>
            <a:r>
              <a:rPr lang="ko-KR" altLang="en-US" dirty="0">
                <a:solidFill>
                  <a:schemeClr val="tx1">
                    <a:lumMod val="75000"/>
                    <a:lumOff val="25000"/>
                  </a:schemeClr>
                </a:solidFill>
                <a:latin typeface="+mn-ea"/>
                <a:sym typeface="Wingdings"/>
              </a:rPr>
              <a:t> 문구 표시 </a:t>
            </a:r>
            <a:r>
              <a:rPr lang="en-US" altLang="ko-KR" dirty="0">
                <a:solidFill>
                  <a:schemeClr val="tx1">
                    <a:lumMod val="75000"/>
                    <a:lumOff val="25000"/>
                  </a:schemeClr>
                </a:solidFill>
                <a:latin typeface="+mn-ea"/>
                <a:sym typeface="Wingdings"/>
              </a:rPr>
              <a:t>/</a:t>
            </a:r>
            <a:r>
              <a:rPr lang="ko-KR" altLang="en-US" dirty="0">
                <a:solidFill>
                  <a:schemeClr val="tx1">
                    <a:lumMod val="75000"/>
                    <a:lumOff val="25000"/>
                  </a:schemeClr>
                </a:solidFill>
                <a:latin typeface="+mn-ea"/>
                <a:sym typeface="Wingdings"/>
              </a:rPr>
              <a:t> 기간 추가 버튼 </a:t>
            </a:r>
            <a:r>
              <a:rPr lang="ko-KR" altLang="en-US" u="sng" dirty="0">
                <a:solidFill>
                  <a:schemeClr val="tx1">
                    <a:lumMod val="75000"/>
                    <a:lumOff val="25000"/>
                  </a:schemeClr>
                </a:solidFill>
                <a:latin typeface="+mn-ea"/>
                <a:sym typeface="Wingdings"/>
              </a:rPr>
              <a:t>비활성</a:t>
            </a:r>
            <a:endParaRPr lang="en-US" altLang="ko-KR" u="sng"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기간 추가 가능</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 추가 시</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기간 범위 설정 </a:t>
            </a:r>
            <a:r>
              <a:rPr lang="en-US" altLang="ko-KR" dirty="0">
                <a:solidFill>
                  <a:schemeClr val="tx1">
                    <a:lumMod val="75000"/>
                    <a:lumOff val="25000"/>
                  </a:schemeClr>
                </a:solidFill>
                <a:latin typeface="+mn-ea"/>
              </a:rPr>
              <a:t>UI</a:t>
            </a:r>
            <a:r>
              <a:rPr lang="ko-KR" altLang="en-US" dirty="0">
                <a:solidFill>
                  <a:schemeClr val="tx1">
                    <a:lumMod val="75000"/>
                    <a:lumOff val="25000"/>
                  </a:schemeClr>
                </a:solidFill>
                <a:latin typeface="+mn-ea"/>
              </a:rPr>
              <a:t>가 한벌 더 생김</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기간이 한벌만 있는 경우</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기간 추가 버튼 </a:t>
            </a:r>
            <a:r>
              <a:rPr lang="ko-KR" altLang="en-US" u="sng" dirty="0">
                <a:solidFill>
                  <a:schemeClr val="tx1">
                    <a:lumMod val="75000"/>
                    <a:lumOff val="25000"/>
                  </a:schemeClr>
                </a:solidFill>
                <a:latin typeface="+mn-ea"/>
              </a:rPr>
              <a:t>비횔성</a:t>
            </a:r>
            <a:endParaRPr lang="en-US" altLang="ko-KR" u="sng"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마지막 기간 세트 삭제</a:t>
            </a:r>
            <a:endParaRPr lang="en-US" altLang="ko-KR" dirty="0">
              <a:solidFill>
                <a:schemeClr val="tx1">
                  <a:lumMod val="75000"/>
                  <a:lumOff val="25000"/>
                </a:schemeClr>
              </a:solidFill>
              <a:latin typeface="+mn-ea"/>
            </a:endParaRPr>
          </a:p>
          <a:p>
            <a:pPr lvl="3"/>
            <a:r>
              <a:rPr lang="ko-KR" altLang="en-US" dirty="0">
                <a:solidFill>
                  <a:schemeClr val="tx1">
                    <a:lumMod val="75000"/>
                    <a:lumOff val="25000"/>
                  </a:schemeClr>
                </a:solidFill>
                <a:latin typeface="+mn-ea"/>
              </a:rPr>
              <a:t>기간이 한세트만 남은 경우 삭제 불가</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삭제 버튼 </a:t>
            </a:r>
            <a:r>
              <a:rPr lang="ko-KR" altLang="en-US" u="sng" dirty="0">
                <a:solidFill>
                  <a:schemeClr val="tx1">
                    <a:lumMod val="75000"/>
                    <a:lumOff val="25000"/>
                  </a:schemeClr>
                </a:solidFill>
                <a:latin typeface="+mn-ea"/>
              </a:rPr>
              <a:t>없음</a:t>
            </a:r>
            <a:endParaRPr lang="en-US" altLang="ko-KR" dirty="0">
              <a:solidFill>
                <a:schemeClr val="tx1">
                  <a:lumMod val="75000"/>
                  <a:lumOff val="25000"/>
                </a:schemeClr>
              </a:solidFill>
              <a:latin typeface="+mn-ea"/>
            </a:endParaRPr>
          </a:p>
        </p:txBody>
      </p:sp>
      <p:sp>
        <p:nvSpPr>
          <p:cNvPr id="153" name="모서리가 둥근 직사각형 58"/>
          <p:cNvSpPr/>
          <p:nvPr/>
        </p:nvSpPr>
        <p:spPr>
          <a:xfrm>
            <a:off x="4226679" y="882338"/>
            <a:ext cx="3486036" cy="3773245"/>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177" name="직사각형 176"/>
          <p:cNvSpPr/>
          <p:nvPr/>
        </p:nvSpPr>
        <p:spPr>
          <a:xfrm>
            <a:off x="4491581" y="916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grpSp>
        <p:nvGrpSpPr>
          <p:cNvPr id="178" name="그룹 177"/>
          <p:cNvGrpSpPr/>
          <p:nvPr/>
        </p:nvGrpSpPr>
        <p:grpSpPr>
          <a:xfrm>
            <a:off x="4648835" y="4315130"/>
            <a:ext cx="2635916" cy="284559"/>
            <a:chOff x="2958860" y="4572000"/>
            <a:chExt cx="3036498" cy="327804"/>
          </a:xfrm>
        </p:grpSpPr>
        <p:pic>
          <p:nvPicPr>
            <p:cNvPr id="179" name="그림 178"/>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80" name="그룹 179"/>
            <p:cNvGrpSpPr/>
            <p:nvPr/>
          </p:nvGrpSpPr>
          <p:grpSpPr>
            <a:xfrm>
              <a:off x="3308320" y="4635650"/>
              <a:ext cx="2335049" cy="198223"/>
              <a:chOff x="3308320" y="4635650"/>
              <a:chExt cx="2335049" cy="198223"/>
            </a:xfrm>
          </p:grpSpPr>
          <p:sp>
            <p:nvSpPr>
              <p:cNvPr id="181" name="직사각형 180"/>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82" name="직사각형 181"/>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sp>
        <p:nvSpPr>
          <p:cNvPr id="49" name="모서리가 둥근 직사각형 48"/>
          <p:cNvSpPr/>
          <p:nvPr/>
        </p:nvSpPr>
        <p:spPr>
          <a:xfrm>
            <a:off x="6238863"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77" name="모서리가 둥근 직사각형 58"/>
          <p:cNvSpPr/>
          <p:nvPr/>
        </p:nvSpPr>
        <p:spPr>
          <a:xfrm>
            <a:off x="4429665" y="1210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88" name="직선 연결선[R] 287"/>
          <p:cNvCxnSpPr/>
          <p:nvPr/>
        </p:nvCxnSpPr>
        <p:spPr>
          <a:xfrm>
            <a:off x="4235915" y="1135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모서리가 둥근 직사각형 124"/>
          <p:cNvSpPr/>
          <p:nvPr/>
        </p:nvSpPr>
        <p:spPr>
          <a:xfrm>
            <a:off x="6601409"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4" name="그룹 3"/>
          <p:cNvGrpSpPr/>
          <p:nvPr/>
        </p:nvGrpSpPr>
        <p:grpSpPr>
          <a:xfrm>
            <a:off x="4440900" y="1336284"/>
            <a:ext cx="497561" cy="111695"/>
            <a:chOff x="468637" y="1396774"/>
            <a:chExt cx="497561" cy="111695"/>
          </a:xfrm>
        </p:grpSpPr>
        <p:sp>
          <p:nvSpPr>
            <p:cNvPr id="168" name="제목 2"/>
            <p:cNvSpPr txBox="1">
              <a:spLocks/>
            </p:cNvSpPr>
            <p:nvPr/>
          </p:nvSpPr>
          <p:spPr bwMode="auto">
            <a:xfrm>
              <a:off x="559263" y="1396774"/>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Granularity : </a:t>
              </a:r>
              <a:r>
                <a:rPr lang="en-US" altLang="ko-KR" sz="600" i="1" dirty="0">
                  <a:solidFill>
                    <a:schemeClr val="tx1">
                      <a:lumMod val="75000"/>
                      <a:lumOff val="25000"/>
                    </a:schemeClr>
                  </a:solidFill>
                  <a:latin typeface="+mn-ea"/>
                  <a:cs typeface="Nanum Gothic" charset="-127"/>
                </a:rPr>
                <a:t>Second</a:t>
              </a:r>
            </a:p>
          </p:txBody>
        </p:sp>
        <p:pic>
          <p:nvPicPr>
            <p:cNvPr id="169" name="그림 168"/>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68637" y="1410101"/>
              <a:ext cx="64373" cy="87941"/>
            </a:xfrm>
            <a:prstGeom prst="rect">
              <a:avLst/>
            </a:prstGeom>
          </p:spPr>
        </p:pic>
      </p:grpSp>
      <p:grpSp>
        <p:nvGrpSpPr>
          <p:cNvPr id="91" name="그룹 90"/>
          <p:cNvGrpSpPr/>
          <p:nvPr/>
        </p:nvGrpSpPr>
        <p:grpSpPr>
          <a:xfrm>
            <a:off x="4278545" y="940878"/>
            <a:ext cx="146758" cy="146758"/>
            <a:chOff x="2668658" y="2717367"/>
            <a:chExt cx="146758" cy="146758"/>
          </a:xfrm>
        </p:grpSpPr>
        <p:sp>
          <p:nvSpPr>
            <p:cNvPr id="92" name="직사각형 91"/>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93" name="그림 92"/>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97" name="제목 2"/>
          <p:cNvSpPr txBox="1">
            <a:spLocks/>
          </p:cNvSpPr>
          <p:nvPr/>
        </p:nvSpPr>
        <p:spPr bwMode="auto">
          <a:xfrm>
            <a:off x="6940901"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98" name="그룹 97"/>
          <p:cNvGrpSpPr/>
          <p:nvPr/>
        </p:nvGrpSpPr>
        <p:grpSpPr>
          <a:xfrm>
            <a:off x="7181737" y="943710"/>
            <a:ext cx="445240" cy="111608"/>
            <a:chOff x="1482525" y="4435689"/>
            <a:chExt cx="445240" cy="111608"/>
          </a:xfrm>
        </p:grpSpPr>
        <p:sp>
          <p:nvSpPr>
            <p:cNvPr id="99" name="직사각형 98"/>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0"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cxnSp>
        <p:nvCxnSpPr>
          <p:cNvPr id="297" name="직선 연결선[R] 296"/>
          <p:cNvCxnSpPr/>
          <p:nvPr/>
        </p:nvCxnSpPr>
        <p:spPr>
          <a:xfrm>
            <a:off x="4219999" y="4259224"/>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48" name="모서리가 둥근 직사각형 58"/>
          <p:cNvSpPr/>
          <p:nvPr/>
        </p:nvSpPr>
        <p:spPr>
          <a:xfrm>
            <a:off x="301460" y="882339"/>
            <a:ext cx="3486036" cy="4404225"/>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sp>
        <p:nvSpPr>
          <p:cNvPr id="151" name="직사각형 150"/>
          <p:cNvSpPr/>
          <p:nvPr/>
        </p:nvSpPr>
        <p:spPr>
          <a:xfrm>
            <a:off x="566362" y="916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grpSp>
        <p:nvGrpSpPr>
          <p:cNvPr id="152" name="그룹 151"/>
          <p:cNvGrpSpPr/>
          <p:nvPr/>
        </p:nvGrpSpPr>
        <p:grpSpPr>
          <a:xfrm>
            <a:off x="723616" y="4933681"/>
            <a:ext cx="2635916" cy="284559"/>
            <a:chOff x="2958860" y="4572000"/>
            <a:chExt cx="3036498" cy="327804"/>
          </a:xfrm>
        </p:grpSpPr>
        <p:pic>
          <p:nvPicPr>
            <p:cNvPr id="154" name="그림 153"/>
            <p:cNvPicPr>
              <a:picLocks noChangeAspect="1"/>
            </p:cNvPicPr>
            <p:nvPr/>
          </p:nvPicPr>
          <p:blipFill rotWithShape="1">
            <a:blip r:embed="rId3">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55" name="그룹 154"/>
            <p:cNvGrpSpPr/>
            <p:nvPr/>
          </p:nvGrpSpPr>
          <p:grpSpPr>
            <a:xfrm>
              <a:off x="3308320" y="4635650"/>
              <a:ext cx="2335049" cy="198223"/>
              <a:chOff x="3308320" y="4635650"/>
              <a:chExt cx="2335049" cy="198223"/>
            </a:xfrm>
          </p:grpSpPr>
          <p:sp>
            <p:nvSpPr>
              <p:cNvPr id="156" name="직사각형 155"/>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58" name="직사각형 157"/>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sp>
        <p:nvSpPr>
          <p:cNvPr id="159" name="모서리가 둥근 직사각형 158"/>
          <p:cNvSpPr/>
          <p:nvPr/>
        </p:nvSpPr>
        <p:spPr>
          <a:xfrm>
            <a:off x="2313644"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161" name="모서리가 둥근 직사각형 58"/>
          <p:cNvSpPr/>
          <p:nvPr/>
        </p:nvSpPr>
        <p:spPr>
          <a:xfrm>
            <a:off x="504446" y="1210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162" name="직선 연결선[R] 161"/>
          <p:cNvCxnSpPr/>
          <p:nvPr/>
        </p:nvCxnSpPr>
        <p:spPr>
          <a:xfrm>
            <a:off x="310696" y="1135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3" name="모서리가 둥근 직사각형 162"/>
          <p:cNvSpPr/>
          <p:nvPr/>
        </p:nvSpPr>
        <p:spPr>
          <a:xfrm>
            <a:off x="2676190"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196" name="그룹 195"/>
          <p:cNvGrpSpPr/>
          <p:nvPr/>
        </p:nvGrpSpPr>
        <p:grpSpPr>
          <a:xfrm>
            <a:off x="515681" y="1344049"/>
            <a:ext cx="497561" cy="111695"/>
            <a:chOff x="4115560" y="1396774"/>
            <a:chExt cx="497561" cy="111695"/>
          </a:xfrm>
        </p:grpSpPr>
        <p:sp>
          <p:nvSpPr>
            <p:cNvPr id="197" name="제목 2"/>
            <p:cNvSpPr txBox="1">
              <a:spLocks/>
            </p:cNvSpPr>
            <p:nvPr/>
          </p:nvSpPr>
          <p:spPr bwMode="auto">
            <a:xfrm>
              <a:off x="4206186" y="1396774"/>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Granularity : Second</a:t>
              </a:r>
            </a:p>
          </p:txBody>
        </p:sp>
        <p:pic>
          <p:nvPicPr>
            <p:cNvPr id="198" name="그림 197"/>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5560" y="1410101"/>
              <a:ext cx="64373" cy="87941"/>
            </a:xfrm>
            <a:prstGeom prst="rect">
              <a:avLst/>
            </a:prstGeom>
          </p:spPr>
        </p:pic>
      </p:grpSp>
      <p:grpSp>
        <p:nvGrpSpPr>
          <p:cNvPr id="199" name="그룹 198"/>
          <p:cNvGrpSpPr/>
          <p:nvPr/>
        </p:nvGrpSpPr>
        <p:grpSpPr>
          <a:xfrm>
            <a:off x="353326" y="940878"/>
            <a:ext cx="146758" cy="146758"/>
            <a:chOff x="2668658" y="2717367"/>
            <a:chExt cx="146758" cy="146758"/>
          </a:xfrm>
        </p:grpSpPr>
        <p:sp>
          <p:nvSpPr>
            <p:cNvPr id="200" name="직사각형 199"/>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201" name="그림 200"/>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202" name="제목 2"/>
          <p:cNvSpPr txBox="1">
            <a:spLocks/>
          </p:cNvSpPr>
          <p:nvPr/>
        </p:nvSpPr>
        <p:spPr bwMode="auto">
          <a:xfrm>
            <a:off x="3015682"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03" name="그룹 202"/>
          <p:cNvGrpSpPr/>
          <p:nvPr/>
        </p:nvGrpSpPr>
        <p:grpSpPr>
          <a:xfrm>
            <a:off x="3256518" y="943710"/>
            <a:ext cx="445240" cy="111608"/>
            <a:chOff x="1482525" y="4435689"/>
            <a:chExt cx="445240" cy="111608"/>
          </a:xfrm>
        </p:grpSpPr>
        <p:sp>
          <p:nvSpPr>
            <p:cNvPr id="204" name="직사각형 203"/>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22"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250" name="타원 249"/>
          <p:cNvSpPr/>
          <p:nvPr/>
        </p:nvSpPr>
        <p:spPr>
          <a:xfrm>
            <a:off x="229131" y="187347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251" name="모서리가 둥근 직사각형 58"/>
          <p:cNvSpPr/>
          <p:nvPr/>
        </p:nvSpPr>
        <p:spPr>
          <a:xfrm>
            <a:off x="4448977" y="1210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70" name="직선 연결선[R] 269"/>
          <p:cNvCxnSpPr/>
          <p:nvPr/>
        </p:nvCxnSpPr>
        <p:spPr>
          <a:xfrm>
            <a:off x="294780" y="4872864"/>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91" name="그룹 290"/>
          <p:cNvGrpSpPr/>
          <p:nvPr/>
        </p:nvGrpSpPr>
        <p:grpSpPr>
          <a:xfrm>
            <a:off x="489104" y="1860998"/>
            <a:ext cx="2306491" cy="2756103"/>
            <a:chOff x="6006944" y="3287739"/>
            <a:chExt cx="2306491" cy="1840333"/>
          </a:xfrm>
        </p:grpSpPr>
        <p:sp>
          <p:nvSpPr>
            <p:cNvPr id="292" name="모서리가 둥근 직사각형 58"/>
            <p:cNvSpPr/>
            <p:nvPr/>
          </p:nvSpPr>
          <p:spPr>
            <a:xfrm>
              <a:off x="6006944"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(All)</a:t>
              </a: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a:solidFill>
                    <a:prstClr val="black">
                      <a:lumMod val="75000"/>
                      <a:lumOff val="25000"/>
                    </a:prstClr>
                  </a:solidFill>
                  <a:latin typeface="+mn-ea"/>
                  <a:cs typeface="Nanum Gothic" charset="-127"/>
                </a:rPr>
                <a:t>1980-01-01  </a:t>
              </a:r>
              <a:r>
                <a:rPr kumimoji="1" lang="en-US" altLang="ko-KR" sz="600" dirty="0">
                  <a:solidFill>
                    <a:schemeClr val="tx1"/>
                  </a:solidFill>
                  <a:latin typeface="+mn-ea"/>
                  <a:cs typeface="Nanum Gothic" charset="-127"/>
                </a:rPr>
                <a:t>06:15</a:t>
              </a:r>
              <a:endParaRPr lang="ko-KR" altLang="en-US" sz="600" dirty="0">
                <a:solidFill>
                  <a:prstClr val="black">
                    <a:lumMod val="75000"/>
                    <a:lumOff val="25000"/>
                  </a:prst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yyyy</a:t>
              </a:r>
              <a:r>
                <a:rPr lang="en-US" altLang="ko-KR" sz="600" dirty="0">
                  <a:solidFill>
                    <a:schemeClr val="tx1">
                      <a:lumMod val="75000"/>
                      <a:lumOff val="25000"/>
                    </a:schemeClr>
                  </a:solidFill>
                  <a:latin typeface="+mn-ea"/>
                  <a:cs typeface="Nanum Gothic" charset="-127"/>
                </a:rPr>
                <a:t>-MM-</a:t>
              </a:r>
              <a:r>
                <a:rPr lang="en-US" altLang="ko-KR" sz="600" dirty="0" err="1">
                  <a:solidFill>
                    <a:schemeClr val="tx1">
                      <a:lumMod val="75000"/>
                      <a:lumOff val="25000"/>
                    </a:schemeClr>
                  </a:solidFill>
                  <a:latin typeface="+mn-ea"/>
                  <a:cs typeface="Nanum Gothic" charset="-127"/>
                </a:rPr>
                <a:t>dd</a:t>
              </a:r>
              <a:r>
                <a:rPr lang="en-US" altLang="ko-KR" sz="600" dirty="0">
                  <a:solidFill>
                    <a:schemeClr val="tx1">
                      <a:lumMod val="75000"/>
                      <a:lumOff val="25000"/>
                    </a:schemeClr>
                  </a:solidFill>
                  <a:latin typeface="+mn-ea"/>
                  <a:cs typeface="Nanum Gothic" charset="-127"/>
                </a:rPr>
                <a:t> </a:t>
              </a:r>
              <a:r>
                <a:rPr lang="en-US" altLang="ko-KR" sz="600" dirty="0" err="1">
                  <a:solidFill>
                    <a:schemeClr val="tx1">
                      <a:lumMod val="75000"/>
                      <a:lumOff val="25000"/>
                    </a:schemeClr>
                  </a:solidFill>
                  <a:latin typeface="+mn-ea"/>
                  <a:cs typeface="Nanum Gothic" charset="-127"/>
                </a:rPr>
                <a:t>hh:mm:ss</a:t>
              </a:r>
              <a:endParaRPr kumimoji="1" lang="en-US" altLang="ko-KR" sz="600" dirty="0">
                <a:solidFill>
                  <a:schemeClr val="tx1"/>
                </a:solidFill>
                <a:latin typeface="+mn-ea"/>
                <a:cs typeface="Nanum Gothic" charset="-127"/>
              </a:endParaRPr>
            </a:p>
          </p:txBody>
        </p:sp>
        <p:sp>
          <p:nvSpPr>
            <p:cNvPr id="131" name="모서리가 둥근 직사각형 58"/>
            <p:cNvSpPr/>
            <p:nvPr/>
          </p:nvSpPr>
          <p:spPr>
            <a:xfrm>
              <a:off x="7075090" y="3287739"/>
              <a:ext cx="1238345" cy="184033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234</a:t>
              </a:r>
            </a:p>
            <a:p>
              <a:pPr>
                <a:lnSpc>
                  <a:spcPct val="200000"/>
                </a:lnSpc>
              </a:pPr>
              <a:r>
                <a:rPr lang="en-US" altLang="ko-KR" sz="600" dirty="0">
                  <a:solidFill>
                    <a:schemeClr val="bg1">
                      <a:lumMod val="75000"/>
                    </a:schemeClr>
                  </a:solidFill>
                  <a:latin typeface="+mn-ea"/>
                  <a:cs typeface="Nanum Gothic" charset="-127"/>
                </a:rPr>
                <a:t>1</a:t>
              </a:r>
            </a:p>
            <a:p>
              <a:pPr>
                <a:lnSpc>
                  <a:spcPct val="200000"/>
                </a:lnSpc>
              </a:pPr>
              <a:r>
                <a:rPr lang="en-US" altLang="ko-KR" sz="600" dirty="0">
                  <a:solidFill>
                    <a:schemeClr val="bg1">
                      <a:lumMod val="75000"/>
                    </a:schemeClr>
                  </a:solidFill>
                  <a:latin typeface="+mn-ea"/>
                  <a:cs typeface="Nanum Gothic" charset="-127"/>
                </a:rPr>
                <a:t>234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123</a:t>
              </a:r>
            </a:p>
            <a:p>
              <a:pPr>
                <a:lnSpc>
                  <a:spcPct val="200000"/>
                </a:lnSpc>
              </a:pPr>
              <a:r>
                <a:rPr lang="en-US" altLang="ko-KR" sz="600" dirty="0">
                  <a:solidFill>
                    <a:schemeClr val="bg1">
                      <a:lumMod val="75000"/>
                    </a:schemeClr>
                  </a:solidFill>
                  <a:latin typeface="+mn-ea"/>
                  <a:cs typeface="Nanum Gothic" charset="-127"/>
                </a:rPr>
                <a:t>412</a:t>
              </a:r>
            </a:p>
            <a:p>
              <a:pPr>
                <a:lnSpc>
                  <a:spcPct val="200000"/>
                </a:lnSpc>
              </a:pPr>
              <a:r>
                <a:rPr lang="en-US" altLang="ko-KR" sz="600" dirty="0">
                  <a:solidFill>
                    <a:schemeClr val="bg1">
                      <a:lumMod val="75000"/>
                    </a:schemeClr>
                  </a:solidFill>
                  <a:latin typeface="+mn-ea"/>
                  <a:cs typeface="Nanum Gothic" charset="-127"/>
                </a:rPr>
                <a:t>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1243</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a:t>
              </a:r>
            </a:p>
            <a:p>
              <a:pPr>
                <a:lnSpc>
                  <a:spcPct val="200000"/>
                </a:lnSpc>
              </a:pPr>
              <a:r>
                <a:rPr lang="en-US" altLang="ko-KR" sz="600" dirty="0">
                  <a:solidFill>
                    <a:schemeClr val="bg1">
                      <a:lumMod val="75000"/>
                    </a:schemeClr>
                  </a:solidFill>
                  <a:latin typeface="+mn-ea"/>
                  <a:cs typeface="Nanum Gothic" charset="-127"/>
                </a:rPr>
                <a:t>341234</a:t>
              </a:r>
            </a:p>
            <a:p>
              <a:pPr>
                <a:lnSpc>
                  <a:spcPct val="200000"/>
                </a:lnSpc>
              </a:pPr>
              <a:endParaRPr lang="en-US" altLang="ko-KR" sz="600" dirty="0">
                <a:solidFill>
                  <a:schemeClr val="bg1">
                    <a:lumMod val="75000"/>
                  </a:schemeClr>
                </a:solidFill>
                <a:latin typeface="+mn-ea"/>
                <a:cs typeface="Nanum Gothic" charset="-127"/>
              </a:endParaRPr>
            </a:p>
          </p:txBody>
        </p:sp>
      </p:grpSp>
      <p:sp>
        <p:nvSpPr>
          <p:cNvPr id="269" name="타원 268"/>
          <p:cNvSpPr/>
          <p:nvPr/>
        </p:nvSpPr>
        <p:spPr>
          <a:xfrm>
            <a:off x="4127838" y="1950377"/>
            <a:ext cx="124722" cy="124737"/>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dirty="0">
                <a:solidFill>
                  <a:srgbClr val="FF0000"/>
                </a:solidFill>
                <a:latin typeface="+mn-ea"/>
                <a:cs typeface="Nanum Gothic" charset="-127"/>
              </a:rPr>
              <a:t>3.2</a:t>
            </a:r>
            <a:endParaRPr lang="ko-KR" altLang="en-US" sz="500" b="1" dirty="0">
              <a:solidFill>
                <a:srgbClr val="FF0000"/>
              </a:solidFill>
              <a:latin typeface="+mn-ea"/>
              <a:cs typeface="Nanum Gothic" charset="-127"/>
            </a:endParaRPr>
          </a:p>
        </p:txBody>
      </p:sp>
      <p:sp>
        <p:nvSpPr>
          <p:cNvPr id="268" name="타원 267"/>
          <p:cNvSpPr/>
          <p:nvPr/>
        </p:nvSpPr>
        <p:spPr>
          <a:xfrm>
            <a:off x="351805" y="1877195"/>
            <a:ext cx="124722" cy="124737"/>
          </a:xfrm>
          <a:prstGeom prst="ellipse">
            <a:avLst/>
          </a:prstGeom>
          <a:solidFill>
            <a:schemeClr val="bg1"/>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altLang="ko-KR" sz="500" b="1">
                <a:solidFill>
                  <a:srgbClr val="FF0000"/>
                </a:solidFill>
                <a:latin typeface="+mn-ea"/>
                <a:cs typeface="Nanum Gothic" charset="-127"/>
              </a:rPr>
              <a:t>3.1</a:t>
            </a:r>
            <a:endParaRPr lang="ko-KR" altLang="en-US" sz="500" b="1" dirty="0">
              <a:solidFill>
                <a:srgbClr val="FF0000"/>
              </a:solidFill>
              <a:latin typeface="+mn-ea"/>
              <a:cs typeface="Nanum Gothic" charset="-127"/>
            </a:endParaRPr>
          </a:p>
        </p:txBody>
      </p:sp>
      <p:grpSp>
        <p:nvGrpSpPr>
          <p:cNvPr id="271" name="그룹 270"/>
          <p:cNvGrpSpPr/>
          <p:nvPr/>
        </p:nvGrpSpPr>
        <p:grpSpPr>
          <a:xfrm>
            <a:off x="294780" y="4223802"/>
            <a:ext cx="3492716" cy="74969"/>
            <a:chOff x="6906827" y="3548503"/>
            <a:chExt cx="5282214" cy="239616"/>
          </a:xfrm>
        </p:grpSpPr>
        <p:sp>
          <p:nvSpPr>
            <p:cNvPr id="272" name="자유형 271"/>
            <p:cNvSpPr/>
            <p:nvPr/>
          </p:nvSpPr>
          <p:spPr>
            <a:xfrm>
              <a:off x="6906827" y="3548503"/>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273" name="자유형 272"/>
            <p:cNvSpPr/>
            <p:nvPr/>
          </p:nvSpPr>
          <p:spPr>
            <a:xfrm>
              <a:off x="6906827" y="3607395"/>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grpSp>
        <p:nvGrpSpPr>
          <p:cNvPr id="126" name="그룹 125"/>
          <p:cNvGrpSpPr/>
          <p:nvPr/>
        </p:nvGrpSpPr>
        <p:grpSpPr>
          <a:xfrm>
            <a:off x="3339865" y="1785057"/>
            <a:ext cx="68735" cy="88415"/>
            <a:chOff x="10621460" y="2581725"/>
            <a:chExt cx="141176" cy="122575"/>
          </a:xfrm>
          <a:solidFill>
            <a:schemeClr val="tx1">
              <a:lumMod val="75000"/>
              <a:lumOff val="25000"/>
            </a:schemeClr>
          </a:solidFill>
        </p:grpSpPr>
        <p:sp>
          <p:nvSpPr>
            <p:cNvPr id="127" name="아래쪽 화살표[D] 126"/>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128" name="아래쪽 화살표[D] 127"/>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pic>
        <p:nvPicPr>
          <p:cNvPr id="111" name="그림 110"/>
          <p:cNvPicPr>
            <a:picLocks noChangeAspect="1"/>
          </p:cNvPicPr>
          <p:nvPr/>
        </p:nvPicPr>
        <p:blipFill rotWithShape="1">
          <a:blip r:embed="rId6">
            <a:extLst>
              <a:ext uri="{28A0092B-C50C-407E-A947-70E740481C1C}">
                <a14:useLocalDpi xmlns:a14="http://schemas.microsoft.com/office/drawing/2010/main" val="0"/>
              </a:ext>
            </a:extLst>
          </a:blip>
          <a:srcRect l="72840" t="71070" r="25201" b="20575"/>
          <a:stretch/>
        </p:blipFill>
        <p:spPr>
          <a:xfrm>
            <a:off x="3079678" y="3687336"/>
            <a:ext cx="211147" cy="532965"/>
          </a:xfrm>
          <a:prstGeom prst="rect">
            <a:avLst/>
          </a:prstGeom>
          <a:ln>
            <a:noFill/>
          </a:ln>
          <a:effectLst/>
        </p:spPr>
      </p:pic>
      <p:pic>
        <p:nvPicPr>
          <p:cNvPr id="112" name="그림 11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119777" y="1764169"/>
            <a:ext cx="129661" cy="129661"/>
          </a:xfrm>
          <a:prstGeom prst="rect">
            <a:avLst/>
          </a:prstGeom>
        </p:spPr>
      </p:pic>
      <p:grpSp>
        <p:nvGrpSpPr>
          <p:cNvPr id="113" name="그룹 112"/>
          <p:cNvGrpSpPr/>
          <p:nvPr/>
        </p:nvGrpSpPr>
        <p:grpSpPr>
          <a:xfrm>
            <a:off x="3119777" y="2025869"/>
            <a:ext cx="129661" cy="1606678"/>
            <a:chOff x="3358416" y="2324434"/>
            <a:chExt cx="129661" cy="1606678"/>
          </a:xfrm>
        </p:grpSpPr>
        <p:pic>
          <p:nvPicPr>
            <p:cNvPr id="114" name="그림 11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115" name="그림 11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116" name="그림 11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117" name="그림 11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118" name="그림 117"/>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119" name="그림 11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120" name="그림 11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121" name="그림 12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122" name="그림 12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123" name="그룹 122"/>
          <p:cNvGrpSpPr/>
          <p:nvPr/>
        </p:nvGrpSpPr>
        <p:grpSpPr>
          <a:xfrm>
            <a:off x="3119776" y="4248064"/>
            <a:ext cx="129661" cy="498916"/>
            <a:chOff x="4701395" y="4522485"/>
            <a:chExt cx="129661" cy="498916"/>
          </a:xfrm>
        </p:grpSpPr>
        <p:pic>
          <p:nvPicPr>
            <p:cNvPr id="124" name="그림 12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129" name="그림 128"/>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130" name="그림 12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sp>
        <p:nvSpPr>
          <p:cNvPr id="132" name="직사각형 131"/>
          <p:cNvSpPr/>
          <p:nvPr/>
        </p:nvSpPr>
        <p:spPr>
          <a:xfrm>
            <a:off x="516005" y="3699234"/>
            <a:ext cx="1433743" cy="548829"/>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48" name="타원 247"/>
          <p:cNvSpPr/>
          <p:nvPr/>
        </p:nvSpPr>
        <p:spPr>
          <a:xfrm>
            <a:off x="229131" y="11726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grpSp>
        <p:nvGrpSpPr>
          <p:cNvPr id="192" name="그룹 191"/>
          <p:cNvGrpSpPr/>
          <p:nvPr/>
        </p:nvGrpSpPr>
        <p:grpSpPr>
          <a:xfrm>
            <a:off x="496435" y="1546794"/>
            <a:ext cx="2096817" cy="151261"/>
            <a:chOff x="4465184" y="1361650"/>
            <a:chExt cx="334284" cy="132138"/>
          </a:xfrm>
        </p:grpSpPr>
        <p:sp>
          <p:nvSpPr>
            <p:cNvPr id="193" name="직사각형 192"/>
            <p:cNvSpPr/>
            <p:nvPr/>
          </p:nvSpPr>
          <p:spPr>
            <a:xfrm>
              <a:off x="4465184"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All time lists</a:t>
              </a:r>
            </a:p>
          </p:txBody>
        </p:sp>
        <p:sp>
          <p:nvSpPr>
            <p:cNvPr id="205" name="직사각형 204"/>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i</a:t>
              </a:r>
              <a:r>
                <a:rPr kumimoji="1" lang="en-US" altLang="ko-KR" sz="600" dirty="0">
                  <a:solidFill>
                    <a:schemeClr val="tx1"/>
                  </a:solidFill>
                  <a:latin typeface="+mn-ea"/>
                  <a:cs typeface="Nanum Gothic" charset="-127"/>
                </a:rPr>
                <a:t>) Specific</a:t>
              </a:r>
            </a:p>
          </p:txBody>
        </p:sp>
      </p:grpSp>
      <p:grpSp>
        <p:nvGrpSpPr>
          <p:cNvPr id="209" name="그룹 208"/>
          <p:cNvGrpSpPr/>
          <p:nvPr/>
        </p:nvGrpSpPr>
        <p:grpSpPr>
          <a:xfrm>
            <a:off x="4457004" y="1538680"/>
            <a:ext cx="2096817" cy="151261"/>
            <a:chOff x="4632326" y="1361650"/>
            <a:chExt cx="334284" cy="132138"/>
          </a:xfrm>
        </p:grpSpPr>
        <p:sp>
          <p:nvSpPr>
            <p:cNvPr id="211" name="직사각형 210"/>
            <p:cNvSpPr/>
            <p:nvPr/>
          </p:nvSpPr>
          <p:spPr>
            <a:xfrm>
              <a:off x="4632326" y="1361650"/>
              <a:ext cx="167142" cy="132138"/>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mr-IN" altLang="ko-KR" sz="600" dirty="0">
                  <a:solidFill>
                    <a:schemeClr val="tx1"/>
                  </a:solidFill>
                  <a:latin typeface="+mn-ea"/>
                  <a:cs typeface="Nanum Gothic" charset="-127"/>
                </a:rPr>
                <a:t>(</a:t>
              </a:r>
              <a:r>
                <a:rPr kumimoji="1" lang="mr-IN" altLang="ko-KR" sz="600" dirty="0" err="1">
                  <a:solidFill>
                    <a:schemeClr val="tx1"/>
                  </a:solidFill>
                  <a:latin typeface="+mn-ea"/>
                  <a:cs typeface="Nanum Gothic" charset="-127"/>
                </a:rPr>
                <a:t>i</a:t>
              </a:r>
              <a:r>
                <a:rPr kumimoji="1" lang="mr-IN" altLang="ko-KR" sz="600" dirty="0">
                  <a:solidFill>
                    <a:schemeClr val="tx1"/>
                  </a:solidFill>
                  <a:latin typeface="+mn-ea"/>
                  <a:cs typeface="Nanum Gothic" charset="-127"/>
                </a:rPr>
                <a:t>) </a:t>
              </a:r>
              <a:r>
                <a:rPr kumimoji="1" lang="en-US" altLang="ko-KR" sz="600" dirty="0">
                  <a:solidFill>
                    <a:schemeClr val="tx1"/>
                  </a:solidFill>
                  <a:latin typeface="+mn-ea"/>
                  <a:cs typeface="Nanum Gothic" charset="-127"/>
                </a:rPr>
                <a:t>All time l</a:t>
              </a:r>
              <a:r>
                <a:rPr kumimoji="1" lang="mr-IN" altLang="ko-KR" sz="600" dirty="0" err="1">
                  <a:solidFill>
                    <a:schemeClr val="tx1"/>
                  </a:solidFill>
                  <a:latin typeface="+mn-ea"/>
                  <a:cs typeface="Nanum Gothic" charset="-127"/>
                </a:rPr>
                <a:t>ist</a:t>
              </a:r>
              <a:r>
                <a:rPr kumimoji="1" lang="en-US" altLang="ko-KR" sz="600" dirty="0">
                  <a:solidFill>
                    <a:schemeClr val="tx1"/>
                  </a:solidFill>
                  <a:latin typeface="+mn-ea"/>
                  <a:cs typeface="Nanum Gothic" charset="-127"/>
                </a:rPr>
                <a:t>s</a:t>
              </a:r>
              <a:endParaRPr kumimoji="1" lang="mr-IN" altLang="ko-KR" sz="600" dirty="0">
                <a:solidFill>
                  <a:schemeClr val="tx1"/>
                </a:solidFill>
                <a:latin typeface="+mn-ea"/>
                <a:cs typeface="Nanum Gothic" charset="-127"/>
              </a:endParaRPr>
            </a:p>
          </p:txBody>
        </p:sp>
        <p:sp>
          <p:nvSpPr>
            <p:cNvPr id="212" name="직사각형 211"/>
            <p:cNvSpPr/>
            <p:nvPr/>
          </p:nvSpPr>
          <p:spPr>
            <a:xfrm>
              <a:off x="4799468" y="1361650"/>
              <a:ext cx="167142" cy="132138"/>
            </a:xfrm>
            <a:prstGeom prst="rect">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r>
                <a:rPr kumimoji="1" lang="en-US" altLang="ko-KR" sz="600" dirty="0" err="1">
                  <a:solidFill>
                    <a:schemeClr val="bg1"/>
                  </a:solidFill>
                  <a:latin typeface="+mn-ea"/>
                  <a:cs typeface="Nanum Gothic" charset="-127"/>
                </a:rPr>
                <a:t>i</a:t>
              </a:r>
              <a:r>
                <a:rPr kumimoji="1" lang="en-US" altLang="ko-KR" sz="600" dirty="0">
                  <a:solidFill>
                    <a:schemeClr val="bg1"/>
                  </a:solidFill>
                  <a:latin typeface="+mn-ea"/>
                  <a:cs typeface="Nanum Gothic" charset="-127"/>
                </a:rPr>
                <a:t>) Specific</a:t>
              </a:r>
            </a:p>
          </p:txBody>
        </p:sp>
      </p:grpSp>
      <p:sp>
        <p:nvSpPr>
          <p:cNvPr id="213" name="제목 2"/>
          <p:cNvSpPr txBox="1">
            <a:spLocks/>
          </p:cNvSpPr>
          <p:nvPr/>
        </p:nvSpPr>
        <p:spPr bwMode="auto">
          <a:xfrm>
            <a:off x="4478170" y="20357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14" name="모서리가 둥근 직사각형 58"/>
          <p:cNvSpPr/>
          <p:nvPr/>
        </p:nvSpPr>
        <p:spPr>
          <a:xfrm>
            <a:off x="4479248" y="191275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15" name="모서리가 둥근 직사각형 58"/>
          <p:cNvSpPr/>
          <p:nvPr/>
        </p:nvSpPr>
        <p:spPr>
          <a:xfrm>
            <a:off x="5077595" y="191275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18" name="모서리가 둥근 직사각형 58"/>
          <p:cNvSpPr/>
          <p:nvPr/>
        </p:nvSpPr>
        <p:spPr>
          <a:xfrm>
            <a:off x="5808897" y="191275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19" name="모서리가 둥근 직사각형 58"/>
          <p:cNvSpPr/>
          <p:nvPr/>
        </p:nvSpPr>
        <p:spPr>
          <a:xfrm>
            <a:off x="6407244" y="1912759"/>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20" name="모서리가 둥근 직사각형 58"/>
          <p:cNvSpPr/>
          <p:nvPr/>
        </p:nvSpPr>
        <p:spPr>
          <a:xfrm>
            <a:off x="4479248" y="238871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1" name="모서리가 둥근 직사각형 58"/>
          <p:cNvSpPr/>
          <p:nvPr/>
        </p:nvSpPr>
        <p:spPr>
          <a:xfrm>
            <a:off x="5077595" y="238871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23" name="모서리가 둥근 직사각형 58"/>
          <p:cNvSpPr/>
          <p:nvPr/>
        </p:nvSpPr>
        <p:spPr>
          <a:xfrm>
            <a:off x="5808897" y="238871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4" name="모서리가 둥근 직사각형 58"/>
          <p:cNvSpPr/>
          <p:nvPr/>
        </p:nvSpPr>
        <p:spPr>
          <a:xfrm>
            <a:off x="6407244" y="2388713"/>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32" name="직사각형 231"/>
          <p:cNvSpPr/>
          <p:nvPr/>
        </p:nvSpPr>
        <p:spPr>
          <a:xfrm>
            <a:off x="5784087" y="1775774"/>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33" name="직사각형 232"/>
          <p:cNvSpPr/>
          <p:nvPr/>
        </p:nvSpPr>
        <p:spPr>
          <a:xfrm>
            <a:off x="4464067" y="1775774"/>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34" name="직사각형 233"/>
          <p:cNvSpPr/>
          <p:nvPr/>
        </p:nvSpPr>
        <p:spPr>
          <a:xfrm>
            <a:off x="5784087" y="2254188"/>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238" name="직사각형 237"/>
          <p:cNvSpPr/>
          <p:nvPr/>
        </p:nvSpPr>
        <p:spPr>
          <a:xfrm>
            <a:off x="4464067" y="2254188"/>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sp>
        <p:nvSpPr>
          <p:cNvPr id="241" name="모서리가 둥근 직사각형 58"/>
          <p:cNvSpPr/>
          <p:nvPr/>
        </p:nvSpPr>
        <p:spPr>
          <a:xfrm>
            <a:off x="460919" y="1741871"/>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134" name="모서리가 둥근 직사각형 133"/>
          <p:cNvSpPr/>
          <p:nvPr/>
        </p:nvSpPr>
        <p:spPr>
          <a:xfrm>
            <a:off x="4424594" y="4039717"/>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en-US" altLang="ko-KR" sz="600" u="sng" dirty="0">
                <a:solidFill>
                  <a:schemeClr val="tx1">
                    <a:lumMod val="75000"/>
                    <a:lumOff val="25000"/>
                  </a:schemeClr>
                </a:solidFill>
                <a:latin typeface="+mn-ea"/>
                <a:cs typeface="Nanum Gothic" charset="-127"/>
              </a:rPr>
              <a:t>Delete last period</a:t>
            </a:r>
            <a:endParaRPr kumimoji="1" lang="ko-KR" altLang="en-US" sz="1400" u="sng" dirty="0">
              <a:solidFill>
                <a:schemeClr val="tx1">
                  <a:lumMod val="75000"/>
                  <a:lumOff val="25000"/>
                </a:schemeClr>
              </a:solidFill>
              <a:latin typeface="+mn-ea"/>
              <a:cs typeface="Nanum Gothic" charset="-127"/>
            </a:endParaRPr>
          </a:p>
        </p:txBody>
      </p:sp>
      <p:sp>
        <p:nvSpPr>
          <p:cNvPr id="136" name="제목 2"/>
          <p:cNvSpPr txBox="1">
            <a:spLocks/>
          </p:cNvSpPr>
          <p:nvPr/>
        </p:nvSpPr>
        <p:spPr bwMode="auto">
          <a:xfrm>
            <a:off x="5829797" y="3883427"/>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137" name="모서리가 둥근 직사각형 58"/>
          <p:cNvSpPr/>
          <p:nvPr/>
        </p:nvSpPr>
        <p:spPr>
          <a:xfrm>
            <a:off x="4487344"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38" name="모서리가 둥근 직사각형 58"/>
          <p:cNvSpPr/>
          <p:nvPr/>
        </p:nvSpPr>
        <p:spPr>
          <a:xfrm>
            <a:off x="5085691"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39" name="모서리가 둥근 직사각형 58"/>
          <p:cNvSpPr/>
          <p:nvPr/>
        </p:nvSpPr>
        <p:spPr>
          <a:xfrm>
            <a:off x="5816993"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140" name="모서리가 둥근 직사각형 58"/>
          <p:cNvSpPr/>
          <p:nvPr/>
        </p:nvSpPr>
        <p:spPr>
          <a:xfrm>
            <a:off x="6415340" y="3742570"/>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141" name="직사각형 140"/>
          <p:cNvSpPr/>
          <p:nvPr/>
        </p:nvSpPr>
        <p:spPr>
          <a:xfrm>
            <a:off x="5792183" y="3607523"/>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dirty="0">
                <a:solidFill>
                  <a:schemeClr val="bg1">
                    <a:lumMod val="50000"/>
                  </a:schemeClr>
                </a:solidFill>
                <a:latin typeface="+mn-ea"/>
                <a:cs typeface="Nanum Gothic" charset="-127"/>
              </a:rPr>
              <a:t>To</a:t>
            </a:r>
            <a:endParaRPr lang="ko-KR" altLang="en-US" sz="600" dirty="0">
              <a:solidFill>
                <a:schemeClr val="bg1">
                  <a:lumMod val="50000"/>
                </a:schemeClr>
              </a:solidFill>
              <a:latin typeface="+mn-ea"/>
              <a:cs typeface="Nanum Gothic" charset="-127"/>
            </a:endParaRPr>
          </a:p>
        </p:txBody>
      </p:sp>
      <p:sp>
        <p:nvSpPr>
          <p:cNvPr id="142" name="직사각형 141"/>
          <p:cNvSpPr/>
          <p:nvPr/>
        </p:nvSpPr>
        <p:spPr>
          <a:xfrm>
            <a:off x="4472163" y="3607523"/>
            <a:ext cx="1288406" cy="112299"/>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72000" tIns="0" rIns="0" bIns="0" rtlCol="0" anchor="ctr"/>
          <a:lstStyle>
            <a:lvl1pPr>
              <a:defRPr>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lvl="0"/>
            <a:r>
              <a:rPr lang="en-US" altLang="ko-KR" sz="600">
                <a:solidFill>
                  <a:schemeClr val="bg1">
                    <a:lumMod val="50000"/>
                  </a:schemeClr>
                </a:solidFill>
                <a:latin typeface="+mn-ea"/>
                <a:cs typeface="Nanum Gothic" charset="-127"/>
              </a:rPr>
              <a:t>From</a:t>
            </a:r>
            <a:endParaRPr lang="ko-KR" altLang="en-US" sz="600" dirty="0">
              <a:solidFill>
                <a:schemeClr val="bg1">
                  <a:lumMod val="50000"/>
                </a:schemeClr>
              </a:solidFill>
              <a:latin typeface="+mn-ea"/>
              <a:cs typeface="Nanum Gothic" charset="-127"/>
            </a:endParaRPr>
          </a:p>
        </p:txBody>
      </p:sp>
      <p:pic>
        <p:nvPicPr>
          <p:cNvPr id="143" name="그림 14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7547" y="2586818"/>
            <a:ext cx="942925" cy="951536"/>
          </a:xfrm>
          <a:prstGeom prst="rect">
            <a:avLst/>
          </a:prstGeom>
          <a:ln>
            <a:solidFill>
              <a:schemeClr val="bg1">
                <a:lumMod val="75000"/>
              </a:schemeClr>
            </a:solidFill>
          </a:ln>
        </p:spPr>
      </p:pic>
      <p:pic>
        <p:nvPicPr>
          <p:cNvPr id="144" name="그림 14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14098" y="2586818"/>
            <a:ext cx="942925" cy="951536"/>
          </a:xfrm>
          <a:prstGeom prst="rect">
            <a:avLst/>
          </a:prstGeom>
          <a:ln>
            <a:solidFill>
              <a:schemeClr val="bg1">
                <a:lumMod val="75000"/>
              </a:schemeClr>
            </a:solidFill>
          </a:ln>
        </p:spPr>
      </p:pic>
      <p:grpSp>
        <p:nvGrpSpPr>
          <p:cNvPr id="133" name="그룹 132"/>
          <p:cNvGrpSpPr/>
          <p:nvPr/>
        </p:nvGrpSpPr>
        <p:grpSpPr>
          <a:xfrm>
            <a:off x="236836" y="510106"/>
            <a:ext cx="173209" cy="492300"/>
            <a:chOff x="236836" y="519323"/>
            <a:chExt cx="173209" cy="492300"/>
          </a:xfrm>
        </p:grpSpPr>
        <p:pic>
          <p:nvPicPr>
            <p:cNvPr id="145" name="그림 144"/>
            <p:cNvPicPr>
              <a:picLocks noChangeAspect="1"/>
            </p:cNvPicPr>
            <p:nvPr/>
          </p:nvPicPr>
          <p:blipFill rotWithShape="1">
            <a:blip r:embed="rId9">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146" name="직사각형 145"/>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147" name="직선 연결선[R] 146"/>
            <p:cNvCxnSpPr/>
            <p:nvPr/>
          </p:nvCxnSpPr>
          <p:spPr>
            <a:xfrm flipH="1">
              <a:off x="302880" y="609502"/>
              <a:ext cx="107165" cy="402121"/>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49" name="직선 연결선[R] 148"/>
            <p:cNvCxnSpPr/>
            <p:nvPr/>
          </p:nvCxnSpPr>
          <p:spPr>
            <a:xfrm>
              <a:off x="236836" y="609502"/>
              <a:ext cx="75012" cy="395660"/>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150" name="모서리가 둥근 직사각형 58"/>
          <p:cNvSpPr/>
          <p:nvPr/>
        </p:nvSpPr>
        <p:spPr>
          <a:xfrm>
            <a:off x="1013242" y="1307891"/>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dirty="0">
                <a:solidFill>
                  <a:schemeClr val="tx1">
                    <a:lumMod val="75000"/>
                    <a:lumOff val="25000"/>
                  </a:schemeClr>
                </a:solidFill>
                <a:latin typeface="+mn-ea"/>
                <a:cs typeface="Nanum Gothic" charset="-127"/>
              </a:rPr>
              <a:t>Minute</a:t>
            </a:r>
            <a:r>
              <a:rPr lang="ko-KR" altLang="en-US" sz="600" i="1"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57" name="모서리가 둥근 직사각형 58"/>
          <p:cNvSpPr/>
          <p:nvPr/>
        </p:nvSpPr>
        <p:spPr>
          <a:xfrm>
            <a:off x="4943388" y="1307891"/>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dirty="0">
                <a:solidFill>
                  <a:schemeClr val="tx1">
                    <a:lumMod val="75000"/>
                    <a:lumOff val="25000"/>
                  </a:schemeClr>
                </a:solidFill>
                <a:latin typeface="+mn-ea"/>
                <a:cs typeface="Nanum Gothic" charset="-127"/>
              </a:rPr>
              <a:t>Minute</a:t>
            </a:r>
            <a:r>
              <a:rPr lang="ko-KR" altLang="en-US" sz="600" i="1"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Tree>
    <p:extLst>
      <p:ext uri="{BB962C8B-B14F-4D97-AF65-F5344CB8AC3E}">
        <p14:creationId xmlns:p14="http://schemas.microsoft.com/office/powerpoint/2010/main" val="18930970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Unit : Continuous &gt; None </a:t>
            </a:r>
            <a:r>
              <a:rPr kumimoji="1" lang="ko-KR" altLang="en-US" sz="500" dirty="0">
                <a:latin typeface="+mn-ea"/>
              </a:rPr>
              <a:t>이외</a:t>
            </a:r>
            <a:endParaRPr kumimoji="1" lang="ko-KR" altLang="en-US" dirty="0"/>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(6)</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81</a:t>
            </a:fld>
            <a:endParaRPr lang="ko-KR" altLang="en-US" dirty="0">
              <a:solidFill>
                <a:prstClr val="white">
                  <a:lumMod val="50000"/>
                </a:prstClr>
              </a:solidFill>
            </a:endParaRPr>
          </a:p>
        </p:txBody>
      </p:sp>
      <p:graphicFrame>
        <p:nvGraphicFramePr>
          <p:cNvPr id="18" name="표 17"/>
          <p:cNvGraphicFramePr>
            <a:graphicFrameLocks noGrp="1"/>
          </p:cNvGraphicFramePr>
          <p:nvPr>
            <p:extLst>
              <p:ext uri="{D42A27DB-BD31-4B8C-83A1-F6EECF244321}">
                <p14:modId xmlns:p14="http://schemas.microsoft.com/office/powerpoint/2010/main" val="1310490123"/>
              </p:ext>
            </p:extLst>
          </p:nvPr>
        </p:nvGraphicFramePr>
        <p:xfrm>
          <a:off x="158110" y="548547"/>
          <a:ext cx="5785531" cy="6309453"/>
        </p:xfrm>
        <a:graphic>
          <a:graphicData uri="http://schemas.openxmlformats.org/drawingml/2006/table">
            <a:tbl>
              <a:tblPr/>
              <a:tblGrid>
                <a:gridCol w="1018683">
                  <a:extLst>
                    <a:ext uri="{9D8B030D-6E8A-4147-A177-3AD203B41FA5}">
                      <a16:colId xmlns:a16="http://schemas.microsoft.com/office/drawing/2014/main" val="20000"/>
                    </a:ext>
                  </a:extLst>
                </a:gridCol>
                <a:gridCol w="588397">
                  <a:extLst>
                    <a:ext uri="{9D8B030D-6E8A-4147-A177-3AD203B41FA5}">
                      <a16:colId xmlns:a16="http://schemas.microsoft.com/office/drawing/2014/main" val="20001"/>
                    </a:ext>
                  </a:extLst>
                </a:gridCol>
                <a:gridCol w="2687540">
                  <a:extLst>
                    <a:ext uri="{9D8B030D-6E8A-4147-A177-3AD203B41FA5}">
                      <a16:colId xmlns:a16="http://schemas.microsoft.com/office/drawing/2014/main" val="20002"/>
                    </a:ext>
                  </a:extLst>
                </a:gridCol>
                <a:gridCol w="1490911">
                  <a:extLst>
                    <a:ext uri="{9D8B030D-6E8A-4147-A177-3AD203B41FA5}">
                      <a16:colId xmlns:a16="http://schemas.microsoft.com/office/drawing/2014/main" val="20003"/>
                    </a:ext>
                  </a:extLst>
                </a:gridCol>
              </a:tblGrid>
              <a:tr h="151084">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158681">
                <a:tc rowSpan="2">
                  <a:txBody>
                    <a:bodyPr/>
                    <a:lstStyle/>
                    <a:p>
                      <a:pPr algn="l" rtl="0" fontAlgn="ctr"/>
                      <a:r>
                        <a:rPr lang="en-US" altLang="ko-KR" sz="600" b="0" i="0" u="none" strike="noStrike">
                          <a:solidFill>
                            <a:schemeClr val="tx1"/>
                          </a:solidFill>
                          <a:effectLst/>
                          <a:latin typeface="+mn-ea"/>
                          <a:ea typeface="+mn-ea"/>
                        </a:rPr>
                        <a:t>Continuous &gt; </a:t>
                      </a:r>
                      <a:r>
                        <a:rPr lang="en-US" sz="600" b="0" i="0" u="none" strike="noStrike">
                          <a:solidFill>
                            <a:srgbClr val="000000"/>
                          </a:solidFill>
                          <a:effectLst/>
                          <a:latin typeface="+mn-ea"/>
                          <a:ea typeface="+mn-ea"/>
                        </a:rPr>
                        <a:t>Second</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978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9021">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39642">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1927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hh:00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93">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11318">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60783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66977">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ko-KR" altLang="en-US" sz="600" baseline="0" dirty="0">
                          <a:solidFill>
                            <a:schemeClr val="tx1"/>
                          </a:solidFill>
                          <a:latin typeface="+mn-ea"/>
                          <a:cs typeface="Nanum Gothic" charset="-127"/>
                        </a:rPr>
                        <a:t> </a:t>
                      </a:r>
                      <a:r>
                        <a:rPr kumimoji="1" lang="en-US" altLang="ko-KR" sz="600" baseline="0" dirty="0">
                          <a:solidFill>
                            <a:schemeClr val="tx1"/>
                          </a:solidFill>
                          <a:latin typeface="+mn-ea"/>
                          <a:cs typeface="Nanum Gothic" charset="-127"/>
                        </a:rPr>
                        <a:t>W1</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63610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1927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55545">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43123">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Quarter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baseline="0" dirty="0">
                          <a:solidFill>
                            <a:schemeClr val="tx1"/>
                          </a:solidFill>
                          <a:latin typeface="+mn-ea"/>
                          <a:cs typeface="Nanum Gothic" charset="-127"/>
                        </a:rPr>
                        <a:t> Q1</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576031">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59026">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512420">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pSp>
        <p:nvGrpSpPr>
          <p:cNvPr id="4" name="그룹 3"/>
          <p:cNvGrpSpPr/>
          <p:nvPr/>
        </p:nvGrpSpPr>
        <p:grpSpPr>
          <a:xfrm>
            <a:off x="1722269" y="913416"/>
            <a:ext cx="2561051" cy="522116"/>
            <a:chOff x="8720865" y="4153417"/>
            <a:chExt cx="2561051" cy="522116"/>
          </a:xfrm>
        </p:grpSpPr>
        <p:sp>
          <p:nvSpPr>
            <p:cNvPr id="21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2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2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06:15:05</a:t>
              </a:r>
              <a:endParaRPr lang="ko-KR" altLang="en-US" sz="600" dirty="0">
                <a:solidFill>
                  <a:schemeClr val="tx1"/>
                </a:solidFill>
                <a:latin typeface="+mn-ea"/>
                <a:cs typeface="Nanum Gothic" charset="-127"/>
              </a:endParaRPr>
            </a:p>
          </p:txBody>
        </p:sp>
        <p:sp>
          <p:nvSpPr>
            <p:cNvPr id="22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24" name="모서리가 둥근 직사각형 22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2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2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06:15:05</a:t>
              </a:r>
              <a:endParaRPr lang="ko-KR" altLang="en-US" sz="600" dirty="0">
                <a:solidFill>
                  <a:schemeClr val="tx1"/>
                </a:solidFill>
                <a:latin typeface="+mn-ea"/>
                <a:cs typeface="Nanum Gothic" charset="-127"/>
              </a:endParaRPr>
            </a:p>
          </p:txBody>
        </p:sp>
      </p:grpSp>
      <p:grpSp>
        <p:nvGrpSpPr>
          <p:cNvPr id="238" name="그룹 237"/>
          <p:cNvGrpSpPr/>
          <p:nvPr/>
        </p:nvGrpSpPr>
        <p:grpSpPr>
          <a:xfrm>
            <a:off x="1722269" y="1652703"/>
            <a:ext cx="2561051" cy="522116"/>
            <a:chOff x="8720865" y="4153417"/>
            <a:chExt cx="2561051" cy="522116"/>
          </a:xfrm>
        </p:grpSpPr>
        <p:sp>
          <p:nvSpPr>
            <p:cNvPr id="23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4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4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4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4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44" name="모서리가 둥근 직사각형 24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4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4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4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grpSp>
      <p:grpSp>
        <p:nvGrpSpPr>
          <p:cNvPr id="248" name="그룹 247"/>
          <p:cNvGrpSpPr/>
          <p:nvPr/>
        </p:nvGrpSpPr>
        <p:grpSpPr>
          <a:xfrm>
            <a:off x="1722269" y="2456883"/>
            <a:ext cx="2561051" cy="522116"/>
            <a:chOff x="8720865" y="4153417"/>
            <a:chExt cx="2561051" cy="522116"/>
          </a:xfrm>
        </p:grpSpPr>
        <p:sp>
          <p:nvSpPr>
            <p:cNvPr id="24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5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5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sp>
          <p:nvSpPr>
            <p:cNvPr id="25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54" name="모서리가 둥근 직사각형 25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5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5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grpSp>
      <p:grpSp>
        <p:nvGrpSpPr>
          <p:cNvPr id="258" name="그룹 257"/>
          <p:cNvGrpSpPr/>
          <p:nvPr/>
        </p:nvGrpSpPr>
        <p:grpSpPr>
          <a:xfrm>
            <a:off x="1722269" y="3246700"/>
            <a:ext cx="1962704" cy="522116"/>
            <a:chOff x="8720865" y="4153417"/>
            <a:chExt cx="1962704" cy="522116"/>
          </a:xfrm>
        </p:grpSpPr>
        <p:sp>
          <p:nvSpPr>
            <p:cNvPr id="25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6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6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6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64" name="모서리가 둥근 직사각형 26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6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6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grpSp>
      <p:grpSp>
        <p:nvGrpSpPr>
          <p:cNvPr id="268" name="그룹 267"/>
          <p:cNvGrpSpPr/>
          <p:nvPr/>
        </p:nvGrpSpPr>
        <p:grpSpPr>
          <a:xfrm>
            <a:off x="1722269" y="4042713"/>
            <a:ext cx="2566281" cy="522116"/>
            <a:chOff x="8720865" y="4153417"/>
            <a:chExt cx="2566281" cy="522116"/>
          </a:xfrm>
        </p:grpSpPr>
        <p:sp>
          <p:nvSpPr>
            <p:cNvPr id="26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7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7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2"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73" name="모서리가 둥근 직사각형 272"/>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74"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75"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7" name="모서리가 둥근 직사각형 58"/>
            <p:cNvSpPr/>
            <p:nvPr/>
          </p:nvSpPr>
          <p:spPr>
            <a:xfrm>
              <a:off x="941046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sp>
          <p:nvSpPr>
            <p:cNvPr id="278" name="모서리가 둥근 직사각형 58"/>
            <p:cNvSpPr/>
            <p:nvPr/>
          </p:nvSpPr>
          <p:spPr>
            <a:xfrm>
              <a:off x="1069702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grpSp>
      <p:grpSp>
        <p:nvGrpSpPr>
          <p:cNvPr id="279" name="그룹 278"/>
          <p:cNvGrpSpPr/>
          <p:nvPr/>
        </p:nvGrpSpPr>
        <p:grpSpPr>
          <a:xfrm>
            <a:off x="1722269" y="4839646"/>
            <a:ext cx="1962704" cy="522116"/>
            <a:chOff x="8720865" y="4153417"/>
            <a:chExt cx="1962704" cy="522116"/>
          </a:xfrm>
        </p:grpSpPr>
        <p:sp>
          <p:nvSpPr>
            <p:cNvPr id="280"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81"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82"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sp>
          <p:nvSpPr>
            <p:cNvPr id="28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84" name="모서리가 둥근 직사각형 28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8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8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grpSp>
      <p:grpSp>
        <p:nvGrpSpPr>
          <p:cNvPr id="297" name="그룹 296"/>
          <p:cNvGrpSpPr/>
          <p:nvPr/>
        </p:nvGrpSpPr>
        <p:grpSpPr>
          <a:xfrm>
            <a:off x="1722269" y="5634835"/>
            <a:ext cx="2566281" cy="522116"/>
            <a:chOff x="8720865" y="4153417"/>
            <a:chExt cx="2566281" cy="522116"/>
          </a:xfrm>
        </p:grpSpPr>
        <p:sp>
          <p:nvSpPr>
            <p:cNvPr id="298"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99"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300"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01"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302" name="모서리가 둥근 직사각형 301"/>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303"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04"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05" name="모서리가 둥근 직사각형 58"/>
            <p:cNvSpPr/>
            <p:nvPr/>
          </p:nvSpPr>
          <p:spPr>
            <a:xfrm>
              <a:off x="941046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sp>
          <p:nvSpPr>
            <p:cNvPr id="306" name="모서리가 둥근 직사각형 58"/>
            <p:cNvSpPr/>
            <p:nvPr/>
          </p:nvSpPr>
          <p:spPr>
            <a:xfrm>
              <a:off x="1069702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grpSp>
      <p:grpSp>
        <p:nvGrpSpPr>
          <p:cNvPr id="307" name="그룹 306"/>
          <p:cNvGrpSpPr/>
          <p:nvPr/>
        </p:nvGrpSpPr>
        <p:grpSpPr>
          <a:xfrm>
            <a:off x="1722269" y="6372850"/>
            <a:ext cx="1962704" cy="522116"/>
            <a:chOff x="8720865" y="4153417"/>
            <a:chExt cx="1962704" cy="522116"/>
          </a:xfrm>
        </p:grpSpPr>
        <p:sp>
          <p:nvSpPr>
            <p:cNvPr id="308"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309"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310"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11"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312" name="모서리가 둥근 직사각형 311"/>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313"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14"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grpSp>
      <p:sp>
        <p:nvSpPr>
          <p:cNvPr id="81" name="직사각형 80"/>
          <p:cNvSpPr/>
          <p:nvPr/>
        </p:nvSpPr>
        <p:spPr>
          <a:xfrm>
            <a:off x="162672" y="729197"/>
            <a:ext cx="5780969" cy="678447"/>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
        <p:nvSpPr>
          <p:cNvPr id="82" name="직사각형 81"/>
          <p:cNvSpPr/>
          <p:nvPr/>
        </p:nvSpPr>
        <p:spPr>
          <a:xfrm>
            <a:off x="0" y="-8320"/>
            <a:ext cx="12192000" cy="6866320"/>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100">
                <a:solidFill>
                  <a:schemeClr val="bg1"/>
                </a:solidFill>
                <a:latin typeface="Nanum Gothic" charset="-127"/>
                <a:ea typeface="Nanum Gothic" charset="-127"/>
                <a:cs typeface="Nanum Gothic" charset="-127"/>
              </a:rPr>
              <a:t>LEGACY</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868176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텍스트 개체 틀 7"/>
          <p:cNvSpPr>
            <a:spLocks noGrp="1"/>
          </p:cNvSpPr>
          <p:nvPr>
            <p:ph type="body" sz="quarter" idx="11"/>
          </p:nvPr>
        </p:nvSpPr>
        <p:spPr/>
        <p:txBody>
          <a:bodyPr/>
          <a:lstStyle/>
          <a:p>
            <a:r>
              <a:rPr kumimoji="1" lang="ko-KR" altLang="en-US" sz="500" dirty="0">
                <a:latin typeface="+mn-ea"/>
              </a:rPr>
              <a:t>차원값 </a:t>
            </a:r>
            <a:r>
              <a:rPr kumimoji="1" lang="en-US" altLang="ko-KR" sz="500" dirty="0">
                <a:latin typeface="+mn-ea"/>
              </a:rPr>
              <a:t>&gt;</a:t>
            </a:r>
            <a:r>
              <a:rPr kumimoji="1" lang="ko-KR" altLang="en-US" sz="500" dirty="0">
                <a:latin typeface="+mn-ea"/>
              </a:rPr>
              <a:t> 시간 타입 </a:t>
            </a:r>
            <a:r>
              <a:rPr kumimoji="1" lang="en-US" altLang="ko-KR" sz="500" dirty="0">
                <a:latin typeface="+mn-ea"/>
              </a:rPr>
              <a:t>&gt;</a:t>
            </a:r>
            <a:r>
              <a:rPr kumimoji="1" lang="ko-KR" altLang="en-US" sz="500" dirty="0">
                <a:latin typeface="+mn-ea"/>
              </a:rPr>
              <a:t> </a:t>
            </a:r>
            <a:r>
              <a:rPr kumimoji="1" lang="en-US" altLang="ko-KR" sz="500" dirty="0">
                <a:latin typeface="+mn-ea"/>
              </a:rPr>
              <a:t>Unit : Continuous &gt; None </a:t>
            </a:r>
            <a:r>
              <a:rPr kumimoji="1" lang="ko-KR" altLang="en-US" sz="500" dirty="0">
                <a:latin typeface="+mn-ea"/>
              </a:rPr>
              <a:t>이외</a:t>
            </a:r>
            <a:endParaRPr kumimoji="1" lang="ko-KR" altLang="en-US" dirty="0"/>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(6)</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82</a:t>
            </a:fld>
            <a:endParaRPr lang="ko-KR" altLang="en-US" dirty="0">
              <a:solidFill>
                <a:prstClr val="white">
                  <a:lumMod val="50000"/>
                </a:prstClr>
              </a:solidFill>
            </a:endParaRPr>
          </a:p>
        </p:txBody>
      </p: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aphicFrame>
        <p:nvGraphicFramePr>
          <p:cNvPr id="18" name="표 17"/>
          <p:cNvGraphicFramePr>
            <a:graphicFrameLocks noGrp="1"/>
          </p:cNvGraphicFramePr>
          <p:nvPr>
            <p:extLst/>
          </p:nvPr>
        </p:nvGraphicFramePr>
        <p:xfrm>
          <a:off x="158110" y="548547"/>
          <a:ext cx="5785531" cy="6309453"/>
        </p:xfrm>
        <a:graphic>
          <a:graphicData uri="http://schemas.openxmlformats.org/drawingml/2006/table">
            <a:tbl>
              <a:tblPr/>
              <a:tblGrid>
                <a:gridCol w="1018683">
                  <a:extLst>
                    <a:ext uri="{9D8B030D-6E8A-4147-A177-3AD203B41FA5}">
                      <a16:colId xmlns:a16="http://schemas.microsoft.com/office/drawing/2014/main" val="20000"/>
                    </a:ext>
                  </a:extLst>
                </a:gridCol>
                <a:gridCol w="588397">
                  <a:extLst>
                    <a:ext uri="{9D8B030D-6E8A-4147-A177-3AD203B41FA5}">
                      <a16:colId xmlns:a16="http://schemas.microsoft.com/office/drawing/2014/main" val="20001"/>
                    </a:ext>
                  </a:extLst>
                </a:gridCol>
                <a:gridCol w="2687540">
                  <a:extLst>
                    <a:ext uri="{9D8B030D-6E8A-4147-A177-3AD203B41FA5}">
                      <a16:colId xmlns:a16="http://schemas.microsoft.com/office/drawing/2014/main" val="20002"/>
                    </a:ext>
                  </a:extLst>
                </a:gridCol>
                <a:gridCol w="1490911">
                  <a:extLst>
                    <a:ext uri="{9D8B030D-6E8A-4147-A177-3AD203B41FA5}">
                      <a16:colId xmlns:a16="http://schemas.microsoft.com/office/drawing/2014/main" val="20003"/>
                    </a:ext>
                  </a:extLst>
                </a:gridCol>
              </a:tblGrid>
              <a:tr h="151084">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Unit</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2</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설명</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158681">
                <a:tc rowSpan="2">
                  <a:txBody>
                    <a:bodyPr/>
                    <a:lstStyle/>
                    <a:p>
                      <a:pPr algn="l" rtl="0" fontAlgn="ctr"/>
                      <a:r>
                        <a:rPr lang="en-US" altLang="ko-KR" sz="600" b="0" i="0" u="none" strike="noStrike">
                          <a:solidFill>
                            <a:schemeClr val="tx1"/>
                          </a:solidFill>
                          <a:effectLst/>
                          <a:latin typeface="+mn-ea"/>
                          <a:ea typeface="+mn-ea"/>
                        </a:rPr>
                        <a:t>Continuous &gt; </a:t>
                      </a:r>
                      <a:r>
                        <a:rPr lang="en-US" sz="600" b="0" i="0" u="none" strike="noStrike">
                          <a:solidFill>
                            <a:srgbClr val="000000"/>
                          </a:solidFill>
                          <a:effectLst/>
                          <a:latin typeface="+mn-ea"/>
                          <a:ea typeface="+mn-ea"/>
                        </a:rPr>
                        <a:t>Second</a:t>
                      </a:r>
                      <a:endParaRPr 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5978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159021">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kumimoji="1" lang="en-US" altLang="ko-KR" sz="600" dirty="0">
                        <a:solidFill>
                          <a:schemeClr val="tx1"/>
                        </a:solidFill>
                        <a:latin typeface="+mn-ea"/>
                        <a:cs typeface="Nanum Gothic" charset="-127"/>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639642">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11927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hh:00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647593">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111318">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607837">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166977">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ko-KR" altLang="en-US" sz="600" baseline="0" dirty="0">
                          <a:solidFill>
                            <a:schemeClr val="tx1"/>
                          </a:solidFill>
                          <a:latin typeface="+mn-ea"/>
                          <a:cs typeface="Nanum Gothic" charset="-127"/>
                        </a:rPr>
                        <a:t> </a:t>
                      </a:r>
                      <a:r>
                        <a:rPr kumimoji="1" lang="en-US" altLang="ko-KR" sz="600" baseline="0" dirty="0">
                          <a:solidFill>
                            <a:schemeClr val="tx1"/>
                          </a:solidFill>
                          <a:latin typeface="+mn-ea"/>
                          <a:cs typeface="Nanum Gothic" charset="-127"/>
                        </a:rPr>
                        <a:t>W1</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636104">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19270">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r h="655545">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ko-KR" alt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2"/>
                  </a:ext>
                </a:extLst>
              </a:tr>
              <a:tr h="143123">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Quarter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baseline="0" dirty="0">
                          <a:solidFill>
                            <a:schemeClr val="tx1"/>
                          </a:solidFill>
                          <a:latin typeface="+mn-ea"/>
                          <a:cs typeface="Nanum Gothic" charset="-127"/>
                        </a:rPr>
                        <a:t> Q1</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3"/>
                  </a:ext>
                </a:extLst>
              </a:tr>
              <a:tr h="576031">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4"/>
                  </a:ext>
                </a:extLst>
              </a:tr>
              <a:tr h="159026">
                <a:tc rowSpan="2">
                  <a:txBody>
                    <a:bodyPr/>
                    <a:lstStyle/>
                    <a:p>
                      <a:pPr algn="l" rtl="0" fontAlgn="ctr"/>
                      <a:r>
                        <a:rPr lang="en-US" altLang="ko-KR" sz="600" b="0" i="0" u="none" strike="noStrike" dirty="0">
                          <a:solidFill>
                            <a:schemeClr val="tx1"/>
                          </a:solidFill>
                          <a:effectLst/>
                          <a:latin typeface="+mn-ea"/>
                          <a:ea typeface="+mn-ea"/>
                        </a:rPr>
                        <a:t>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List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 </a:t>
                      </a:r>
                      <a:r>
                        <a:rPr lang="en-US" altLang="ko-KR" sz="600" b="0" i="0" u="none" strike="noStrike" baseline="0" dirty="0">
                          <a:solidFill>
                            <a:srgbClr val="000000"/>
                          </a:solidFill>
                          <a:effectLst/>
                          <a:latin typeface="+mn-ea"/>
                          <a:ea typeface="+mn-ea"/>
                        </a:rPr>
                        <a:t>...</a:t>
                      </a:r>
                      <a:endParaRPr lang="en-US" altLang="ko-KR"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chemeClr val="tx1"/>
                          </a:solidFill>
                          <a:effectLst/>
                          <a:latin typeface="+mn-ea"/>
                          <a:ea typeface="+mn-ea"/>
                        </a:rPr>
                        <a:t>단일 선택 </a:t>
                      </a:r>
                      <a:r>
                        <a:rPr lang="en-US" altLang="ko-KR" sz="600" b="0" i="0" u="none" strike="noStrike" dirty="0">
                          <a:solidFill>
                            <a:schemeClr val="tx1"/>
                          </a:solidFill>
                          <a:effectLst/>
                          <a:latin typeface="+mn-ea"/>
                          <a:ea typeface="+mn-ea"/>
                        </a:rPr>
                        <a:t>or</a:t>
                      </a:r>
                      <a:r>
                        <a:rPr lang="ko-KR" altLang="en-US" sz="600" b="0" i="0" u="none" strike="noStrike" dirty="0">
                          <a:solidFill>
                            <a:schemeClr val="tx1"/>
                          </a:solidFill>
                          <a:effectLst/>
                          <a:latin typeface="+mn-ea"/>
                          <a:ea typeface="+mn-ea"/>
                        </a:rPr>
                        <a:t> 다중선택 리스트</a:t>
                      </a:r>
                      <a:endParaRPr 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5"/>
                  </a:ext>
                </a:extLst>
              </a:tr>
              <a:tr h="512420">
                <a:tc vMerge="1">
                  <a:txBody>
                    <a:bodyPr/>
                    <a:lstStyle/>
                    <a:p>
                      <a:pPr latinLnBrk="1"/>
                      <a:endParaRPr lang="ko-KR" altLang="en-US" dirty="0"/>
                    </a:p>
                  </a:txBody>
                  <a:tcP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Between</a:t>
                      </a: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en-US" altLang="ko-KR"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endParaRPr lang="en-US" sz="600" b="0" i="0" u="none" strike="noStrike" dirty="0">
                        <a:solidFill>
                          <a:schemeClr val="tx1"/>
                        </a:solidFill>
                        <a:effectLst/>
                        <a:latin typeface="+mn-ea"/>
                        <a:ea typeface="+mn-ea"/>
                      </a:endParaRPr>
                    </a:p>
                  </a:txBody>
                  <a:tcPr marL="36000" marR="36000" marT="36000" marB="36000" anchor="ctr">
                    <a:lnL w="12700" cmpd="sng">
                      <a:noFill/>
                      <a:prstDash val="solid"/>
                    </a:lnL>
                    <a:lnR w="12700" cmpd="sng">
                      <a:noFill/>
                      <a:prstDash val="soli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6"/>
                  </a:ext>
                </a:extLst>
              </a:tr>
            </a:tbl>
          </a:graphicData>
        </a:graphic>
      </p:graphicFrame>
      <p:grpSp>
        <p:nvGrpSpPr>
          <p:cNvPr id="4" name="그룹 3"/>
          <p:cNvGrpSpPr/>
          <p:nvPr/>
        </p:nvGrpSpPr>
        <p:grpSpPr>
          <a:xfrm>
            <a:off x="1722269" y="913416"/>
            <a:ext cx="2561051" cy="522116"/>
            <a:chOff x="8720865" y="4153417"/>
            <a:chExt cx="2561051" cy="522116"/>
          </a:xfrm>
        </p:grpSpPr>
        <p:sp>
          <p:nvSpPr>
            <p:cNvPr id="21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2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2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06:15:05</a:t>
              </a:r>
              <a:endParaRPr lang="ko-KR" altLang="en-US" sz="600" dirty="0">
                <a:solidFill>
                  <a:schemeClr val="tx1"/>
                </a:solidFill>
                <a:latin typeface="+mn-ea"/>
                <a:cs typeface="Nanum Gothic" charset="-127"/>
              </a:endParaRPr>
            </a:p>
          </p:txBody>
        </p:sp>
        <p:sp>
          <p:nvSpPr>
            <p:cNvPr id="22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24" name="모서리가 둥근 직사각형 22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2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2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2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06:15:05</a:t>
              </a:r>
              <a:endParaRPr lang="ko-KR" altLang="en-US" sz="600" dirty="0">
                <a:solidFill>
                  <a:schemeClr val="tx1"/>
                </a:solidFill>
                <a:latin typeface="+mn-ea"/>
                <a:cs typeface="Nanum Gothic" charset="-127"/>
              </a:endParaRPr>
            </a:p>
          </p:txBody>
        </p:sp>
      </p:grpSp>
      <p:grpSp>
        <p:nvGrpSpPr>
          <p:cNvPr id="238" name="그룹 237"/>
          <p:cNvGrpSpPr/>
          <p:nvPr/>
        </p:nvGrpSpPr>
        <p:grpSpPr>
          <a:xfrm>
            <a:off x="1722269" y="1652703"/>
            <a:ext cx="2561051" cy="522116"/>
            <a:chOff x="8720865" y="4153417"/>
            <a:chExt cx="2561051" cy="522116"/>
          </a:xfrm>
        </p:grpSpPr>
        <p:sp>
          <p:nvSpPr>
            <p:cNvPr id="23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4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4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4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sp>
          <p:nvSpPr>
            <p:cNvPr id="24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44" name="모서리가 둥근 직사각형 24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4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4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4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06:15</a:t>
              </a:r>
              <a:endParaRPr lang="ko-KR" altLang="en-US" sz="600" dirty="0">
                <a:solidFill>
                  <a:schemeClr val="tx1"/>
                </a:solidFill>
                <a:latin typeface="+mn-ea"/>
                <a:cs typeface="Nanum Gothic" charset="-127"/>
              </a:endParaRPr>
            </a:p>
          </p:txBody>
        </p:sp>
      </p:grpSp>
      <p:grpSp>
        <p:nvGrpSpPr>
          <p:cNvPr id="248" name="그룹 247"/>
          <p:cNvGrpSpPr/>
          <p:nvPr/>
        </p:nvGrpSpPr>
        <p:grpSpPr>
          <a:xfrm>
            <a:off x="1722269" y="2456883"/>
            <a:ext cx="2561051" cy="522116"/>
            <a:chOff x="8720865" y="4153417"/>
            <a:chExt cx="2561051" cy="522116"/>
          </a:xfrm>
        </p:grpSpPr>
        <p:sp>
          <p:nvSpPr>
            <p:cNvPr id="24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5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5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2" name="모서리가 둥근 직사각형 58"/>
            <p:cNvSpPr/>
            <p:nvPr/>
          </p:nvSpPr>
          <p:spPr>
            <a:xfrm>
              <a:off x="940523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sp>
          <p:nvSpPr>
            <p:cNvPr id="25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54" name="모서리가 둥근 직사각형 25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5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5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57" name="모서리가 둥근 직사각형 58"/>
            <p:cNvSpPr/>
            <p:nvPr/>
          </p:nvSpPr>
          <p:spPr>
            <a:xfrm>
              <a:off x="1069179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kumimoji="1" lang="en-US" altLang="ko-KR" sz="600" dirty="0">
                  <a:solidFill>
                    <a:schemeClr val="tx1"/>
                  </a:solidFill>
                  <a:latin typeface="+mn-ea"/>
                  <a:cs typeface="Nanum Gothic" charset="-127"/>
                </a:rPr>
                <a:t>06:00</a:t>
              </a:r>
              <a:endParaRPr lang="ko-KR" altLang="en-US" sz="600" dirty="0">
                <a:solidFill>
                  <a:schemeClr val="tx1"/>
                </a:solidFill>
                <a:latin typeface="+mn-ea"/>
                <a:cs typeface="Nanum Gothic" charset="-127"/>
              </a:endParaRPr>
            </a:p>
          </p:txBody>
        </p:sp>
      </p:grpSp>
      <p:grpSp>
        <p:nvGrpSpPr>
          <p:cNvPr id="258" name="그룹 257"/>
          <p:cNvGrpSpPr/>
          <p:nvPr/>
        </p:nvGrpSpPr>
        <p:grpSpPr>
          <a:xfrm>
            <a:off x="1722269" y="3246700"/>
            <a:ext cx="1962704" cy="522116"/>
            <a:chOff x="8720865" y="4153417"/>
            <a:chExt cx="1962704" cy="522116"/>
          </a:xfrm>
        </p:grpSpPr>
        <p:sp>
          <p:nvSpPr>
            <p:cNvPr id="25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6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6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6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64" name="모서리가 둥근 직사각형 26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6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6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grpSp>
      <p:grpSp>
        <p:nvGrpSpPr>
          <p:cNvPr id="268" name="그룹 267"/>
          <p:cNvGrpSpPr/>
          <p:nvPr/>
        </p:nvGrpSpPr>
        <p:grpSpPr>
          <a:xfrm>
            <a:off x="1722269" y="4042713"/>
            <a:ext cx="2566281" cy="522116"/>
            <a:chOff x="8720865" y="4153417"/>
            <a:chExt cx="2566281" cy="522116"/>
          </a:xfrm>
        </p:grpSpPr>
        <p:sp>
          <p:nvSpPr>
            <p:cNvPr id="269"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70"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71"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2"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73" name="모서리가 둥근 직사각형 272"/>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74"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75"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1980-01-01</a:t>
              </a:r>
              <a:endParaRPr lang="ko-KR" altLang="en-US" sz="600" dirty="0">
                <a:solidFill>
                  <a:prstClr val="black">
                    <a:lumMod val="75000"/>
                    <a:lumOff val="25000"/>
                  </a:prstClr>
                </a:solidFill>
                <a:latin typeface="+mn-ea"/>
                <a:cs typeface="Nanum Gothic" charset="-127"/>
              </a:endParaRPr>
            </a:p>
          </p:txBody>
        </p:sp>
        <p:sp>
          <p:nvSpPr>
            <p:cNvPr id="277" name="모서리가 둥근 직사각형 58"/>
            <p:cNvSpPr/>
            <p:nvPr/>
          </p:nvSpPr>
          <p:spPr>
            <a:xfrm>
              <a:off x="941046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sp>
          <p:nvSpPr>
            <p:cNvPr id="278" name="모서리가 둥근 직사각형 58"/>
            <p:cNvSpPr/>
            <p:nvPr/>
          </p:nvSpPr>
          <p:spPr>
            <a:xfrm>
              <a:off x="1069702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W 1 </a:t>
              </a:r>
              <a:r>
                <a:rPr lang="ko-KR" altLang="en-US" sz="600" dirty="0">
                  <a:solidFill>
                    <a:schemeClr val="tx1">
                      <a:lumMod val="75000"/>
                      <a:lumOff val="25000"/>
                    </a:schemeClr>
                  </a:solidFill>
                  <a:latin typeface="+mn-ea"/>
                  <a:cs typeface="Nanum Gothic" charset="-127"/>
                </a:rPr>
                <a:t>▼</a:t>
              </a:r>
            </a:p>
          </p:txBody>
        </p:sp>
      </p:grpSp>
      <p:grpSp>
        <p:nvGrpSpPr>
          <p:cNvPr id="279" name="그룹 278"/>
          <p:cNvGrpSpPr/>
          <p:nvPr/>
        </p:nvGrpSpPr>
        <p:grpSpPr>
          <a:xfrm>
            <a:off x="1722269" y="4839646"/>
            <a:ext cx="1962704" cy="522116"/>
            <a:chOff x="8720865" y="4153417"/>
            <a:chExt cx="1962704" cy="522116"/>
          </a:xfrm>
        </p:grpSpPr>
        <p:sp>
          <p:nvSpPr>
            <p:cNvPr id="280"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81"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282"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sp>
          <p:nvSpPr>
            <p:cNvPr id="283"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284" name="모서리가 둥근 직사각형 283"/>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285"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286"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1980-01</a:t>
              </a:r>
              <a:endParaRPr lang="ko-KR" altLang="en-US" sz="600" dirty="0">
                <a:solidFill>
                  <a:prstClr val="black">
                    <a:lumMod val="75000"/>
                    <a:lumOff val="25000"/>
                  </a:prstClr>
                </a:solidFill>
                <a:latin typeface="+mn-ea"/>
                <a:cs typeface="Nanum Gothic" charset="-127"/>
              </a:endParaRPr>
            </a:p>
          </p:txBody>
        </p:sp>
      </p:grpSp>
      <p:grpSp>
        <p:nvGrpSpPr>
          <p:cNvPr id="297" name="그룹 296"/>
          <p:cNvGrpSpPr/>
          <p:nvPr/>
        </p:nvGrpSpPr>
        <p:grpSpPr>
          <a:xfrm>
            <a:off x="1722269" y="5634835"/>
            <a:ext cx="2566281" cy="522116"/>
            <a:chOff x="8720865" y="4153417"/>
            <a:chExt cx="2566281" cy="522116"/>
          </a:xfrm>
        </p:grpSpPr>
        <p:sp>
          <p:nvSpPr>
            <p:cNvPr id="298"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299"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300"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01"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302" name="모서리가 둥근 직사각형 301"/>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303"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04"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05" name="모서리가 둥근 직사각형 58"/>
            <p:cNvSpPr/>
            <p:nvPr/>
          </p:nvSpPr>
          <p:spPr>
            <a:xfrm>
              <a:off x="9410469"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sp>
          <p:nvSpPr>
            <p:cNvPr id="306" name="모서리가 둥근 직사각형 58"/>
            <p:cNvSpPr/>
            <p:nvPr/>
          </p:nvSpPr>
          <p:spPr>
            <a:xfrm>
              <a:off x="10697020"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r>
                <a:rPr lang="en-US" altLang="ko-KR" sz="600" dirty="0">
                  <a:solidFill>
                    <a:schemeClr val="tx1">
                      <a:lumMod val="75000"/>
                      <a:lumOff val="25000"/>
                    </a:schemeClr>
                  </a:solidFill>
                  <a:latin typeface="+mn-ea"/>
                  <a:cs typeface="Nanum Gothic" charset="-127"/>
                </a:rPr>
                <a:t>Q 1 </a:t>
              </a:r>
              <a:r>
                <a:rPr lang="ko-KR" altLang="en-US" sz="600" dirty="0">
                  <a:solidFill>
                    <a:schemeClr val="tx1">
                      <a:lumMod val="75000"/>
                      <a:lumOff val="25000"/>
                    </a:schemeClr>
                  </a:solidFill>
                  <a:latin typeface="+mn-ea"/>
                  <a:cs typeface="Nanum Gothic" charset="-127"/>
                </a:rPr>
                <a:t>▼</a:t>
              </a:r>
            </a:p>
          </p:txBody>
        </p:sp>
      </p:grpSp>
      <p:grpSp>
        <p:nvGrpSpPr>
          <p:cNvPr id="307" name="그룹 306"/>
          <p:cNvGrpSpPr/>
          <p:nvPr/>
        </p:nvGrpSpPr>
        <p:grpSpPr>
          <a:xfrm>
            <a:off x="1722269" y="6372850"/>
            <a:ext cx="1962704" cy="522116"/>
            <a:chOff x="8720865" y="4153417"/>
            <a:chExt cx="1962704" cy="522116"/>
          </a:xfrm>
        </p:grpSpPr>
        <p:sp>
          <p:nvSpPr>
            <p:cNvPr id="308" name="제목 2"/>
            <p:cNvSpPr txBox="1">
              <a:spLocks/>
            </p:cNvSpPr>
            <p:nvPr/>
          </p:nvSpPr>
          <p:spPr bwMode="auto">
            <a:xfrm>
              <a:off x="8805814" y="4389986"/>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Earliest</a:t>
              </a:r>
            </a:p>
          </p:txBody>
        </p:sp>
        <p:sp>
          <p:nvSpPr>
            <p:cNvPr id="309" name="제목 2"/>
            <p:cNvSpPr txBox="1">
              <a:spLocks/>
            </p:cNvSpPr>
            <p:nvPr/>
          </p:nvSpPr>
          <p:spPr bwMode="auto">
            <a:xfrm>
              <a:off x="8768035"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From</a:t>
              </a:r>
              <a:endParaRPr kumimoji="0" lang="ko-KR" altLang="en-US" sz="600" dirty="0">
                <a:solidFill>
                  <a:schemeClr val="bg1">
                    <a:lumMod val="50000"/>
                  </a:schemeClr>
                </a:solidFill>
                <a:latin typeface="+mn-ea"/>
                <a:ea typeface="+mn-ea"/>
                <a:cs typeface="Nanum Gothic" charset="-127"/>
              </a:endParaRPr>
            </a:p>
          </p:txBody>
        </p:sp>
        <p:sp>
          <p:nvSpPr>
            <p:cNvPr id="310" name="모서리가 둥근 직사각형 58"/>
            <p:cNvSpPr/>
            <p:nvPr/>
          </p:nvSpPr>
          <p:spPr>
            <a:xfrm>
              <a:off x="8806892"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sp>
          <p:nvSpPr>
            <p:cNvPr id="311" name="제목 2"/>
            <p:cNvSpPr txBox="1">
              <a:spLocks/>
            </p:cNvSpPr>
            <p:nvPr/>
          </p:nvSpPr>
          <p:spPr bwMode="auto">
            <a:xfrm>
              <a:off x="10106247" y="4153417"/>
              <a:ext cx="265132" cy="75717"/>
            </a:xfrm>
            <a:prstGeom prst="rect">
              <a:avLst/>
            </a:prstGeom>
            <a:solidFill>
              <a:schemeClr val="bg1"/>
            </a:solidFill>
            <a:ln w="3175">
              <a:noFill/>
            </a:ln>
            <a:extLst/>
          </p:spPr>
          <p:txBody>
            <a:bodyPr lIns="36000" tIns="36000" rIns="0" bIns="3600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vl="0"/>
              <a:r>
                <a:rPr kumimoji="0" lang="en-US" altLang="ko-KR" sz="600" dirty="0">
                  <a:solidFill>
                    <a:schemeClr val="bg1">
                      <a:lumMod val="50000"/>
                    </a:schemeClr>
                  </a:solidFill>
                  <a:latin typeface="+mn-ea"/>
                  <a:ea typeface="+mn-ea"/>
                  <a:cs typeface="Nanum Gothic" charset="-127"/>
                </a:rPr>
                <a:t>To</a:t>
              </a:r>
              <a:endParaRPr kumimoji="0" lang="ko-KR" altLang="en-US" sz="600" dirty="0">
                <a:solidFill>
                  <a:schemeClr val="bg1">
                    <a:lumMod val="50000"/>
                  </a:schemeClr>
                </a:solidFill>
                <a:latin typeface="+mn-ea"/>
                <a:ea typeface="+mn-ea"/>
                <a:cs typeface="Nanum Gothic" charset="-127"/>
              </a:endParaRPr>
            </a:p>
          </p:txBody>
        </p:sp>
        <p:sp>
          <p:nvSpPr>
            <p:cNvPr id="312" name="모서리가 둥근 직사각형 311"/>
            <p:cNvSpPr/>
            <p:nvPr/>
          </p:nvSpPr>
          <p:spPr>
            <a:xfrm>
              <a:off x="8720865" y="4491688"/>
              <a:ext cx="1305751" cy="183845"/>
            </a:xfrm>
            <a:prstGeom prst="roundRect">
              <a:avLst>
                <a:gd name="adj" fmla="val 13523"/>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ko-KR" sz="600" u="sng" dirty="0">
                  <a:solidFill>
                    <a:schemeClr val="tx1">
                      <a:lumMod val="75000"/>
                      <a:lumOff val="25000"/>
                    </a:schemeClr>
                  </a:solidFill>
                  <a:latin typeface="+mn-ea"/>
                  <a:cs typeface="Nanum Gothic" charset="-127"/>
                </a:rPr>
                <a:t>Add period</a:t>
              </a:r>
              <a:endParaRPr kumimoji="1" lang="ko-KR" altLang="en-US" sz="1400" u="sng" dirty="0">
                <a:solidFill>
                  <a:schemeClr val="tx1">
                    <a:lumMod val="75000"/>
                    <a:lumOff val="25000"/>
                  </a:schemeClr>
                </a:solidFill>
                <a:latin typeface="+mn-ea"/>
                <a:cs typeface="Nanum Gothic" charset="-127"/>
              </a:endParaRPr>
            </a:p>
          </p:txBody>
        </p:sp>
        <p:sp>
          <p:nvSpPr>
            <p:cNvPr id="313" name="제목 2"/>
            <p:cNvSpPr txBox="1">
              <a:spLocks/>
            </p:cNvSpPr>
            <p:nvPr/>
          </p:nvSpPr>
          <p:spPr bwMode="auto">
            <a:xfrm>
              <a:off x="10106247" y="4391270"/>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200000"/>
                </a:lnSpc>
                <a:buClr>
                  <a:srgbClr val="336699"/>
                </a:buClr>
              </a:pPr>
              <a:r>
                <a:rPr lang="en-US" altLang="ko-KR" sz="600" dirty="0">
                  <a:solidFill>
                    <a:schemeClr val="tx1">
                      <a:lumMod val="75000"/>
                      <a:lumOff val="25000"/>
                    </a:schemeClr>
                  </a:solidFill>
                  <a:latin typeface="+mn-ea"/>
                  <a:ea typeface="+mn-ea"/>
                  <a:cs typeface="Nanum Gothic" charset="-127"/>
                </a:rPr>
                <a:t>☐</a:t>
              </a:r>
              <a:r>
                <a:rPr lang="ko-KR" altLang="en-US" sz="600" dirty="0">
                  <a:solidFill>
                    <a:schemeClr val="tx1">
                      <a:lumMod val="75000"/>
                      <a:lumOff val="25000"/>
                    </a:schemeClr>
                  </a:solidFill>
                  <a:latin typeface="+mn-ea"/>
                  <a:ea typeface="+mn-ea"/>
                  <a:cs typeface="Nanum Gothic" charset="-127"/>
                </a:rPr>
                <a:t> </a:t>
              </a:r>
              <a:r>
                <a:rPr lang="en-US" altLang="ko-KR" sz="600" dirty="0">
                  <a:solidFill>
                    <a:schemeClr val="tx1">
                      <a:lumMod val="75000"/>
                      <a:lumOff val="25000"/>
                    </a:schemeClr>
                  </a:solidFill>
                  <a:latin typeface="+mn-ea"/>
                  <a:ea typeface="+mn-ea"/>
                  <a:cs typeface="Nanum Gothic" charset="-127"/>
                </a:rPr>
                <a:t>Latest</a:t>
              </a:r>
            </a:p>
          </p:txBody>
        </p:sp>
        <p:sp>
          <p:nvSpPr>
            <p:cNvPr id="314" name="모서리가 둥근 직사각형 58"/>
            <p:cNvSpPr/>
            <p:nvPr/>
          </p:nvSpPr>
          <p:spPr>
            <a:xfrm>
              <a:off x="10093443" y="4266975"/>
              <a:ext cx="590126" cy="142829"/>
            </a:xfrm>
            <a:prstGeom prst="roundRect">
              <a:avLst>
                <a:gd name="adj" fmla="val 18736"/>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 tIns="0" rIns="18000" bIns="0" rtlCol="0" anchor="ctr"/>
            <a:lstStyle/>
            <a:p>
              <a:pPr algn="ctr"/>
              <a:r>
                <a:rPr lang="en-US" altLang="ko-KR" sz="600" dirty="0">
                  <a:solidFill>
                    <a:prstClr val="black">
                      <a:lumMod val="75000"/>
                      <a:lumOff val="25000"/>
                    </a:prstClr>
                  </a:solidFill>
                  <a:latin typeface="+mn-ea"/>
                  <a:cs typeface="Nanum Gothic" charset="-127"/>
                </a:rPr>
                <a:t>1980</a:t>
              </a:r>
              <a:endParaRPr lang="ko-KR" altLang="en-US" sz="600" dirty="0">
                <a:solidFill>
                  <a:prstClr val="black">
                    <a:lumMod val="75000"/>
                    <a:lumOff val="25000"/>
                  </a:prstClr>
                </a:solidFill>
                <a:latin typeface="+mn-ea"/>
                <a:cs typeface="Nanum Gothic" charset="-127"/>
              </a:endParaRPr>
            </a:p>
          </p:txBody>
        </p:sp>
      </p:grpSp>
      <p:sp>
        <p:nvSpPr>
          <p:cNvPr id="81" name="직사각형 80"/>
          <p:cNvSpPr/>
          <p:nvPr/>
        </p:nvSpPr>
        <p:spPr>
          <a:xfrm>
            <a:off x="162672" y="729197"/>
            <a:ext cx="5780969" cy="678447"/>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202445364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모서리가 둥근 직사각형 58"/>
          <p:cNvSpPr/>
          <p:nvPr/>
        </p:nvSpPr>
        <p:spPr>
          <a:xfrm>
            <a:off x="300946" y="882339"/>
            <a:ext cx="3486036" cy="4143833"/>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grpSp>
        <p:nvGrpSpPr>
          <p:cNvPr id="82" name="그룹 81"/>
          <p:cNvGrpSpPr/>
          <p:nvPr/>
        </p:nvGrpSpPr>
        <p:grpSpPr>
          <a:xfrm>
            <a:off x="515681" y="1311665"/>
            <a:ext cx="497561" cy="111695"/>
            <a:chOff x="4115560" y="1396774"/>
            <a:chExt cx="497561" cy="111695"/>
          </a:xfrm>
        </p:grpSpPr>
        <p:sp>
          <p:nvSpPr>
            <p:cNvPr id="83" name="제목 2"/>
            <p:cNvSpPr txBox="1">
              <a:spLocks/>
            </p:cNvSpPr>
            <p:nvPr/>
          </p:nvSpPr>
          <p:spPr bwMode="auto">
            <a:xfrm>
              <a:off x="4206186" y="1396774"/>
              <a:ext cx="406935" cy="111695"/>
            </a:xfrm>
            <a:prstGeom prst="rect">
              <a:avLst/>
            </a:prstGeom>
            <a:noFill/>
            <a:ln w="3175">
              <a:noFill/>
            </a:ln>
            <a:extLst/>
          </p:spPr>
          <p:txBody>
            <a:bodyPr wrap="none"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600" i="1" dirty="0">
                  <a:solidFill>
                    <a:schemeClr val="tx1">
                      <a:lumMod val="75000"/>
                      <a:lumOff val="25000"/>
                    </a:schemeClr>
                  </a:solidFill>
                  <a:latin typeface="+mn-ea"/>
                  <a:ea typeface="+mn-ea"/>
                  <a:cs typeface="Nanum Gothic" charset="-127"/>
                </a:rPr>
                <a:t>Unit : Second</a:t>
              </a:r>
              <a:r>
                <a:rPr lang="ko-KR" altLang="en-US" sz="600" i="1" dirty="0">
                  <a:solidFill>
                    <a:schemeClr val="tx1">
                      <a:lumMod val="75000"/>
                      <a:lumOff val="25000"/>
                    </a:schemeClr>
                  </a:solidFill>
                  <a:latin typeface="+mn-ea"/>
                  <a:ea typeface="+mn-ea"/>
                  <a:cs typeface="Nanum Gothic" charset="-127"/>
                </a:rPr>
                <a:t> </a:t>
              </a:r>
              <a:r>
                <a:rPr lang="en-US" altLang="ko-KR" sz="600" i="1" dirty="0">
                  <a:solidFill>
                    <a:schemeClr val="tx1">
                      <a:lumMod val="75000"/>
                      <a:lumOff val="25000"/>
                    </a:schemeClr>
                  </a:solidFill>
                  <a:latin typeface="+mn-ea"/>
                  <a:ea typeface="+mn-ea"/>
                  <a:cs typeface="Nanum Gothic" charset="-127"/>
                </a:rPr>
                <a:t>by minute</a:t>
              </a:r>
            </a:p>
          </p:txBody>
        </p:sp>
        <p:pic>
          <p:nvPicPr>
            <p:cNvPr id="84" name="그림 83"/>
            <p:cNvPicPr>
              <a:picLocks noChangeAspect="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4115560" y="1410101"/>
              <a:ext cx="64373" cy="87941"/>
            </a:xfrm>
            <a:prstGeom prst="rect">
              <a:avLst/>
            </a:prstGeom>
          </p:spPr>
        </p:pic>
      </p:grpSp>
      <p:sp>
        <p:nvSpPr>
          <p:cNvPr id="5" name="텍스트 개체 틀 4"/>
          <p:cNvSpPr>
            <a:spLocks noGrp="1"/>
          </p:cNvSpPr>
          <p:nvPr>
            <p:ph type="body" sz="quarter" idx="11"/>
          </p:nvPr>
        </p:nvSpPr>
        <p:spPr/>
        <p:txBody>
          <a:bodyPr/>
          <a:lstStyle/>
          <a:p>
            <a:r>
              <a:rPr kumimoji="1" lang="ko-KR" altLang="en-US" dirty="0">
                <a:latin typeface="+mn-ea"/>
              </a:rPr>
              <a:t>차원값 </a:t>
            </a:r>
            <a:r>
              <a:rPr kumimoji="1" lang="en-US" altLang="ko-KR" dirty="0">
                <a:latin typeface="+mn-ea"/>
              </a:rPr>
              <a:t>&gt;</a:t>
            </a:r>
            <a:r>
              <a:rPr kumimoji="1" lang="ko-KR" altLang="en-US" dirty="0">
                <a:latin typeface="+mn-ea"/>
              </a:rPr>
              <a:t> 시간 타입</a:t>
            </a:r>
            <a:r>
              <a:rPr kumimoji="1" lang="en-US" altLang="ko-KR" dirty="0">
                <a:latin typeface="+mn-ea"/>
              </a:rPr>
              <a:t> &gt;</a:t>
            </a:r>
            <a:r>
              <a:rPr kumimoji="1" lang="ko-KR" altLang="en-US" dirty="0">
                <a:latin typeface="+mn-ea"/>
              </a:rPr>
              <a:t> </a:t>
            </a:r>
            <a:r>
              <a:rPr kumimoji="1" lang="en-US" altLang="ko-KR" dirty="0">
                <a:latin typeface="+mn-ea"/>
              </a:rPr>
              <a:t>Unit : </a:t>
            </a:r>
            <a:r>
              <a:rPr kumimoji="1" lang="en-US" altLang="ko-KR" sz="500" dirty="0">
                <a:latin typeface="+mn-ea"/>
              </a:rPr>
              <a:t>Discontinuous</a:t>
            </a:r>
            <a:endParaRPr kumimoji="1" lang="ko-KR" altLang="en-US" dirty="0"/>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(7)</a:t>
            </a:r>
            <a:endParaRPr kumimoji="1" lang="ko-KR" altLang="en-US" dirty="0">
              <a:latin typeface="+mn-ea"/>
              <a:ea typeface="+mn-ea"/>
            </a:endParaRPr>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83</a:t>
            </a:fld>
            <a:endParaRPr lang="ko-KR" altLang="en-US" dirty="0">
              <a:solidFill>
                <a:prstClr val="white">
                  <a:lumMod val="50000"/>
                </a:prstClr>
              </a:solidFill>
            </a:endParaRPr>
          </a:p>
        </p:txBody>
      </p:sp>
      <p:sp>
        <p:nvSpPr>
          <p:cNvPr id="7" name="텍스트 개체 틀 6"/>
          <p:cNvSpPr>
            <a:spLocks noGrp="1"/>
          </p:cNvSpPr>
          <p:nvPr>
            <p:ph type="body" sz="quarter" idx="13"/>
          </p:nvPr>
        </p:nvSpPr>
        <p:spPr/>
        <p:txBody>
          <a:bodyPr/>
          <a:lstStyle/>
          <a:p>
            <a:r>
              <a:rPr lang="en-US" altLang="ko-KR" b="1" dirty="0">
                <a:solidFill>
                  <a:srgbClr val="FF0000"/>
                </a:solidFill>
                <a:latin typeface="+mn-ea"/>
              </a:rPr>
              <a:t>Unit</a:t>
            </a:r>
            <a:r>
              <a:rPr lang="ko-KR" altLang="en-US" b="1" dirty="0">
                <a:solidFill>
                  <a:srgbClr val="FF0000"/>
                </a:solidFill>
                <a:latin typeface="+mn-ea"/>
              </a:rPr>
              <a:t> </a:t>
            </a:r>
            <a:r>
              <a:rPr lang="en-US" altLang="ko-KR" b="1" dirty="0">
                <a:solidFill>
                  <a:srgbClr val="FF0000"/>
                </a:solidFill>
                <a:latin typeface="+mn-ea"/>
              </a:rPr>
              <a:t>: Discontinuous type</a:t>
            </a:r>
          </a:p>
          <a:p>
            <a:r>
              <a:rPr lang="ko-KR" altLang="en-US" dirty="0">
                <a:solidFill>
                  <a:schemeClr val="tx1">
                    <a:lumMod val="75000"/>
                    <a:lumOff val="25000"/>
                  </a:schemeClr>
                </a:solidFill>
                <a:latin typeface="+mn-ea"/>
              </a:rPr>
              <a:t>필터 설정</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필터링 범위</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글로벌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대시보드에서 필터 추가 시</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초기 선택 항목</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개별 차트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차트에서 필터 추가 시</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초기 선택 항목</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위젯 표현</a:t>
            </a:r>
            <a:endParaRPr lang="en-US" altLang="ko-KR" dirty="0">
              <a:solidFill>
                <a:schemeClr val="tx1">
                  <a:lumMod val="75000"/>
                  <a:lumOff val="25000"/>
                </a:schemeClr>
              </a:solidFill>
              <a:latin typeface="+mn-ea"/>
            </a:endParaRPr>
          </a:p>
          <a:p>
            <a:pPr lvl="2"/>
            <a:r>
              <a:rPr lang="en-US" altLang="ko-KR" dirty="0">
                <a:solidFill>
                  <a:schemeClr val="tx1">
                    <a:lumMod val="75000"/>
                    <a:lumOff val="25000"/>
                  </a:schemeClr>
                </a:solidFill>
                <a:latin typeface="+mn-ea"/>
              </a:rPr>
              <a:t>UI : </a:t>
            </a:r>
            <a:r>
              <a:rPr lang="ko-KR" altLang="en-US" dirty="0">
                <a:solidFill>
                  <a:schemeClr val="tx1">
                    <a:lumMod val="75000"/>
                    <a:lumOff val="25000"/>
                  </a:schemeClr>
                </a:solidFill>
                <a:latin typeface="+mn-ea"/>
              </a:rPr>
              <a:t>리스트</a:t>
            </a:r>
            <a:r>
              <a:rPr lang="en-US" altLang="ko-KR" dirty="0">
                <a:solidFill>
                  <a:schemeClr val="tx1">
                    <a:lumMod val="75000"/>
                    <a:lumOff val="25000"/>
                  </a:schemeClr>
                </a:solidFill>
                <a:latin typeface="+mn-ea"/>
              </a:rPr>
              <a:t> (default) / </a:t>
            </a:r>
            <a:r>
              <a:rPr lang="ko-KR" altLang="en-US" dirty="0">
                <a:solidFill>
                  <a:schemeClr val="tx1">
                    <a:lumMod val="75000"/>
                    <a:lumOff val="25000"/>
                  </a:schemeClr>
                </a:solidFill>
                <a:latin typeface="+mn-ea"/>
              </a:rPr>
              <a:t>콤보박스</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값 선택</a:t>
            </a:r>
            <a:endParaRPr lang="en-US" altLang="ko-KR" dirty="0">
              <a:solidFill>
                <a:schemeClr val="tx1">
                  <a:lumMod val="75000"/>
                  <a:lumOff val="25000"/>
                </a:schemeClr>
              </a:solidFill>
              <a:latin typeface="+mn-ea"/>
            </a:endParaRPr>
          </a:p>
          <a:p>
            <a:pPr marL="85727" lvl="1" indent="0">
              <a:buNone/>
            </a:pPr>
            <a:r>
              <a:rPr lang="en-US" altLang="ko-KR" dirty="0">
                <a:solidFill>
                  <a:srgbClr val="FF0000"/>
                </a:solidFill>
                <a:latin typeface="+mn-ea"/>
              </a:rPr>
              <a:t>Unit</a:t>
            </a:r>
            <a:r>
              <a:rPr lang="ko-KR" altLang="en-US" dirty="0">
                <a:solidFill>
                  <a:srgbClr val="FF0000"/>
                </a:solidFill>
                <a:latin typeface="+mn-ea"/>
              </a:rPr>
              <a:t>에 맞는 </a:t>
            </a:r>
            <a:r>
              <a:rPr lang="en-US" altLang="ko-KR" dirty="0">
                <a:solidFill>
                  <a:srgbClr val="FF0000"/>
                </a:solidFill>
                <a:latin typeface="+mn-ea"/>
              </a:rPr>
              <a:t>UI</a:t>
            </a:r>
            <a:r>
              <a:rPr lang="ko-KR" altLang="en-US" dirty="0">
                <a:solidFill>
                  <a:srgbClr val="FF0000"/>
                </a:solidFill>
                <a:latin typeface="+mn-ea"/>
              </a:rPr>
              <a:t> 출력</a:t>
            </a:r>
            <a:r>
              <a:rPr kumimoji="1" lang="ko-KR" altLang="en-US" dirty="0">
                <a:solidFill>
                  <a:srgbClr val="FF0000"/>
                </a:solidFill>
                <a:latin typeface="+mn-ea"/>
              </a:rPr>
              <a:t> </a:t>
            </a:r>
            <a:r>
              <a:rPr kumimoji="1" lang="ko-KR" altLang="en-US" dirty="0">
                <a:solidFill>
                  <a:srgbClr val="00B0F0"/>
                </a:solidFill>
                <a:latin typeface="+mn-ea"/>
              </a:rPr>
              <a:t>☞</a:t>
            </a:r>
            <a:r>
              <a:rPr lang="en-US" altLang="ko-KR" b="1" dirty="0">
                <a:solidFill>
                  <a:srgbClr val="FF0000"/>
                </a:solidFill>
                <a:latin typeface="+mn-ea"/>
              </a:rPr>
              <a:t> </a:t>
            </a:r>
            <a:r>
              <a:rPr lang="en-US" altLang="ko-KR" b="1" dirty="0">
                <a:solidFill>
                  <a:srgbClr val="00B0F0"/>
                </a:solidFill>
                <a:latin typeface="+mn-ea"/>
              </a:rPr>
              <a:t>Unit</a:t>
            </a:r>
            <a:r>
              <a:rPr lang="ko-KR" altLang="en-US" b="1" dirty="0">
                <a:solidFill>
                  <a:srgbClr val="00B0F0"/>
                </a:solidFill>
                <a:latin typeface="+mn-ea"/>
              </a:rPr>
              <a:t> 별 설정 항목 및 </a:t>
            </a:r>
            <a:r>
              <a:rPr lang="en-US" altLang="ko-KR" b="1" dirty="0">
                <a:solidFill>
                  <a:srgbClr val="00B0F0"/>
                </a:solidFill>
                <a:latin typeface="+mn-ea"/>
              </a:rPr>
              <a:t>UI</a:t>
            </a:r>
            <a:r>
              <a:rPr lang="ko-KR" altLang="en-US" b="1" dirty="0">
                <a:solidFill>
                  <a:srgbClr val="00B0F0"/>
                </a:solidFill>
                <a:latin typeface="+mn-ea"/>
              </a:rPr>
              <a:t> 참고</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선택 범위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리스트</a:t>
            </a:r>
            <a:endParaRPr lang="en-US" altLang="ko-KR" dirty="0">
              <a:solidFill>
                <a:schemeClr val="tx1">
                  <a:lumMod val="75000"/>
                  <a:lumOff val="25000"/>
                </a:schemeClr>
              </a:solidFill>
              <a:latin typeface="+mn-ea"/>
            </a:endParaRPr>
          </a:p>
          <a:p>
            <a:pPr lvl="2"/>
            <a:r>
              <a:rPr kumimoji="1" lang="ko-KR" altLang="en-US" dirty="0">
                <a:solidFill>
                  <a:srgbClr val="FF0000"/>
                </a:solidFill>
                <a:latin typeface="+mn-ea"/>
              </a:rPr>
              <a:t>최초의 초기값은 첫번째 </a:t>
            </a:r>
            <a:r>
              <a:rPr kumimoji="1" lang="en-US" altLang="ko-KR" dirty="0">
                <a:solidFill>
                  <a:srgbClr val="FF0000"/>
                </a:solidFill>
                <a:latin typeface="+mn-ea"/>
              </a:rPr>
              <a:t>value</a:t>
            </a:r>
            <a:r>
              <a:rPr kumimoji="1" lang="ko-KR" altLang="en-US" dirty="0">
                <a:solidFill>
                  <a:srgbClr val="FF0000"/>
                </a:solidFill>
                <a:latin typeface="+mn-ea"/>
              </a:rPr>
              <a:t>임</a:t>
            </a:r>
            <a:endParaRPr kumimoji="1" lang="en-US" altLang="ko-KR" dirty="0">
              <a:solidFill>
                <a:srgbClr val="FF0000"/>
              </a:solidFill>
              <a:latin typeface="+mn-ea"/>
            </a:endParaRPr>
          </a:p>
          <a:p>
            <a:pPr lvl="2"/>
            <a:r>
              <a:rPr kumimoji="1" lang="ko-KR" altLang="en-US" dirty="0">
                <a:solidFill>
                  <a:srgbClr val="FF0000"/>
                </a:solidFill>
                <a:latin typeface="+mn-ea"/>
              </a:rPr>
              <a:t>숨김 목록은 선택 불가</a:t>
            </a:r>
            <a:r>
              <a:rPr kumimoji="1" lang="en-US" altLang="ko-KR" dirty="0">
                <a:solidFill>
                  <a:srgbClr val="FF0000"/>
                </a:solidFill>
                <a:latin typeface="+mn-ea"/>
              </a:rPr>
              <a:t>.</a:t>
            </a:r>
            <a:r>
              <a:rPr kumimoji="1" lang="ko-KR" altLang="en-US" dirty="0">
                <a:solidFill>
                  <a:srgbClr val="FF0000"/>
                </a:solidFill>
                <a:latin typeface="+mn-ea"/>
              </a:rPr>
              <a:t> 비활성</a:t>
            </a:r>
            <a:endParaRPr kumimoji="1" lang="en-US" altLang="ko-KR" dirty="0">
              <a:solidFill>
                <a:srgbClr val="FF0000"/>
              </a:solidFill>
              <a:latin typeface="+mn-ea"/>
            </a:endParaRPr>
          </a:p>
          <a:p>
            <a:pPr lvl="2"/>
            <a:r>
              <a:rPr kumimoji="1" lang="ko-KR" altLang="en-US" dirty="0">
                <a:solidFill>
                  <a:srgbClr val="FF0000"/>
                </a:solidFill>
                <a:latin typeface="+mn-ea"/>
              </a:rPr>
              <a:t>다중선택 가능하며</a:t>
            </a:r>
            <a:r>
              <a:rPr kumimoji="1" lang="en-US" altLang="ko-KR" dirty="0">
                <a:solidFill>
                  <a:srgbClr val="FF0000"/>
                </a:solidFill>
                <a:latin typeface="+mn-ea"/>
              </a:rPr>
              <a:t>,</a:t>
            </a:r>
            <a:r>
              <a:rPr kumimoji="1" lang="ko-KR" altLang="en-US" dirty="0">
                <a:solidFill>
                  <a:srgbClr val="FF0000"/>
                </a:solidFill>
                <a:latin typeface="+mn-ea"/>
              </a:rPr>
              <a:t> </a:t>
            </a:r>
            <a:r>
              <a:rPr kumimoji="1" lang="en-US" altLang="ko-KR" dirty="0">
                <a:solidFill>
                  <a:srgbClr val="FF0000"/>
                </a:solidFill>
                <a:latin typeface="+mn-ea"/>
              </a:rPr>
              <a:t>‘All(</a:t>
            </a:r>
            <a:r>
              <a:rPr kumimoji="1" lang="ko-KR" altLang="en-US" dirty="0">
                <a:solidFill>
                  <a:srgbClr val="FF0000"/>
                </a:solidFill>
                <a:latin typeface="+mn-ea"/>
              </a:rPr>
              <a:t>전체선택</a:t>
            </a:r>
            <a:r>
              <a:rPr kumimoji="1" lang="en-US" altLang="ko-KR" dirty="0">
                <a:solidFill>
                  <a:srgbClr val="FF0000"/>
                </a:solidFill>
                <a:latin typeface="+mn-ea"/>
              </a:rPr>
              <a:t>)’</a:t>
            </a:r>
            <a:r>
              <a:rPr kumimoji="1" lang="ko-KR" altLang="en-US" dirty="0">
                <a:solidFill>
                  <a:srgbClr val="FF0000"/>
                </a:solidFill>
                <a:latin typeface="+mn-ea"/>
              </a:rPr>
              <a:t> 가능</a:t>
            </a:r>
            <a:r>
              <a:rPr kumimoji="1" lang="en-US" altLang="ko-KR" dirty="0">
                <a:solidFill>
                  <a:srgbClr val="FF0000"/>
                </a:solidFill>
                <a:latin typeface="+mn-ea"/>
              </a:rPr>
              <a:t>.</a:t>
            </a:r>
            <a:r>
              <a:rPr kumimoji="1" lang="ko-KR" altLang="en-US" dirty="0">
                <a:solidFill>
                  <a:srgbClr val="FF0000"/>
                </a:solidFill>
                <a:latin typeface="+mn-ea"/>
              </a:rPr>
              <a:t> </a:t>
            </a:r>
            <a:r>
              <a:rPr kumimoji="1" lang="ko-KR" altLang="en-US" u="sng" dirty="0">
                <a:solidFill>
                  <a:srgbClr val="FF0000"/>
                </a:solidFill>
                <a:latin typeface="+mn-ea"/>
              </a:rPr>
              <a:t>단일 선택 불가</a:t>
            </a:r>
            <a:endParaRPr kumimoji="1" lang="en-US" altLang="ko-KR" u="sng" dirty="0">
              <a:solidFill>
                <a:srgbClr val="FF0000"/>
              </a:solidFill>
              <a:latin typeface="+mn-ea"/>
            </a:endParaRPr>
          </a:p>
          <a:p>
            <a:r>
              <a:rPr kumimoji="1" lang="ko-KR" altLang="en-US" dirty="0">
                <a:latin typeface="+mn-ea"/>
              </a:rPr>
              <a:t>정렬</a:t>
            </a:r>
            <a:endParaRPr kumimoji="1" lang="en-US" altLang="ko-KR" dirty="0">
              <a:latin typeface="+mn-ea"/>
            </a:endParaRPr>
          </a:p>
          <a:p>
            <a:pPr lvl="1" fontAlgn="ctr"/>
            <a:r>
              <a:rPr lang="en-US" altLang="ko-KR" sz="600" strike="sngStrike" dirty="0">
                <a:solidFill>
                  <a:srgbClr val="000000"/>
                </a:solidFill>
                <a:latin typeface="+mn-ea"/>
              </a:rPr>
              <a:t>Continuous &gt; Week / Continuous &gt; Month /</a:t>
            </a:r>
            <a:r>
              <a:rPr lang="en-US" altLang="ko-KR" sz="600" dirty="0">
                <a:solidFill>
                  <a:srgbClr val="000000"/>
                </a:solidFill>
                <a:latin typeface="+mn-ea"/>
              </a:rPr>
              <a:t> Discontinuous &gt; Day by week / Discontinuous &gt; Month by year</a:t>
            </a:r>
          </a:p>
          <a:p>
            <a:pPr lvl="2" fontAlgn="ctr"/>
            <a:r>
              <a:rPr lang="ko-KR" altLang="en-US" sz="600" dirty="0">
                <a:solidFill>
                  <a:srgbClr val="000000"/>
                </a:solidFill>
                <a:latin typeface="+mn-ea"/>
              </a:rPr>
              <a:t>시스템에서 정한 순으로 정렬 가능</a:t>
            </a:r>
            <a:r>
              <a:rPr lang="en-US" altLang="ko-KR" sz="600" dirty="0">
                <a:solidFill>
                  <a:srgbClr val="000000"/>
                </a:solidFill>
                <a:latin typeface="+mn-ea"/>
              </a:rPr>
              <a:t>.</a:t>
            </a:r>
            <a:r>
              <a:rPr lang="ko-KR" altLang="en-US" sz="600" dirty="0">
                <a:solidFill>
                  <a:srgbClr val="000000"/>
                </a:solidFill>
                <a:latin typeface="+mn-ea"/>
              </a:rPr>
              <a:t> </a:t>
            </a:r>
            <a:r>
              <a:rPr lang="en-US" altLang="ko-KR" sz="600" dirty="0">
                <a:solidFill>
                  <a:srgbClr val="000000"/>
                </a:solidFill>
                <a:latin typeface="+mn-ea"/>
              </a:rPr>
              <a:t>Manual ascending(Default), descending</a:t>
            </a:r>
          </a:p>
          <a:p>
            <a:pPr lvl="2" fontAlgn="ctr"/>
            <a:endParaRPr lang="en-US" altLang="ko-KR" sz="600" dirty="0">
              <a:solidFill>
                <a:srgbClr val="000000"/>
              </a:solidFill>
              <a:latin typeface="+mn-ea"/>
            </a:endParaRPr>
          </a:p>
          <a:p>
            <a:pPr lvl="2" fontAlgn="ctr"/>
            <a:endParaRPr lang="en-US" altLang="ko-KR" sz="600" dirty="0">
              <a:solidFill>
                <a:srgbClr val="000000"/>
              </a:solidFill>
              <a:latin typeface="+mn-ea"/>
            </a:endParaRPr>
          </a:p>
          <a:p>
            <a:pPr lvl="2" fontAlgn="ctr"/>
            <a:endParaRPr lang="en-US" altLang="ko-KR" sz="600" dirty="0">
              <a:solidFill>
                <a:srgbClr val="000000"/>
              </a:solidFill>
              <a:latin typeface="+mn-ea"/>
            </a:endParaRPr>
          </a:p>
          <a:p>
            <a:pPr lvl="2" fontAlgn="ctr"/>
            <a:endParaRPr lang="en-US" altLang="ko-KR" sz="600" dirty="0">
              <a:solidFill>
                <a:srgbClr val="000000"/>
              </a:solidFill>
              <a:latin typeface="+mn-ea"/>
            </a:endParaRPr>
          </a:p>
          <a:p>
            <a:pPr lvl="2" fontAlgn="ctr"/>
            <a:endParaRPr lang="en-US" altLang="ko-KR" sz="600" dirty="0">
              <a:solidFill>
                <a:srgbClr val="000000"/>
              </a:solidFill>
              <a:latin typeface="+mn-ea"/>
            </a:endParaRPr>
          </a:p>
          <a:p>
            <a:pPr lvl="2" fontAlgn="ctr"/>
            <a:endParaRPr lang="en-US" altLang="ko-KR" sz="600" dirty="0">
              <a:solidFill>
                <a:srgbClr val="000000"/>
              </a:solidFill>
              <a:latin typeface="+mn-ea"/>
            </a:endParaRPr>
          </a:p>
          <a:p>
            <a:pPr lvl="1" fontAlgn="ctr"/>
            <a:r>
              <a:rPr lang="ko-KR" altLang="en-US" sz="600" dirty="0">
                <a:solidFill>
                  <a:srgbClr val="000000"/>
                </a:solidFill>
                <a:latin typeface="+mn-ea"/>
              </a:rPr>
              <a:t>그 이외의 단위</a:t>
            </a:r>
            <a:endParaRPr lang="en-US" altLang="ko-KR" sz="600" dirty="0">
              <a:solidFill>
                <a:srgbClr val="000000"/>
              </a:solidFill>
              <a:latin typeface="+mn-ea"/>
            </a:endParaRPr>
          </a:p>
          <a:p>
            <a:pPr lvl="1" fontAlgn="ctr"/>
            <a:endParaRPr lang="en-US" altLang="ko-KR" sz="600" dirty="0">
              <a:solidFill>
                <a:srgbClr val="000000"/>
              </a:solidFill>
              <a:latin typeface="+mn-ea"/>
            </a:endParaRPr>
          </a:p>
          <a:p>
            <a:pPr lvl="1"/>
            <a:endParaRPr lang="en-US" altLang="ko-KR" u="sng" dirty="0">
              <a:solidFill>
                <a:schemeClr val="tx1">
                  <a:lumMod val="75000"/>
                  <a:lumOff val="25000"/>
                </a:schemeClr>
              </a:solidFill>
              <a:latin typeface="+mn-ea"/>
            </a:endParaRPr>
          </a:p>
          <a:p>
            <a:pPr lvl="2"/>
            <a:endParaRPr lang="en-US" altLang="ko-KR" dirty="0">
              <a:solidFill>
                <a:schemeClr val="tx1">
                  <a:lumMod val="75000"/>
                  <a:lumOff val="25000"/>
                </a:schemeClr>
              </a:solidFill>
              <a:latin typeface="+mn-ea"/>
            </a:endParaRPr>
          </a:p>
        </p:txBody>
      </p:sp>
      <p:sp>
        <p:nvSpPr>
          <p:cNvPr id="177" name="직사각형 176"/>
          <p:cNvSpPr/>
          <p:nvPr/>
        </p:nvSpPr>
        <p:spPr>
          <a:xfrm>
            <a:off x="565848" y="916474"/>
            <a:ext cx="1328699"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Dimension type filter name</a:t>
            </a:r>
            <a:endParaRPr lang="en-US" altLang="ko-KR" sz="700" b="1" dirty="0">
              <a:solidFill>
                <a:prstClr val="black"/>
              </a:solidFill>
              <a:latin typeface="+mn-ea"/>
              <a:cs typeface="Nanum Gothic" charset="-127"/>
            </a:endParaRPr>
          </a:p>
        </p:txBody>
      </p:sp>
      <p:grpSp>
        <p:nvGrpSpPr>
          <p:cNvPr id="178" name="그룹 177"/>
          <p:cNvGrpSpPr/>
          <p:nvPr/>
        </p:nvGrpSpPr>
        <p:grpSpPr>
          <a:xfrm>
            <a:off x="723102" y="4636657"/>
            <a:ext cx="2635916" cy="284559"/>
            <a:chOff x="2958860" y="4572000"/>
            <a:chExt cx="3036498" cy="327804"/>
          </a:xfrm>
        </p:grpSpPr>
        <p:pic>
          <p:nvPicPr>
            <p:cNvPr id="179" name="그림 178"/>
            <p:cNvPicPr>
              <a:picLocks noChangeAspect="1"/>
            </p:cNvPicPr>
            <p:nvPr/>
          </p:nvPicPr>
          <p:blipFill rotWithShape="1">
            <a:blip r:embed="rId4">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80" name="그룹 179"/>
            <p:cNvGrpSpPr/>
            <p:nvPr/>
          </p:nvGrpSpPr>
          <p:grpSpPr>
            <a:xfrm>
              <a:off x="3308320" y="4635650"/>
              <a:ext cx="2335049" cy="198223"/>
              <a:chOff x="3308320" y="4635650"/>
              <a:chExt cx="2335049" cy="198223"/>
            </a:xfrm>
          </p:grpSpPr>
          <p:sp>
            <p:nvSpPr>
              <p:cNvPr id="181" name="직사각형 180"/>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82" name="직사각형 181"/>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sp>
        <p:nvSpPr>
          <p:cNvPr id="49" name="모서리가 둥근 직사각형 48"/>
          <p:cNvSpPr/>
          <p:nvPr/>
        </p:nvSpPr>
        <p:spPr>
          <a:xfrm>
            <a:off x="2313130"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Dimension</a:t>
            </a:r>
            <a:endParaRPr lang="ko-KR" altLang="en-US" sz="400" b="1" dirty="0">
              <a:solidFill>
                <a:schemeClr val="accent5">
                  <a:lumMod val="75000"/>
                </a:schemeClr>
              </a:solidFill>
              <a:latin typeface="+mn-ea"/>
              <a:cs typeface="Nanum Gothic" charset="-127"/>
            </a:endParaRPr>
          </a:p>
        </p:txBody>
      </p:sp>
      <p:sp>
        <p:nvSpPr>
          <p:cNvPr id="277" name="모서리가 둥근 직사각형 58"/>
          <p:cNvSpPr/>
          <p:nvPr/>
        </p:nvSpPr>
        <p:spPr>
          <a:xfrm>
            <a:off x="503932" y="1210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endParaRPr lang="en-US" altLang="ko-KR" sz="600" dirty="0">
              <a:solidFill>
                <a:schemeClr val="tx1"/>
              </a:solidFill>
              <a:latin typeface="+mn-ea"/>
              <a:cs typeface="Nanum Gothic" charset="-127"/>
            </a:endParaRPr>
          </a:p>
        </p:txBody>
      </p:sp>
      <p:cxnSp>
        <p:nvCxnSpPr>
          <p:cNvPr id="288" name="직선 연결선[R] 287"/>
          <p:cNvCxnSpPr/>
          <p:nvPr/>
        </p:nvCxnSpPr>
        <p:spPr>
          <a:xfrm>
            <a:off x="310182" y="1135699"/>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5" name="모서리가 둥근 직사각형 124"/>
          <p:cNvSpPr/>
          <p:nvPr/>
        </p:nvSpPr>
        <p:spPr>
          <a:xfrm>
            <a:off x="2675676"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5">
                    <a:lumMod val="75000"/>
                  </a:schemeClr>
                </a:solidFill>
                <a:latin typeface="+mn-ea"/>
                <a:cs typeface="Nanum Gothic" charset="-127"/>
              </a:rPr>
              <a:t>Time-type</a:t>
            </a:r>
            <a:endParaRPr lang="ko-KR" altLang="en-US" sz="400" b="1" dirty="0">
              <a:solidFill>
                <a:schemeClr val="accent5">
                  <a:lumMod val="75000"/>
                </a:schemeClr>
              </a:solidFill>
              <a:latin typeface="+mn-ea"/>
              <a:cs typeface="Nanum Gothic" charset="-127"/>
            </a:endParaRPr>
          </a:p>
        </p:txBody>
      </p:sp>
      <p:grpSp>
        <p:nvGrpSpPr>
          <p:cNvPr id="91" name="그룹 90"/>
          <p:cNvGrpSpPr/>
          <p:nvPr/>
        </p:nvGrpSpPr>
        <p:grpSpPr>
          <a:xfrm>
            <a:off x="352812" y="940878"/>
            <a:ext cx="146758" cy="146758"/>
            <a:chOff x="2668658" y="2717367"/>
            <a:chExt cx="146758" cy="146758"/>
          </a:xfrm>
        </p:grpSpPr>
        <p:sp>
          <p:nvSpPr>
            <p:cNvPr id="92" name="직사각형 91"/>
            <p:cNvSpPr/>
            <p:nvPr/>
          </p:nvSpPr>
          <p:spPr>
            <a:xfrm>
              <a:off x="2668658" y="2717367"/>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bg1"/>
                </a:solidFill>
                <a:latin typeface="+mn-ea"/>
                <a:cs typeface="Nanum Gothic" charset="-127"/>
              </a:endParaRPr>
            </a:p>
          </p:txBody>
        </p:sp>
        <p:pic>
          <p:nvPicPr>
            <p:cNvPr id="93" name="그림 92"/>
            <p:cNvPicPr>
              <a:picLocks noChangeAspect="1"/>
            </p:cNvPicPr>
            <p:nvPr/>
          </p:nvPicPr>
          <p:blipFill>
            <a:blip r:embed="rId5">
              <a:lum bright="70000" contrast="-70000"/>
              <a:extLst>
                <a:ext uri="{28A0092B-C50C-407E-A947-70E740481C1C}">
                  <a14:useLocalDpi xmlns:a14="http://schemas.microsoft.com/office/drawing/2010/main" val="0"/>
                </a:ext>
              </a:extLst>
            </a:blip>
            <a:stretch>
              <a:fillRect/>
            </a:stretch>
          </p:blipFill>
          <p:spPr>
            <a:xfrm>
              <a:off x="2701628" y="2754934"/>
              <a:ext cx="85687" cy="71283"/>
            </a:xfrm>
            <a:prstGeom prst="rect">
              <a:avLst/>
            </a:prstGeom>
            <a:noFill/>
          </p:spPr>
        </p:pic>
      </p:grpSp>
      <p:sp>
        <p:nvSpPr>
          <p:cNvPr id="97" name="제목 2"/>
          <p:cNvSpPr txBox="1">
            <a:spLocks/>
          </p:cNvSpPr>
          <p:nvPr/>
        </p:nvSpPr>
        <p:spPr bwMode="auto">
          <a:xfrm>
            <a:off x="3015168"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98" name="그룹 97"/>
          <p:cNvGrpSpPr/>
          <p:nvPr/>
        </p:nvGrpSpPr>
        <p:grpSpPr>
          <a:xfrm>
            <a:off x="3256004" y="943710"/>
            <a:ext cx="445240" cy="111608"/>
            <a:chOff x="1482525" y="4435689"/>
            <a:chExt cx="445240" cy="111608"/>
          </a:xfrm>
        </p:grpSpPr>
        <p:sp>
          <p:nvSpPr>
            <p:cNvPr id="99" name="직사각형 98"/>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100"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292" name="모서리가 둥근 직사각형 58"/>
          <p:cNvSpPr/>
          <p:nvPr/>
        </p:nvSpPr>
        <p:spPr>
          <a:xfrm>
            <a:off x="448848" y="1682856"/>
            <a:ext cx="1238345" cy="275610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r>
              <a:rPr lang="mr-IN" altLang="ko-KR" sz="600" dirty="0">
                <a:solidFill>
                  <a:schemeClr val="tx1">
                    <a:lumMod val="75000"/>
                    <a:lumOff val="25000"/>
                  </a:schemeClr>
                </a:solidFill>
                <a:latin typeface="+mn-ea"/>
                <a:cs typeface="Nanum Gothic" charset="-127"/>
              </a:rPr>
              <a:t>☐ (</a:t>
            </a:r>
            <a:r>
              <a:rPr lang="mr-IN" altLang="ko-KR" sz="600" dirty="0" err="1">
                <a:solidFill>
                  <a:schemeClr val="tx1">
                    <a:lumMod val="75000"/>
                    <a:lumOff val="25000"/>
                  </a:schemeClr>
                </a:solidFill>
                <a:latin typeface="+mn-ea"/>
                <a:cs typeface="Nanum Gothic" charset="-127"/>
              </a:rPr>
              <a:t>All</a:t>
            </a:r>
            <a:r>
              <a:rPr lang="mr-IN" altLang="ko-KR" sz="600" dirty="0">
                <a:solidFill>
                  <a:schemeClr val="tx1">
                    <a:lumMod val="75000"/>
                    <a:lumOff val="25000"/>
                  </a:schemeClr>
                </a:solidFill>
                <a:latin typeface="+mn-ea"/>
                <a:cs typeface="Nanum Gothic" charset="-127"/>
              </a:rPr>
              <a:t>)</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1 Sec.</a:t>
            </a:r>
            <a:endParaRPr lang="en-US" altLang="ko-KR" sz="600" dirty="0">
              <a:solidFill>
                <a:schemeClr val="tx1">
                  <a:lumMod val="75000"/>
                  <a:lumOff val="2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2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3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4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5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6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7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8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9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10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11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12 Sec.</a:t>
            </a: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59 Sec.</a:t>
            </a: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tx1">
                    <a:lumMod val="75000"/>
                    <a:lumOff val="25000"/>
                  </a:schemeClr>
                </a:solidFill>
                <a:latin typeface="+mn-ea"/>
                <a:cs typeface="Nanum Gothic" charset="-127"/>
              </a:rPr>
              <a:t>☑ </a:t>
            </a:r>
            <a:r>
              <a:rPr kumimoji="1" lang="en-US" altLang="ko-KR" sz="600" dirty="0">
                <a:solidFill>
                  <a:schemeClr val="tx1"/>
                </a:solidFill>
                <a:latin typeface="+mn-ea"/>
                <a:cs typeface="Nanum Gothic" charset="-127"/>
              </a:rPr>
              <a:t>60 Sec.</a:t>
            </a:r>
            <a:endParaRPr lang="en-US" altLang="ko-KR" sz="600" dirty="0">
              <a:solidFill>
                <a:schemeClr val="bg1">
                  <a:lumMod val="75000"/>
                </a:schemeClr>
              </a:solidFill>
              <a:latin typeface="+mn-ea"/>
              <a:cs typeface="Nanum Gothic" charset="-127"/>
            </a:endParaRPr>
          </a:p>
        </p:txBody>
      </p:sp>
      <p:cxnSp>
        <p:nvCxnSpPr>
          <p:cNvPr id="297" name="직선 연결선[R] 296"/>
          <p:cNvCxnSpPr/>
          <p:nvPr/>
        </p:nvCxnSpPr>
        <p:spPr>
          <a:xfrm>
            <a:off x="294266" y="4577953"/>
            <a:ext cx="349271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5" name="직사각형 13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12" name="타원 111"/>
          <p:cNvSpPr/>
          <p:nvPr/>
        </p:nvSpPr>
        <p:spPr>
          <a:xfrm>
            <a:off x="229131" y="11726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113" name="타원 112"/>
          <p:cNvSpPr/>
          <p:nvPr/>
        </p:nvSpPr>
        <p:spPr>
          <a:xfrm>
            <a:off x="229131" y="131739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114" name="타원 113"/>
          <p:cNvSpPr/>
          <p:nvPr/>
        </p:nvSpPr>
        <p:spPr>
          <a:xfrm>
            <a:off x="229131" y="184879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53" name="모서리가 둥근 직사각형 58"/>
          <p:cNvSpPr/>
          <p:nvPr/>
        </p:nvSpPr>
        <p:spPr>
          <a:xfrm>
            <a:off x="916681" y="1694963"/>
            <a:ext cx="1238345" cy="2756103"/>
          </a:xfrm>
          <a:prstGeom prst="roundRect">
            <a:avLst>
              <a:gd name="adj" fmla="val 0"/>
            </a:avLst>
          </a:prstGeom>
          <a:solidFill>
            <a:schemeClr val="bg1"/>
          </a:solid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72000" tIns="0" rIns="72000" bIns="0" rtlCol="0" anchor="t"/>
          <a:lstStyle/>
          <a:p>
            <a:pPr>
              <a:lnSpc>
                <a:spcPct val="200000"/>
              </a:lnSpc>
            </a:pPr>
            <a:endParaRPr lang="en-US" altLang="ko-KR" sz="600" dirty="0">
              <a:solidFill>
                <a:schemeClr val="bg1">
                  <a:lumMod val="75000"/>
                </a:schemeClr>
              </a:solidFill>
              <a:latin typeface="+mn-ea"/>
              <a:cs typeface="Nanum Gothic" charset="-127"/>
            </a:endParaRP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234</a:t>
            </a:r>
          </a:p>
          <a:p>
            <a:pPr>
              <a:lnSpc>
                <a:spcPct val="200000"/>
              </a:lnSpc>
            </a:pPr>
            <a:r>
              <a:rPr lang="en-US" altLang="ko-KR" sz="600" dirty="0">
                <a:solidFill>
                  <a:schemeClr val="bg1">
                    <a:lumMod val="75000"/>
                  </a:schemeClr>
                </a:solidFill>
                <a:latin typeface="+mn-ea"/>
                <a:cs typeface="Nanum Gothic" charset="-127"/>
              </a:rPr>
              <a:t>1</a:t>
            </a:r>
          </a:p>
          <a:p>
            <a:pPr>
              <a:lnSpc>
                <a:spcPct val="200000"/>
              </a:lnSpc>
            </a:pPr>
            <a:r>
              <a:rPr lang="en-US" altLang="ko-KR" sz="600" dirty="0">
                <a:solidFill>
                  <a:schemeClr val="bg1">
                    <a:lumMod val="75000"/>
                  </a:schemeClr>
                </a:solidFill>
                <a:latin typeface="+mn-ea"/>
                <a:cs typeface="Nanum Gothic" charset="-127"/>
              </a:rPr>
              <a:t>234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123</a:t>
            </a:r>
          </a:p>
          <a:p>
            <a:pPr>
              <a:lnSpc>
                <a:spcPct val="200000"/>
              </a:lnSpc>
            </a:pPr>
            <a:r>
              <a:rPr lang="en-US" altLang="ko-KR" sz="600" dirty="0">
                <a:solidFill>
                  <a:schemeClr val="bg1">
                    <a:lumMod val="75000"/>
                  </a:schemeClr>
                </a:solidFill>
                <a:latin typeface="+mn-ea"/>
                <a:cs typeface="Nanum Gothic" charset="-127"/>
              </a:rPr>
              <a:t>412</a:t>
            </a:r>
          </a:p>
          <a:p>
            <a:pPr>
              <a:lnSpc>
                <a:spcPct val="200000"/>
              </a:lnSpc>
            </a:pPr>
            <a:r>
              <a:rPr lang="en-US" altLang="ko-KR" sz="600" dirty="0">
                <a:solidFill>
                  <a:schemeClr val="bg1">
                    <a:lumMod val="75000"/>
                  </a:schemeClr>
                </a:solidFill>
                <a:latin typeface="+mn-ea"/>
                <a:cs typeface="Nanum Gothic" charset="-127"/>
              </a:rPr>
              <a:t>34</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1243</a:t>
            </a:r>
          </a:p>
          <a:p>
            <a:pPr>
              <a:lnSpc>
                <a:spcPct val="200000"/>
              </a:lnSpc>
            </a:pPr>
            <a:r>
              <a:rPr lang="en-US" altLang="ko-KR" sz="600" dirty="0">
                <a:solidFill>
                  <a:schemeClr val="bg1">
                    <a:lumMod val="75000"/>
                  </a:schemeClr>
                </a:solidFill>
                <a:latin typeface="+mn-ea"/>
                <a:cs typeface="Nanum Gothic" charset="-127"/>
              </a:rPr>
              <a:t>1234</a:t>
            </a:r>
          </a:p>
          <a:p>
            <a:pPr>
              <a:lnSpc>
                <a:spcPct val="200000"/>
              </a:lnSpc>
            </a:pPr>
            <a:r>
              <a:rPr lang="en-US" altLang="ko-KR" sz="600" dirty="0">
                <a:solidFill>
                  <a:schemeClr val="bg1">
                    <a:lumMod val="75000"/>
                  </a:schemeClr>
                </a:solidFill>
                <a:latin typeface="+mn-ea"/>
                <a:cs typeface="Nanum Gothic" charset="-127"/>
              </a:rPr>
              <a:t>12</a:t>
            </a:r>
          </a:p>
          <a:p>
            <a:pPr>
              <a:lnSpc>
                <a:spcPct val="200000"/>
              </a:lnSpc>
            </a:pPr>
            <a:r>
              <a:rPr lang="en-US" altLang="ko-KR" sz="600" dirty="0">
                <a:solidFill>
                  <a:schemeClr val="bg1">
                    <a:lumMod val="75000"/>
                  </a:schemeClr>
                </a:solidFill>
                <a:latin typeface="+mn-ea"/>
                <a:cs typeface="Nanum Gothic" charset="-127"/>
              </a:rPr>
              <a:t>341234</a:t>
            </a:r>
          </a:p>
          <a:p>
            <a:pPr>
              <a:lnSpc>
                <a:spcPct val="200000"/>
              </a:lnSpc>
            </a:pPr>
            <a:endParaRPr lang="en-US" altLang="ko-KR" sz="600" dirty="0">
              <a:solidFill>
                <a:schemeClr val="bg1">
                  <a:lumMod val="75000"/>
                </a:schemeClr>
              </a:solidFill>
              <a:latin typeface="+mn-ea"/>
              <a:cs typeface="Nanum Gothic" charset="-127"/>
            </a:endParaRPr>
          </a:p>
        </p:txBody>
      </p:sp>
      <p:grpSp>
        <p:nvGrpSpPr>
          <p:cNvPr id="109" name="그룹 108"/>
          <p:cNvGrpSpPr/>
          <p:nvPr/>
        </p:nvGrpSpPr>
        <p:grpSpPr>
          <a:xfrm>
            <a:off x="294780" y="4085858"/>
            <a:ext cx="3492716" cy="74969"/>
            <a:chOff x="6906827" y="3548503"/>
            <a:chExt cx="5282214" cy="239616"/>
          </a:xfrm>
        </p:grpSpPr>
        <p:sp>
          <p:nvSpPr>
            <p:cNvPr id="110" name="자유형 109"/>
            <p:cNvSpPr/>
            <p:nvPr/>
          </p:nvSpPr>
          <p:spPr>
            <a:xfrm>
              <a:off x="6906827" y="3548503"/>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sp>
          <p:nvSpPr>
            <p:cNvPr id="111" name="자유형 110"/>
            <p:cNvSpPr/>
            <p:nvPr/>
          </p:nvSpPr>
          <p:spPr>
            <a:xfrm>
              <a:off x="6906827" y="3607395"/>
              <a:ext cx="5282214" cy="180724"/>
            </a:xfrm>
            <a:custGeom>
              <a:avLst/>
              <a:gdLst>
                <a:gd name="connsiteX0" fmla="*/ 0 w 5282214"/>
                <a:gd name="connsiteY0" fmla="*/ 91342 h 180724"/>
                <a:gd name="connsiteX1" fmla="*/ 1091954 w 5282214"/>
                <a:gd name="connsiteY1" fmla="*/ 2565 h 180724"/>
                <a:gd name="connsiteX2" fmla="*/ 3897297 w 5282214"/>
                <a:gd name="connsiteY2" fmla="*/ 180118 h 180724"/>
                <a:gd name="connsiteX3" fmla="*/ 5282214 w 5282214"/>
                <a:gd name="connsiteY3" fmla="*/ 64709 h 180724"/>
              </a:gdLst>
              <a:ahLst/>
              <a:cxnLst>
                <a:cxn ang="0">
                  <a:pos x="connsiteX0" y="connsiteY0"/>
                </a:cxn>
                <a:cxn ang="0">
                  <a:pos x="connsiteX1" y="connsiteY1"/>
                </a:cxn>
                <a:cxn ang="0">
                  <a:pos x="connsiteX2" y="connsiteY2"/>
                </a:cxn>
                <a:cxn ang="0">
                  <a:pos x="connsiteX3" y="connsiteY3"/>
                </a:cxn>
              </a:cxnLst>
              <a:rect l="l" t="t" r="r" b="b"/>
              <a:pathLst>
                <a:path w="5282214" h="180724">
                  <a:moveTo>
                    <a:pt x="0" y="91342"/>
                  </a:moveTo>
                  <a:cubicBezTo>
                    <a:pt x="221202" y="39555"/>
                    <a:pt x="442405" y="-12231"/>
                    <a:pt x="1091954" y="2565"/>
                  </a:cubicBezTo>
                  <a:cubicBezTo>
                    <a:pt x="1741503" y="17361"/>
                    <a:pt x="3198920" y="169761"/>
                    <a:pt x="3897297" y="180118"/>
                  </a:cubicBezTo>
                  <a:cubicBezTo>
                    <a:pt x="4595674" y="190475"/>
                    <a:pt x="5282214" y="64709"/>
                    <a:pt x="5282214" y="64709"/>
                  </a:cubicBezTo>
                </a:path>
              </a:pathLst>
            </a:cu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p>
          </p:txBody>
        </p:sp>
      </p:grpSp>
      <p:pic>
        <p:nvPicPr>
          <p:cNvPr id="57" name="그림 56"/>
          <p:cNvPicPr>
            <a:picLocks noChangeAspect="1"/>
          </p:cNvPicPr>
          <p:nvPr/>
        </p:nvPicPr>
        <p:blipFill rotWithShape="1">
          <a:blip r:embed="rId6">
            <a:extLst>
              <a:ext uri="{28A0092B-C50C-407E-A947-70E740481C1C}">
                <a14:useLocalDpi xmlns:a14="http://schemas.microsoft.com/office/drawing/2010/main" val="0"/>
              </a:ext>
            </a:extLst>
          </a:blip>
          <a:srcRect l="72840" t="71070" r="25201" b="20575"/>
          <a:stretch/>
        </p:blipFill>
        <p:spPr>
          <a:xfrm>
            <a:off x="3079678" y="3438037"/>
            <a:ext cx="211147" cy="532965"/>
          </a:xfrm>
          <a:prstGeom prst="rect">
            <a:avLst/>
          </a:prstGeom>
          <a:ln>
            <a:noFill/>
          </a:ln>
          <a:effectLst/>
        </p:spPr>
      </p:pic>
      <p:grpSp>
        <p:nvGrpSpPr>
          <p:cNvPr id="59" name="그룹 58"/>
          <p:cNvGrpSpPr/>
          <p:nvPr/>
        </p:nvGrpSpPr>
        <p:grpSpPr>
          <a:xfrm>
            <a:off x="3119777" y="1776570"/>
            <a:ext cx="129661" cy="1606678"/>
            <a:chOff x="3358416" y="2324434"/>
            <a:chExt cx="129661" cy="1606678"/>
          </a:xfrm>
        </p:grpSpPr>
        <p:pic>
          <p:nvPicPr>
            <p:cNvPr id="60" name="그림 5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324434"/>
              <a:ext cx="129661" cy="129661"/>
            </a:xfrm>
            <a:prstGeom prst="rect">
              <a:avLst/>
            </a:prstGeom>
          </p:spPr>
        </p:pic>
        <p:pic>
          <p:nvPicPr>
            <p:cNvPr id="61" name="그림 6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509061"/>
              <a:ext cx="129661" cy="129661"/>
            </a:xfrm>
            <a:prstGeom prst="rect">
              <a:avLst/>
            </a:prstGeom>
          </p:spPr>
        </p:pic>
        <p:pic>
          <p:nvPicPr>
            <p:cNvPr id="62" name="그림 6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693688"/>
              <a:ext cx="129661" cy="129661"/>
            </a:xfrm>
            <a:prstGeom prst="rect">
              <a:avLst/>
            </a:prstGeom>
          </p:spPr>
        </p:pic>
        <p:pic>
          <p:nvPicPr>
            <p:cNvPr id="63" name="그림 62"/>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2878315"/>
              <a:ext cx="129661" cy="129661"/>
            </a:xfrm>
            <a:prstGeom prst="rect">
              <a:avLst/>
            </a:prstGeom>
          </p:spPr>
        </p:pic>
        <p:pic>
          <p:nvPicPr>
            <p:cNvPr id="64" name="그림 63"/>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062942"/>
              <a:ext cx="129661" cy="129661"/>
            </a:xfrm>
            <a:prstGeom prst="rect">
              <a:avLst/>
            </a:prstGeom>
          </p:spPr>
        </p:pic>
        <p:pic>
          <p:nvPicPr>
            <p:cNvPr id="65" name="그림 64"/>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247569"/>
              <a:ext cx="129661" cy="129661"/>
            </a:xfrm>
            <a:prstGeom prst="rect">
              <a:avLst/>
            </a:prstGeom>
          </p:spPr>
        </p:pic>
        <p:pic>
          <p:nvPicPr>
            <p:cNvPr id="66" name="그림 6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432196"/>
              <a:ext cx="129661" cy="129661"/>
            </a:xfrm>
            <a:prstGeom prst="rect">
              <a:avLst/>
            </a:prstGeom>
          </p:spPr>
        </p:pic>
        <p:pic>
          <p:nvPicPr>
            <p:cNvPr id="67" name="그림 66"/>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616823"/>
              <a:ext cx="129661" cy="129661"/>
            </a:xfrm>
            <a:prstGeom prst="rect">
              <a:avLst/>
            </a:prstGeom>
          </p:spPr>
        </p:pic>
        <p:pic>
          <p:nvPicPr>
            <p:cNvPr id="68" name="그림 67"/>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358416" y="3801451"/>
              <a:ext cx="129661" cy="129661"/>
            </a:xfrm>
            <a:prstGeom prst="rect">
              <a:avLst/>
            </a:prstGeom>
          </p:spPr>
        </p:pic>
      </p:grpSp>
      <p:grpSp>
        <p:nvGrpSpPr>
          <p:cNvPr id="69" name="그룹 68"/>
          <p:cNvGrpSpPr/>
          <p:nvPr/>
        </p:nvGrpSpPr>
        <p:grpSpPr>
          <a:xfrm>
            <a:off x="3119776" y="3998765"/>
            <a:ext cx="129661" cy="498916"/>
            <a:chOff x="4701395" y="4522485"/>
            <a:chExt cx="129661" cy="498916"/>
          </a:xfrm>
        </p:grpSpPr>
        <p:pic>
          <p:nvPicPr>
            <p:cNvPr id="70" name="그림 69"/>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522485"/>
              <a:ext cx="129661" cy="129661"/>
            </a:xfrm>
            <a:prstGeom prst="rect">
              <a:avLst/>
            </a:prstGeom>
          </p:spPr>
        </p:pic>
        <p:pic>
          <p:nvPicPr>
            <p:cNvPr id="71" name="그림 70"/>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707112"/>
              <a:ext cx="129661" cy="129661"/>
            </a:xfrm>
            <a:prstGeom prst="rect">
              <a:avLst/>
            </a:prstGeom>
          </p:spPr>
        </p:pic>
        <p:pic>
          <p:nvPicPr>
            <p:cNvPr id="72" name="그림 71"/>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4701395" y="4891740"/>
              <a:ext cx="129661" cy="129661"/>
            </a:xfrm>
            <a:prstGeom prst="rect">
              <a:avLst/>
            </a:prstGeom>
          </p:spPr>
        </p:pic>
      </p:grpSp>
      <p:sp>
        <p:nvSpPr>
          <p:cNvPr id="73" name="직사각형 72"/>
          <p:cNvSpPr/>
          <p:nvPr/>
        </p:nvSpPr>
        <p:spPr>
          <a:xfrm>
            <a:off x="516005" y="3346949"/>
            <a:ext cx="1433743" cy="548829"/>
          </a:xfrm>
          <a:prstGeom prst="rect">
            <a:avLst/>
          </a:prstGeom>
          <a:solidFill>
            <a:schemeClr val="bg1">
              <a:alpha val="73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aphicFrame>
        <p:nvGraphicFramePr>
          <p:cNvPr id="173" name="표 172"/>
          <p:cNvGraphicFramePr>
            <a:graphicFrameLocks noGrp="1"/>
          </p:cNvGraphicFramePr>
          <p:nvPr>
            <p:extLst>
              <p:ext uri="{D42A27DB-BD31-4B8C-83A1-F6EECF244321}">
                <p14:modId xmlns:p14="http://schemas.microsoft.com/office/powerpoint/2010/main" val="1909992824"/>
              </p:ext>
            </p:extLst>
          </p:nvPr>
        </p:nvGraphicFramePr>
        <p:xfrm>
          <a:off x="4034123" y="883292"/>
          <a:ext cx="4477865" cy="2502805"/>
        </p:xfrm>
        <a:graphic>
          <a:graphicData uri="http://schemas.openxmlformats.org/drawingml/2006/table">
            <a:tbl>
              <a:tblPr/>
              <a:tblGrid>
                <a:gridCol w="1400519">
                  <a:extLst>
                    <a:ext uri="{9D8B030D-6E8A-4147-A177-3AD203B41FA5}">
                      <a16:colId xmlns:a16="http://schemas.microsoft.com/office/drawing/2014/main" val="20000"/>
                    </a:ext>
                  </a:extLst>
                </a:gridCol>
                <a:gridCol w="888786">
                  <a:extLst>
                    <a:ext uri="{9D8B030D-6E8A-4147-A177-3AD203B41FA5}">
                      <a16:colId xmlns:a16="http://schemas.microsoft.com/office/drawing/2014/main" val="20001"/>
                    </a:ext>
                  </a:extLst>
                </a:gridCol>
                <a:gridCol w="2188560">
                  <a:extLst>
                    <a:ext uri="{9D8B030D-6E8A-4147-A177-3AD203B41FA5}">
                      <a16:colId xmlns:a16="http://schemas.microsoft.com/office/drawing/2014/main" val="20002"/>
                    </a:ext>
                  </a:extLst>
                </a:gridCol>
              </a:tblGrid>
              <a:tr h="173511">
                <a:tc>
                  <a:txBody>
                    <a:bodyPr/>
                    <a:lstStyle/>
                    <a:p>
                      <a:pPr algn="l" fontAlgn="ctr"/>
                      <a:r>
                        <a:rPr lang="it-IT" altLang="ko-KR" sz="600" b="0" i="0" u="none" strike="noStrike" dirty="0">
                          <a:solidFill>
                            <a:srgbClr val="000000"/>
                          </a:solidFill>
                          <a:effectLst/>
                          <a:latin typeface="+mn-ea"/>
                          <a:ea typeface="+mn-ea"/>
                        </a:rPr>
                        <a:t>Unit</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r>
                        <a:rPr lang="en-US" altLang="ko-KR" sz="600" b="0" i="0" u="none" strike="noStrike" dirty="0">
                          <a:solidFill>
                            <a:schemeClr val="tx1"/>
                          </a:solidFill>
                          <a:effectLst/>
                          <a:latin typeface="+mn-ea"/>
                          <a:ea typeface="+mn-ea"/>
                        </a:rPr>
                        <a:t>Depth 1</a:t>
                      </a:r>
                      <a:endParaRPr lang="ko-KR" altLang="en-US" sz="600" b="0" i="0" u="none" strike="noStrike" dirty="0">
                        <a:solidFill>
                          <a:schemeClr val="tx1"/>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tc>
                  <a:txBody>
                    <a:bodyPr/>
                    <a:lstStyle/>
                    <a:p>
                      <a:pPr marL="0" marR="0" indent="0" algn="l" defTabSz="914400" rtl="0" eaLnBrk="1" fontAlgn="ctr" latinLnBrk="1" hangingPunct="1">
                        <a:lnSpc>
                          <a:spcPct val="100000"/>
                        </a:lnSpc>
                        <a:spcBef>
                          <a:spcPts val="0"/>
                        </a:spcBef>
                        <a:spcAft>
                          <a:spcPts val="0"/>
                        </a:spcAft>
                        <a:buClrTx/>
                        <a:buSzTx/>
                        <a:buFontTx/>
                        <a:buNone/>
                        <a:tabLst/>
                        <a:defRPr/>
                      </a:pPr>
                      <a:endParaRPr lang="ko-KR" altLang="en-US" sz="600" b="0" i="0" u="none" strike="noStrike"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F2F2F2"/>
                    </a:solidFill>
                  </a:tcPr>
                </a:tc>
                <a:extLst>
                  <a:ext uri="{0D108BD9-81ED-4DB2-BD59-A6C34878D82A}">
                    <a16:rowId xmlns:a16="http://schemas.microsoft.com/office/drawing/2014/main" val="10000"/>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Second by minute</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Sec</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baseline="0" dirty="0">
                          <a:solidFill>
                            <a:srgbClr val="000000"/>
                          </a:solidFill>
                          <a:effectLst/>
                          <a:latin typeface="+mn-ea"/>
                          <a:ea typeface="+mn-ea"/>
                        </a:rPr>
                        <a:t>Sec</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 1</a:t>
                      </a:r>
                      <a:r>
                        <a:rPr lang="ko-KR" altLang="en-US" sz="600" b="0" i="0" u="none" strike="noStrike" dirty="0">
                          <a:solidFill>
                            <a:srgbClr val="000000"/>
                          </a:solidFill>
                          <a:effectLst/>
                          <a:latin typeface="+mn-ea"/>
                          <a:ea typeface="+mn-ea"/>
                        </a:rPr>
                        <a:t>초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60</a:t>
                      </a:r>
                      <a:r>
                        <a:rPr lang="ko-KR" altLang="en-US" sz="600" b="0" i="0" u="none" strike="noStrike" dirty="0">
                          <a:solidFill>
                            <a:srgbClr val="000000"/>
                          </a:solidFill>
                          <a:effectLst/>
                          <a:latin typeface="+mn-ea"/>
                          <a:ea typeface="+mn-ea"/>
                        </a:rPr>
                        <a:t>초</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Minute by hour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r>
                        <a:rPr lang="en-US" altLang="ko-KR" sz="600" b="0" i="0" u="none" strike="noStrike" baseline="0" dirty="0">
                          <a:solidFill>
                            <a:srgbClr val="000000"/>
                          </a:solidFill>
                          <a:effectLst/>
                          <a:latin typeface="+mn-ea"/>
                          <a:ea typeface="+mn-ea"/>
                        </a:rPr>
                        <a:t> ... 60</a:t>
                      </a:r>
                      <a:r>
                        <a:rPr lang="ko-KR" altLang="en-US" sz="600" b="0" i="0" u="none" strike="noStrike" baseline="0" dirty="0">
                          <a:solidFill>
                            <a:srgbClr val="000000"/>
                          </a:solidFill>
                          <a:effectLst/>
                          <a:latin typeface="+mn-ea"/>
                          <a:ea typeface="+mn-ea"/>
                        </a:rPr>
                        <a:t> </a:t>
                      </a:r>
                      <a:r>
                        <a:rPr lang="en-US" altLang="ko-KR" sz="600" b="0" i="0" u="none" strike="noStrike" dirty="0">
                          <a:solidFill>
                            <a:srgbClr val="000000"/>
                          </a:solidFill>
                          <a:effectLst/>
                          <a:latin typeface="+mn-ea"/>
                          <a:ea typeface="+mn-ea"/>
                        </a:rPr>
                        <a:t>Min</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분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60</a:t>
                      </a:r>
                      <a:r>
                        <a:rPr lang="ko-KR" altLang="en-US" sz="600" b="0" i="0" u="none" strike="noStrike" dirty="0">
                          <a:solidFill>
                            <a:srgbClr val="000000"/>
                          </a:solidFill>
                          <a:effectLst/>
                          <a:latin typeface="+mn-ea"/>
                          <a:ea typeface="+mn-ea"/>
                        </a:rPr>
                        <a:t>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Hour by 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r>
                        <a:rPr lang="en-US" altLang="ko-KR" sz="600" b="0" i="0" u="none" strike="noStrike" baseline="0" dirty="0">
                          <a:solidFill>
                            <a:srgbClr val="000000"/>
                          </a:solidFill>
                          <a:effectLst/>
                          <a:latin typeface="+mn-ea"/>
                          <a:ea typeface="+mn-ea"/>
                        </a:rPr>
                        <a:t> ... 24</a:t>
                      </a:r>
                      <a:r>
                        <a:rPr lang="ko-KR" altLang="en-US" sz="600" b="0" i="0" u="none" strike="noStrike" baseline="0" dirty="0">
                          <a:solidFill>
                            <a:srgbClr val="000000"/>
                          </a:solidFill>
                          <a:effectLst/>
                          <a:latin typeface="+mn-ea"/>
                          <a:ea typeface="+mn-ea"/>
                        </a:rPr>
                        <a:t> </a:t>
                      </a:r>
                      <a:r>
                        <a:rPr lang="en-US" altLang="ko-KR" sz="600" b="0" i="0" u="none" strike="noStrike" dirty="0" err="1">
                          <a:solidFill>
                            <a:srgbClr val="000000"/>
                          </a:solidFill>
                          <a:effectLst/>
                          <a:latin typeface="+mn-ea"/>
                          <a:ea typeface="+mn-ea"/>
                        </a:rPr>
                        <a:t>Hrs</a:t>
                      </a:r>
                      <a:endParaRPr lang="en-US" altLang="ko-KR" sz="600" b="0" i="0" u="none" strike="noStrike" baseline="0" dirty="0">
                        <a:solidFill>
                          <a:srgbClr val="00000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시간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24</a:t>
                      </a:r>
                      <a:r>
                        <a:rPr lang="ko-KR" altLang="en-US" sz="600" b="0" i="0" u="none" strike="noStrike" dirty="0">
                          <a:solidFill>
                            <a:srgbClr val="000000"/>
                          </a:solidFill>
                          <a:effectLst/>
                          <a:latin typeface="+mn-ea"/>
                          <a:ea typeface="+mn-ea"/>
                        </a:rPr>
                        <a:t>시간</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week</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Monday</a:t>
                      </a:r>
                      <a:r>
                        <a:rPr lang="en-US" altLang="ko-KR" sz="600" b="0" i="0" u="none" strike="noStrike" baseline="0" dirty="0">
                          <a:solidFill>
                            <a:srgbClr val="000000"/>
                          </a:solidFill>
                          <a:effectLst/>
                          <a:latin typeface="+mn-ea"/>
                          <a:ea typeface="+mn-ea"/>
                        </a:rPr>
                        <a:t> ... Sunday</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월 </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31th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일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31</a:t>
                      </a:r>
                      <a:r>
                        <a:rPr lang="ko-KR" altLang="en-US" sz="600" b="0" i="0" u="none" strike="noStrike" dirty="0">
                          <a:solidFill>
                            <a:srgbClr val="000000"/>
                          </a:solidFill>
                          <a:effectLst/>
                          <a:latin typeface="+mn-ea"/>
                          <a:ea typeface="+mn-ea"/>
                        </a:rPr>
                        <a:t>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Day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1th</a:t>
                      </a:r>
                      <a:r>
                        <a:rPr lang="en-US" altLang="ko-KR" sz="600" b="0" i="0" u="none" strike="noStrike" baseline="0" dirty="0">
                          <a:solidFill>
                            <a:srgbClr val="000000"/>
                          </a:solidFill>
                          <a:effectLst/>
                          <a:latin typeface="+mn-ea"/>
                          <a:ea typeface="+mn-ea"/>
                        </a:rPr>
                        <a:t> ... 365th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일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365</a:t>
                      </a:r>
                      <a:r>
                        <a:rPr lang="ko-KR" altLang="en-US" sz="600" b="0" i="0" u="none" strike="noStrike" dirty="0">
                          <a:solidFill>
                            <a:srgbClr val="000000"/>
                          </a:solidFill>
                          <a:effectLst/>
                          <a:latin typeface="+mn-ea"/>
                          <a:ea typeface="+mn-ea"/>
                        </a:rPr>
                        <a:t>일</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month</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W1</a:t>
                      </a:r>
                      <a:r>
                        <a:rPr lang="en-US" altLang="ko-KR" sz="600" b="0" i="0" u="none" strike="noStrike" baseline="0" dirty="0">
                          <a:solidFill>
                            <a:srgbClr val="000000"/>
                          </a:solidFill>
                          <a:effectLst/>
                          <a:latin typeface="+mn-ea"/>
                          <a:ea typeface="+mn-ea"/>
                        </a:rPr>
                        <a:t> ... W5</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주차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5</a:t>
                      </a:r>
                      <a:r>
                        <a:rPr lang="ko-KR" altLang="en-US" sz="600" b="0" i="0" u="none" strike="noStrike" dirty="0">
                          <a:solidFill>
                            <a:srgbClr val="000000"/>
                          </a:solidFill>
                          <a:effectLst/>
                          <a:latin typeface="+mn-ea"/>
                          <a:ea typeface="+mn-ea"/>
                        </a:rPr>
                        <a:t>주차</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Week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baseline="0" dirty="0">
                          <a:solidFill>
                            <a:srgbClr val="000000"/>
                          </a:solidFill>
                          <a:effectLst/>
                          <a:latin typeface="+mn-ea"/>
                          <a:ea typeface="+mn-ea"/>
                        </a:rPr>
                        <a:t>W1 ... W53</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주차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53</a:t>
                      </a:r>
                      <a:r>
                        <a:rPr lang="ko-KR" altLang="en-US" sz="600" b="0" i="0" u="none" strike="noStrike" dirty="0">
                          <a:solidFill>
                            <a:srgbClr val="000000"/>
                          </a:solidFill>
                          <a:effectLst/>
                          <a:latin typeface="+mn-ea"/>
                          <a:ea typeface="+mn-ea"/>
                        </a:rPr>
                        <a:t>주차</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Month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January </a:t>
                      </a:r>
                      <a:r>
                        <a:rPr lang="en-US" altLang="ko-KR" sz="600" b="0" i="0" u="none" strike="noStrike" baseline="0" dirty="0">
                          <a:solidFill>
                            <a:srgbClr val="000000"/>
                          </a:solidFill>
                          <a:effectLst/>
                          <a:latin typeface="+mn-ea"/>
                          <a:ea typeface="+mn-ea"/>
                        </a:rPr>
                        <a:t>... December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월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12</a:t>
                      </a:r>
                      <a:r>
                        <a:rPr lang="ko-KR" altLang="en-US" sz="600" b="0" i="0" u="none" strike="noStrike" dirty="0">
                          <a:solidFill>
                            <a:srgbClr val="000000"/>
                          </a:solidFill>
                          <a:effectLst/>
                          <a:latin typeface="+mn-ea"/>
                          <a:ea typeface="+mn-ea"/>
                        </a:rPr>
                        <a:t>월</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Quarter by 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a:solidFill>
                            <a:srgbClr val="000000"/>
                          </a:solidFill>
                          <a:effectLst/>
                          <a:latin typeface="+mn-ea"/>
                          <a:ea typeface="+mn-ea"/>
                        </a:rPr>
                        <a:t>Q1</a:t>
                      </a:r>
                      <a:r>
                        <a:rPr lang="en-US" altLang="ko-KR" sz="600" b="0" i="0" u="none" strike="noStrike" baseline="0" dirty="0">
                          <a:solidFill>
                            <a:srgbClr val="000000"/>
                          </a:solidFill>
                          <a:effectLst/>
                          <a:latin typeface="+mn-ea"/>
                          <a:ea typeface="+mn-ea"/>
                        </a:rPr>
                        <a:t> ... Q4</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1</a:t>
                      </a:r>
                      <a:r>
                        <a:rPr lang="ko-KR" altLang="en-US" sz="600" b="0" i="0" u="none" strike="noStrike" dirty="0">
                          <a:solidFill>
                            <a:srgbClr val="000000"/>
                          </a:solidFill>
                          <a:effectLst/>
                          <a:latin typeface="+mn-ea"/>
                          <a:ea typeface="+mn-ea"/>
                        </a:rPr>
                        <a:t>분기 </a:t>
                      </a:r>
                      <a:r>
                        <a:rPr lang="mr-IN"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en-US" altLang="ko-KR" sz="600" b="0" i="0" u="none" strike="noStrike" dirty="0">
                          <a:solidFill>
                            <a:srgbClr val="000000"/>
                          </a:solidFill>
                          <a:effectLst/>
                          <a:latin typeface="+mn-ea"/>
                          <a:ea typeface="+mn-ea"/>
                        </a:rPr>
                        <a:t>4</a:t>
                      </a:r>
                      <a:r>
                        <a:rPr lang="ko-KR" altLang="en-US" sz="600" b="0" i="0" u="none" strike="noStrike" dirty="0">
                          <a:solidFill>
                            <a:srgbClr val="000000"/>
                          </a:solidFill>
                          <a:effectLst/>
                          <a:latin typeface="+mn-ea"/>
                          <a:ea typeface="+mn-ea"/>
                        </a:rPr>
                        <a:t>분기</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211754">
                <a:tc>
                  <a:txBody>
                    <a:bodyPr/>
                    <a:lstStyle/>
                    <a:p>
                      <a:pPr algn="l" rtl="0" fontAlgn="ctr"/>
                      <a:r>
                        <a:rPr lang="en-US" altLang="ko-KR" sz="600" b="0" i="0" u="none" strike="noStrike" dirty="0">
                          <a:solidFill>
                            <a:srgbClr val="000000"/>
                          </a:solidFill>
                          <a:effectLst/>
                          <a:latin typeface="+mn-ea"/>
                          <a:ea typeface="+mn-ea"/>
                        </a:rPr>
                        <a:t>Discontinuous &gt; </a:t>
                      </a:r>
                      <a:r>
                        <a:rPr lang="en-US" sz="600" b="0" i="0" u="none" strike="noStrike" dirty="0">
                          <a:solidFill>
                            <a:srgbClr val="000000"/>
                          </a:solidFill>
                          <a:effectLst/>
                          <a:latin typeface="+mn-ea"/>
                          <a:ea typeface="+mn-ea"/>
                        </a:rPr>
                        <a:t>Year</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rtl="0" fontAlgn="ctr"/>
                      <a:r>
                        <a:rPr lang="en-US" altLang="ko-KR" sz="600" b="0" i="0" u="none" strike="noStrike" dirty="0" err="1">
                          <a:solidFill>
                            <a:srgbClr val="000000"/>
                          </a:solidFill>
                          <a:effectLst/>
                          <a:latin typeface="+mn-ea"/>
                          <a:ea typeface="+mn-ea"/>
                        </a:rPr>
                        <a:t>yyyy</a:t>
                      </a:r>
                      <a:r>
                        <a:rPr lang="en-US" altLang="ko-KR" sz="600" b="0" i="0" u="none" strike="noStrike" dirty="0">
                          <a:solidFill>
                            <a:srgbClr val="000000"/>
                          </a:solidFill>
                          <a:effectLst/>
                          <a:latin typeface="+mn-ea"/>
                          <a:ea typeface="+mn-ea"/>
                        </a:rPr>
                        <a:t> ...</a:t>
                      </a: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ko-KR" altLang="en-US" sz="600" b="0" i="0" u="none" strike="noStrike" dirty="0">
                          <a:solidFill>
                            <a:srgbClr val="000000"/>
                          </a:solidFill>
                          <a:effectLst/>
                          <a:latin typeface="+mn-ea"/>
                          <a:ea typeface="+mn-ea"/>
                        </a:rPr>
                        <a:t>멀티 셀렉 가능</a:t>
                      </a:r>
                      <a:r>
                        <a:rPr lang="en-US" altLang="ko-KR" sz="600" b="0" i="0" u="none" strike="noStrike" dirty="0">
                          <a:solidFill>
                            <a:srgbClr val="000000"/>
                          </a:solidFill>
                          <a:effectLst/>
                          <a:latin typeface="+mn-ea"/>
                          <a:ea typeface="+mn-ea"/>
                        </a:rPr>
                        <a:t>.</a:t>
                      </a:r>
                      <a:r>
                        <a:rPr lang="ko-KR" altLang="en-US" sz="600" b="0" i="0" u="none" strike="noStrike" dirty="0">
                          <a:solidFill>
                            <a:srgbClr val="000000"/>
                          </a:solidFill>
                          <a:effectLst/>
                          <a:latin typeface="+mn-ea"/>
                          <a:ea typeface="+mn-ea"/>
                        </a:rPr>
                        <a:t> </a:t>
                      </a:r>
                      <a:r>
                        <a:rPr lang="ko-KR" altLang="en-US" sz="600" b="0" i="0" u="none" strike="noStrike" dirty="0">
                          <a:solidFill>
                            <a:srgbClr val="00B050"/>
                          </a:solidFill>
                          <a:effectLst/>
                          <a:latin typeface="+mn-ea"/>
                          <a:ea typeface="+mn-ea"/>
                        </a:rPr>
                        <a:t>데이터기반 년도 목록</a:t>
                      </a:r>
                      <a:r>
                        <a:rPr lang="en-US" altLang="ko-KR" sz="600" b="0" i="0" u="none" strike="noStrike" dirty="0">
                          <a:solidFill>
                            <a:srgbClr val="00B050"/>
                          </a:solidFill>
                          <a:effectLst/>
                          <a:latin typeface="+mn-ea"/>
                          <a:ea typeface="+mn-ea"/>
                        </a:rPr>
                        <a:t>?</a:t>
                      </a:r>
                      <a:endParaRPr lang="ko-KR" altLang="en-US" sz="600" b="0" i="0" u="none" strike="noStrike" dirty="0">
                        <a:solidFill>
                          <a:srgbClr val="00B050"/>
                        </a:solidFill>
                        <a:effectLst/>
                        <a:latin typeface="+mn-ea"/>
                        <a:ea typeface="+mn-ea"/>
                      </a:endParaRPr>
                    </a:p>
                  </a:txBody>
                  <a:tcPr marL="36000" marR="36000" marT="36000" marB="3600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1"/>
                  </a:ext>
                </a:extLst>
              </a:tr>
            </a:tbl>
          </a:graphicData>
        </a:graphic>
      </p:graphicFrame>
      <p:sp>
        <p:nvSpPr>
          <p:cNvPr id="174" name="모서리가 둥근 직사각형 58"/>
          <p:cNvSpPr/>
          <p:nvPr/>
        </p:nvSpPr>
        <p:spPr>
          <a:xfrm>
            <a:off x="-657678" y="1731861"/>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Mon</a:t>
            </a:r>
            <a:r>
              <a:rPr lang="ko-KR" altLang="en-US" sz="600" dirty="0">
                <a:solidFill>
                  <a:schemeClr val="tx1">
                    <a:lumMod val="75000"/>
                    <a:lumOff val="25000"/>
                  </a:schemeClr>
                </a:solidFill>
                <a:latin typeface="+mn-ea"/>
                <a:cs typeface="Nanum Gothic" charset="-127"/>
              </a:rPr>
              <a:t>   ▼</a:t>
            </a:r>
          </a:p>
        </p:txBody>
      </p:sp>
      <p:sp>
        <p:nvSpPr>
          <p:cNvPr id="175" name="모서리가 둥근 직사각형 58"/>
          <p:cNvSpPr/>
          <p:nvPr/>
        </p:nvSpPr>
        <p:spPr>
          <a:xfrm>
            <a:off x="-657678" y="2366823"/>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1</a:t>
            </a:r>
            <a:r>
              <a:rPr lang="ko-KR" altLang="en-US" sz="600" dirty="0">
                <a:solidFill>
                  <a:schemeClr val="tx1">
                    <a:lumMod val="75000"/>
                    <a:lumOff val="25000"/>
                  </a:schemeClr>
                </a:solidFill>
                <a:latin typeface="+mn-ea"/>
                <a:cs typeface="Nanum Gothic" charset="-127"/>
              </a:rPr>
              <a:t>    ▼</a:t>
            </a:r>
          </a:p>
        </p:txBody>
      </p:sp>
      <p:sp>
        <p:nvSpPr>
          <p:cNvPr id="176" name="모서리가 둥근 직사각형 58"/>
          <p:cNvSpPr/>
          <p:nvPr/>
        </p:nvSpPr>
        <p:spPr>
          <a:xfrm>
            <a:off x="-657678" y="2790131"/>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Jan</a:t>
            </a:r>
            <a:r>
              <a:rPr lang="ko-KR" altLang="en-US" sz="600" dirty="0">
                <a:solidFill>
                  <a:schemeClr val="tx1">
                    <a:lumMod val="75000"/>
                    <a:lumOff val="25000"/>
                  </a:schemeClr>
                </a:solidFill>
                <a:latin typeface="+mn-ea"/>
                <a:cs typeface="Nanum Gothic" charset="-127"/>
              </a:rPr>
              <a:t>     ▼</a:t>
            </a:r>
          </a:p>
        </p:txBody>
      </p:sp>
      <p:sp>
        <p:nvSpPr>
          <p:cNvPr id="183" name="모서리가 둥근 직사각형 182"/>
          <p:cNvSpPr/>
          <p:nvPr/>
        </p:nvSpPr>
        <p:spPr>
          <a:xfrm>
            <a:off x="-657678" y="3001785"/>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Q 1</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p>
        </p:txBody>
      </p:sp>
      <p:sp>
        <p:nvSpPr>
          <p:cNvPr id="184" name="모서리가 둥근 직사각형 58"/>
          <p:cNvSpPr/>
          <p:nvPr/>
        </p:nvSpPr>
        <p:spPr>
          <a:xfrm>
            <a:off x="-657678" y="1096899"/>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Sec </a:t>
            </a:r>
            <a:r>
              <a:rPr lang="ko-KR" altLang="en-US" sz="600" dirty="0">
                <a:solidFill>
                  <a:schemeClr val="tx1">
                    <a:lumMod val="75000"/>
                    <a:lumOff val="25000"/>
                  </a:schemeClr>
                </a:solidFill>
                <a:latin typeface="+mn-ea"/>
                <a:cs typeface="Nanum Gothic" charset="-127"/>
              </a:rPr>
              <a:t> ▼</a:t>
            </a:r>
          </a:p>
        </p:txBody>
      </p:sp>
      <p:sp>
        <p:nvSpPr>
          <p:cNvPr id="185" name="모서리가 둥근 직사각형 58"/>
          <p:cNvSpPr/>
          <p:nvPr/>
        </p:nvSpPr>
        <p:spPr>
          <a:xfrm>
            <a:off x="-657678" y="1308553"/>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Min </a:t>
            </a:r>
            <a:r>
              <a:rPr lang="ko-KR" altLang="en-US" sz="600" dirty="0">
                <a:solidFill>
                  <a:schemeClr val="tx1">
                    <a:lumMod val="75000"/>
                    <a:lumOff val="25000"/>
                  </a:schemeClr>
                </a:solidFill>
                <a:latin typeface="+mn-ea"/>
                <a:cs typeface="Nanum Gothic" charset="-127"/>
              </a:rPr>
              <a:t> ▼</a:t>
            </a:r>
          </a:p>
        </p:txBody>
      </p:sp>
      <p:sp>
        <p:nvSpPr>
          <p:cNvPr id="186" name="모서리가 둥근 직사각형 58"/>
          <p:cNvSpPr/>
          <p:nvPr/>
        </p:nvSpPr>
        <p:spPr>
          <a:xfrm>
            <a:off x="-657678" y="1943515"/>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1th     </a:t>
            </a:r>
            <a:r>
              <a:rPr lang="ko-KR" altLang="en-US" sz="600" dirty="0">
                <a:solidFill>
                  <a:schemeClr val="tx1">
                    <a:lumMod val="75000"/>
                    <a:lumOff val="25000"/>
                  </a:schemeClr>
                </a:solidFill>
                <a:latin typeface="+mn-ea"/>
                <a:cs typeface="Nanum Gothic" charset="-127"/>
              </a:rPr>
              <a:t>▼</a:t>
            </a:r>
          </a:p>
        </p:txBody>
      </p:sp>
      <p:sp>
        <p:nvSpPr>
          <p:cNvPr id="187" name="모서리가 둥근 직사각형 58"/>
          <p:cNvSpPr/>
          <p:nvPr/>
        </p:nvSpPr>
        <p:spPr>
          <a:xfrm>
            <a:off x="-657678" y="2155169"/>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1th     </a:t>
            </a:r>
            <a:r>
              <a:rPr lang="ko-KR" altLang="en-US" sz="600" dirty="0">
                <a:solidFill>
                  <a:schemeClr val="tx1">
                    <a:lumMod val="75000"/>
                    <a:lumOff val="25000"/>
                  </a:schemeClr>
                </a:solidFill>
                <a:latin typeface="+mn-ea"/>
                <a:cs typeface="Nanum Gothic" charset="-127"/>
              </a:rPr>
              <a:t>▼</a:t>
            </a:r>
          </a:p>
        </p:txBody>
      </p:sp>
      <p:sp>
        <p:nvSpPr>
          <p:cNvPr id="188" name="모서리가 둥근 직사각형 58"/>
          <p:cNvSpPr/>
          <p:nvPr/>
        </p:nvSpPr>
        <p:spPr>
          <a:xfrm>
            <a:off x="-657678" y="2578477"/>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W</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1</a:t>
            </a:r>
            <a:r>
              <a:rPr lang="ko-KR" altLang="en-US" sz="600" dirty="0">
                <a:solidFill>
                  <a:schemeClr val="tx1">
                    <a:lumMod val="75000"/>
                    <a:lumOff val="25000"/>
                  </a:schemeClr>
                </a:solidFill>
                <a:latin typeface="+mn-ea"/>
                <a:cs typeface="Nanum Gothic" charset="-127"/>
              </a:rPr>
              <a:t>    ▼</a:t>
            </a:r>
          </a:p>
        </p:txBody>
      </p:sp>
      <p:sp>
        <p:nvSpPr>
          <p:cNvPr id="189" name="모서리가 둥근 직사각형 58"/>
          <p:cNvSpPr/>
          <p:nvPr/>
        </p:nvSpPr>
        <p:spPr>
          <a:xfrm>
            <a:off x="-657678" y="1520207"/>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a:solidFill>
                  <a:schemeClr val="tx1">
                    <a:lumMod val="75000"/>
                    <a:lumOff val="25000"/>
                  </a:schemeClr>
                </a:solidFill>
                <a:latin typeface="+mn-ea"/>
                <a:cs typeface="Nanum Gothic" charset="-127"/>
              </a:rPr>
              <a:t>1 </a:t>
            </a:r>
            <a:r>
              <a:rPr lang="en-US" altLang="ko-KR" sz="600" dirty="0" err="1">
                <a:solidFill>
                  <a:schemeClr val="tx1">
                    <a:lumMod val="75000"/>
                    <a:lumOff val="25000"/>
                  </a:schemeClr>
                </a:solidFill>
                <a:latin typeface="+mn-ea"/>
                <a:cs typeface="Nanum Gothic" charset="-127"/>
              </a:rPr>
              <a:t>Hrs</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p>
        </p:txBody>
      </p:sp>
      <p:sp>
        <p:nvSpPr>
          <p:cNvPr id="190" name="모서리가 둥근 직사각형 58"/>
          <p:cNvSpPr/>
          <p:nvPr/>
        </p:nvSpPr>
        <p:spPr>
          <a:xfrm>
            <a:off x="-657678" y="3213439"/>
            <a:ext cx="489296" cy="144000"/>
          </a:xfrm>
          <a:prstGeom prst="roundRect">
            <a:avLst>
              <a:gd name="adj" fmla="val 18736"/>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pPr fontAlgn="ctr">
              <a:defRPr/>
            </a:pPr>
            <a:r>
              <a:rPr kumimoji="1" lang="en-US" altLang="ko-KR" sz="600" dirty="0" err="1">
                <a:solidFill>
                  <a:schemeClr val="tx1"/>
                </a:solidFill>
                <a:latin typeface="+mn-ea"/>
                <a:cs typeface="Nanum Gothic" charset="-127"/>
              </a:rPr>
              <a:t>yyyy</a:t>
            </a:r>
            <a:r>
              <a:rPr kumimoji="1" lang="ko-KR" altLang="en-US" sz="600" dirty="0">
                <a:solidFill>
                  <a:schemeClr val="tx1"/>
                </a:solidFill>
                <a:latin typeface="+mn-ea"/>
                <a:cs typeface="Nanum Gothic" charset="-127"/>
              </a:rPr>
              <a:t>    </a:t>
            </a:r>
            <a:r>
              <a:rPr lang="ko-KR" altLang="en-US" sz="600" dirty="0">
                <a:solidFill>
                  <a:schemeClr val="tx1">
                    <a:lumMod val="75000"/>
                    <a:lumOff val="25000"/>
                  </a:schemeClr>
                </a:solidFill>
                <a:latin typeface="+mn-ea"/>
                <a:cs typeface="Nanum Gothic" charset="-127"/>
              </a:rPr>
              <a:t>▼</a:t>
            </a:r>
            <a:endParaRPr kumimoji="1" lang="en-US" altLang="ko-KR" sz="600" dirty="0">
              <a:solidFill>
                <a:schemeClr val="tx1"/>
              </a:solidFill>
              <a:latin typeface="+mn-ea"/>
              <a:cs typeface="Nanum Gothic" charset="-127"/>
            </a:endParaRPr>
          </a:p>
        </p:txBody>
      </p:sp>
      <p:grpSp>
        <p:nvGrpSpPr>
          <p:cNvPr id="90" name="그룹 89"/>
          <p:cNvGrpSpPr/>
          <p:nvPr/>
        </p:nvGrpSpPr>
        <p:grpSpPr>
          <a:xfrm>
            <a:off x="3339865" y="1605187"/>
            <a:ext cx="68735" cy="88415"/>
            <a:chOff x="10621460" y="2581725"/>
            <a:chExt cx="141176" cy="122575"/>
          </a:xfrm>
          <a:solidFill>
            <a:schemeClr val="tx1">
              <a:lumMod val="75000"/>
              <a:lumOff val="25000"/>
            </a:schemeClr>
          </a:solidFill>
        </p:grpSpPr>
        <p:sp>
          <p:nvSpPr>
            <p:cNvPr id="94" name="아래쪽 화살표[D] 93"/>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95" name="아래쪽 화살표[D] 94"/>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pic>
        <p:nvPicPr>
          <p:cNvPr id="96" name="그림 9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3119777" y="1584299"/>
            <a:ext cx="129661" cy="129661"/>
          </a:xfrm>
          <a:prstGeom prst="rect">
            <a:avLst/>
          </a:prstGeom>
        </p:spPr>
      </p:pic>
      <p:sp>
        <p:nvSpPr>
          <p:cNvPr id="101" name="모서리가 둥근 직사각형 58"/>
          <p:cNvSpPr/>
          <p:nvPr/>
        </p:nvSpPr>
        <p:spPr>
          <a:xfrm>
            <a:off x="460919" y="1562001"/>
            <a:ext cx="2001906"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b="1" dirty="0">
                <a:solidFill>
                  <a:srgbClr val="FF8A00"/>
                </a:solidFill>
                <a:latin typeface="+mn-ea"/>
                <a:cs typeface="Nanum Gothic" charset="-127"/>
              </a:rPr>
              <a:t>1</a:t>
            </a:r>
            <a:r>
              <a:rPr lang="ko-KR" altLang="en-US" sz="600" dirty="0">
                <a:solidFill>
                  <a:srgbClr val="FFC000"/>
                </a:solidFill>
                <a:latin typeface="+mn-ea"/>
                <a:cs typeface="Nanum Gothic" charset="-127"/>
              </a:rPr>
              <a:t> </a:t>
            </a:r>
            <a:r>
              <a:rPr lang="en-US" altLang="ko-KR" sz="600" dirty="0">
                <a:solidFill>
                  <a:schemeClr val="tx1">
                    <a:lumMod val="75000"/>
                    <a:lumOff val="25000"/>
                  </a:schemeClr>
                </a:solidFill>
                <a:latin typeface="+mn-ea"/>
                <a:cs typeface="Nanum Gothic" charset="-127"/>
              </a:rPr>
              <a:t>Default value</a:t>
            </a:r>
          </a:p>
        </p:txBody>
      </p:sp>
      <p:sp>
        <p:nvSpPr>
          <p:cNvPr id="2" name="직사각형 1"/>
          <p:cNvSpPr/>
          <p:nvPr/>
        </p:nvSpPr>
        <p:spPr>
          <a:xfrm>
            <a:off x="3929530" y="669641"/>
            <a:ext cx="1326004" cy="200055"/>
          </a:xfrm>
          <a:prstGeom prst="rect">
            <a:avLst/>
          </a:prstGeom>
        </p:spPr>
        <p:txBody>
          <a:bodyPr wrap="none">
            <a:spAutoFit/>
          </a:bodyPr>
          <a:lstStyle/>
          <a:p>
            <a:r>
              <a:rPr lang="en-US" altLang="ko-KR" sz="700" dirty="0">
                <a:latin typeface="+mn-ea"/>
              </a:rPr>
              <a:t>&lt; Unit</a:t>
            </a:r>
            <a:r>
              <a:rPr lang="ko-KR" altLang="en-US" sz="700" dirty="0">
                <a:latin typeface="+mn-ea"/>
              </a:rPr>
              <a:t> 별 설정 항목 및 </a:t>
            </a:r>
            <a:r>
              <a:rPr lang="en-US" altLang="ko-KR" sz="700" dirty="0">
                <a:latin typeface="+mn-ea"/>
              </a:rPr>
              <a:t>UI</a:t>
            </a:r>
            <a:r>
              <a:rPr lang="ko-KR" altLang="en-US" sz="700" dirty="0">
                <a:latin typeface="+mn-ea"/>
              </a:rPr>
              <a:t> </a:t>
            </a:r>
            <a:r>
              <a:rPr lang="en-US" altLang="ko-KR" sz="700" dirty="0">
                <a:latin typeface="+mn-ea"/>
              </a:rPr>
              <a:t>&gt;</a:t>
            </a:r>
            <a:endParaRPr lang="ko-KR" altLang="en-US" sz="700" dirty="0"/>
          </a:p>
        </p:txBody>
      </p:sp>
      <p:grpSp>
        <p:nvGrpSpPr>
          <p:cNvPr id="76" name="그룹 75"/>
          <p:cNvGrpSpPr/>
          <p:nvPr/>
        </p:nvGrpSpPr>
        <p:grpSpPr>
          <a:xfrm>
            <a:off x="236836" y="510106"/>
            <a:ext cx="173209" cy="492300"/>
            <a:chOff x="236836" y="519323"/>
            <a:chExt cx="173209" cy="492300"/>
          </a:xfrm>
        </p:grpSpPr>
        <p:pic>
          <p:nvPicPr>
            <p:cNvPr id="77" name="그림 76"/>
            <p:cNvPicPr>
              <a:picLocks noChangeAspect="1"/>
            </p:cNvPicPr>
            <p:nvPr/>
          </p:nvPicPr>
          <p:blipFill rotWithShape="1">
            <a:blip r:embed="rId8">
              <a:duotone>
                <a:schemeClr val="accent3">
                  <a:shade val="45000"/>
                  <a:satMod val="135000"/>
                </a:schemeClr>
                <a:prstClr val="white"/>
              </a:duotone>
              <a:extLst>
                <a:ext uri="{28A0092B-C50C-407E-A947-70E740481C1C}">
                  <a14:useLocalDpi xmlns:a14="http://schemas.microsoft.com/office/drawing/2010/main" val="0"/>
                </a:ext>
              </a:extLst>
            </a:blip>
            <a:srcRect l="1" t="1" r="25419" b="-1"/>
            <a:stretch/>
          </p:blipFill>
          <p:spPr>
            <a:xfrm>
              <a:off x="253565" y="519323"/>
              <a:ext cx="118958" cy="159504"/>
            </a:xfrm>
            <a:prstGeom prst="rect">
              <a:avLst/>
            </a:prstGeom>
          </p:spPr>
        </p:pic>
        <p:sp>
          <p:nvSpPr>
            <p:cNvPr id="78" name="직사각형 77"/>
            <p:cNvSpPr/>
            <p:nvPr/>
          </p:nvSpPr>
          <p:spPr>
            <a:xfrm>
              <a:off x="236836" y="529754"/>
              <a:ext cx="173209" cy="159495"/>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en-US" altLang="ko-KR" sz="600" dirty="0">
                <a:latin typeface="+mn-ea"/>
                <a:cs typeface="Nanum Gothic" charset="-127"/>
              </a:endParaRPr>
            </a:p>
          </p:txBody>
        </p:sp>
        <p:cxnSp>
          <p:nvCxnSpPr>
            <p:cNvPr id="79" name="직선 연결선[R] 78"/>
            <p:cNvCxnSpPr/>
            <p:nvPr/>
          </p:nvCxnSpPr>
          <p:spPr>
            <a:xfrm flipH="1">
              <a:off x="302880" y="609502"/>
              <a:ext cx="107165" cy="402121"/>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80" name="직선 연결선[R] 79"/>
            <p:cNvCxnSpPr/>
            <p:nvPr/>
          </p:nvCxnSpPr>
          <p:spPr>
            <a:xfrm>
              <a:off x="236836" y="609502"/>
              <a:ext cx="75012" cy="395660"/>
            </a:xfrm>
            <a:prstGeom prst="line">
              <a:avLst/>
            </a:prstGeom>
            <a:ln w="3175">
              <a:solidFill>
                <a:srgbClr val="7030A0"/>
              </a:solidFill>
              <a:prstDash val="dash"/>
            </a:ln>
          </p:spPr>
          <p:style>
            <a:lnRef idx="1">
              <a:schemeClr val="accent1"/>
            </a:lnRef>
            <a:fillRef idx="0">
              <a:schemeClr val="accent1"/>
            </a:fillRef>
            <a:effectRef idx="0">
              <a:schemeClr val="accent1"/>
            </a:effectRef>
            <a:fontRef idx="minor">
              <a:schemeClr val="tx1"/>
            </a:fontRef>
          </p:style>
        </p:cxnSp>
      </p:grpSp>
      <p:sp>
        <p:nvSpPr>
          <p:cNvPr id="102" name="모서리가 둥근 직사각형 58"/>
          <p:cNvSpPr/>
          <p:nvPr/>
        </p:nvSpPr>
        <p:spPr>
          <a:xfrm>
            <a:off x="1026460" y="1273741"/>
            <a:ext cx="1625579"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i="1" dirty="0">
                <a:solidFill>
                  <a:schemeClr val="tx1">
                    <a:lumMod val="75000"/>
                    <a:lumOff val="25000"/>
                  </a:schemeClr>
                </a:solidFill>
                <a:latin typeface="+mn-ea"/>
                <a:cs typeface="Nanum Gothic" charset="-127"/>
              </a:rPr>
              <a:t>Second</a:t>
            </a:r>
            <a:r>
              <a:rPr lang="ko-KR" altLang="en-US" sz="600" i="1" dirty="0">
                <a:solidFill>
                  <a:schemeClr val="tx1">
                    <a:lumMod val="75000"/>
                    <a:lumOff val="25000"/>
                  </a:schemeClr>
                </a:solidFill>
                <a:latin typeface="+mn-ea"/>
                <a:cs typeface="Nanum Gothic" charset="-127"/>
              </a:rPr>
              <a:t> </a:t>
            </a:r>
            <a:r>
              <a:rPr lang="en-US" altLang="ko-KR" sz="600" i="1" dirty="0">
                <a:solidFill>
                  <a:schemeClr val="tx1">
                    <a:lumMod val="75000"/>
                    <a:lumOff val="25000"/>
                  </a:schemeClr>
                </a:solidFill>
                <a:latin typeface="+mn-ea"/>
                <a:cs typeface="Nanum Gothic" charset="-127"/>
              </a:rPr>
              <a:t>by minute </a:t>
            </a:r>
            <a:r>
              <a:rPr lang="en-US" altLang="ko-KR" sz="600"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a:t>
            </a:r>
          </a:p>
        </p:txBody>
      </p:sp>
      <p:sp>
        <p:nvSpPr>
          <p:cNvPr id="104" name="타원 103"/>
          <p:cNvSpPr/>
          <p:nvPr/>
        </p:nvSpPr>
        <p:spPr>
          <a:xfrm>
            <a:off x="3312320" y="145035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grpSp>
        <p:nvGrpSpPr>
          <p:cNvPr id="105" name="그룹 104"/>
          <p:cNvGrpSpPr/>
          <p:nvPr/>
        </p:nvGrpSpPr>
        <p:grpSpPr>
          <a:xfrm>
            <a:off x="9129084" y="4722769"/>
            <a:ext cx="1221450" cy="792435"/>
            <a:chOff x="3502898" y="2141242"/>
            <a:chExt cx="1221450" cy="792435"/>
          </a:xfrm>
        </p:grpSpPr>
        <p:grpSp>
          <p:nvGrpSpPr>
            <p:cNvPr id="106" name="그룹 105"/>
            <p:cNvGrpSpPr/>
            <p:nvPr/>
          </p:nvGrpSpPr>
          <p:grpSpPr>
            <a:xfrm>
              <a:off x="3502898" y="2317500"/>
              <a:ext cx="1221450" cy="616177"/>
              <a:chOff x="10259058" y="2719981"/>
              <a:chExt cx="972920" cy="616177"/>
            </a:xfrm>
          </p:grpSpPr>
          <p:sp>
            <p:nvSpPr>
              <p:cNvPr id="117" name="직사각형 116"/>
              <p:cNvSpPr/>
              <p:nvPr/>
            </p:nvSpPr>
            <p:spPr>
              <a:xfrm>
                <a:off x="10259058" y="2719981"/>
                <a:ext cx="972920" cy="61617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ascending</a:t>
                </a:r>
              </a:p>
              <a:p>
                <a:pPr>
                  <a:lnSpc>
                    <a:spcPct val="150000"/>
                  </a:lnSpc>
                </a:pPr>
                <a:r>
                  <a:rPr lang="en-US" altLang="ko-KR" sz="600" dirty="0" err="1">
                    <a:solidFill>
                      <a:srgbClr val="333333"/>
                    </a:solidFill>
                    <a:latin typeface="+mn-ea"/>
                  </a:rPr>
                  <a:t>Alpahnumeric</a:t>
                </a:r>
                <a:r>
                  <a:rPr lang="en-US" altLang="ko-KR" sz="600" dirty="0">
                    <a:solidFill>
                      <a:srgbClr val="333333"/>
                    </a:solidFill>
                    <a:latin typeface="+mn-ea"/>
                  </a:rPr>
                  <a:t> descending</a:t>
                </a:r>
              </a:p>
            </p:txBody>
          </p:sp>
          <p:sp>
            <p:nvSpPr>
              <p:cNvPr id="118" name="L 도형 117"/>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07" name="직사각형 106"/>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08" name="그룹 107"/>
            <p:cNvGrpSpPr/>
            <p:nvPr/>
          </p:nvGrpSpPr>
          <p:grpSpPr>
            <a:xfrm>
              <a:off x="3558330" y="2178645"/>
              <a:ext cx="68735" cy="88415"/>
              <a:chOff x="10621460" y="2581725"/>
              <a:chExt cx="141176" cy="122575"/>
            </a:xfrm>
            <a:solidFill>
              <a:schemeClr val="tx1">
                <a:lumMod val="75000"/>
                <a:lumOff val="25000"/>
              </a:schemeClr>
            </a:solidFill>
          </p:grpSpPr>
          <p:sp>
            <p:nvSpPr>
              <p:cNvPr id="115" name="아래쪽 화살표[D] 114"/>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116" name="아래쪽 화살표[D] 115"/>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grpSp>
        <p:nvGrpSpPr>
          <p:cNvPr id="119" name="그룹 118"/>
          <p:cNvGrpSpPr/>
          <p:nvPr/>
        </p:nvGrpSpPr>
        <p:grpSpPr>
          <a:xfrm>
            <a:off x="9129084" y="3574784"/>
            <a:ext cx="1221450" cy="792435"/>
            <a:chOff x="3502898" y="2141242"/>
            <a:chExt cx="1221450" cy="792435"/>
          </a:xfrm>
        </p:grpSpPr>
        <p:grpSp>
          <p:nvGrpSpPr>
            <p:cNvPr id="120" name="그룹 119"/>
            <p:cNvGrpSpPr/>
            <p:nvPr/>
          </p:nvGrpSpPr>
          <p:grpSpPr>
            <a:xfrm>
              <a:off x="3502898" y="2317500"/>
              <a:ext cx="1221450" cy="616177"/>
              <a:chOff x="10259058" y="2719981"/>
              <a:chExt cx="972920" cy="616177"/>
            </a:xfrm>
          </p:grpSpPr>
          <p:sp>
            <p:nvSpPr>
              <p:cNvPr id="126" name="직사각형 125"/>
              <p:cNvSpPr/>
              <p:nvPr/>
            </p:nvSpPr>
            <p:spPr>
              <a:xfrm>
                <a:off x="10259058" y="2719981"/>
                <a:ext cx="972920" cy="61617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lang="en-US" altLang="ko-KR" sz="600" dirty="0">
                    <a:solidFill>
                      <a:srgbClr val="333333"/>
                    </a:solidFill>
                    <a:latin typeface="+mn-ea"/>
                  </a:rPr>
                  <a:t>Frequency ascending</a:t>
                </a:r>
              </a:p>
              <a:p>
                <a:pPr>
                  <a:lnSpc>
                    <a:spcPct val="150000"/>
                  </a:lnSpc>
                </a:pPr>
                <a:r>
                  <a:rPr lang="en-US" altLang="ko-KR" sz="600" dirty="0">
                    <a:solidFill>
                      <a:srgbClr val="333333"/>
                    </a:solidFill>
                    <a:latin typeface="+mn-ea"/>
                  </a:rPr>
                  <a:t>Frequency descending</a:t>
                </a:r>
              </a:p>
              <a:p>
                <a:pPr>
                  <a:lnSpc>
                    <a:spcPct val="150000"/>
                  </a:lnSpc>
                </a:pPr>
                <a:r>
                  <a:rPr lang="en-US" altLang="ko-KR" sz="600" dirty="0">
                    <a:solidFill>
                      <a:srgbClr val="333333"/>
                    </a:solidFill>
                    <a:latin typeface="+mn-ea"/>
                  </a:rPr>
                  <a:t>Manual Ascending Manual Descending</a:t>
                </a:r>
              </a:p>
              <a:p>
                <a:pPr>
                  <a:lnSpc>
                    <a:spcPct val="150000"/>
                  </a:lnSpc>
                </a:pPr>
                <a:endParaRPr lang="en-US" altLang="ko-KR" sz="600" dirty="0">
                  <a:solidFill>
                    <a:srgbClr val="333333"/>
                  </a:solidFill>
                  <a:latin typeface="+mn-ea"/>
                </a:endParaRPr>
              </a:p>
            </p:txBody>
          </p:sp>
          <p:sp>
            <p:nvSpPr>
              <p:cNvPr id="127" name="L 도형 126"/>
              <p:cNvSpPr/>
              <p:nvPr/>
            </p:nvSpPr>
            <p:spPr>
              <a:xfrm rot="18900000">
                <a:off x="10307440" y="3102015"/>
                <a:ext cx="76407" cy="50744"/>
              </a:xfrm>
              <a:prstGeom prst="corner">
                <a:avLst>
                  <a:gd name="adj1" fmla="val 19136"/>
                  <a:gd name="adj2" fmla="val 19136"/>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sp>
          <p:nvSpPr>
            <p:cNvPr id="121" name="직사각형 120"/>
            <p:cNvSpPr/>
            <p:nvPr/>
          </p:nvSpPr>
          <p:spPr>
            <a:xfrm>
              <a:off x="3504099" y="2141242"/>
              <a:ext cx="192174" cy="176173"/>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grpSp>
          <p:nvGrpSpPr>
            <p:cNvPr id="122" name="그룹 121"/>
            <p:cNvGrpSpPr/>
            <p:nvPr/>
          </p:nvGrpSpPr>
          <p:grpSpPr>
            <a:xfrm>
              <a:off x="3558330" y="2178645"/>
              <a:ext cx="68735" cy="88415"/>
              <a:chOff x="10621460" y="2581725"/>
              <a:chExt cx="141176" cy="122575"/>
            </a:xfrm>
            <a:solidFill>
              <a:schemeClr val="tx1">
                <a:lumMod val="75000"/>
                <a:lumOff val="25000"/>
              </a:schemeClr>
            </a:solidFill>
          </p:grpSpPr>
          <p:sp>
            <p:nvSpPr>
              <p:cNvPr id="123" name="아래쪽 화살표[D] 122"/>
              <p:cNvSpPr/>
              <p:nvPr/>
            </p:nvSpPr>
            <p:spPr>
              <a:xfrm>
                <a:off x="1068268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sp>
            <p:nvSpPr>
              <p:cNvPr id="124" name="아래쪽 화살표[D] 123"/>
              <p:cNvSpPr/>
              <p:nvPr/>
            </p:nvSpPr>
            <p:spPr>
              <a:xfrm rot="10800000">
                <a:off x="10621460" y="2581725"/>
                <a:ext cx="79956" cy="122575"/>
              </a:xfrm>
              <a:prstGeom prst="downArrow">
                <a:avLst>
                  <a:gd name="adj1" fmla="val 39172"/>
                  <a:gd name="adj2" fmla="val 50000"/>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sz="600">
                  <a:solidFill>
                    <a:schemeClr val="tx1"/>
                  </a:solidFill>
                  <a:latin typeface="+mn-ea"/>
                  <a:cs typeface="Nanum Gothic" charset="-127"/>
                </a:endParaRPr>
              </a:p>
            </p:txBody>
          </p:sp>
        </p:grpSp>
      </p:grpSp>
      <p:sp>
        <p:nvSpPr>
          <p:cNvPr id="103" name="직사각형 102"/>
          <p:cNvSpPr/>
          <p:nvPr/>
        </p:nvSpPr>
        <p:spPr>
          <a:xfrm>
            <a:off x="4031211" y="1051294"/>
            <a:ext cx="4480777" cy="222447"/>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1100">
                <a:solidFill>
                  <a:schemeClr val="bg1"/>
                </a:solidFill>
                <a:latin typeface="Nanum Gothic" charset="-127"/>
                <a:ea typeface="Nanum Gothic" charset="-127"/>
                <a:cs typeface="Nanum Gothic" charset="-127"/>
              </a:rPr>
              <a:t>초단위 삭제</a:t>
            </a:r>
            <a:endParaRPr kumimoji="1" lang="ko-KR" altLang="en-US" sz="11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696309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그룹 178"/>
          <p:cNvGrpSpPr/>
          <p:nvPr/>
        </p:nvGrpSpPr>
        <p:grpSpPr>
          <a:xfrm>
            <a:off x="4021004" y="882616"/>
            <a:ext cx="3492716" cy="2132048"/>
            <a:chOff x="1938266" y="430241"/>
            <a:chExt cx="4052215" cy="1878624"/>
          </a:xfrm>
        </p:grpSpPr>
        <p:sp>
          <p:nvSpPr>
            <p:cNvPr id="180" name="모서리가 둥근 직사각형 58"/>
            <p:cNvSpPr/>
            <p:nvPr/>
          </p:nvSpPr>
          <p:spPr>
            <a:xfrm>
              <a:off x="1946016" y="430241"/>
              <a:ext cx="4044465" cy="1878624"/>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181" name="직선 연결선[R] 180"/>
            <p:cNvCxnSpPr/>
            <p:nvPr/>
          </p:nvCxnSpPr>
          <p:spPr>
            <a:xfrm>
              <a:off x="1938266" y="1948363"/>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7" name="그룹 96"/>
          <p:cNvGrpSpPr/>
          <p:nvPr/>
        </p:nvGrpSpPr>
        <p:grpSpPr>
          <a:xfrm>
            <a:off x="253565" y="882616"/>
            <a:ext cx="3492716" cy="2132048"/>
            <a:chOff x="1938266" y="430241"/>
            <a:chExt cx="4052215" cy="1878624"/>
          </a:xfrm>
        </p:grpSpPr>
        <p:sp>
          <p:nvSpPr>
            <p:cNvPr id="98" name="모서리가 둥근 직사각형 58"/>
            <p:cNvSpPr/>
            <p:nvPr/>
          </p:nvSpPr>
          <p:spPr>
            <a:xfrm>
              <a:off x="1946016" y="430241"/>
              <a:ext cx="4044465" cy="1878624"/>
            </a:xfrm>
            <a:prstGeom prst="roundRect">
              <a:avLst>
                <a:gd name="adj" fmla="val 0"/>
              </a:avLst>
            </a:prstGeom>
            <a:solidFill>
              <a:schemeClr val="bg1"/>
            </a:solidFill>
            <a:ln w="6350">
              <a:noFill/>
              <a:prstDash val="solid"/>
            </a:ln>
            <a:effectLst>
              <a:outerShdw blurRad="50800" dist="12700" dir="2700000" sx="101000" sy="101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endParaRPr lang="en-US" altLang="ko-KR" sz="600" b="1" dirty="0">
                <a:solidFill>
                  <a:schemeClr val="bg1"/>
                </a:solidFill>
                <a:latin typeface="+mn-ea"/>
                <a:cs typeface="Nanum Gothic" charset="-127"/>
              </a:endParaRPr>
            </a:p>
          </p:txBody>
        </p:sp>
        <p:cxnSp>
          <p:nvCxnSpPr>
            <p:cNvPr id="99" name="직선 연결선[R] 98"/>
            <p:cNvCxnSpPr/>
            <p:nvPr/>
          </p:nvCxnSpPr>
          <p:spPr>
            <a:xfrm>
              <a:off x="1938266" y="1948363"/>
              <a:ext cx="40522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01" name="직사각형 100"/>
          <p:cNvSpPr/>
          <p:nvPr/>
        </p:nvSpPr>
        <p:spPr>
          <a:xfrm>
            <a:off x="525147" y="916750"/>
            <a:ext cx="1122067"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Measure column name</a:t>
            </a:r>
            <a:endParaRPr lang="en-US" altLang="ko-KR" sz="700" b="1" dirty="0">
              <a:solidFill>
                <a:prstClr val="black"/>
              </a:solidFill>
              <a:latin typeface="+mn-ea"/>
              <a:cs typeface="Nanum Gothic" charset="-127"/>
            </a:endParaRPr>
          </a:p>
        </p:txBody>
      </p:sp>
      <p:grpSp>
        <p:nvGrpSpPr>
          <p:cNvPr id="102" name="그룹 101"/>
          <p:cNvGrpSpPr/>
          <p:nvPr/>
        </p:nvGrpSpPr>
        <p:grpSpPr>
          <a:xfrm>
            <a:off x="682401" y="2662213"/>
            <a:ext cx="2635916" cy="284559"/>
            <a:chOff x="2958860" y="4572000"/>
            <a:chExt cx="3036498" cy="327804"/>
          </a:xfrm>
        </p:grpSpPr>
        <p:pic>
          <p:nvPicPr>
            <p:cNvPr id="103" name="그림 102"/>
            <p:cNvPicPr>
              <a:picLocks noChangeAspect="1"/>
            </p:cNvPicPr>
            <p:nvPr/>
          </p:nvPicPr>
          <p:blipFill rotWithShape="1">
            <a:blip r:embed="rId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04" name="그룹 103"/>
            <p:cNvGrpSpPr/>
            <p:nvPr/>
          </p:nvGrpSpPr>
          <p:grpSpPr>
            <a:xfrm>
              <a:off x="3308320" y="4635650"/>
              <a:ext cx="2335049" cy="198223"/>
              <a:chOff x="3308320" y="4635650"/>
              <a:chExt cx="2335049" cy="198223"/>
            </a:xfrm>
          </p:grpSpPr>
          <p:sp>
            <p:nvSpPr>
              <p:cNvPr id="105" name="직사각형 104"/>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06" name="직사각형 105"/>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cxnSp>
        <p:nvCxnSpPr>
          <p:cNvPr id="235" name="직선 연결선[R] 234"/>
          <p:cNvCxnSpPr/>
          <p:nvPr/>
        </p:nvCxnSpPr>
        <p:spPr>
          <a:xfrm>
            <a:off x="269481" y="1135975"/>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텍스트 개체 틀 1"/>
          <p:cNvSpPr>
            <a:spLocks noGrp="1"/>
          </p:cNvSpPr>
          <p:nvPr>
            <p:ph type="body" sz="quarter" idx="11"/>
          </p:nvPr>
        </p:nvSpPr>
        <p:spPr/>
        <p:txBody>
          <a:bodyPr/>
          <a:lstStyle/>
          <a:p>
            <a:r>
              <a:rPr kumimoji="1" lang="ko-KR" altLang="en-US" sz="500" dirty="0">
                <a:latin typeface="+mn-ea"/>
              </a:rPr>
              <a:t>측정값</a:t>
            </a:r>
            <a:endParaRPr kumimoji="1" lang="ko-KR" altLang="en-US" dirty="0">
              <a:latin typeface="+mn-ea"/>
              <a:ea typeface="+mn-ea"/>
            </a:endParaRPr>
          </a:p>
        </p:txBody>
      </p:sp>
      <p:sp>
        <p:nvSpPr>
          <p:cNvPr id="6" name="제목 5"/>
          <p:cNvSpPr>
            <a:spLocks noGrp="1"/>
          </p:cNvSpPr>
          <p:nvPr>
            <p:ph type="title"/>
          </p:nvPr>
        </p:nvSpPr>
        <p:spPr/>
        <p:txBody>
          <a:bodyPr/>
          <a:lstStyle/>
          <a:p>
            <a:r>
              <a:rPr kumimoji="1" lang="en-US" altLang="ko-KR" dirty="0">
                <a:latin typeface="+mn-ea"/>
              </a:rPr>
              <a:t>4.2</a:t>
            </a:r>
            <a:r>
              <a:rPr kumimoji="1" lang="ko-KR" altLang="en-US" dirty="0">
                <a:latin typeface="+mn-ea"/>
              </a:rPr>
              <a:t> 필터 편집 </a:t>
            </a:r>
            <a:r>
              <a:rPr kumimoji="1" lang="en-US" altLang="ko-KR" dirty="0">
                <a:latin typeface="+mn-ea"/>
              </a:rPr>
              <a:t>(8)</a:t>
            </a:r>
            <a:endParaRPr kumimoji="1" lang="ko-KR" altLang="en-US" dirty="0">
              <a:latin typeface="+mn-ea"/>
              <a:ea typeface="+mn-ea"/>
            </a:endParaRPr>
          </a:p>
        </p:txBody>
      </p:sp>
      <p:sp>
        <p:nvSpPr>
          <p:cNvPr id="7" name="텍스트 개체 틀 6"/>
          <p:cNvSpPr>
            <a:spLocks noGrp="1"/>
          </p:cNvSpPr>
          <p:nvPr>
            <p:ph type="body" sz="quarter" idx="13"/>
          </p:nvPr>
        </p:nvSpPr>
        <p:spPr/>
        <p:txBody>
          <a:bodyPr>
            <a:normAutofit/>
          </a:bodyPr>
          <a:lstStyle/>
          <a:p>
            <a:r>
              <a:rPr lang="ko-KR" altLang="en-US" dirty="0">
                <a:solidFill>
                  <a:schemeClr val="tx1">
                    <a:lumMod val="75000"/>
                    <a:lumOff val="25000"/>
                  </a:schemeClr>
                </a:solidFill>
                <a:latin typeface="+mn-ea"/>
              </a:rPr>
              <a:t>헤더</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컬럼 속성 아이콘</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컬럼 이름</a:t>
            </a:r>
            <a:endParaRPr lang="en-US" altLang="ko-KR" dirty="0">
              <a:solidFill>
                <a:schemeClr val="tx1">
                  <a:lumMod val="75000"/>
                  <a:lumOff val="25000"/>
                </a:schemeClr>
              </a:solidFill>
              <a:latin typeface="+mn-ea"/>
            </a:endParaRPr>
          </a:p>
          <a:p>
            <a:pPr lvl="2"/>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글로벌인 경우</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글로벌 필터 해제</a:t>
            </a:r>
            <a:endParaRPr lang="en-US" altLang="ko-KR" dirty="0">
              <a:solidFill>
                <a:schemeClr val="tx1">
                  <a:lumMod val="75000"/>
                  <a:lumOff val="25000"/>
                </a:schemeClr>
              </a:solidFill>
              <a:latin typeface="+mn-ea"/>
            </a:endParaRPr>
          </a:p>
          <a:p>
            <a:pPr lvl="2"/>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차트종속인 경우</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글로벌 필터 적용</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필터 주요 속성</a:t>
            </a:r>
            <a:endParaRPr lang="en-US" altLang="ko-KR" dirty="0">
              <a:solidFill>
                <a:schemeClr val="tx1">
                  <a:lumMod val="75000"/>
                  <a:lumOff val="25000"/>
                </a:schemeClr>
              </a:solidFill>
              <a:latin typeface="+mn-ea"/>
            </a:endParaRPr>
          </a:p>
          <a:p>
            <a:pPr lvl="2"/>
            <a:r>
              <a:rPr lang="ko-KR" altLang="en-US" dirty="0">
                <a:solidFill>
                  <a:schemeClr val="tx1">
                    <a:lumMod val="75000"/>
                    <a:lumOff val="25000"/>
                  </a:schemeClr>
                </a:solidFill>
                <a:latin typeface="+mn-ea"/>
              </a:rPr>
              <a:t>컬럼 </a:t>
            </a:r>
            <a:r>
              <a:rPr lang="en-US" altLang="ko-KR" dirty="0">
                <a:solidFill>
                  <a:schemeClr val="tx1">
                    <a:lumMod val="75000"/>
                    <a:lumOff val="25000"/>
                  </a:schemeClr>
                </a:solidFill>
                <a:latin typeface="+mn-ea"/>
              </a:rPr>
              <a:t>role,</a:t>
            </a:r>
            <a:r>
              <a:rPr lang="ko-KR" altLang="en-US" dirty="0">
                <a:solidFill>
                  <a:schemeClr val="tx1">
                    <a:lumMod val="75000"/>
                    <a:lumOff val="25000"/>
                  </a:schemeClr>
                </a:solidFill>
                <a:latin typeface="+mn-ea"/>
              </a:rPr>
              <a:t> 컬럼</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속성</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글로벌여부</a:t>
            </a:r>
            <a:endParaRPr lang="en-US" altLang="ko-KR" dirty="0">
              <a:solidFill>
                <a:schemeClr val="tx1">
                  <a:lumMod val="75000"/>
                  <a:lumOff val="25000"/>
                </a:schemeClr>
              </a:solidFill>
              <a:latin typeface="+mn-ea"/>
            </a:endParaRPr>
          </a:p>
          <a:p>
            <a:pPr lvl="2"/>
            <a:r>
              <a:rPr lang="ko-KR" altLang="en-US" dirty="0">
                <a:solidFill>
                  <a:srgbClr val="FF0000"/>
                </a:solidFill>
                <a:latin typeface="+mn-ea"/>
              </a:rPr>
              <a:t>주의</a:t>
            </a:r>
            <a:r>
              <a:rPr lang="en-US" altLang="ko-KR" dirty="0">
                <a:solidFill>
                  <a:srgbClr val="FF0000"/>
                </a:solidFill>
                <a:latin typeface="+mn-ea"/>
              </a:rPr>
              <a:t>)</a:t>
            </a:r>
            <a:r>
              <a:rPr lang="ko-KR" altLang="en-US" dirty="0">
                <a:solidFill>
                  <a:srgbClr val="FF0000"/>
                </a:solidFill>
                <a:latin typeface="+mn-ea"/>
              </a:rPr>
              <a:t> 측정값은 필수필터</a:t>
            </a:r>
            <a:r>
              <a:rPr lang="en-US" altLang="ko-KR" dirty="0">
                <a:solidFill>
                  <a:srgbClr val="FF0000"/>
                </a:solidFill>
                <a:latin typeface="+mn-ea"/>
              </a:rPr>
              <a:t>,</a:t>
            </a:r>
            <a:r>
              <a:rPr lang="ko-KR" altLang="en-US" dirty="0">
                <a:solidFill>
                  <a:srgbClr val="FF0000"/>
                </a:solidFill>
                <a:latin typeface="+mn-ea"/>
              </a:rPr>
              <a:t> 추천필터로 사용할 수 없습니다</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필터링 범위</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글로벌 필터인 경우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글로벌 필터를 해제하시겠습니까</a:t>
            </a:r>
            <a:r>
              <a:rPr lang="en-US" altLang="ko-KR" dirty="0">
                <a:solidFill>
                  <a:schemeClr val="tx1">
                    <a:lumMod val="75000"/>
                    <a:lumOff val="25000"/>
                  </a:schemeClr>
                </a:solidFill>
                <a:latin typeface="+mn-ea"/>
              </a:rPr>
              <a:t>?</a:t>
            </a:r>
            <a:r>
              <a:rPr kumimoji="1" lang="ko-KR" altLang="en-US" dirty="0">
                <a:solidFill>
                  <a:srgbClr val="00B0F0"/>
                </a:solidFill>
                <a:latin typeface="+mn-ea"/>
              </a:rPr>
              <a:t> ☞ </a:t>
            </a:r>
            <a:r>
              <a:rPr kumimoji="1" lang="en-US" altLang="ko-KR" dirty="0">
                <a:solidFill>
                  <a:srgbClr val="00B0F0"/>
                </a:solidFill>
                <a:latin typeface="+mn-ea"/>
              </a:rPr>
              <a:t>[035.0]</a:t>
            </a:r>
            <a:endParaRPr lang="en-US" altLang="ko-KR" dirty="0">
              <a:solidFill>
                <a:schemeClr val="tx1">
                  <a:lumMod val="75000"/>
                  <a:lumOff val="25000"/>
                </a:schemeClr>
              </a:solidFill>
              <a:latin typeface="+mn-ea"/>
            </a:endParaRPr>
          </a:p>
          <a:p>
            <a:pPr lvl="1"/>
            <a:r>
              <a:rPr lang="ko-KR" altLang="en-US" dirty="0">
                <a:solidFill>
                  <a:schemeClr val="tx1">
                    <a:lumMod val="75000"/>
                    <a:lumOff val="25000"/>
                  </a:schemeClr>
                </a:solidFill>
                <a:latin typeface="+mn-ea"/>
              </a:rPr>
              <a:t>차트 종속필터인 경우 </a:t>
            </a:r>
            <a:r>
              <a:rPr lang="en-US" altLang="ko-KR" dirty="0">
                <a:solidFill>
                  <a:schemeClr val="tx1">
                    <a:lumMod val="75000"/>
                    <a:lumOff val="25000"/>
                  </a:schemeClr>
                </a:solidFill>
                <a:latin typeface="+mn-ea"/>
              </a:rPr>
              <a:t>:</a:t>
            </a:r>
            <a:r>
              <a:rPr lang="ko-KR" altLang="en-US" dirty="0">
                <a:solidFill>
                  <a:schemeClr val="tx1">
                    <a:lumMod val="75000"/>
                    <a:lumOff val="25000"/>
                  </a:schemeClr>
                </a:solidFill>
                <a:latin typeface="+mn-ea"/>
              </a:rPr>
              <a:t> 글로벌 필터로 적용하시겠습니까</a:t>
            </a:r>
            <a:r>
              <a:rPr lang="en-US" altLang="ko-KR" dirty="0">
                <a:solidFill>
                  <a:schemeClr val="tx1">
                    <a:lumMod val="75000"/>
                    <a:lumOff val="25000"/>
                  </a:schemeClr>
                </a:solidFill>
                <a:latin typeface="+mn-ea"/>
              </a:rPr>
              <a:t>?</a:t>
            </a:r>
            <a:r>
              <a:rPr kumimoji="1" lang="ko-KR" altLang="en-US" dirty="0">
                <a:solidFill>
                  <a:srgbClr val="00B0F0"/>
                </a:solidFill>
                <a:latin typeface="+mn-ea"/>
              </a:rPr>
              <a:t> ☞ </a:t>
            </a:r>
            <a:r>
              <a:rPr kumimoji="1" lang="en-US" altLang="ko-KR" dirty="0">
                <a:solidFill>
                  <a:srgbClr val="00B0F0"/>
                </a:solidFill>
                <a:latin typeface="+mn-ea"/>
              </a:rPr>
              <a:t>[021.0]</a:t>
            </a:r>
            <a:endParaRPr lang="en-US" altLang="ko-KR" dirty="0">
              <a:solidFill>
                <a:schemeClr val="tx1">
                  <a:lumMod val="75000"/>
                  <a:lumOff val="25000"/>
                </a:schemeClr>
              </a:solidFill>
              <a:latin typeface="+mn-ea"/>
            </a:endParaRPr>
          </a:p>
          <a:p>
            <a:r>
              <a:rPr lang="ko-KR" altLang="en-US" dirty="0">
                <a:solidFill>
                  <a:schemeClr val="tx1">
                    <a:lumMod val="75000"/>
                    <a:lumOff val="25000"/>
                  </a:schemeClr>
                </a:solidFill>
                <a:latin typeface="+mn-ea"/>
              </a:rPr>
              <a:t>값 설정</a:t>
            </a:r>
            <a:r>
              <a:rPr lang="en-US" altLang="ko-KR" dirty="0">
                <a:solidFill>
                  <a:schemeClr val="tx1">
                    <a:lumMod val="75000"/>
                    <a:lumOff val="25000"/>
                  </a:schemeClr>
                </a:solidFill>
                <a:latin typeface="+mn-ea"/>
              </a:rPr>
              <a:t> </a:t>
            </a:r>
            <a:r>
              <a:rPr lang="ko-KR" altLang="en-US" dirty="0">
                <a:solidFill>
                  <a:schemeClr val="tx1">
                    <a:lumMod val="75000"/>
                    <a:lumOff val="25000"/>
                  </a:schemeClr>
                </a:solidFill>
                <a:latin typeface="+mn-ea"/>
              </a:rPr>
              <a:t>관련 기능</a:t>
            </a:r>
            <a:endParaRPr lang="en-US" altLang="ko-KR" dirty="0">
              <a:solidFill>
                <a:schemeClr val="tx1">
                  <a:lumMod val="75000"/>
                  <a:lumOff val="25000"/>
                </a:schemeClr>
              </a:solidFill>
              <a:latin typeface="+mn-ea"/>
            </a:endParaRPr>
          </a:p>
          <a:p>
            <a:pPr lvl="1"/>
            <a:r>
              <a:rPr lang="en-US" altLang="ko-KR" dirty="0">
                <a:solidFill>
                  <a:schemeClr val="tx1">
                    <a:lumMod val="95000"/>
                    <a:lumOff val="5000"/>
                  </a:schemeClr>
                </a:solidFill>
                <a:latin typeface="+mn-ea"/>
              </a:rPr>
              <a:t>MIN / MAX</a:t>
            </a:r>
          </a:p>
          <a:p>
            <a:pPr lvl="2"/>
            <a:r>
              <a:rPr lang="en-US" altLang="ko-KR" dirty="0">
                <a:solidFill>
                  <a:schemeClr val="tx1">
                    <a:lumMod val="95000"/>
                    <a:lumOff val="5000"/>
                  </a:schemeClr>
                </a:solidFill>
                <a:latin typeface="+mn-ea"/>
              </a:rPr>
              <a:t>default : </a:t>
            </a:r>
            <a:r>
              <a:rPr lang="ko-KR" altLang="en-US" dirty="0">
                <a:solidFill>
                  <a:schemeClr val="tx1">
                    <a:lumMod val="95000"/>
                    <a:lumOff val="5000"/>
                  </a:schemeClr>
                </a:solidFill>
                <a:latin typeface="+mn-ea"/>
              </a:rPr>
              <a:t>데이터의 최소</a:t>
            </a:r>
            <a:r>
              <a:rPr lang="en-US" altLang="ko-KR" dirty="0">
                <a:solidFill>
                  <a:schemeClr val="tx1">
                    <a:lumMod val="95000"/>
                    <a:lumOff val="5000"/>
                  </a:schemeClr>
                </a:solidFill>
                <a:latin typeface="+mn-ea"/>
              </a:rPr>
              <a:t>/</a:t>
            </a:r>
            <a:r>
              <a:rPr lang="ko-KR" altLang="en-US" dirty="0">
                <a:solidFill>
                  <a:schemeClr val="tx1">
                    <a:lumMod val="95000"/>
                    <a:lumOff val="5000"/>
                  </a:schemeClr>
                </a:solidFill>
                <a:latin typeface="+mn-ea"/>
              </a:rPr>
              <a:t>최대 값</a:t>
            </a:r>
            <a:endParaRPr lang="en-US" altLang="ko-KR" dirty="0">
              <a:solidFill>
                <a:schemeClr val="tx1">
                  <a:lumMod val="95000"/>
                  <a:lumOff val="5000"/>
                </a:schemeClr>
              </a:solidFill>
              <a:latin typeface="+mn-ea"/>
            </a:endParaRPr>
          </a:p>
          <a:p>
            <a:pPr lvl="2"/>
            <a:r>
              <a:rPr lang="ko-KR" altLang="en-US" dirty="0">
                <a:solidFill>
                  <a:schemeClr val="tx1">
                    <a:lumMod val="95000"/>
                    <a:lumOff val="5000"/>
                  </a:schemeClr>
                </a:solidFill>
                <a:latin typeface="+mn-ea"/>
              </a:rPr>
              <a:t>슬라이더 </a:t>
            </a:r>
            <a:r>
              <a:rPr lang="en-US" altLang="ko-KR" dirty="0">
                <a:solidFill>
                  <a:schemeClr val="tx1">
                    <a:lumMod val="95000"/>
                    <a:lumOff val="5000"/>
                  </a:schemeClr>
                </a:solidFill>
                <a:latin typeface="+mn-ea"/>
              </a:rPr>
              <a:t>UI</a:t>
            </a:r>
            <a:r>
              <a:rPr lang="ko-KR" altLang="en-US" dirty="0">
                <a:solidFill>
                  <a:schemeClr val="tx1">
                    <a:lumMod val="95000"/>
                    <a:lumOff val="5000"/>
                  </a:schemeClr>
                </a:solidFill>
                <a:latin typeface="+mn-ea"/>
              </a:rPr>
              <a:t>로 </a:t>
            </a:r>
            <a:r>
              <a:rPr lang="en-US" altLang="ko-KR" dirty="0">
                <a:solidFill>
                  <a:schemeClr val="tx1">
                    <a:lumMod val="95000"/>
                    <a:lumOff val="5000"/>
                  </a:schemeClr>
                </a:solidFill>
                <a:latin typeface="+mn-ea"/>
              </a:rPr>
              <a:t>D&amp;D</a:t>
            </a:r>
            <a:r>
              <a:rPr lang="ko-KR" altLang="en-US" dirty="0">
                <a:solidFill>
                  <a:schemeClr val="tx1">
                    <a:lumMod val="95000"/>
                    <a:lumOff val="5000"/>
                  </a:schemeClr>
                </a:solidFill>
                <a:latin typeface="+mn-ea"/>
              </a:rPr>
              <a:t> 하거나</a:t>
            </a:r>
            <a:r>
              <a:rPr lang="en-US" altLang="ko-KR" dirty="0">
                <a:solidFill>
                  <a:schemeClr val="tx1">
                    <a:lumMod val="95000"/>
                    <a:lumOff val="5000"/>
                  </a:schemeClr>
                </a:solidFill>
                <a:latin typeface="+mn-ea"/>
              </a:rPr>
              <a:t>,</a:t>
            </a:r>
            <a:r>
              <a:rPr lang="ko-KR" altLang="en-US" dirty="0">
                <a:solidFill>
                  <a:schemeClr val="tx1">
                    <a:lumMod val="95000"/>
                    <a:lumOff val="5000"/>
                  </a:schemeClr>
                </a:solidFill>
                <a:latin typeface="+mn-ea"/>
              </a:rPr>
              <a:t> 텍스트 인풋하여 값 변경 가능</a:t>
            </a:r>
            <a:endParaRPr lang="en-US" altLang="ko-KR" dirty="0">
              <a:solidFill>
                <a:schemeClr val="tx1">
                  <a:lumMod val="95000"/>
                  <a:lumOff val="5000"/>
                </a:schemeClr>
              </a:solidFill>
              <a:latin typeface="+mn-ea"/>
            </a:endParaRPr>
          </a:p>
          <a:p>
            <a:pPr lvl="3"/>
            <a:r>
              <a:rPr lang="ko-KR" altLang="en-US" dirty="0">
                <a:solidFill>
                  <a:prstClr val="black"/>
                </a:solidFill>
                <a:latin typeface="+mn-ea"/>
                <a:cs typeface="Nanum Gothic" charset="-127"/>
              </a:rPr>
              <a:t>입력 제한 사항 </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 숫자만 입력 가능</a:t>
            </a:r>
            <a:endParaRPr lang="en-US" altLang="ko-KR" dirty="0">
              <a:solidFill>
                <a:prstClr val="black"/>
              </a:solidFill>
              <a:latin typeface="+mn-ea"/>
              <a:cs typeface="Nanum Gothic" charset="-127"/>
            </a:endParaRPr>
          </a:p>
          <a:p>
            <a:pPr lvl="2"/>
            <a:r>
              <a:rPr lang="ko-KR" altLang="en-US" dirty="0">
                <a:solidFill>
                  <a:prstClr val="black"/>
                </a:solidFill>
                <a:latin typeface="+mn-ea"/>
                <a:cs typeface="Nanum Gothic" charset="-127"/>
              </a:rPr>
              <a:t>필터링할 값이 없는 경우</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 문구 표시</a:t>
            </a:r>
            <a:endParaRPr lang="en-US" altLang="ko-KR" dirty="0">
              <a:solidFill>
                <a:prstClr val="black"/>
              </a:solidFill>
              <a:latin typeface="+mn-ea"/>
              <a:cs typeface="Nanum Gothic" charset="-127"/>
            </a:endParaRPr>
          </a:p>
          <a:p>
            <a:pPr lvl="3"/>
            <a:r>
              <a:rPr lang="ko-KR" altLang="en-US" dirty="0">
                <a:solidFill>
                  <a:prstClr val="black"/>
                </a:solidFill>
                <a:latin typeface="+mn-ea"/>
                <a:cs typeface="Nanum Gothic" charset="-127"/>
              </a:rPr>
              <a:t>텍스트 인풋 박스 비활성</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 슬라이드 조정바 숨김</a:t>
            </a:r>
            <a:endParaRPr lang="en-US" altLang="ko-KR" dirty="0">
              <a:solidFill>
                <a:prstClr val="black"/>
              </a:solidFill>
              <a:latin typeface="+mn-ea"/>
              <a:cs typeface="Nanum Gothic" charset="-127"/>
            </a:endParaRPr>
          </a:p>
          <a:p>
            <a:pPr lvl="1"/>
            <a:r>
              <a:rPr lang="ko-KR" altLang="en-US" dirty="0">
                <a:solidFill>
                  <a:prstClr val="black"/>
                </a:solidFill>
                <a:latin typeface="+mn-ea"/>
                <a:cs typeface="Nanum Gothic" charset="-127"/>
              </a:rPr>
              <a:t>입력 가능 범위</a:t>
            </a:r>
            <a:endParaRPr lang="en-US" altLang="ko-KR" dirty="0">
              <a:solidFill>
                <a:prstClr val="black"/>
              </a:solidFill>
              <a:latin typeface="+mn-ea"/>
              <a:cs typeface="Nanum Gothic" charset="-127"/>
            </a:endParaRPr>
          </a:p>
          <a:p>
            <a:pPr lvl="2"/>
            <a:r>
              <a:rPr lang="ko-KR" altLang="en-US" dirty="0">
                <a:solidFill>
                  <a:prstClr val="black"/>
                </a:solidFill>
                <a:latin typeface="+mn-ea"/>
                <a:cs typeface="Nanum Gothic" charset="-127"/>
              </a:rPr>
              <a:t>데이터의 최소</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최대 값 정보 표시</a:t>
            </a:r>
            <a:endParaRPr lang="en-US" altLang="ko-KR" dirty="0">
              <a:solidFill>
                <a:prstClr val="black"/>
              </a:solidFill>
              <a:latin typeface="+mn-ea"/>
              <a:cs typeface="Nanum Gothic" charset="-127"/>
            </a:endParaRPr>
          </a:p>
          <a:p>
            <a:pPr lvl="2"/>
            <a:r>
              <a:rPr lang="ko-KR" altLang="en-US" dirty="0">
                <a:solidFill>
                  <a:prstClr val="black"/>
                </a:solidFill>
                <a:latin typeface="+mn-ea"/>
                <a:cs typeface="Nanum Gothic" charset="-127"/>
              </a:rPr>
              <a:t>필터링할 값이 없는 경우</a:t>
            </a:r>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 문구 표시</a:t>
            </a:r>
            <a:endParaRPr lang="en-US" altLang="ko-KR" dirty="0">
              <a:solidFill>
                <a:prstClr val="black"/>
              </a:solidFill>
              <a:latin typeface="+mn-ea"/>
              <a:cs typeface="Nanum Gothic" charset="-127"/>
            </a:endParaRPr>
          </a:p>
          <a:p>
            <a:pPr lvl="3"/>
            <a:r>
              <a:rPr lang="en-US" altLang="ko-KR" dirty="0">
                <a:solidFill>
                  <a:prstClr val="black"/>
                </a:solidFill>
                <a:latin typeface="+mn-ea"/>
                <a:cs typeface="Nanum Gothic" charset="-127"/>
              </a:rPr>
              <a:t>‘</a:t>
            </a:r>
            <a:r>
              <a:rPr lang="ko-KR" altLang="en-US" dirty="0">
                <a:solidFill>
                  <a:prstClr val="black"/>
                </a:solidFill>
                <a:latin typeface="+mn-ea"/>
                <a:cs typeface="Nanum Gothic" charset="-127"/>
              </a:rPr>
              <a:t>입력 가능 범위 없음</a:t>
            </a:r>
            <a:r>
              <a:rPr lang="en-US" altLang="ko-KR" dirty="0">
                <a:solidFill>
                  <a:prstClr val="black"/>
                </a:solidFill>
                <a:latin typeface="+mn-ea"/>
                <a:cs typeface="Nanum Gothic" charset="-127"/>
              </a:rPr>
              <a:t>’</a:t>
            </a:r>
          </a:p>
        </p:txBody>
      </p:sp>
      <p:sp>
        <p:nvSpPr>
          <p:cNvPr id="294" name="직사각형 293"/>
          <p:cNvSpPr/>
          <p:nvPr/>
        </p:nvSpPr>
        <p:spPr>
          <a:xfrm>
            <a:off x="311848" y="931783"/>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p>
        </p:txBody>
      </p:sp>
      <p:sp>
        <p:nvSpPr>
          <p:cNvPr id="298" name="모서리가 둥근 직사각형 297"/>
          <p:cNvSpPr/>
          <p:nvPr/>
        </p:nvSpPr>
        <p:spPr>
          <a:xfrm>
            <a:off x="2266600"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6">
                    <a:lumMod val="75000"/>
                  </a:schemeClr>
                </a:solidFill>
                <a:latin typeface="+mn-ea"/>
                <a:cs typeface="Nanum Gothic" charset="-127"/>
              </a:rPr>
              <a:t>Measure</a:t>
            </a:r>
            <a:endParaRPr lang="ko-KR" altLang="en-US" sz="400" b="1" dirty="0">
              <a:solidFill>
                <a:schemeClr val="accent6">
                  <a:lumMod val="75000"/>
                </a:schemeClr>
              </a:solidFill>
              <a:latin typeface="+mn-ea"/>
              <a:cs typeface="Nanum Gothic" charset="-127"/>
            </a:endParaRPr>
          </a:p>
        </p:txBody>
      </p:sp>
      <p:sp>
        <p:nvSpPr>
          <p:cNvPr id="299" name="모서리가 둥근 직사각형 298"/>
          <p:cNvSpPr/>
          <p:nvPr/>
        </p:nvSpPr>
        <p:spPr>
          <a:xfrm>
            <a:off x="2629146"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err="1">
                <a:solidFill>
                  <a:schemeClr val="accent6">
                    <a:lumMod val="75000"/>
                  </a:schemeClr>
                </a:solidFill>
                <a:latin typeface="+mn-ea"/>
                <a:cs typeface="Nanum Gothic" charset="-127"/>
              </a:rPr>
              <a:t>Int</a:t>
            </a:r>
            <a:endParaRPr lang="ko-KR" altLang="en-US" sz="400" b="1" dirty="0">
              <a:solidFill>
                <a:schemeClr val="accent6">
                  <a:lumMod val="75000"/>
                </a:schemeClr>
              </a:solidFill>
              <a:latin typeface="+mn-ea"/>
              <a:cs typeface="Nanum Gothic" charset="-127"/>
            </a:endParaRPr>
          </a:p>
        </p:txBody>
      </p:sp>
      <p:sp>
        <p:nvSpPr>
          <p:cNvPr id="300" name="제목 2"/>
          <p:cNvSpPr txBox="1">
            <a:spLocks/>
          </p:cNvSpPr>
          <p:nvPr/>
        </p:nvSpPr>
        <p:spPr bwMode="auto">
          <a:xfrm>
            <a:off x="2968638"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301" name="그룹 300"/>
          <p:cNvGrpSpPr/>
          <p:nvPr/>
        </p:nvGrpSpPr>
        <p:grpSpPr>
          <a:xfrm>
            <a:off x="3209474" y="943710"/>
            <a:ext cx="445240" cy="111608"/>
            <a:chOff x="1482525" y="4435689"/>
            <a:chExt cx="445240" cy="111608"/>
          </a:xfrm>
        </p:grpSpPr>
        <p:sp>
          <p:nvSpPr>
            <p:cNvPr id="302" name="직사각형 301"/>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303"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177" name="모서리가 둥근 직사각형 58"/>
          <p:cNvSpPr/>
          <p:nvPr/>
        </p:nvSpPr>
        <p:spPr>
          <a:xfrm>
            <a:off x="3938270" y="3049366"/>
            <a:ext cx="1697705"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lstStyle/>
          <a:p>
            <a:pPr>
              <a:lnSpc>
                <a:spcPct val="150000"/>
              </a:lnSpc>
            </a:pPr>
            <a:r>
              <a:rPr lang="ko-KR" altLang="en-US" sz="600" b="1" dirty="0">
                <a:solidFill>
                  <a:schemeClr val="tx1">
                    <a:lumMod val="75000"/>
                    <a:lumOff val="25000"/>
                  </a:schemeClr>
                </a:solidFill>
                <a:latin typeface="+mn-ea"/>
                <a:cs typeface="Nanum Gothic" charset="-127"/>
              </a:rPr>
              <a:t>필터링할 값이 없을 경우</a:t>
            </a:r>
            <a:endParaRPr lang="en-US" altLang="ko-KR" sz="600" b="1" dirty="0">
              <a:solidFill>
                <a:schemeClr val="tx1">
                  <a:lumMod val="75000"/>
                  <a:lumOff val="25000"/>
                </a:schemeClr>
              </a:solidFill>
              <a:latin typeface="+mn-ea"/>
              <a:cs typeface="Nanum Gothic" charset="-127"/>
            </a:endParaRPr>
          </a:p>
        </p:txBody>
      </p:sp>
      <p:sp>
        <p:nvSpPr>
          <p:cNvPr id="182" name="직사각형 181"/>
          <p:cNvSpPr/>
          <p:nvPr/>
        </p:nvSpPr>
        <p:spPr>
          <a:xfrm>
            <a:off x="4292586" y="916750"/>
            <a:ext cx="1122067" cy="180425"/>
          </a:xfrm>
          <a:prstGeom prst="rect">
            <a:avLst/>
          </a:prstGeom>
          <a:noFill/>
        </p:spPr>
        <p:txBody>
          <a:bodyPr wrap="square" lIns="36000" tIns="36000" rIns="36000" bIns="36000">
            <a:spAutoFit/>
          </a:bodyPr>
          <a:lstStyle/>
          <a:p>
            <a:pPr>
              <a:buClr>
                <a:srgbClr val="336699"/>
              </a:buClr>
            </a:pPr>
            <a:r>
              <a:rPr lang="en-US" altLang="ko-KR" sz="700" dirty="0">
                <a:solidFill>
                  <a:prstClr val="black"/>
                </a:solidFill>
                <a:latin typeface="+mn-ea"/>
                <a:cs typeface="Nanum Gothic" charset="-127"/>
              </a:rPr>
              <a:t>Measure column name</a:t>
            </a:r>
            <a:endParaRPr lang="en-US" altLang="ko-KR" sz="700" b="1" dirty="0">
              <a:solidFill>
                <a:prstClr val="black"/>
              </a:solidFill>
              <a:latin typeface="+mn-ea"/>
              <a:cs typeface="Nanum Gothic" charset="-127"/>
            </a:endParaRPr>
          </a:p>
        </p:txBody>
      </p:sp>
      <p:grpSp>
        <p:nvGrpSpPr>
          <p:cNvPr id="183" name="그룹 182"/>
          <p:cNvGrpSpPr/>
          <p:nvPr/>
        </p:nvGrpSpPr>
        <p:grpSpPr>
          <a:xfrm>
            <a:off x="4449840" y="2662213"/>
            <a:ext cx="2635916" cy="284559"/>
            <a:chOff x="2958860" y="4572000"/>
            <a:chExt cx="3036498" cy="327804"/>
          </a:xfrm>
        </p:grpSpPr>
        <p:pic>
          <p:nvPicPr>
            <p:cNvPr id="184" name="그림 183"/>
            <p:cNvPicPr>
              <a:picLocks noChangeAspect="1"/>
            </p:cNvPicPr>
            <p:nvPr/>
          </p:nvPicPr>
          <p:blipFill rotWithShape="1">
            <a:blip r:embed="rId8">
              <a:extLst>
                <a:ext uri="{28A0092B-C50C-407E-A947-70E740481C1C}">
                  <a14:useLocalDpi xmlns:a14="http://schemas.microsoft.com/office/drawing/2010/main" val="0"/>
                </a:ext>
              </a:extLst>
            </a:blip>
            <a:srcRect l="33887" t="65765" r="33590" b="29268"/>
            <a:stretch/>
          </p:blipFill>
          <p:spPr>
            <a:xfrm>
              <a:off x="2958860" y="4572000"/>
              <a:ext cx="3036498" cy="327804"/>
            </a:xfrm>
            <a:prstGeom prst="rect">
              <a:avLst/>
            </a:prstGeom>
          </p:spPr>
        </p:pic>
        <p:grpSp>
          <p:nvGrpSpPr>
            <p:cNvPr id="185" name="그룹 184"/>
            <p:cNvGrpSpPr/>
            <p:nvPr/>
          </p:nvGrpSpPr>
          <p:grpSpPr>
            <a:xfrm>
              <a:off x="3308320" y="4635650"/>
              <a:ext cx="2335049" cy="198223"/>
              <a:chOff x="3308320" y="4635650"/>
              <a:chExt cx="2335049" cy="198223"/>
            </a:xfrm>
          </p:grpSpPr>
          <p:sp>
            <p:nvSpPr>
              <p:cNvPr id="186" name="직사각형 185"/>
              <p:cNvSpPr/>
              <p:nvPr/>
            </p:nvSpPr>
            <p:spPr>
              <a:xfrm>
                <a:off x="4782080" y="4635650"/>
                <a:ext cx="861289"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mn-ea"/>
                    <a:cs typeface="Nanum Gothic" charset="-127"/>
                  </a:rPr>
                  <a:t>Done</a:t>
                </a:r>
                <a:endParaRPr kumimoji="1" lang="ko-KR" altLang="en-US" sz="600" dirty="0">
                  <a:solidFill>
                    <a:schemeClr val="bg1"/>
                  </a:solidFill>
                  <a:latin typeface="+mn-ea"/>
                  <a:cs typeface="Nanum Gothic" charset="-127"/>
                </a:endParaRPr>
              </a:p>
            </p:txBody>
          </p:sp>
          <p:sp>
            <p:nvSpPr>
              <p:cNvPr id="187" name="직사각형 186"/>
              <p:cNvSpPr/>
              <p:nvPr/>
            </p:nvSpPr>
            <p:spPr>
              <a:xfrm>
                <a:off x="3308320" y="4635650"/>
                <a:ext cx="861289"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mn-ea"/>
                    <a:cs typeface="Nanum Gothic" charset="-127"/>
                  </a:rPr>
                  <a:t>Cancel</a:t>
                </a:r>
                <a:endParaRPr kumimoji="1" lang="ko-KR" altLang="en-US" sz="600" dirty="0">
                  <a:solidFill>
                    <a:schemeClr val="tx1">
                      <a:lumMod val="75000"/>
                      <a:lumOff val="25000"/>
                    </a:schemeClr>
                  </a:solidFill>
                  <a:latin typeface="+mn-ea"/>
                  <a:cs typeface="Nanum Gothic" charset="-127"/>
                </a:endParaRPr>
              </a:p>
            </p:txBody>
          </p:sp>
        </p:grpSp>
      </p:grpSp>
      <p:cxnSp>
        <p:nvCxnSpPr>
          <p:cNvPr id="198" name="직선 연결선[R] 197"/>
          <p:cNvCxnSpPr/>
          <p:nvPr/>
        </p:nvCxnSpPr>
        <p:spPr>
          <a:xfrm>
            <a:off x="4036920" y="1135975"/>
            <a:ext cx="34641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9" name="직사각형 198"/>
          <p:cNvSpPr/>
          <p:nvPr/>
        </p:nvSpPr>
        <p:spPr>
          <a:xfrm>
            <a:off x="4079287" y="931783"/>
            <a:ext cx="146758" cy="146758"/>
          </a:xfrm>
          <a:prstGeom prst="rect">
            <a:avLst/>
          </a:prstGeom>
          <a:solidFill>
            <a:schemeClr val="bg1">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ko-KR" sz="600" dirty="0">
                <a:solidFill>
                  <a:schemeClr val="bg1"/>
                </a:solidFill>
                <a:latin typeface="+mn-ea"/>
                <a:cs typeface="Nanum Gothic" charset="-127"/>
              </a:rPr>
              <a:t>#.#</a:t>
            </a:r>
          </a:p>
        </p:txBody>
      </p:sp>
      <p:sp>
        <p:nvSpPr>
          <p:cNvPr id="200" name="모서리가 둥근 직사각형 199"/>
          <p:cNvSpPr/>
          <p:nvPr/>
        </p:nvSpPr>
        <p:spPr>
          <a:xfrm>
            <a:off x="6034039"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accent6">
                    <a:lumMod val="75000"/>
                  </a:schemeClr>
                </a:solidFill>
                <a:latin typeface="+mn-ea"/>
                <a:cs typeface="Nanum Gothic" charset="-127"/>
              </a:rPr>
              <a:t>Measure</a:t>
            </a:r>
            <a:endParaRPr lang="ko-KR" altLang="en-US" sz="400" b="1" dirty="0">
              <a:solidFill>
                <a:schemeClr val="accent6">
                  <a:lumMod val="75000"/>
                </a:schemeClr>
              </a:solidFill>
              <a:latin typeface="+mn-ea"/>
              <a:cs typeface="Nanum Gothic" charset="-127"/>
            </a:endParaRPr>
          </a:p>
        </p:txBody>
      </p:sp>
      <p:sp>
        <p:nvSpPr>
          <p:cNvPr id="201" name="모서리가 둥근 직사각형 200"/>
          <p:cNvSpPr/>
          <p:nvPr/>
        </p:nvSpPr>
        <p:spPr>
          <a:xfrm>
            <a:off x="6396585" y="953343"/>
            <a:ext cx="280697" cy="105130"/>
          </a:xfrm>
          <a:prstGeom prst="roundRect">
            <a:avLst>
              <a:gd name="adj" fmla="val 18668"/>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err="1">
                <a:solidFill>
                  <a:schemeClr val="accent6">
                    <a:lumMod val="75000"/>
                  </a:schemeClr>
                </a:solidFill>
                <a:latin typeface="+mn-ea"/>
                <a:cs typeface="Nanum Gothic" charset="-127"/>
              </a:rPr>
              <a:t>Int</a:t>
            </a:r>
            <a:endParaRPr lang="ko-KR" altLang="en-US" sz="400" b="1" dirty="0">
              <a:solidFill>
                <a:schemeClr val="accent6">
                  <a:lumMod val="75000"/>
                </a:schemeClr>
              </a:solidFill>
              <a:latin typeface="+mn-ea"/>
              <a:cs typeface="Nanum Gothic" charset="-127"/>
            </a:endParaRPr>
          </a:p>
        </p:txBody>
      </p:sp>
      <p:sp>
        <p:nvSpPr>
          <p:cNvPr id="202" name="제목 2"/>
          <p:cNvSpPr txBox="1">
            <a:spLocks/>
          </p:cNvSpPr>
          <p:nvPr/>
        </p:nvSpPr>
        <p:spPr bwMode="auto">
          <a:xfrm>
            <a:off x="6736077" y="943710"/>
            <a:ext cx="217993"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a:solidFill>
                  <a:srgbClr val="00B0F0"/>
                </a:solidFill>
                <a:latin typeface="+mn-ea"/>
                <a:ea typeface="+mn-ea"/>
                <a:cs typeface="Nanum Gothic" charset="-127"/>
              </a:rPr>
              <a:t>Global.</a:t>
            </a:r>
            <a:endParaRPr lang="en-US" altLang="ko-KR" sz="300" i="1" dirty="0">
              <a:solidFill>
                <a:srgbClr val="00B0F0"/>
              </a:solidFill>
              <a:latin typeface="+mn-ea"/>
              <a:ea typeface="+mn-ea"/>
              <a:cs typeface="Nanum Gothic" charset="-127"/>
            </a:endParaRPr>
          </a:p>
        </p:txBody>
      </p:sp>
      <p:grpSp>
        <p:nvGrpSpPr>
          <p:cNvPr id="203" name="그룹 202"/>
          <p:cNvGrpSpPr/>
          <p:nvPr/>
        </p:nvGrpSpPr>
        <p:grpSpPr>
          <a:xfrm>
            <a:off x="6976913" y="943710"/>
            <a:ext cx="445240" cy="111608"/>
            <a:chOff x="1482525" y="4435689"/>
            <a:chExt cx="445240" cy="111608"/>
          </a:xfrm>
        </p:grpSpPr>
        <p:sp>
          <p:nvSpPr>
            <p:cNvPr id="204" name="직사각형 203"/>
            <p:cNvSpPr/>
            <p:nvPr/>
          </p:nvSpPr>
          <p:spPr>
            <a:xfrm>
              <a:off x="1865110" y="4468319"/>
              <a:ext cx="62655" cy="50715"/>
            </a:xfrm>
            <a:prstGeom prst="rect">
              <a:avLst/>
            </a:prstGeom>
            <a:solidFill>
              <a:schemeClr val="tx1">
                <a:lumMod val="50000"/>
                <a:lumOff val="50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ko-KR" sz="400" b="1" dirty="0">
                  <a:solidFill>
                    <a:prstClr val="white"/>
                  </a:solidFill>
                  <a:latin typeface="+mn-ea"/>
                  <a:cs typeface="Nanum Gothic" charset="-127"/>
                </a:rPr>
                <a:t>1</a:t>
              </a:r>
              <a:endParaRPr kumimoji="1" lang="ko-KR" altLang="en-US" sz="400" b="1" dirty="0">
                <a:solidFill>
                  <a:prstClr val="white"/>
                </a:solidFill>
                <a:latin typeface="+mn-ea"/>
                <a:cs typeface="Nanum Gothic" charset="-127"/>
              </a:endParaRPr>
            </a:p>
          </p:txBody>
        </p:sp>
        <p:sp>
          <p:nvSpPr>
            <p:cNvPr id="205" name="제목 2"/>
            <p:cNvSpPr txBox="1">
              <a:spLocks/>
            </p:cNvSpPr>
            <p:nvPr/>
          </p:nvSpPr>
          <p:spPr bwMode="auto">
            <a:xfrm>
              <a:off x="1482525" y="4435689"/>
              <a:ext cx="397951" cy="111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buClr>
                  <a:srgbClr val="336699"/>
                </a:buClr>
              </a:pPr>
              <a:r>
                <a:rPr lang="en-US" altLang="ko-KR" sz="500" i="1" dirty="0" err="1">
                  <a:solidFill>
                    <a:srgbClr val="00B050"/>
                  </a:solidFill>
                  <a:latin typeface="+mn-ea"/>
                  <a:ea typeface="+mn-ea"/>
                  <a:cs typeface="Nanum Gothic" charset="-127"/>
                </a:rPr>
                <a:t>Recommand</a:t>
              </a:r>
              <a:r>
                <a:rPr lang="en-US" altLang="ko-KR" sz="500" i="1" dirty="0">
                  <a:solidFill>
                    <a:srgbClr val="00B050"/>
                  </a:solidFill>
                  <a:latin typeface="+mn-ea"/>
                  <a:ea typeface="+mn-ea"/>
                  <a:cs typeface="Nanum Gothic" charset="-127"/>
                </a:rPr>
                <a:t>.</a:t>
              </a:r>
              <a:endParaRPr lang="en-US" altLang="ko-KR" sz="300" i="1" dirty="0">
                <a:solidFill>
                  <a:srgbClr val="00B050"/>
                </a:solidFill>
                <a:latin typeface="+mn-ea"/>
                <a:ea typeface="+mn-ea"/>
                <a:cs typeface="Nanum Gothic" charset="-127"/>
              </a:endParaRPr>
            </a:p>
          </p:txBody>
        </p:sp>
      </p:gr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84</a:t>
            </a:fld>
            <a:endParaRPr lang="ko-KR" altLang="en-US" dirty="0">
              <a:solidFill>
                <a:prstClr val="white">
                  <a:lumMod val="50000"/>
                </a:prstClr>
              </a:solidFill>
              <a:latin typeface="+mn-ea"/>
              <a:ea typeface="+mn-ea"/>
            </a:endParaRPr>
          </a:p>
        </p:txBody>
      </p:sp>
      <p:grpSp>
        <p:nvGrpSpPr>
          <p:cNvPr id="96" name="그룹 95"/>
          <p:cNvGrpSpPr/>
          <p:nvPr/>
        </p:nvGrpSpPr>
        <p:grpSpPr>
          <a:xfrm>
            <a:off x="559074" y="1818578"/>
            <a:ext cx="2801800" cy="359982"/>
            <a:chOff x="349351" y="3726440"/>
            <a:chExt cx="1302015" cy="255793"/>
          </a:xfrm>
        </p:grpSpPr>
        <p:grpSp>
          <p:nvGrpSpPr>
            <p:cNvPr id="118" name="그룹 117"/>
            <p:cNvGrpSpPr/>
            <p:nvPr/>
          </p:nvGrpSpPr>
          <p:grpSpPr>
            <a:xfrm rot="10800000">
              <a:off x="352636" y="3892977"/>
              <a:ext cx="1298730" cy="89256"/>
              <a:chOff x="6962553" y="5600669"/>
              <a:chExt cx="2670967" cy="183564"/>
            </a:xfrm>
          </p:grpSpPr>
          <p:sp>
            <p:nvSpPr>
              <p:cNvPr id="121" name="Track"/>
              <p:cNvSpPr>
                <a:spLocks/>
              </p:cNvSpPr>
              <p:nvPr>
                <p:custDataLst>
                  <p:tags r:id="rId2"/>
                </p:custDataLst>
              </p:nvPr>
            </p:nvSpPr>
            <p:spPr bwMode="auto">
              <a:xfrm>
                <a:off x="6962553" y="5658728"/>
                <a:ext cx="2670967" cy="67449"/>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22" name="Track"/>
              <p:cNvSpPr>
                <a:spLocks/>
              </p:cNvSpPr>
              <p:nvPr>
                <p:custDataLst>
                  <p:tags r:id="rId3"/>
                </p:custDataLst>
              </p:nvPr>
            </p:nvSpPr>
            <p:spPr bwMode="auto">
              <a:xfrm>
                <a:off x="7461733" y="5632160"/>
                <a:ext cx="1452728" cy="94026"/>
              </a:xfrm>
              <a:prstGeom prst="roundRect">
                <a:avLst/>
              </a:prstGeom>
              <a:solidFill>
                <a:schemeClr val="bg1">
                  <a:lumMod val="85000"/>
                </a:schemeClr>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23" name="Slider Thumb"/>
              <p:cNvSpPr>
                <a:spLocks/>
              </p:cNvSpPr>
              <p:nvPr>
                <p:custDataLst>
                  <p:tags r:id="rId4"/>
                </p:custDataLst>
              </p:nvPr>
            </p:nvSpPr>
            <p:spPr bwMode="auto">
              <a:xfrm>
                <a:off x="8820435"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24" name="Slider Thumb"/>
              <p:cNvSpPr>
                <a:spLocks/>
              </p:cNvSpPr>
              <p:nvPr>
                <p:custDataLst>
                  <p:tags r:id="rId5"/>
                </p:custDataLst>
              </p:nvPr>
            </p:nvSpPr>
            <p:spPr bwMode="auto">
              <a:xfrm>
                <a:off x="7364312" y="5600669"/>
                <a:ext cx="94026" cy="183564"/>
              </a:xfrm>
              <a:prstGeom prst="roundRect">
                <a:avLst/>
              </a:prstGeom>
              <a:solidFill>
                <a:srgbClr val="D9D9D9"/>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grpSp>
        <p:sp>
          <p:nvSpPr>
            <p:cNvPr id="119" name="모서리가 둥근 직사각형 45"/>
            <p:cNvSpPr/>
            <p:nvPr/>
          </p:nvSpPr>
          <p:spPr>
            <a:xfrm>
              <a:off x="1180332"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8000</a:t>
              </a:r>
              <a:endParaRPr lang="ko-KR" altLang="en-US" sz="600" dirty="0">
                <a:solidFill>
                  <a:prstClr val="white">
                    <a:lumMod val="50000"/>
                  </a:prstClr>
                </a:solidFill>
                <a:latin typeface="+mn-ea"/>
              </a:endParaRPr>
            </a:p>
          </p:txBody>
        </p:sp>
        <p:sp>
          <p:nvSpPr>
            <p:cNvPr id="120" name="모서리가 둥근 직사각형 45"/>
            <p:cNvSpPr/>
            <p:nvPr/>
          </p:nvSpPr>
          <p:spPr>
            <a:xfrm>
              <a:off x="349351" y="3726440"/>
              <a:ext cx="471034" cy="132896"/>
            </a:xfrm>
            <a:prstGeom prst="round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r>
                <a:rPr lang="en-US" altLang="ko-KR" sz="600" dirty="0">
                  <a:solidFill>
                    <a:prstClr val="white">
                      <a:lumMod val="50000"/>
                    </a:prstClr>
                  </a:solidFill>
                  <a:latin typeface="+mn-ea"/>
                </a:rPr>
                <a:t>2000.001</a:t>
              </a:r>
              <a:endParaRPr lang="ko-KR" altLang="en-US" sz="600" dirty="0">
                <a:solidFill>
                  <a:prstClr val="white">
                    <a:lumMod val="50000"/>
                  </a:prstClr>
                </a:solidFill>
                <a:latin typeface="+mn-ea"/>
              </a:endParaRPr>
            </a:p>
          </p:txBody>
        </p:sp>
      </p:grpSp>
      <p:sp>
        <p:nvSpPr>
          <p:cNvPr id="135" name="제목 2"/>
          <p:cNvSpPr txBox="1">
            <a:spLocks/>
          </p:cNvSpPr>
          <p:nvPr/>
        </p:nvSpPr>
        <p:spPr bwMode="auto">
          <a:xfrm>
            <a:off x="2992240" y="1668306"/>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Maximum</a:t>
            </a:r>
          </a:p>
        </p:txBody>
      </p:sp>
      <p:sp>
        <p:nvSpPr>
          <p:cNvPr id="136" name="제목 2"/>
          <p:cNvSpPr txBox="1">
            <a:spLocks/>
          </p:cNvSpPr>
          <p:nvPr/>
        </p:nvSpPr>
        <p:spPr bwMode="auto">
          <a:xfrm>
            <a:off x="576803" y="1678586"/>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Minimum</a:t>
            </a:r>
          </a:p>
        </p:txBody>
      </p:sp>
      <p:sp>
        <p:nvSpPr>
          <p:cNvPr id="137" name="제목 2"/>
          <p:cNvSpPr txBox="1">
            <a:spLocks/>
          </p:cNvSpPr>
          <p:nvPr/>
        </p:nvSpPr>
        <p:spPr bwMode="auto">
          <a:xfrm>
            <a:off x="538581" y="2235854"/>
            <a:ext cx="2090565" cy="206337"/>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prstClr val="black">
                    <a:lumMod val="50000"/>
                    <a:lumOff val="50000"/>
                  </a:prstClr>
                </a:solidFill>
                <a:latin typeface="+mn-ea"/>
                <a:ea typeface="+mn-ea"/>
                <a:cs typeface="Calibri" pitchFamily="34" charset="0"/>
              </a:rPr>
              <a:t>Available input range</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0.1234</a:t>
            </a:r>
            <a:r>
              <a:rPr lang="en-US" altLang="ko-KR" sz="600" dirty="0">
                <a:solidFill>
                  <a:prstClr val="black">
                    <a:lumMod val="50000"/>
                    <a:lumOff val="50000"/>
                  </a:prstClr>
                </a:solidFill>
                <a:latin typeface="+mn-ea"/>
                <a:ea typeface="+mn-ea"/>
              </a:rPr>
              <a:t>  </a:t>
            </a:r>
            <a:r>
              <a:rPr lang="en-US" altLang="ko-KR" sz="600" dirty="0">
                <a:solidFill>
                  <a:prstClr val="black">
                    <a:lumMod val="50000"/>
                    <a:lumOff val="50000"/>
                  </a:prstClr>
                </a:solidFill>
                <a:latin typeface="+mn-ea"/>
                <a:ea typeface="+mn-ea"/>
                <a:cs typeface="Calibri" pitchFamily="34" charset="0"/>
              </a:rPr>
              <a:t>~  9876.32</a:t>
            </a:r>
            <a:endParaRPr lang="en-US" altLang="ko-KR" sz="600" dirty="0">
              <a:solidFill>
                <a:prstClr val="black">
                  <a:lumMod val="50000"/>
                  <a:lumOff val="50000"/>
                </a:prstClr>
              </a:solidFill>
              <a:latin typeface="+mn-ea"/>
              <a:ea typeface="+mn-ea"/>
            </a:endParaRPr>
          </a:p>
        </p:txBody>
      </p:sp>
      <p:sp>
        <p:nvSpPr>
          <p:cNvPr id="138" name="모서리가 둥근 직사각형 58"/>
          <p:cNvSpPr/>
          <p:nvPr/>
        </p:nvSpPr>
        <p:spPr>
          <a:xfrm>
            <a:off x="392071" y="1441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dirty="0">
                <a:solidFill>
                  <a:schemeClr val="tx1"/>
                </a:solidFill>
                <a:latin typeface="+mn-ea"/>
                <a:cs typeface="Nanum Gothic" charset="-127"/>
              </a:rPr>
              <a:t>Value range</a:t>
            </a:r>
          </a:p>
        </p:txBody>
      </p:sp>
      <p:grpSp>
        <p:nvGrpSpPr>
          <p:cNvPr id="139" name="그룹 138"/>
          <p:cNvGrpSpPr/>
          <p:nvPr/>
        </p:nvGrpSpPr>
        <p:grpSpPr>
          <a:xfrm>
            <a:off x="4292586" y="1818581"/>
            <a:ext cx="2801800" cy="320293"/>
            <a:chOff x="349351" y="3726440"/>
            <a:chExt cx="1302015" cy="227591"/>
          </a:xfrm>
        </p:grpSpPr>
        <p:sp>
          <p:nvSpPr>
            <p:cNvPr id="143" name="Track"/>
            <p:cNvSpPr>
              <a:spLocks/>
            </p:cNvSpPr>
            <p:nvPr>
              <p:custDataLst>
                <p:tags r:id="rId1"/>
              </p:custDataLst>
            </p:nvPr>
          </p:nvSpPr>
          <p:spPr bwMode="auto">
            <a:xfrm rot="10800000">
              <a:off x="352636" y="3921235"/>
              <a:ext cx="1298730" cy="32796"/>
            </a:xfrm>
            <a:prstGeom prst="roundRect">
              <a:avLst/>
            </a:prstGeom>
            <a:solidFill>
              <a:schemeClr val="bg1"/>
            </a:solidFill>
            <a:ln w="6350" cap="flat" cmpd="sng" algn="ctr">
              <a:solidFill>
                <a:srgbClr val="333333"/>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prstClr val="white"/>
                </a:solidFill>
                <a:latin typeface="+mn-ea"/>
              </a:endParaRPr>
            </a:p>
          </p:txBody>
        </p:sp>
        <p:sp>
          <p:nvSpPr>
            <p:cNvPr id="141" name="모서리가 둥근 직사각형 45"/>
            <p:cNvSpPr/>
            <p:nvPr/>
          </p:nvSpPr>
          <p:spPr>
            <a:xfrm>
              <a:off x="1180332" y="3726440"/>
              <a:ext cx="471034" cy="132896"/>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endParaRPr lang="ko-KR" altLang="en-US" sz="600" dirty="0">
                <a:solidFill>
                  <a:prstClr val="white">
                    <a:lumMod val="50000"/>
                  </a:prstClr>
                </a:solidFill>
                <a:latin typeface="+mn-ea"/>
              </a:endParaRPr>
            </a:p>
          </p:txBody>
        </p:sp>
        <p:sp>
          <p:nvSpPr>
            <p:cNvPr id="142" name="모서리가 둥근 직사각형 45"/>
            <p:cNvSpPr/>
            <p:nvPr/>
          </p:nvSpPr>
          <p:spPr>
            <a:xfrm>
              <a:off x="349351" y="3726440"/>
              <a:ext cx="471034" cy="132896"/>
            </a:xfrm>
            <a:prstGeom prst="roundRect">
              <a:avLst/>
            </a:prstGeom>
            <a:solidFill>
              <a:schemeClr val="bg1">
                <a:lumMod val="9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r"/>
              <a:endParaRPr lang="ko-KR" altLang="en-US" sz="600" dirty="0">
                <a:solidFill>
                  <a:prstClr val="white">
                    <a:lumMod val="50000"/>
                  </a:prstClr>
                </a:solidFill>
                <a:latin typeface="+mn-ea"/>
              </a:endParaRPr>
            </a:p>
          </p:txBody>
        </p:sp>
      </p:grpSp>
      <p:sp>
        <p:nvSpPr>
          <p:cNvPr id="147" name="제목 2"/>
          <p:cNvSpPr txBox="1">
            <a:spLocks/>
          </p:cNvSpPr>
          <p:nvPr/>
        </p:nvSpPr>
        <p:spPr bwMode="auto">
          <a:xfrm>
            <a:off x="6725752" y="1668306"/>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Maximum</a:t>
            </a:r>
          </a:p>
        </p:txBody>
      </p:sp>
      <p:sp>
        <p:nvSpPr>
          <p:cNvPr id="148" name="제목 2"/>
          <p:cNvSpPr txBox="1">
            <a:spLocks/>
          </p:cNvSpPr>
          <p:nvPr/>
        </p:nvSpPr>
        <p:spPr bwMode="auto">
          <a:xfrm>
            <a:off x="4310315" y="1678586"/>
            <a:ext cx="359347" cy="139989"/>
          </a:xfrm>
          <a:prstGeom prst="rect">
            <a:avLst/>
          </a:prstGeom>
          <a:noFill/>
          <a:ln w="3175">
            <a:noFill/>
          </a:ln>
          <a:extLst/>
        </p:spPr>
        <p:txBody>
          <a:bodyPr wrap="none" lIns="0" tIns="0" rIns="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latinLnBrk="1">
              <a:buClr>
                <a:srgbClr val="336699"/>
              </a:buClr>
            </a:pPr>
            <a:r>
              <a:rPr lang="en-US" altLang="ko-KR" sz="600" dirty="0">
                <a:solidFill>
                  <a:schemeClr val="tx1">
                    <a:lumMod val="50000"/>
                    <a:lumOff val="50000"/>
                  </a:schemeClr>
                </a:solidFill>
                <a:latin typeface="+mn-ea"/>
                <a:ea typeface="+mn-ea"/>
                <a:cs typeface="Nanum Gothic" charset="-127"/>
              </a:rPr>
              <a:t>Minimum</a:t>
            </a:r>
          </a:p>
        </p:txBody>
      </p:sp>
      <p:sp>
        <p:nvSpPr>
          <p:cNvPr id="149" name="제목 2"/>
          <p:cNvSpPr txBox="1">
            <a:spLocks/>
          </p:cNvSpPr>
          <p:nvPr/>
        </p:nvSpPr>
        <p:spPr bwMode="auto">
          <a:xfrm>
            <a:off x="4272093" y="2235854"/>
            <a:ext cx="2090565" cy="206337"/>
          </a:xfrm>
          <a:prstGeom prst="rect">
            <a:avLst/>
          </a:prstGeom>
          <a:solidFill>
            <a:schemeClr val="bg1"/>
          </a:solidFill>
          <a:ln>
            <a:noFill/>
          </a:ln>
          <a:extLst/>
        </p:spPr>
        <p:txBody>
          <a:bodyPr lIns="0" tIns="0" rIns="0" bIns="0" anchor="ctr">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15000"/>
              </a:lnSpc>
              <a:buClr>
                <a:srgbClr val="336699"/>
              </a:buClr>
            </a:pPr>
            <a:r>
              <a:rPr lang="en-US" altLang="ko-KR" sz="600" dirty="0">
                <a:solidFill>
                  <a:prstClr val="black">
                    <a:lumMod val="50000"/>
                    <a:lumOff val="50000"/>
                  </a:prstClr>
                </a:solidFill>
                <a:latin typeface="+mn-ea"/>
                <a:ea typeface="+mn-ea"/>
                <a:cs typeface="Calibri" pitchFamily="34" charset="0"/>
              </a:rPr>
              <a:t>Available input range</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a:t>
            </a:r>
            <a:r>
              <a:rPr lang="ko-KR" altLang="en-US" sz="600" dirty="0">
                <a:solidFill>
                  <a:prstClr val="black">
                    <a:lumMod val="50000"/>
                    <a:lumOff val="50000"/>
                  </a:prstClr>
                </a:solidFill>
                <a:latin typeface="+mn-ea"/>
                <a:ea typeface="+mn-ea"/>
                <a:cs typeface="Calibri" pitchFamily="34" charset="0"/>
              </a:rPr>
              <a:t> </a:t>
            </a:r>
            <a:r>
              <a:rPr lang="en-US" altLang="ko-KR" sz="600" dirty="0">
                <a:solidFill>
                  <a:prstClr val="black">
                    <a:lumMod val="50000"/>
                    <a:lumOff val="50000"/>
                  </a:prstClr>
                </a:solidFill>
                <a:latin typeface="+mn-ea"/>
                <a:ea typeface="+mn-ea"/>
                <a:cs typeface="Calibri" pitchFamily="34" charset="0"/>
              </a:rPr>
              <a:t> None</a:t>
            </a:r>
            <a:endParaRPr lang="en-US" altLang="ko-KR" sz="600" dirty="0">
              <a:solidFill>
                <a:prstClr val="black">
                  <a:lumMod val="50000"/>
                  <a:lumOff val="50000"/>
                </a:prstClr>
              </a:solidFill>
              <a:latin typeface="+mn-ea"/>
              <a:ea typeface="+mn-ea"/>
            </a:endParaRPr>
          </a:p>
        </p:txBody>
      </p:sp>
      <p:sp>
        <p:nvSpPr>
          <p:cNvPr id="150" name="모서리가 둥근 직사각형 58"/>
          <p:cNvSpPr/>
          <p:nvPr/>
        </p:nvSpPr>
        <p:spPr>
          <a:xfrm>
            <a:off x="4125583" y="1441309"/>
            <a:ext cx="969274" cy="151150"/>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dirty="0">
                <a:solidFill>
                  <a:schemeClr val="tx1"/>
                </a:solidFill>
                <a:latin typeface="+mn-ea"/>
                <a:cs typeface="Nanum Gothic" charset="-127"/>
              </a:rPr>
              <a:t>Value range</a:t>
            </a:r>
          </a:p>
        </p:txBody>
      </p:sp>
      <p:grpSp>
        <p:nvGrpSpPr>
          <p:cNvPr id="71" name="그룹 70"/>
          <p:cNvGrpSpPr/>
          <p:nvPr/>
        </p:nvGrpSpPr>
        <p:grpSpPr>
          <a:xfrm>
            <a:off x="6954070" y="876322"/>
            <a:ext cx="546950" cy="228083"/>
            <a:chOff x="6163969" y="5788725"/>
            <a:chExt cx="1596023" cy="867751"/>
          </a:xfrm>
        </p:grpSpPr>
        <p:sp>
          <p:nvSpPr>
            <p:cNvPr id="72" name="직사각형 71"/>
            <p:cNvSpPr/>
            <p:nvPr/>
          </p:nvSpPr>
          <p:spPr>
            <a:xfrm>
              <a:off x="6163969" y="5788725"/>
              <a:ext cx="1596023" cy="8677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cxnSp>
          <p:nvCxnSpPr>
            <p:cNvPr id="81" name="직선 연결선[R] 80"/>
            <p:cNvCxnSpPr/>
            <p:nvPr/>
          </p:nvCxnSpPr>
          <p:spPr>
            <a:xfrm flipH="1">
              <a:off x="6175605" y="5788725"/>
              <a:ext cx="1572221" cy="867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2" name="타원 81"/>
          <p:cNvSpPr/>
          <p:nvPr/>
        </p:nvSpPr>
        <p:spPr>
          <a:xfrm>
            <a:off x="146417" y="117266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83" name="타원 82"/>
          <p:cNvSpPr/>
          <p:nvPr/>
        </p:nvSpPr>
        <p:spPr>
          <a:xfrm>
            <a:off x="146417" y="14697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84" name="타원 83"/>
          <p:cNvSpPr/>
          <p:nvPr/>
        </p:nvSpPr>
        <p:spPr>
          <a:xfrm>
            <a:off x="146417" y="274361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grpSp>
        <p:nvGrpSpPr>
          <p:cNvPr id="85" name="그룹 84"/>
          <p:cNvGrpSpPr/>
          <p:nvPr/>
        </p:nvGrpSpPr>
        <p:grpSpPr>
          <a:xfrm>
            <a:off x="3210291" y="876322"/>
            <a:ext cx="546950" cy="228083"/>
            <a:chOff x="6163969" y="5788725"/>
            <a:chExt cx="1596023" cy="867751"/>
          </a:xfrm>
        </p:grpSpPr>
        <p:sp>
          <p:nvSpPr>
            <p:cNvPr id="86" name="직사각형 85"/>
            <p:cNvSpPr/>
            <p:nvPr/>
          </p:nvSpPr>
          <p:spPr>
            <a:xfrm>
              <a:off x="6163969" y="5788725"/>
              <a:ext cx="1596023" cy="867751"/>
            </a:xfrm>
            <a:prstGeom prst="rect">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dirty="0">
                <a:solidFill>
                  <a:schemeClr val="tx1"/>
                </a:solidFill>
                <a:latin typeface="+mn-ea"/>
                <a:cs typeface="Nanum Gothic" charset="-127"/>
              </a:endParaRPr>
            </a:p>
          </p:txBody>
        </p:sp>
        <p:cxnSp>
          <p:nvCxnSpPr>
            <p:cNvPr id="87" name="직선 연결선[R] 86"/>
            <p:cNvCxnSpPr/>
            <p:nvPr/>
          </p:nvCxnSpPr>
          <p:spPr>
            <a:xfrm flipH="1">
              <a:off x="6175605" y="5788725"/>
              <a:ext cx="1572221" cy="86775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88" name="타원 87"/>
          <p:cNvSpPr/>
          <p:nvPr/>
        </p:nvSpPr>
        <p:spPr>
          <a:xfrm>
            <a:off x="146417" y="93178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91" name="직사각형 90"/>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Tree>
    <p:extLst>
      <p:ext uri="{BB962C8B-B14F-4D97-AF65-F5344CB8AC3E}">
        <p14:creationId xmlns:p14="http://schemas.microsoft.com/office/powerpoint/2010/main" val="1049169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5 </a:t>
            </a:r>
            <a:r>
              <a:rPr lang="ko-KR" altLang="en-US" dirty="0"/>
              <a:t>텍스트 위젯</a:t>
            </a:r>
          </a:p>
        </p:txBody>
      </p:sp>
      <p:sp>
        <p:nvSpPr>
          <p:cNvPr id="3" name="텍스트 개체 틀 2"/>
          <p:cNvSpPr>
            <a:spLocks noGrp="1"/>
          </p:cNvSpPr>
          <p:nvPr>
            <p:ph type="body" sz="quarter" idx="10"/>
          </p:nvPr>
        </p:nvSpPr>
        <p:spPr/>
        <p:txBody>
          <a:bodyPr/>
          <a:lstStyle/>
          <a:p>
            <a:r>
              <a:rPr lang="ko-KR" altLang="en-US" dirty="0"/>
              <a:t>텍스트 위젯 추가 </a:t>
            </a:r>
            <a:r>
              <a:rPr lang="en-US" altLang="ko-KR" dirty="0"/>
              <a:t>&amp;</a:t>
            </a:r>
            <a:r>
              <a:rPr lang="ko-KR" altLang="en-US" dirty="0"/>
              <a:t> 편집</a:t>
            </a:r>
          </a:p>
        </p:txBody>
      </p:sp>
    </p:spTree>
    <p:extLst>
      <p:ext uri="{BB962C8B-B14F-4D97-AF65-F5344CB8AC3E}">
        <p14:creationId xmlns:p14="http://schemas.microsoft.com/office/powerpoint/2010/main" val="9808706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l="26872" t="32759" r="26752" b="28335"/>
          <a:stretch/>
        </p:blipFill>
        <p:spPr>
          <a:xfrm>
            <a:off x="2617196" y="2393576"/>
            <a:ext cx="4329954" cy="2567891"/>
          </a:xfrm>
          <a:prstGeom prst="rect">
            <a:avLst/>
          </a:prstGeom>
        </p:spPr>
      </p:pic>
      <p:sp>
        <p:nvSpPr>
          <p:cNvPr id="16" name="직사각형 15"/>
          <p:cNvSpPr/>
          <p:nvPr/>
        </p:nvSpPr>
        <p:spPr>
          <a:xfrm>
            <a:off x="2617196" y="2393576"/>
            <a:ext cx="4329953" cy="2717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 name="텍스트 개체 틀 6"/>
          <p:cNvSpPr>
            <a:spLocks noGrp="1"/>
          </p:cNvSpPr>
          <p:nvPr>
            <p:ph type="body" sz="quarter" idx="13"/>
          </p:nvPr>
        </p:nvSpPr>
        <p:spPr/>
        <p:txBody>
          <a:bodyPr>
            <a:normAutofit lnSpcReduction="10000"/>
          </a:bodyPr>
          <a:lstStyle/>
          <a:p>
            <a:r>
              <a:rPr kumimoji="1" lang="ko-KR" altLang="en-US" dirty="0"/>
              <a:t>폰트 종류 </a:t>
            </a:r>
            <a:r>
              <a:rPr kumimoji="1" lang="en-US" altLang="ko-KR" dirty="0"/>
              <a:t>(Font type)</a:t>
            </a:r>
          </a:p>
          <a:p>
            <a:r>
              <a:rPr kumimoji="1" lang="ko-KR" altLang="en-US" dirty="0"/>
              <a:t>폰트 사이즈</a:t>
            </a:r>
            <a:r>
              <a:rPr kumimoji="1" lang="en-US" altLang="ko-KR" dirty="0"/>
              <a:t> (Font size)</a:t>
            </a:r>
          </a:p>
          <a:p>
            <a:pPr lvl="1"/>
            <a:r>
              <a:rPr kumimoji="1" lang="ko-KR" altLang="en-US" dirty="0"/>
              <a:t>추천 사이즈 중 선택 가능</a:t>
            </a:r>
            <a:endParaRPr kumimoji="1" lang="is-IS" altLang="ko-KR" dirty="0"/>
          </a:p>
          <a:p>
            <a:pPr lvl="2"/>
            <a:r>
              <a:rPr kumimoji="1" lang="is-IS" altLang="ko-KR" dirty="0"/>
              <a:t>10, 11, 12, 14, 16, 18, 20(</a:t>
            </a:r>
            <a:r>
              <a:rPr kumimoji="1" lang="en-US" altLang="ko-KR" dirty="0"/>
              <a:t>Default</a:t>
            </a:r>
            <a:r>
              <a:rPr kumimoji="1" lang="is-IS" altLang="ko-KR" dirty="0"/>
              <a:t>), 24, 28, 32, 36, 40, 44, 48, 54, 60</a:t>
            </a:r>
            <a:r>
              <a:rPr kumimoji="1" lang="en-US" altLang="ko-KR" dirty="0" err="1"/>
              <a:t>pt</a:t>
            </a:r>
            <a:endParaRPr kumimoji="1" lang="is-IS" altLang="ko-KR" dirty="0"/>
          </a:p>
          <a:p>
            <a:pPr lvl="1"/>
            <a:r>
              <a:rPr kumimoji="1" lang="ko-KR" altLang="en-US" dirty="0">
                <a:solidFill>
                  <a:schemeClr val="tx1">
                    <a:lumMod val="95000"/>
                    <a:lumOff val="5000"/>
                  </a:schemeClr>
                </a:solidFill>
              </a:rPr>
              <a:t>원하는 사이즈로 입력 가능</a:t>
            </a:r>
            <a:endParaRPr kumimoji="1" lang="en-US" altLang="ko-KR" dirty="0">
              <a:solidFill>
                <a:schemeClr val="tx1">
                  <a:lumMod val="95000"/>
                  <a:lumOff val="5000"/>
                </a:schemeClr>
              </a:solidFill>
            </a:endParaRPr>
          </a:p>
          <a:p>
            <a:r>
              <a:rPr kumimoji="1" lang="ko-KR" altLang="en-US" dirty="0"/>
              <a:t>폰트 스타일</a:t>
            </a:r>
            <a:endParaRPr kumimoji="1" lang="en-US" altLang="ko-KR" dirty="0"/>
          </a:p>
          <a:p>
            <a:pPr lvl="1"/>
            <a:r>
              <a:rPr kumimoji="1" lang="ko-KR" altLang="en-US" dirty="0"/>
              <a:t>색상 </a:t>
            </a:r>
            <a:r>
              <a:rPr kumimoji="1" lang="en-US" altLang="ko-KR" dirty="0"/>
              <a:t>(Color)</a:t>
            </a:r>
          </a:p>
          <a:p>
            <a:pPr lvl="2"/>
            <a:r>
              <a:rPr kumimoji="1" lang="ko-KR" altLang="en-US" dirty="0"/>
              <a:t>클릭 </a:t>
            </a:r>
            <a:r>
              <a:rPr kumimoji="1" lang="en-US" altLang="ko-KR" dirty="0"/>
              <a:t>&gt;</a:t>
            </a:r>
            <a:r>
              <a:rPr kumimoji="1" lang="ko-KR" altLang="en-US" dirty="0"/>
              <a:t> 컬러 피커 출력</a:t>
            </a:r>
            <a:r>
              <a:rPr kumimoji="1" lang="en-US" altLang="ko-KR" dirty="0"/>
              <a:t>.</a:t>
            </a:r>
            <a:r>
              <a:rPr kumimoji="1" lang="ko-KR" altLang="en-US" dirty="0"/>
              <a:t> 컬러 선택 즉시 컬러가 반영되며 컬러 피커 닫힘</a:t>
            </a:r>
            <a:endParaRPr kumimoji="1" lang="en-US" altLang="ko-KR" dirty="0"/>
          </a:p>
          <a:p>
            <a:pPr lvl="3"/>
            <a:r>
              <a:rPr kumimoji="1" lang="ko-KR" altLang="en-US" dirty="0"/>
              <a:t>추천 팔레트에서 컬러를 선택할 수 있음 </a:t>
            </a:r>
            <a:r>
              <a:rPr kumimoji="1" lang="en-US" altLang="ko-KR" dirty="0"/>
              <a:t>(GUI)</a:t>
            </a:r>
          </a:p>
          <a:p>
            <a:pPr lvl="3"/>
            <a:r>
              <a:rPr kumimoji="1" lang="en-US" altLang="ko-KR" dirty="0"/>
              <a:t>html</a:t>
            </a:r>
            <a:r>
              <a:rPr kumimoji="1" lang="ko-KR" altLang="en-US" dirty="0"/>
              <a:t> 컬러 코드를 입력하여 컬러를 선택할 수 있음</a:t>
            </a:r>
            <a:endParaRPr kumimoji="1" lang="en-US" altLang="ko-KR" dirty="0"/>
          </a:p>
          <a:p>
            <a:pPr lvl="3"/>
            <a:r>
              <a:rPr kumimoji="1" lang="ko-KR" altLang="en-US" dirty="0"/>
              <a:t>컬러 필드에서 컬러를 선택할 수 있음</a:t>
            </a:r>
            <a:endParaRPr kumimoji="1" lang="en-US" altLang="ko-KR" dirty="0"/>
          </a:p>
          <a:p>
            <a:pPr lvl="1"/>
            <a:r>
              <a:rPr kumimoji="1" lang="ko-KR" altLang="en-US" dirty="0"/>
              <a:t>굵게 </a:t>
            </a:r>
            <a:r>
              <a:rPr kumimoji="1" lang="en-US" altLang="ko-KR" dirty="0"/>
              <a:t>(Bold)</a:t>
            </a:r>
          </a:p>
          <a:p>
            <a:pPr lvl="2"/>
            <a:r>
              <a:rPr kumimoji="1" lang="en-US" altLang="ko-KR" dirty="0"/>
              <a:t>On/Off(default) </a:t>
            </a:r>
            <a:r>
              <a:rPr kumimoji="1" lang="ko-KR" altLang="en-US" dirty="0"/>
              <a:t>토글</a:t>
            </a:r>
            <a:endParaRPr kumimoji="1" lang="en-US" altLang="ko-KR" dirty="0"/>
          </a:p>
          <a:p>
            <a:pPr lvl="1"/>
            <a:r>
              <a:rPr kumimoji="1" lang="ko-KR" altLang="en-US" dirty="0"/>
              <a:t>기울게 </a:t>
            </a:r>
            <a:r>
              <a:rPr kumimoji="1" lang="en-US" altLang="ko-KR" dirty="0"/>
              <a:t>(Italic)</a:t>
            </a:r>
          </a:p>
          <a:p>
            <a:pPr lvl="2"/>
            <a:r>
              <a:rPr kumimoji="1" lang="en-US" altLang="ko-KR" dirty="0"/>
              <a:t>On/Off(default) </a:t>
            </a:r>
            <a:r>
              <a:rPr kumimoji="1" lang="ko-KR" altLang="en-US" dirty="0"/>
              <a:t>토글</a:t>
            </a:r>
            <a:endParaRPr kumimoji="1" lang="en-US" altLang="ko-KR" dirty="0"/>
          </a:p>
          <a:p>
            <a:pPr lvl="1"/>
            <a:r>
              <a:rPr kumimoji="1" lang="ko-KR" altLang="en-US" dirty="0"/>
              <a:t>밑줄</a:t>
            </a:r>
            <a:r>
              <a:rPr kumimoji="1" lang="en-US" altLang="ko-KR" dirty="0"/>
              <a:t> (Underline)</a:t>
            </a:r>
          </a:p>
          <a:p>
            <a:pPr lvl="2"/>
            <a:r>
              <a:rPr kumimoji="1" lang="en-US" altLang="ko-KR" dirty="0"/>
              <a:t>On/Off(default) </a:t>
            </a:r>
            <a:r>
              <a:rPr kumimoji="1" lang="ko-KR" altLang="en-US" dirty="0"/>
              <a:t>토글</a:t>
            </a:r>
            <a:endParaRPr kumimoji="1" lang="en-US" altLang="ko-KR" dirty="0"/>
          </a:p>
          <a:p>
            <a:r>
              <a:rPr kumimoji="1" lang="ko-KR" altLang="en-US" dirty="0"/>
              <a:t>행간</a:t>
            </a:r>
            <a:endParaRPr kumimoji="1" lang="en-US" altLang="ko-KR" dirty="0"/>
          </a:p>
          <a:p>
            <a:pPr lvl="1"/>
            <a:r>
              <a:rPr kumimoji="1" lang="ko-KR" altLang="en-US" dirty="0"/>
              <a:t>좁게</a:t>
            </a:r>
            <a:r>
              <a:rPr kumimoji="1" lang="en-US" altLang="ko-KR" dirty="0"/>
              <a:t>(default)</a:t>
            </a:r>
            <a:r>
              <a:rPr kumimoji="1" lang="ko-KR" altLang="en-US" dirty="0"/>
              <a:t> </a:t>
            </a:r>
            <a:r>
              <a:rPr kumimoji="1" lang="en-US" altLang="ko-KR" dirty="0"/>
              <a:t>/</a:t>
            </a:r>
            <a:r>
              <a:rPr kumimoji="1" lang="ko-KR" altLang="en-US" dirty="0"/>
              <a:t> 보통 </a:t>
            </a:r>
            <a:r>
              <a:rPr kumimoji="1" lang="en-US" altLang="ko-KR" dirty="0"/>
              <a:t>/</a:t>
            </a:r>
            <a:r>
              <a:rPr kumimoji="1" lang="ko-KR" altLang="en-US" dirty="0"/>
              <a:t> 넓게</a:t>
            </a:r>
            <a:endParaRPr kumimoji="1" lang="en-US" altLang="ko-KR" dirty="0"/>
          </a:p>
          <a:p>
            <a:pPr lvl="1"/>
            <a:r>
              <a:rPr kumimoji="1" lang="en-US" altLang="ko-KR" dirty="0"/>
              <a:t>(</a:t>
            </a:r>
            <a:r>
              <a:rPr kumimoji="1" lang="ko-KR" altLang="en-US" dirty="0"/>
              <a:t>영</a:t>
            </a:r>
            <a:r>
              <a:rPr kumimoji="1" lang="en-US" altLang="ko-KR" dirty="0"/>
              <a:t>)</a:t>
            </a:r>
            <a:r>
              <a:rPr kumimoji="1" lang="ko-KR" altLang="en-US" dirty="0"/>
              <a:t> </a:t>
            </a:r>
            <a:r>
              <a:rPr kumimoji="1" lang="en-US" altLang="ko-KR" dirty="0"/>
              <a:t>Narrow / Normal / Wide</a:t>
            </a:r>
          </a:p>
          <a:p>
            <a:r>
              <a:rPr kumimoji="1" lang="ko-KR" altLang="en-US" dirty="0"/>
              <a:t>텍스트 정렬 </a:t>
            </a:r>
            <a:endParaRPr kumimoji="1" lang="en-US" altLang="ko-KR" dirty="0"/>
          </a:p>
          <a:p>
            <a:pPr lvl="1"/>
            <a:r>
              <a:rPr kumimoji="1" lang="ko-KR" altLang="en-US" dirty="0"/>
              <a:t>좌측 </a:t>
            </a:r>
            <a:r>
              <a:rPr kumimoji="1" lang="en-US" altLang="ko-KR" dirty="0"/>
              <a:t>/</a:t>
            </a:r>
            <a:r>
              <a:rPr kumimoji="1" lang="ko-KR" altLang="en-US" dirty="0"/>
              <a:t> 중앙</a:t>
            </a:r>
            <a:r>
              <a:rPr kumimoji="1" lang="en-US" altLang="ko-KR" dirty="0"/>
              <a:t>(default)</a:t>
            </a:r>
            <a:r>
              <a:rPr kumimoji="1" lang="ko-KR" altLang="en-US" dirty="0"/>
              <a:t> </a:t>
            </a:r>
            <a:r>
              <a:rPr kumimoji="1" lang="en-US" altLang="ko-KR" dirty="0"/>
              <a:t>/</a:t>
            </a:r>
            <a:r>
              <a:rPr kumimoji="1" lang="ko-KR" altLang="en-US" dirty="0"/>
              <a:t> 우측  </a:t>
            </a:r>
            <a:endParaRPr kumimoji="1" lang="en-US" altLang="ko-KR" dirty="0"/>
          </a:p>
          <a:p>
            <a:pPr lvl="1"/>
            <a:r>
              <a:rPr kumimoji="1" lang="en-US" altLang="ko-KR" dirty="0"/>
              <a:t>(</a:t>
            </a:r>
            <a:r>
              <a:rPr kumimoji="1" lang="ko-KR" altLang="en-US" dirty="0"/>
              <a:t>영</a:t>
            </a:r>
            <a:r>
              <a:rPr kumimoji="1" lang="en-US" altLang="ko-KR" dirty="0"/>
              <a:t>)</a:t>
            </a:r>
            <a:r>
              <a:rPr kumimoji="1" lang="ko-KR" altLang="en-US" dirty="0"/>
              <a:t> </a:t>
            </a:r>
            <a:r>
              <a:rPr kumimoji="1" lang="en-US" altLang="ko-KR" dirty="0"/>
              <a:t>Left / Center / Right</a:t>
            </a:r>
          </a:p>
          <a:p>
            <a:r>
              <a:rPr kumimoji="1" lang="ko-KR" altLang="en-US" dirty="0"/>
              <a:t>세로 정렬 </a:t>
            </a:r>
            <a:r>
              <a:rPr kumimoji="1" lang="en-US" altLang="ko-KR" dirty="0"/>
              <a:t>(Vertical alignment)</a:t>
            </a:r>
          </a:p>
          <a:p>
            <a:pPr lvl="1"/>
            <a:r>
              <a:rPr kumimoji="1" lang="ko-KR" altLang="en-US" dirty="0"/>
              <a:t>위 </a:t>
            </a:r>
            <a:r>
              <a:rPr kumimoji="1" lang="en-US" altLang="ko-KR" dirty="0"/>
              <a:t>/</a:t>
            </a:r>
            <a:r>
              <a:rPr kumimoji="1" lang="ko-KR" altLang="en-US" dirty="0"/>
              <a:t> 가운데</a:t>
            </a:r>
            <a:r>
              <a:rPr kumimoji="1" lang="en-US" altLang="ko-KR" dirty="0"/>
              <a:t>(default)</a:t>
            </a:r>
            <a:r>
              <a:rPr kumimoji="1" lang="ko-KR" altLang="en-US" dirty="0"/>
              <a:t> </a:t>
            </a:r>
            <a:r>
              <a:rPr kumimoji="1" lang="en-US" altLang="ko-KR" dirty="0"/>
              <a:t>/</a:t>
            </a:r>
            <a:r>
              <a:rPr kumimoji="1" lang="ko-KR" altLang="en-US" dirty="0"/>
              <a:t> 아래</a:t>
            </a:r>
            <a:endParaRPr kumimoji="1" lang="en-US" altLang="ko-KR" dirty="0"/>
          </a:p>
          <a:p>
            <a:pPr lvl="1"/>
            <a:r>
              <a:rPr kumimoji="1" lang="en-US" altLang="ko-KR" dirty="0"/>
              <a:t>(</a:t>
            </a:r>
            <a:r>
              <a:rPr kumimoji="1" lang="ko-KR" altLang="en-US" dirty="0"/>
              <a:t>영</a:t>
            </a:r>
            <a:r>
              <a:rPr kumimoji="1" lang="en-US" altLang="ko-KR" dirty="0"/>
              <a:t>)</a:t>
            </a:r>
            <a:r>
              <a:rPr kumimoji="1" lang="ko-KR" altLang="en-US" dirty="0"/>
              <a:t> </a:t>
            </a:r>
            <a:r>
              <a:rPr kumimoji="1" lang="en-US" altLang="ko-KR" dirty="0"/>
              <a:t>Top / Middle / Bottom</a:t>
            </a:r>
          </a:p>
          <a:p>
            <a:r>
              <a:rPr kumimoji="1" lang="ko-KR" altLang="en-US" dirty="0"/>
              <a:t>목록</a:t>
            </a:r>
            <a:endParaRPr kumimoji="1" lang="en-US" altLang="ko-KR" dirty="0"/>
          </a:p>
          <a:p>
            <a:pPr lvl="1"/>
            <a:r>
              <a:rPr kumimoji="1" lang="ko-KR" altLang="en-US" dirty="0"/>
              <a:t>순서가 있는 목록</a:t>
            </a:r>
            <a:r>
              <a:rPr kumimoji="1" lang="en-US" altLang="ko-KR" dirty="0"/>
              <a:t> (Ordered list)</a:t>
            </a:r>
          </a:p>
          <a:p>
            <a:pPr lvl="2"/>
            <a:r>
              <a:rPr kumimoji="1" lang="en-US" altLang="ko-KR" dirty="0"/>
              <a:t>On/Off(default) </a:t>
            </a:r>
            <a:r>
              <a:rPr kumimoji="1" lang="ko-KR" altLang="en-US" dirty="0"/>
              <a:t>토글</a:t>
            </a:r>
            <a:endParaRPr kumimoji="1" lang="en-US" altLang="ko-KR" dirty="0"/>
          </a:p>
          <a:p>
            <a:pPr lvl="1"/>
            <a:r>
              <a:rPr kumimoji="1" lang="ko-KR" altLang="en-US" dirty="0"/>
              <a:t>순서가 없는 목록</a:t>
            </a:r>
            <a:r>
              <a:rPr kumimoji="1" lang="en-US" altLang="ko-KR" dirty="0"/>
              <a:t> (Unordered list)</a:t>
            </a:r>
          </a:p>
          <a:p>
            <a:pPr lvl="2"/>
            <a:r>
              <a:rPr kumimoji="1" lang="en-US" altLang="ko-KR" dirty="0"/>
              <a:t>On/Off(default) </a:t>
            </a:r>
            <a:r>
              <a:rPr kumimoji="1" lang="ko-KR" altLang="en-US" dirty="0"/>
              <a:t>토글</a:t>
            </a:r>
            <a:endParaRPr kumimoji="1" lang="en-US" altLang="ko-KR" dirty="0"/>
          </a:p>
          <a:p>
            <a:r>
              <a:rPr kumimoji="1" lang="ko-KR" altLang="en-US" dirty="0"/>
              <a:t>하이퍼링크 </a:t>
            </a:r>
            <a:r>
              <a:rPr kumimoji="1" lang="en-US" altLang="ko-KR" dirty="0"/>
              <a:t>(Hyperlink) </a:t>
            </a:r>
            <a:r>
              <a:rPr kumimoji="1" lang="ko-KR" altLang="en-US" dirty="0">
                <a:solidFill>
                  <a:srgbClr val="00B0F0"/>
                </a:solidFill>
                <a:latin typeface="+mn-ea"/>
              </a:rPr>
              <a:t>☞</a:t>
            </a:r>
            <a:r>
              <a:rPr kumimoji="1" lang="en-US" altLang="ko-KR" dirty="0">
                <a:solidFill>
                  <a:srgbClr val="00B0F0"/>
                </a:solidFill>
                <a:latin typeface="+mn-ea"/>
              </a:rPr>
              <a:t> </a:t>
            </a:r>
            <a:r>
              <a:rPr kumimoji="1" lang="ko-KR" altLang="en-US" dirty="0">
                <a:solidFill>
                  <a:srgbClr val="00B0F0"/>
                </a:solidFill>
                <a:latin typeface="+mn-ea"/>
              </a:rPr>
              <a:t>뒤페이지</a:t>
            </a:r>
            <a:endParaRPr kumimoji="1" lang="en-US" altLang="ko-KR" dirty="0"/>
          </a:p>
        </p:txBody>
      </p:sp>
      <p:sp>
        <p:nvSpPr>
          <p:cNvPr id="5" name="텍스트 개체 틀 4"/>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en-US" altLang="ko-KR" dirty="0"/>
              <a:t>5.1</a:t>
            </a:r>
            <a:r>
              <a:rPr kumimoji="1" lang="ko-KR" altLang="en-US" dirty="0"/>
              <a:t> 텍스트 위젯 추가 </a:t>
            </a:r>
            <a:r>
              <a:rPr kumimoji="1" lang="en-US" altLang="ko-KR" dirty="0"/>
              <a:t>&amp;</a:t>
            </a:r>
            <a:r>
              <a:rPr kumimoji="1" lang="ko-KR" altLang="en-US" dirty="0"/>
              <a:t> 편집 </a:t>
            </a:r>
            <a:r>
              <a:rPr kumimoji="1" lang="en-US" altLang="ko-KR" dirty="0"/>
              <a:t>(1)</a:t>
            </a:r>
            <a:endParaRPr kumimoji="1" lang="ko-KR" altLang="en-US" dirty="0"/>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86</a:t>
            </a:fld>
            <a:endParaRPr lang="ko-KR" altLang="en-US" dirty="0">
              <a:solidFill>
                <a:prstClr val="white">
                  <a:lumMod val="50000"/>
                </a:prstClr>
              </a:solidFill>
            </a:endParaRPr>
          </a:p>
        </p:txBody>
      </p:sp>
      <p:grpSp>
        <p:nvGrpSpPr>
          <p:cNvPr id="10" name="그룹 9"/>
          <p:cNvGrpSpPr/>
          <p:nvPr/>
        </p:nvGrpSpPr>
        <p:grpSpPr>
          <a:xfrm>
            <a:off x="3759237" y="4635650"/>
            <a:ext cx="2059748" cy="198223"/>
            <a:chOff x="3445970" y="4635650"/>
            <a:chExt cx="2059748" cy="198223"/>
          </a:xfrm>
        </p:grpSpPr>
        <p:sp>
          <p:nvSpPr>
            <p:cNvPr id="11" name="직사각형 10"/>
            <p:cNvSpPr/>
            <p:nvPr/>
          </p:nvSpPr>
          <p:spPr>
            <a:xfrm>
              <a:off x="4919730" y="4635650"/>
              <a:ext cx="585988"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2" name="직사각형 11"/>
            <p:cNvSpPr/>
            <p:nvPr/>
          </p:nvSpPr>
          <p:spPr>
            <a:xfrm>
              <a:off x="3445970" y="4635650"/>
              <a:ext cx="585988"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sp>
        <p:nvSpPr>
          <p:cNvPr id="13" name="직사각형 12"/>
          <p:cNvSpPr/>
          <p:nvPr/>
        </p:nvSpPr>
        <p:spPr>
          <a:xfrm>
            <a:off x="2648592" y="2439872"/>
            <a:ext cx="206902" cy="176793"/>
          </a:xfrm>
          <a:prstGeom prst="rect">
            <a:avLst/>
          </a:prstGeom>
          <a:solidFill>
            <a:schemeClr val="bg1">
              <a:lumMod val="95000"/>
            </a:schemeClr>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dirty="0">
                <a:solidFill>
                  <a:schemeClr val="bg1">
                    <a:lumMod val="50000"/>
                  </a:schemeClr>
                </a:solidFill>
                <a:latin typeface="+mn-ea"/>
              </a:rPr>
              <a:t>T</a:t>
            </a:r>
            <a:endParaRPr lang="ko-KR" altLang="en-US" sz="800" b="1" dirty="0">
              <a:solidFill>
                <a:schemeClr val="bg1">
                  <a:lumMod val="50000"/>
                </a:schemeClr>
              </a:solidFill>
              <a:latin typeface="+mn-ea"/>
            </a:endParaRPr>
          </a:p>
        </p:txBody>
      </p:sp>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l="90160" t="2" r="1892" b="-2"/>
          <a:stretch/>
        </p:blipFill>
        <p:spPr>
          <a:xfrm>
            <a:off x="4537289" y="2442709"/>
            <a:ext cx="265754" cy="190909"/>
          </a:xfrm>
          <a:prstGeom prst="rect">
            <a:avLst/>
          </a:prstGeom>
          <a:ln w="3175">
            <a:noFill/>
          </a:ln>
        </p:spPr>
      </p:pic>
      <p:cxnSp>
        <p:nvCxnSpPr>
          <p:cNvPr id="17" name="직선 연결선[R] 16"/>
          <p:cNvCxnSpPr/>
          <p:nvPr/>
        </p:nvCxnSpPr>
        <p:spPr>
          <a:xfrm>
            <a:off x="2617196" y="2667159"/>
            <a:ext cx="4329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00301" y="2241605"/>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63</a:t>
            </a:r>
            <a:r>
              <a:rPr lang="mr-IN" altLang="ko-KR" sz="500" b="1" dirty="0">
                <a:solidFill>
                  <a:schemeClr val="bg1"/>
                </a:solidFill>
                <a:latin typeface="Nanum Gothic" charset="-127"/>
                <a:ea typeface="Nanum Gothic" charset="-127"/>
                <a:cs typeface="Nanum Gothic" charset="-127"/>
              </a:rPr>
              <a:t>.0]</a:t>
            </a:r>
            <a:endParaRPr lang="ko-KR" altLang="en-US" sz="500" b="1" dirty="0">
              <a:solidFill>
                <a:schemeClr val="bg1"/>
              </a:solidFill>
              <a:latin typeface="+mn-ea"/>
              <a:cs typeface="Nanum Gothic" charset="-127"/>
            </a:endParaRPr>
          </a:p>
        </p:txBody>
      </p:sp>
      <p:pic>
        <p:nvPicPr>
          <p:cNvPr id="20" name="그림 19"/>
          <p:cNvPicPr>
            <a:picLocks noChangeAspect="1"/>
          </p:cNvPicPr>
          <p:nvPr/>
        </p:nvPicPr>
        <p:blipFill rotWithShape="1">
          <a:blip r:embed="rId5">
            <a:extLst>
              <a:ext uri="{28A0092B-C50C-407E-A947-70E740481C1C}">
                <a14:useLocalDpi xmlns:a14="http://schemas.microsoft.com/office/drawing/2010/main" val="0"/>
              </a:ext>
            </a:extLst>
          </a:blip>
          <a:srcRect l="1526" t="30895" r="69693" b="63883"/>
          <a:stretch/>
        </p:blipFill>
        <p:spPr>
          <a:xfrm>
            <a:off x="2920680" y="2443326"/>
            <a:ext cx="1616000" cy="184172"/>
          </a:xfrm>
          <a:prstGeom prst="rect">
            <a:avLst/>
          </a:prstGeom>
        </p:spPr>
      </p:pic>
      <p:pic>
        <p:nvPicPr>
          <p:cNvPr id="21" name="그림 20"/>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49456" t="14057" r="36460" b="18534"/>
          <a:stretch/>
        </p:blipFill>
        <p:spPr>
          <a:xfrm>
            <a:off x="4812492" y="2448836"/>
            <a:ext cx="646979" cy="176793"/>
          </a:xfrm>
          <a:prstGeom prst="rect">
            <a:avLst/>
          </a:prstGeom>
          <a:ln w="3175">
            <a:noFill/>
          </a:ln>
        </p:spPr>
      </p:pic>
      <p:pic>
        <p:nvPicPr>
          <p:cNvPr id="22" name="그림 21"/>
          <p:cNvPicPr>
            <a:picLocks noChangeAspect="1"/>
          </p:cNvPicPr>
          <p:nvPr/>
        </p:nvPicPr>
        <p:blipFill rotWithShape="1">
          <a:blip r:embed="rId5">
            <a:extLst>
              <a:ext uri="{28A0092B-C50C-407E-A947-70E740481C1C}">
                <a14:useLocalDpi xmlns:a14="http://schemas.microsoft.com/office/drawing/2010/main" val="0"/>
              </a:ext>
            </a:extLst>
          </a:blip>
          <a:srcRect l="46453" t="30895" r="45722" b="63883"/>
          <a:stretch/>
        </p:blipFill>
        <p:spPr>
          <a:xfrm>
            <a:off x="5695537" y="2443326"/>
            <a:ext cx="439380" cy="184172"/>
          </a:xfrm>
          <a:prstGeom prst="rect">
            <a:avLst/>
          </a:prstGeom>
        </p:spPr>
      </p:pic>
      <p:pic>
        <p:nvPicPr>
          <p:cNvPr id="9" name="그림 8"/>
          <p:cNvPicPr>
            <a:picLocks noChangeAspect="1"/>
          </p:cNvPicPr>
          <p:nvPr/>
        </p:nvPicPr>
        <p:blipFill rotWithShape="1">
          <a:blip r:embed="rId6">
            <a:extLst>
              <a:ext uri="{28A0092B-C50C-407E-A947-70E740481C1C}">
                <a14:useLocalDpi xmlns:a14="http://schemas.microsoft.com/office/drawing/2010/main" val="0"/>
              </a:ext>
            </a:extLst>
          </a:blip>
          <a:srcRect l="4086" t="17029" r="3817" b="4981"/>
          <a:stretch/>
        </p:blipFill>
        <p:spPr>
          <a:xfrm>
            <a:off x="6134917" y="6948530"/>
            <a:ext cx="483411" cy="536599"/>
          </a:xfrm>
          <a:prstGeom prst="rect">
            <a:avLst/>
          </a:prstGeom>
        </p:spPr>
      </p:pic>
      <p:pic>
        <p:nvPicPr>
          <p:cNvPr id="23" name="그림 22"/>
          <p:cNvPicPr>
            <a:picLocks noChangeAspect="1"/>
          </p:cNvPicPr>
          <p:nvPr/>
        </p:nvPicPr>
        <p:blipFill rotWithShape="1">
          <a:blip r:embed="rId7">
            <a:extLst>
              <a:ext uri="{28A0092B-C50C-407E-A947-70E740481C1C}">
                <a14:useLocalDpi xmlns:a14="http://schemas.microsoft.com/office/drawing/2010/main" val="0"/>
              </a:ext>
            </a:extLst>
          </a:blip>
          <a:srcRect t="6819" r="8586" b="6548"/>
          <a:stretch/>
        </p:blipFill>
        <p:spPr>
          <a:xfrm>
            <a:off x="5458953" y="2466261"/>
            <a:ext cx="236584" cy="149473"/>
          </a:xfrm>
          <a:prstGeom prst="rect">
            <a:avLst/>
          </a:prstGeom>
        </p:spPr>
      </p:pic>
      <p:pic>
        <p:nvPicPr>
          <p:cNvPr id="24" name="그림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0390" y="2470004"/>
            <a:ext cx="116528" cy="116528"/>
          </a:xfrm>
          <a:prstGeom prst="rect">
            <a:avLst/>
          </a:prstGeom>
        </p:spPr>
      </p:pic>
      <p:pic>
        <p:nvPicPr>
          <p:cNvPr id="27" name="그림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69617" y="6948530"/>
            <a:ext cx="1765300" cy="304800"/>
          </a:xfrm>
          <a:prstGeom prst="rect">
            <a:avLst/>
          </a:prstGeom>
        </p:spPr>
      </p:pic>
      <p:sp>
        <p:nvSpPr>
          <p:cNvPr id="28" name="직사각형 27"/>
          <p:cNvSpPr/>
          <p:nvPr/>
        </p:nvSpPr>
        <p:spPr>
          <a:xfrm>
            <a:off x="8112369" y="6318738"/>
            <a:ext cx="1816090" cy="37269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en-US" altLang="ko-KR" sz="600">
                <a:solidFill>
                  <a:schemeClr val="tx1"/>
                </a:solidFill>
                <a:latin typeface="+mn-ea"/>
                <a:cs typeface="Nanum Gothic" charset="-127"/>
              </a:rPr>
              <a:t>Toast </a:t>
            </a:r>
            <a:r>
              <a:rPr kumimoji="1" lang="en-US" altLang="ko-KR" sz="600" dirty="0">
                <a:solidFill>
                  <a:schemeClr val="tx1"/>
                </a:solidFill>
                <a:latin typeface="+mn-ea"/>
                <a:cs typeface="Nanum Gothic" charset="-127"/>
              </a:rPr>
              <a:t>UI</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Editor</a:t>
            </a:r>
            <a:r>
              <a:rPr kumimoji="1" lang="ko-KR" altLang="en-US" sz="600" dirty="0">
                <a:solidFill>
                  <a:schemeClr val="tx1"/>
                </a:solidFill>
                <a:latin typeface="+mn-ea"/>
                <a:cs typeface="Nanum Gothic" charset="-127"/>
              </a:rPr>
              <a:t>를 기본으로 함</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en-US" altLang="ko-KR" sz="600" dirty="0">
                <a:solidFill>
                  <a:schemeClr val="tx1"/>
                </a:solidFill>
                <a:latin typeface="+mn-ea"/>
                <a:cs typeface="Nanum Gothic" charset="-127"/>
              </a:rPr>
              <a:t>https://</a:t>
            </a:r>
            <a:r>
              <a:rPr kumimoji="1" lang="en-US" altLang="ko-KR" sz="600" dirty="0" err="1">
                <a:solidFill>
                  <a:schemeClr val="tx1"/>
                </a:solidFill>
                <a:latin typeface="+mn-ea"/>
                <a:cs typeface="Nanum Gothic" charset="-127"/>
              </a:rPr>
              <a:t>nhnent.github.io</a:t>
            </a: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tui.editor</a:t>
            </a:r>
            <a:r>
              <a:rPr kumimoji="1" lang="en-US" altLang="ko-KR" sz="600" dirty="0">
                <a:solidFill>
                  <a:schemeClr val="tx1"/>
                </a:solidFill>
                <a:latin typeface="+mn-ea"/>
                <a:cs typeface="Nanum Gothic" charset="-127"/>
              </a:rPr>
              <a:t>/</a:t>
            </a:r>
          </a:p>
        </p:txBody>
      </p:sp>
      <p:grpSp>
        <p:nvGrpSpPr>
          <p:cNvPr id="30" name="그룹 29"/>
          <p:cNvGrpSpPr/>
          <p:nvPr/>
        </p:nvGrpSpPr>
        <p:grpSpPr>
          <a:xfrm>
            <a:off x="3669559" y="2625629"/>
            <a:ext cx="1000991" cy="1386274"/>
            <a:chOff x="3669559" y="2625629"/>
            <a:chExt cx="1000991" cy="1386274"/>
          </a:xfrm>
        </p:grpSpPr>
        <p:pic>
          <p:nvPicPr>
            <p:cNvPr id="25" name="그림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69559" y="2677248"/>
              <a:ext cx="1000991" cy="1334655"/>
            </a:xfrm>
            <a:prstGeom prst="rect">
              <a:avLst/>
            </a:prstGeom>
            <a:ln>
              <a:solidFill>
                <a:schemeClr val="tx1">
                  <a:lumMod val="75000"/>
                  <a:lumOff val="25000"/>
                </a:schemeClr>
              </a:solidFill>
            </a:ln>
          </p:spPr>
        </p:pic>
        <p:sp>
          <p:nvSpPr>
            <p:cNvPr id="29" name="삼각형 28"/>
            <p:cNvSpPr/>
            <p:nvPr/>
          </p:nvSpPr>
          <p:spPr>
            <a:xfrm>
              <a:off x="3728680" y="2625629"/>
              <a:ext cx="53034" cy="45719"/>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grpSp>
      <p:sp>
        <p:nvSpPr>
          <p:cNvPr id="26" name="직사각형 25"/>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Tree>
    <p:extLst>
      <p:ext uri="{BB962C8B-B14F-4D97-AF65-F5344CB8AC3E}">
        <p14:creationId xmlns:p14="http://schemas.microsoft.com/office/powerpoint/2010/main" val="191209861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그림 7"/>
          <p:cNvPicPr>
            <a:picLocks noChangeAspect="1"/>
          </p:cNvPicPr>
          <p:nvPr/>
        </p:nvPicPr>
        <p:blipFill rotWithShape="1">
          <a:blip r:embed="rId3">
            <a:extLst>
              <a:ext uri="{28A0092B-C50C-407E-A947-70E740481C1C}">
                <a14:useLocalDpi xmlns:a14="http://schemas.microsoft.com/office/drawing/2010/main" val="0"/>
              </a:ext>
            </a:extLst>
          </a:blip>
          <a:srcRect l="26872" t="32759" r="26752" b="28335"/>
          <a:stretch/>
        </p:blipFill>
        <p:spPr>
          <a:xfrm>
            <a:off x="2617196" y="2393576"/>
            <a:ext cx="4329954" cy="2567891"/>
          </a:xfrm>
          <a:prstGeom prst="rect">
            <a:avLst/>
          </a:prstGeom>
        </p:spPr>
      </p:pic>
      <p:sp>
        <p:nvSpPr>
          <p:cNvPr id="16" name="직사각형 15"/>
          <p:cNvSpPr/>
          <p:nvPr/>
        </p:nvSpPr>
        <p:spPr>
          <a:xfrm>
            <a:off x="2617196" y="2393576"/>
            <a:ext cx="4329953" cy="27170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7" name="텍스트 개체 틀 6"/>
          <p:cNvSpPr>
            <a:spLocks noGrp="1"/>
          </p:cNvSpPr>
          <p:nvPr>
            <p:ph type="body" sz="quarter" idx="13"/>
          </p:nvPr>
        </p:nvSpPr>
        <p:spPr/>
        <p:txBody>
          <a:bodyPr>
            <a:normAutofit/>
          </a:bodyPr>
          <a:lstStyle/>
          <a:p>
            <a:pPr marL="0" indent="0">
              <a:buNone/>
            </a:pPr>
            <a:r>
              <a:rPr kumimoji="1" lang="en-US" altLang="ko-KR" b="1" dirty="0"/>
              <a:t>[</a:t>
            </a:r>
            <a:r>
              <a:rPr kumimoji="1" lang="ko-KR" altLang="en-US" b="1" dirty="0"/>
              <a:t>하이퍼링크</a:t>
            </a:r>
            <a:r>
              <a:rPr kumimoji="1" lang="en-US" altLang="ko-KR" b="1" dirty="0"/>
              <a:t>]</a:t>
            </a:r>
          </a:p>
          <a:p>
            <a:pPr marL="0" indent="0">
              <a:buNone/>
            </a:pPr>
            <a:r>
              <a:rPr kumimoji="1" lang="en-US" altLang="ko-KR" dirty="0">
                <a:solidFill>
                  <a:srgbClr val="FF0000"/>
                </a:solidFill>
                <a:latin typeface="+mn-ea"/>
                <a:cs typeface="Nanum Gothic" charset="-127"/>
              </a:rPr>
              <a:t>Toast UI</a:t>
            </a:r>
            <a:r>
              <a:rPr kumimoji="1" lang="ko-KR" altLang="en-US" dirty="0">
                <a:solidFill>
                  <a:srgbClr val="FF0000"/>
                </a:solidFill>
                <a:latin typeface="+mn-ea"/>
                <a:cs typeface="Nanum Gothic" charset="-127"/>
              </a:rPr>
              <a:t> </a:t>
            </a:r>
            <a:r>
              <a:rPr kumimoji="1" lang="en-US" altLang="ko-KR" dirty="0">
                <a:solidFill>
                  <a:srgbClr val="FF0000"/>
                </a:solidFill>
                <a:latin typeface="+mn-ea"/>
                <a:cs typeface="Nanum Gothic" charset="-127"/>
              </a:rPr>
              <a:t>Editor</a:t>
            </a:r>
            <a:r>
              <a:rPr kumimoji="1" lang="ko-KR" altLang="en-US" dirty="0">
                <a:solidFill>
                  <a:srgbClr val="FF0000"/>
                </a:solidFill>
                <a:latin typeface="+mn-ea"/>
                <a:cs typeface="Nanum Gothic" charset="-127"/>
              </a:rPr>
              <a:t>에서 제공하는 샘플과 동일한 기능임</a:t>
            </a:r>
            <a:endParaRPr kumimoji="1" lang="en-US" altLang="ko-KR" dirty="0">
              <a:solidFill>
                <a:srgbClr val="FF0000"/>
              </a:solidFill>
            </a:endParaRPr>
          </a:p>
          <a:p>
            <a:r>
              <a:rPr kumimoji="1" lang="ko-KR" altLang="en-US" dirty="0">
                <a:sym typeface="Wingdings"/>
              </a:rPr>
              <a:t>하이퍼링크를 특정 텍스트에 삽입 가능</a:t>
            </a:r>
            <a:endParaRPr kumimoji="1" lang="en-US" altLang="ko-KR" dirty="0">
              <a:sym typeface="Wingdings"/>
            </a:endParaRPr>
          </a:p>
          <a:p>
            <a:r>
              <a:rPr kumimoji="1" lang="ko-KR" altLang="en-US" dirty="0">
                <a:sym typeface="Wingdings"/>
              </a:rPr>
              <a:t>입력된 하이퍼링크는 밑줄 </a:t>
            </a:r>
            <a:r>
              <a:rPr kumimoji="1" lang="en-US" altLang="ko-KR" dirty="0">
                <a:sym typeface="Wingdings"/>
              </a:rPr>
              <a:t>+</a:t>
            </a:r>
            <a:r>
              <a:rPr kumimoji="1" lang="ko-KR" altLang="en-US" dirty="0">
                <a:sym typeface="Wingdings"/>
              </a:rPr>
              <a:t> 블루컬러의 폰트 컬러가 적용되어 에디터에 나타남</a:t>
            </a:r>
            <a:endParaRPr kumimoji="1" lang="en-US" altLang="ko-KR" dirty="0">
              <a:sym typeface="Wingdings"/>
            </a:endParaRPr>
          </a:p>
          <a:p>
            <a:r>
              <a:rPr kumimoji="1" lang="ko-KR" altLang="en-US" dirty="0">
                <a:sym typeface="Wingdings"/>
              </a:rPr>
              <a:t>하이퍼링크가 삽입된 텍스트 클릭 시</a:t>
            </a:r>
            <a:r>
              <a:rPr kumimoji="1" lang="en-US" altLang="ko-KR" dirty="0">
                <a:sym typeface="Wingdings"/>
              </a:rPr>
              <a:t>,</a:t>
            </a:r>
            <a:r>
              <a:rPr kumimoji="1" lang="ko-KR" altLang="en-US" dirty="0">
                <a:sym typeface="Wingdings"/>
              </a:rPr>
              <a:t> 해당 </a:t>
            </a:r>
            <a:r>
              <a:rPr kumimoji="1" lang="en-US" altLang="ko-KR" dirty="0">
                <a:sym typeface="Wingdings"/>
              </a:rPr>
              <a:t>URL</a:t>
            </a:r>
            <a:r>
              <a:rPr kumimoji="1" lang="ko-KR" altLang="en-US" dirty="0">
                <a:sym typeface="Wingdings"/>
              </a:rPr>
              <a:t>이 새창에서 열림</a:t>
            </a:r>
            <a:endParaRPr kumimoji="1" lang="en-US" altLang="ko-KR" dirty="0">
              <a:sym typeface="Wingdings"/>
            </a:endParaRPr>
          </a:p>
          <a:p>
            <a:r>
              <a:rPr kumimoji="1" lang="ko-KR" altLang="en-US" dirty="0">
                <a:sym typeface="Wingdings"/>
              </a:rPr>
              <a:t>링크텍스트 및 </a:t>
            </a:r>
            <a:r>
              <a:rPr kumimoji="1" lang="en-US" altLang="ko-KR" dirty="0">
                <a:sym typeface="Wingdings"/>
              </a:rPr>
              <a:t>URL</a:t>
            </a:r>
            <a:r>
              <a:rPr kumimoji="1" lang="ko-KR" altLang="en-US" dirty="0">
                <a:sym typeface="Wingdings"/>
              </a:rPr>
              <a:t>은 필수 값이며</a:t>
            </a:r>
            <a:r>
              <a:rPr kumimoji="1" lang="en-US" altLang="ko-KR" dirty="0">
                <a:sym typeface="Wingdings"/>
              </a:rPr>
              <a:t>,</a:t>
            </a:r>
            <a:r>
              <a:rPr kumimoji="1" lang="ko-KR" altLang="en-US" dirty="0">
                <a:sym typeface="Wingdings"/>
              </a:rPr>
              <a:t> </a:t>
            </a:r>
            <a:r>
              <a:rPr kumimoji="1" lang="en-US" altLang="ko-KR" dirty="0">
                <a:sym typeface="Wingdings"/>
              </a:rPr>
              <a:t>OK</a:t>
            </a:r>
            <a:r>
              <a:rPr kumimoji="1" lang="ko-KR" altLang="en-US" dirty="0">
                <a:sym typeface="Wingdings"/>
              </a:rPr>
              <a:t> 시 미입력 항목을 확인 가능</a:t>
            </a:r>
            <a:endParaRPr kumimoji="1" lang="en-US" altLang="ko-KR" dirty="0"/>
          </a:p>
        </p:txBody>
      </p:sp>
      <p:sp>
        <p:nvSpPr>
          <p:cNvPr id="5" name="텍스트 개체 틀 4"/>
          <p:cNvSpPr>
            <a:spLocks noGrp="1"/>
          </p:cNvSpPr>
          <p:nvPr>
            <p:ph type="body" sz="quarter" idx="11"/>
          </p:nvPr>
        </p:nvSpPr>
        <p:spPr/>
        <p:txBody>
          <a:bodyPr/>
          <a:lstStyle/>
          <a:p>
            <a:r>
              <a:rPr kumimoji="1" lang="ko-KR" altLang="en-US" dirty="0"/>
              <a:t>하이퍼링크 추가</a:t>
            </a:r>
          </a:p>
        </p:txBody>
      </p:sp>
      <p:sp>
        <p:nvSpPr>
          <p:cNvPr id="6" name="제목 5"/>
          <p:cNvSpPr>
            <a:spLocks noGrp="1"/>
          </p:cNvSpPr>
          <p:nvPr>
            <p:ph type="title"/>
          </p:nvPr>
        </p:nvSpPr>
        <p:spPr/>
        <p:txBody>
          <a:bodyPr/>
          <a:lstStyle/>
          <a:p>
            <a:r>
              <a:rPr kumimoji="1" lang="en-US" altLang="ko-KR" dirty="0"/>
              <a:t>5.1</a:t>
            </a:r>
            <a:r>
              <a:rPr kumimoji="1" lang="ko-KR" altLang="en-US" dirty="0"/>
              <a:t> 텍스트 위젯 추가 </a:t>
            </a:r>
            <a:r>
              <a:rPr kumimoji="1" lang="en-US" altLang="ko-KR" dirty="0"/>
              <a:t>&amp;</a:t>
            </a:r>
            <a:r>
              <a:rPr kumimoji="1" lang="ko-KR" altLang="en-US" dirty="0"/>
              <a:t> 편집 </a:t>
            </a:r>
            <a:r>
              <a:rPr kumimoji="1" lang="en-US" altLang="ko-KR" dirty="0"/>
              <a:t>(2)</a:t>
            </a:r>
            <a:endParaRPr kumimoji="1" lang="ko-KR" altLang="en-US" dirty="0"/>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87</a:t>
            </a:fld>
            <a:endParaRPr lang="ko-KR" altLang="en-US" dirty="0">
              <a:solidFill>
                <a:prstClr val="white">
                  <a:lumMod val="50000"/>
                </a:prstClr>
              </a:solidFill>
            </a:endParaRPr>
          </a:p>
        </p:txBody>
      </p:sp>
      <p:grpSp>
        <p:nvGrpSpPr>
          <p:cNvPr id="10" name="그룹 9"/>
          <p:cNvGrpSpPr/>
          <p:nvPr/>
        </p:nvGrpSpPr>
        <p:grpSpPr>
          <a:xfrm>
            <a:off x="3759237" y="4635650"/>
            <a:ext cx="2059748" cy="198223"/>
            <a:chOff x="3445970" y="4635650"/>
            <a:chExt cx="2059748" cy="198223"/>
          </a:xfrm>
        </p:grpSpPr>
        <p:sp>
          <p:nvSpPr>
            <p:cNvPr id="11" name="직사각형 10"/>
            <p:cNvSpPr/>
            <p:nvPr/>
          </p:nvSpPr>
          <p:spPr>
            <a:xfrm>
              <a:off x="4919730" y="4635650"/>
              <a:ext cx="585988" cy="198223"/>
            </a:xfrm>
            <a:prstGeom prst="rect">
              <a:avLst/>
            </a:prstGeom>
            <a:solidFill>
              <a:srgbClr val="4C5159"/>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a:solidFill>
                    <a:schemeClr val="bg1"/>
                  </a:solidFill>
                  <a:latin typeface="Nanum Gothic" charset="-127"/>
                  <a:ea typeface="Nanum Gothic" charset="-127"/>
                  <a:cs typeface="Nanum Gothic" charset="-127"/>
                </a:rPr>
                <a:t>Done</a:t>
              </a:r>
              <a:endParaRPr kumimoji="1" lang="ko-KR" altLang="en-US" sz="600" dirty="0">
                <a:solidFill>
                  <a:schemeClr val="bg1"/>
                </a:solidFill>
                <a:latin typeface="Nanum Gothic" charset="-127"/>
                <a:ea typeface="Nanum Gothic" charset="-127"/>
                <a:cs typeface="Nanum Gothic" charset="-127"/>
              </a:endParaRPr>
            </a:p>
          </p:txBody>
        </p:sp>
        <p:sp>
          <p:nvSpPr>
            <p:cNvPr id="12" name="직사각형 11"/>
            <p:cNvSpPr/>
            <p:nvPr/>
          </p:nvSpPr>
          <p:spPr>
            <a:xfrm>
              <a:off x="3445970" y="4635650"/>
              <a:ext cx="585988" cy="198223"/>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600" dirty="0">
                  <a:solidFill>
                    <a:schemeClr val="tx1">
                      <a:lumMod val="75000"/>
                      <a:lumOff val="25000"/>
                    </a:schemeClr>
                  </a:solidFill>
                  <a:latin typeface="Nanum Gothic" charset="-127"/>
                  <a:ea typeface="Nanum Gothic" charset="-127"/>
                  <a:cs typeface="Nanum Gothic" charset="-127"/>
                </a:rPr>
                <a:t>Cancel</a:t>
              </a:r>
              <a:endParaRPr kumimoji="1" lang="ko-KR" altLang="en-US" sz="600" dirty="0">
                <a:solidFill>
                  <a:schemeClr val="tx1">
                    <a:lumMod val="75000"/>
                    <a:lumOff val="25000"/>
                  </a:schemeClr>
                </a:solidFill>
                <a:latin typeface="Nanum Gothic" charset="-127"/>
                <a:ea typeface="Nanum Gothic" charset="-127"/>
                <a:cs typeface="Nanum Gothic" charset="-127"/>
              </a:endParaRPr>
            </a:p>
          </p:txBody>
        </p:sp>
      </p:grpSp>
      <p:sp>
        <p:nvSpPr>
          <p:cNvPr id="13" name="직사각형 12"/>
          <p:cNvSpPr/>
          <p:nvPr/>
        </p:nvSpPr>
        <p:spPr>
          <a:xfrm>
            <a:off x="2648592" y="2439872"/>
            <a:ext cx="206902" cy="176793"/>
          </a:xfrm>
          <a:prstGeom prst="rect">
            <a:avLst/>
          </a:prstGeom>
          <a:solidFill>
            <a:schemeClr val="bg1">
              <a:lumMod val="95000"/>
            </a:schemeClr>
          </a:solidFill>
          <a:ln w="3175">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800" b="1" dirty="0">
                <a:solidFill>
                  <a:schemeClr val="bg1">
                    <a:lumMod val="50000"/>
                  </a:schemeClr>
                </a:solidFill>
                <a:latin typeface="+mn-ea"/>
              </a:rPr>
              <a:t>T</a:t>
            </a:r>
            <a:endParaRPr lang="ko-KR" altLang="en-US" sz="800" b="1" dirty="0">
              <a:solidFill>
                <a:schemeClr val="bg1">
                  <a:lumMod val="50000"/>
                </a:schemeClr>
              </a:solidFill>
              <a:latin typeface="+mn-ea"/>
            </a:endParaRPr>
          </a:p>
        </p:txBody>
      </p:sp>
      <p:pic>
        <p:nvPicPr>
          <p:cNvPr id="14" name="그림 13"/>
          <p:cNvPicPr>
            <a:picLocks noChangeAspect="1"/>
          </p:cNvPicPr>
          <p:nvPr/>
        </p:nvPicPr>
        <p:blipFill rotWithShape="1">
          <a:blip r:embed="rId4">
            <a:extLst>
              <a:ext uri="{28A0092B-C50C-407E-A947-70E740481C1C}">
                <a14:useLocalDpi xmlns:a14="http://schemas.microsoft.com/office/drawing/2010/main" val="0"/>
              </a:ext>
            </a:extLst>
          </a:blip>
          <a:srcRect l="90160" t="2" r="1892" b="-2"/>
          <a:stretch/>
        </p:blipFill>
        <p:spPr>
          <a:xfrm>
            <a:off x="4537289" y="2442709"/>
            <a:ext cx="265754" cy="190909"/>
          </a:xfrm>
          <a:prstGeom prst="rect">
            <a:avLst/>
          </a:prstGeom>
          <a:ln w="3175">
            <a:noFill/>
          </a:ln>
        </p:spPr>
      </p:pic>
      <p:cxnSp>
        <p:nvCxnSpPr>
          <p:cNvPr id="17" name="직선 연결선[R] 16"/>
          <p:cNvCxnSpPr/>
          <p:nvPr/>
        </p:nvCxnSpPr>
        <p:spPr>
          <a:xfrm>
            <a:off x="2617196" y="2667159"/>
            <a:ext cx="432995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600301" y="2241605"/>
            <a:ext cx="303483"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63</a:t>
            </a:r>
            <a:r>
              <a:rPr lang="mr-IN" altLang="ko-KR" sz="500" b="1" dirty="0">
                <a:solidFill>
                  <a:schemeClr val="bg1"/>
                </a:solidFill>
                <a:latin typeface="Nanum Gothic" charset="-127"/>
                <a:ea typeface="Nanum Gothic" charset="-127"/>
                <a:cs typeface="Nanum Gothic" charset="-127"/>
              </a:rPr>
              <a:t>.0]</a:t>
            </a:r>
            <a:endParaRPr lang="ko-KR" altLang="en-US" sz="500" b="1" dirty="0">
              <a:solidFill>
                <a:schemeClr val="bg1"/>
              </a:solidFill>
              <a:latin typeface="+mn-ea"/>
              <a:cs typeface="Nanum Gothic" charset="-127"/>
            </a:endParaRPr>
          </a:p>
        </p:txBody>
      </p:sp>
      <p:pic>
        <p:nvPicPr>
          <p:cNvPr id="20" name="그림 19"/>
          <p:cNvPicPr>
            <a:picLocks noChangeAspect="1"/>
          </p:cNvPicPr>
          <p:nvPr/>
        </p:nvPicPr>
        <p:blipFill rotWithShape="1">
          <a:blip r:embed="rId5">
            <a:extLst>
              <a:ext uri="{28A0092B-C50C-407E-A947-70E740481C1C}">
                <a14:useLocalDpi xmlns:a14="http://schemas.microsoft.com/office/drawing/2010/main" val="0"/>
              </a:ext>
            </a:extLst>
          </a:blip>
          <a:srcRect l="1526" t="30895" r="69693" b="63883"/>
          <a:stretch/>
        </p:blipFill>
        <p:spPr>
          <a:xfrm>
            <a:off x="2920680" y="2443326"/>
            <a:ext cx="1616000" cy="184172"/>
          </a:xfrm>
          <a:prstGeom prst="rect">
            <a:avLst/>
          </a:prstGeom>
        </p:spPr>
      </p:pic>
      <p:pic>
        <p:nvPicPr>
          <p:cNvPr id="21" name="그림 20"/>
          <p:cNvPicPr>
            <a:picLocks noChangeAspect="1"/>
          </p:cNvPicPr>
          <p:nvPr/>
        </p:nvPicPr>
        <p:blipFill rotWithShape="1">
          <a:blip r:embed="rId4">
            <a:duotone>
              <a:prstClr val="black"/>
              <a:schemeClr val="accent3">
                <a:tint val="45000"/>
                <a:satMod val="400000"/>
              </a:schemeClr>
            </a:duotone>
            <a:extLst>
              <a:ext uri="{28A0092B-C50C-407E-A947-70E740481C1C}">
                <a14:useLocalDpi xmlns:a14="http://schemas.microsoft.com/office/drawing/2010/main" val="0"/>
              </a:ext>
            </a:extLst>
          </a:blip>
          <a:srcRect l="49456" t="14057" r="36460" b="18534"/>
          <a:stretch/>
        </p:blipFill>
        <p:spPr>
          <a:xfrm>
            <a:off x="4812492" y="2448836"/>
            <a:ext cx="646979" cy="176793"/>
          </a:xfrm>
          <a:prstGeom prst="rect">
            <a:avLst/>
          </a:prstGeom>
          <a:ln w="3175">
            <a:noFill/>
          </a:ln>
        </p:spPr>
      </p:pic>
      <p:pic>
        <p:nvPicPr>
          <p:cNvPr id="22" name="그림 21"/>
          <p:cNvPicPr>
            <a:picLocks noChangeAspect="1"/>
          </p:cNvPicPr>
          <p:nvPr/>
        </p:nvPicPr>
        <p:blipFill rotWithShape="1">
          <a:blip r:embed="rId5">
            <a:extLst>
              <a:ext uri="{28A0092B-C50C-407E-A947-70E740481C1C}">
                <a14:useLocalDpi xmlns:a14="http://schemas.microsoft.com/office/drawing/2010/main" val="0"/>
              </a:ext>
            </a:extLst>
          </a:blip>
          <a:srcRect l="46453" t="30895" r="45722" b="63883"/>
          <a:stretch/>
        </p:blipFill>
        <p:spPr>
          <a:xfrm>
            <a:off x="5695537" y="2443326"/>
            <a:ext cx="439380" cy="184172"/>
          </a:xfrm>
          <a:prstGeom prst="rect">
            <a:avLst/>
          </a:prstGeom>
        </p:spPr>
      </p:pic>
      <p:pic>
        <p:nvPicPr>
          <p:cNvPr id="23" name="그림 22"/>
          <p:cNvPicPr>
            <a:picLocks noChangeAspect="1"/>
          </p:cNvPicPr>
          <p:nvPr/>
        </p:nvPicPr>
        <p:blipFill rotWithShape="1">
          <a:blip r:embed="rId6">
            <a:extLst>
              <a:ext uri="{28A0092B-C50C-407E-A947-70E740481C1C}">
                <a14:useLocalDpi xmlns:a14="http://schemas.microsoft.com/office/drawing/2010/main" val="0"/>
              </a:ext>
            </a:extLst>
          </a:blip>
          <a:srcRect t="6819" r="8586" b="6548"/>
          <a:stretch/>
        </p:blipFill>
        <p:spPr>
          <a:xfrm>
            <a:off x="5458953" y="2466261"/>
            <a:ext cx="236584" cy="149473"/>
          </a:xfrm>
          <a:prstGeom prst="rect">
            <a:avLst/>
          </a:prstGeom>
        </p:spPr>
      </p:pic>
      <p:sp>
        <p:nvSpPr>
          <p:cNvPr id="28" name="직사각형 27"/>
          <p:cNvSpPr/>
          <p:nvPr/>
        </p:nvSpPr>
        <p:spPr>
          <a:xfrm>
            <a:off x="8112369" y="6318738"/>
            <a:ext cx="1816090" cy="372693"/>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92075" indent="-92075">
              <a:lnSpc>
                <a:spcPct val="150000"/>
              </a:lnSpc>
              <a:buFont typeface="Arial" charset="0"/>
              <a:buChar char="•"/>
            </a:pPr>
            <a:r>
              <a:rPr kumimoji="1" lang="en-US" altLang="ko-KR" sz="600" dirty="0">
                <a:solidFill>
                  <a:schemeClr val="tx1"/>
                </a:solidFill>
                <a:latin typeface="+mn-ea"/>
                <a:cs typeface="Nanum Gothic" charset="-127"/>
              </a:rPr>
              <a:t>Toast UI</a:t>
            </a:r>
            <a:r>
              <a:rPr kumimoji="1" lang="ko-KR" altLang="en-US" sz="600" dirty="0">
                <a:solidFill>
                  <a:schemeClr val="tx1"/>
                </a:solidFill>
                <a:latin typeface="+mn-ea"/>
                <a:cs typeface="Nanum Gothic" charset="-127"/>
              </a:rPr>
              <a:t> </a:t>
            </a:r>
            <a:r>
              <a:rPr kumimoji="1" lang="en-US" altLang="ko-KR" sz="600" dirty="0">
                <a:solidFill>
                  <a:schemeClr val="tx1"/>
                </a:solidFill>
                <a:latin typeface="+mn-ea"/>
                <a:cs typeface="Nanum Gothic" charset="-127"/>
              </a:rPr>
              <a:t>Editor</a:t>
            </a:r>
            <a:r>
              <a:rPr kumimoji="1" lang="ko-KR" altLang="en-US" sz="600" dirty="0">
                <a:solidFill>
                  <a:schemeClr val="tx1"/>
                </a:solidFill>
                <a:latin typeface="+mn-ea"/>
                <a:cs typeface="Nanum Gothic" charset="-127"/>
              </a:rPr>
              <a:t>를 기본으로 함</a:t>
            </a:r>
            <a:endParaRPr kumimoji="1" lang="en-US" altLang="ko-KR" sz="600" dirty="0">
              <a:solidFill>
                <a:schemeClr val="tx1"/>
              </a:solidFill>
              <a:latin typeface="+mn-ea"/>
              <a:cs typeface="Nanum Gothic" charset="-127"/>
            </a:endParaRPr>
          </a:p>
          <a:p>
            <a:pPr marL="92075" indent="-92075">
              <a:lnSpc>
                <a:spcPct val="150000"/>
              </a:lnSpc>
              <a:buFont typeface="Arial" charset="0"/>
              <a:buChar char="•"/>
            </a:pPr>
            <a:r>
              <a:rPr kumimoji="1" lang="en-US" altLang="ko-KR" sz="600" dirty="0">
                <a:solidFill>
                  <a:schemeClr val="tx1"/>
                </a:solidFill>
                <a:latin typeface="+mn-ea"/>
                <a:cs typeface="Nanum Gothic" charset="-127"/>
              </a:rPr>
              <a:t>https://</a:t>
            </a:r>
            <a:r>
              <a:rPr kumimoji="1" lang="en-US" altLang="ko-KR" sz="600" dirty="0" err="1">
                <a:solidFill>
                  <a:schemeClr val="tx1"/>
                </a:solidFill>
                <a:latin typeface="+mn-ea"/>
                <a:cs typeface="Nanum Gothic" charset="-127"/>
              </a:rPr>
              <a:t>nhnent.github.io</a:t>
            </a:r>
            <a:r>
              <a:rPr kumimoji="1" lang="en-US" altLang="ko-KR" sz="600" dirty="0">
                <a:solidFill>
                  <a:schemeClr val="tx1"/>
                </a:solidFill>
                <a:latin typeface="+mn-ea"/>
                <a:cs typeface="Nanum Gothic" charset="-127"/>
              </a:rPr>
              <a:t>/</a:t>
            </a:r>
            <a:r>
              <a:rPr kumimoji="1" lang="en-US" altLang="ko-KR" sz="600" dirty="0" err="1">
                <a:solidFill>
                  <a:schemeClr val="tx1"/>
                </a:solidFill>
                <a:latin typeface="+mn-ea"/>
                <a:cs typeface="Nanum Gothic" charset="-127"/>
              </a:rPr>
              <a:t>tui.editor</a:t>
            </a:r>
            <a:r>
              <a:rPr kumimoji="1" lang="en-US" altLang="ko-KR" sz="600" dirty="0">
                <a:solidFill>
                  <a:schemeClr val="tx1"/>
                </a:solidFill>
                <a:latin typeface="+mn-ea"/>
                <a:cs typeface="Nanum Gothic" charset="-127"/>
              </a:rPr>
              <a:t>/</a:t>
            </a:r>
          </a:p>
        </p:txBody>
      </p:sp>
      <p:sp>
        <p:nvSpPr>
          <p:cNvPr id="3" name="직사각형 2"/>
          <p:cNvSpPr/>
          <p:nvPr/>
        </p:nvSpPr>
        <p:spPr>
          <a:xfrm>
            <a:off x="2617196" y="2391252"/>
            <a:ext cx="4329953" cy="2570215"/>
          </a:xfrm>
          <a:prstGeom prst="rect">
            <a:avLst/>
          </a:prstGeom>
          <a:solidFill>
            <a:schemeClr val="tx1">
              <a:lumMod val="95000"/>
              <a:lumOff val="5000"/>
              <a:alpha val="22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pic>
        <p:nvPicPr>
          <p:cNvPr id="31" name="그림 30"/>
          <p:cNvPicPr>
            <a:picLocks noChangeAspect="1"/>
          </p:cNvPicPr>
          <p:nvPr/>
        </p:nvPicPr>
        <p:blipFill rotWithShape="1">
          <a:blip r:embed="rId7">
            <a:extLst>
              <a:ext uri="{28A0092B-C50C-407E-A947-70E740481C1C}">
                <a14:useLocalDpi xmlns:a14="http://schemas.microsoft.com/office/drawing/2010/main" val="0"/>
              </a:ext>
            </a:extLst>
          </a:blip>
          <a:srcRect l="494" t="1738" r="409" b="2189"/>
          <a:stretch/>
        </p:blipFill>
        <p:spPr>
          <a:xfrm>
            <a:off x="2815042" y="2714418"/>
            <a:ext cx="3934260" cy="1804369"/>
          </a:xfrm>
          <a:prstGeom prst="rect">
            <a:avLst/>
          </a:prstGeom>
          <a:ln>
            <a:solidFill>
              <a:schemeClr val="tx1">
                <a:lumMod val="75000"/>
                <a:lumOff val="25000"/>
              </a:schemeClr>
            </a:solidFill>
          </a:ln>
        </p:spPr>
      </p:pic>
      <p:pic>
        <p:nvPicPr>
          <p:cNvPr id="24" name="그림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0390" y="2470004"/>
            <a:ext cx="116528" cy="116528"/>
          </a:xfrm>
          <a:prstGeom prst="rect">
            <a:avLst/>
          </a:prstGeom>
          <a:ln>
            <a:solidFill>
              <a:schemeClr val="tx1">
                <a:lumMod val="75000"/>
                <a:lumOff val="25000"/>
              </a:schemeClr>
            </a:solidFill>
          </a:ln>
        </p:spPr>
      </p:pic>
      <p:sp>
        <p:nvSpPr>
          <p:cNvPr id="33" name="삼각형 32"/>
          <p:cNvSpPr/>
          <p:nvPr/>
        </p:nvSpPr>
        <p:spPr>
          <a:xfrm>
            <a:off x="6203291" y="2666824"/>
            <a:ext cx="53034" cy="45719"/>
          </a:xfrm>
          <a:prstGeom prst="triangl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Nanum Gothic" charset="-127"/>
              <a:ea typeface="Nanum Gothic" charset="-127"/>
              <a:cs typeface="Nanum Gothic" charset="-127"/>
            </a:endParaRPr>
          </a:p>
        </p:txBody>
      </p:sp>
      <p:sp>
        <p:nvSpPr>
          <p:cNvPr id="25" name="직사각형 24"/>
          <p:cNvSpPr/>
          <p:nvPr/>
        </p:nvSpPr>
        <p:spPr>
          <a:xfrm>
            <a:off x="54819" y="33088"/>
            <a:ext cx="12083666" cy="6744640"/>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Tree>
    <p:extLst>
      <p:ext uri="{BB962C8B-B14F-4D97-AF65-F5344CB8AC3E}">
        <p14:creationId xmlns:p14="http://schemas.microsoft.com/office/powerpoint/2010/main" val="12664892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fontScale="90000"/>
          </a:bodyPr>
          <a:lstStyle/>
          <a:p>
            <a:r>
              <a:rPr lang="en-US" altLang="ko-KR" dirty="0"/>
              <a:t>6 </a:t>
            </a:r>
            <a:r>
              <a:rPr lang="ko-KR" altLang="en-US" dirty="0"/>
              <a:t>기타화면</a:t>
            </a:r>
          </a:p>
        </p:txBody>
      </p:sp>
      <p:sp>
        <p:nvSpPr>
          <p:cNvPr id="3" name="텍스트 개체 틀 2"/>
          <p:cNvSpPr>
            <a:spLocks noGrp="1"/>
          </p:cNvSpPr>
          <p:nvPr>
            <p:ph type="body" sz="quarter" idx="10"/>
          </p:nvPr>
        </p:nvSpPr>
        <p:spPr/>
        <p:txBody>
          <a:bodyPr>
            <a:normAutofit/>
          </a:bodyPr>
          <a:lstStyle/>
          <a:p>
            <a:r>
              <a:rPr lang="ko-KR" altLang="en-US" dirty="0"/>
              <a:t>빈 워크북</a:t>
            </a:r>
          </a:p>
          <a:p>
            <a:r>
              <a:rPr lang="ko-KR" altLang="en-US" dirty="0"/>
              <a:t>프리젠테이션 뷰</a:t>
            </a:r>
          </a:p>
          <a:p>
            <a:r>
              <a:rPr lang="ko-KR" altLang="en-US" dirty="0"/>
              <a:t>워크북 이름</a:t>
            </a:r>
            <a:r>
              <a:rPr lang="en-US" altLang="ko-KR" dirty="0"/>
              <a:t>/</a:t>
            </a:r>
            <a:r>
              <a:rPr lang="ko-KR" altLang="en-US" dirty="0"/>
              <a:t>설명 수정</a:t>
            </a:r>
          </a:p>
          <a:p>
            <a:r>
              <a:rPr lang="ko-KR" altLang="en-US" dirty="0"/>
              <a:t>대시보드 데이터소스 상세 정보</a:t>
            </a:r>
            <a:endParaRPr lang="en-US" altLang="ko-KR" dirty="0"/>
          </a:p>
          <a:p>
            <a:r>
              <a:rPr lang="ko-KR" altLang="en-US" dirty="0"/>
              <a:t>대시보드에서 차트를 그릴수 없는 상황</a:t>
            </a:r>
          </a:p>
          <a:p>
            <a:r>
              <a:rPr lang="en-US" altLang="ko-KR" dirty="0"/>
              <a:t>Basic Confirmation &amp; Alert Popup</a:t>
            </a:r>
          </a:p>
        </p:txBody>
      </p:sp>
    </p:spTree>
    <p:extLst>
      <p:ext uri="{BB962C8B-B14F-4D97-AF65-F5344CB8AC3E}">
        <p14:creationId xmlns:p14="http://schemas.microsoft.com/office/powerpoint/2010/main" val="6086239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텍스트 개체 틀 2"/>
          <p:cNvSpPr>
            <a:spLocks noGrp="1"/>
          </p:cNvSpPr>
          <p:nvPr>
            <p:ph type="body" sz="quarter" idx="13"/>
          </p:nvPr>
        </p:nvSpPr>
        <p:spPr/>
        <p:txBody>
          <a:bodyPr/>
          <a:lstStyle/>
          <a:p>
            <a:r>
              <a:rPr lang="en-US" altLang="ko-KR" dirty="0"/>
              <a:t>04.01 </a:t>
            </a:r>
            <a:r>
              <a:rPr lang="ko-KR" altLang="en-US" dirty="0"/>
              <a:t>빈 워크북</a:t>
            </a:r>
          </a:p>
        </p:txBody>
      </p:sp>
      <p:sp>
        <p:nvSpPr>
          <p:cNvPr id="2" name="텍스트 개체 틀 1"/>
          <p:cNvSpPr>
            <a:spLocks noGrp="1"/>
          </p:cNvSpPr>
          <p:nvPr>
            <p:ph type="body" sz="quarter" idx="11"/>
          </p:nvPr>
        </p:nvSpPr>
        <p:spPr/>
        <p:txBody>
          <a:bodyPr/>
          <a:lstStyle/>
          <a:p>
            <a:r>
              <a:rPr lang="ko-KR" altLang="en-US" dirty="0"/>
              <a:t>대시보드가 없는 워크북</a:t>
            </a:r>
          </a:p>
        </p:txBody>
      </p:sp>
      <p:sp>
        <p:nvSpPr>
          <p:cNvPr id="4" name="제목 3"/>
          <p:cNvSpPr>
            <a:spLocks noGrp="1"/>
          </p:cNvSpPr>
          <p:nvPr>
            <p:ph type="title"/>
          </p:nvPr>
        </p:nvSpPr>
        <p:spPr/>
        <p:txBody>
          <a:bodyPr/>
          <a:lstStyle/>
          <a:p>
            <a:r>
              <a:rPr kumimoji="1" lang="en-US" altLang="ko-KR" dirty="0"/>
              <a:t>6.1</a:t>
            </a:r>
            <a:r>
              <a:rPr kumimoji="1" lang="ko-KR" altLang="en-US" dirty="0"/>
              <a:t> 기타화면 </a:t>
            </a:r>
            <a:r>
              <a:rPr kumimoji="1" lang="en-US" altLang="ko-KR" dirty="0"/>
              <a:t>&gt;</a:t>
            </a:r>
            <a:r>
              <a:rPr kumimoji="1" lang="ko-KR" altLang="en-US" dirty="0"/>
              <a:t> 대시보드가 없는 워크북</a:t>
            </a:r>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89</a:t>
            </a:fld>
            <a:endParaRPr lang="ko-KR" altLang="en-US" dirty="0">
              <a:solidFill>
                <a:srgbClr val="FFC000">
                  <a:lumMod val="75000"/>
                </a:srgbClr>
              </a:solidFill>
            </a:endParaRP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0042" y="3166957"/>
            <a:ext cx="113921" cy="113921"/>
          </a:xfrm>
          <a:prstGeom prst="rect">
            <a:avLst/>
          </a:prstGeom>
        </p:spPr>
      </p:pic>
      <p:sp>
        <p:nvSpPr>
          <p:cNvPr id="8" name="직사각형 7"/>
          <p:cNvSpPr/>
          <p:nvPr/>
        </p:nvSpPr>
        <p:spPr>
          <a:xfrm>
            <a:off x="4903490" y="3223918"/>
            <a:ext cx="1903512" cy="561273"/>
          </a:xfrm>
          <a:prstGeom prst="rect">
            <a:avLst/>
          </a:prstGeom>
          <a:noFill/>
          <a:ln w="317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ko-KR" altLang="en-US" sz="700" dirty="0">
              <a:solidFill>
                <a:prstClr val="white"/>
              </a:solidFill>
              <a:latin typeface="Nanum Gothic Regular" charset="-127"/>
              <a:ea typeface="Nanum Gothic Regular" charset="-127"/>
            </a:endParaRPr>
          </a:p>
        </p:txBody>
      </p:sp>
    </p:spTree>
    <p:extLst>
      <p:ext uri="{BB962C8B-B14F-4D97-AF65-F5344CB8AC3E}">
        <p14:creationId xmlns:p14="http://schemas.microsoft.com/office/powerpoint/2010/main" val="1511799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a:latin typeface="+mn-ea"/>
                <a:ea typeface="+mn-ea"/>
              </a:rPr>
              <a:t>데이터 소스 선택</a:t>
            </a:r>
            <a:endParaRPr lang="ko-KR" altLang="en-US" dirty="0">
              <a:latin typeface="+mn-ea"/>
              <a:ea typeface="+mn-ea"/>
            </a:endParaRPr>
          </a:p>
        </p:txBody>
      </p:sp>
      <p:sp>
        <p:nvSpPr>
          <p:cNvPr id="10" name="제목 9"/>
          <p:cNvSpPr>
            <a:spLocks noGrp="1"/>
          </p:cNvSpPr>
          <p:nvPr>
            <p:ph type="title"/>
          </p:nvPr>
        </p:nvSpPr>
        <p:spPr/>
        <p:txBody>
          <a:bodyPr/>
          <a:lstStyle/>
          <a:p>
            <a:r>
              <a:rPr kumimoji="1" lang="ko-KR" altLang="en-US" dirty="0"/>
              <a:t>대시보드 생성 </a:t>
            </a:r>
            <a:r>
              <a:rPr kumimoji="1" lang="en-US" altLang="ko-KR" dirty="0"/>
              <a:t>1</a:t>
            </a:r>
            <a:r>
              <a:rPr kumimoji="1" lang="ko-KR" altLang="en-US" dirty="0"/>
              <a:t>단계 </a:t>
            </a:r>
            <a:r>
              <a:rPr kumimoji="1" lang="en-US" altLang="ko-KR" dirty="0"/>
              <a:t>:</a:t>
            </a:r>
            <a:r>
              <a:rPr kumimoji="1" lang="ko-KR" altLang="en-US" dirty="0"/>
              <a:t> 데이터소스 선택</a:t>
            </a:r>
            <a:endParaRPr kumimoji="1" lang="ko-KR" altLang="en-US" b="1" dirty="0">
              <a:latin typeface="+mn-ea"/>
              <a:ea typeface="+mn-ea"/>
            </a:endParaRPr>
          </a:p>
        </p:txBody>
      </p:sp>
      <p:sp>
        <p:nvSpPr>
          <p:cNvPr id="30" name="슬라이드 번호 개체 틀 7"/>
          <p:cNvSpPr>
            <a:spLocks noGrp="1"/>
          </p:cNvSpPr>
          <p:nvPr>
            <p:ph type="sldNum" sz="quarter" idx="4"/>
          </p:nvPr>
        </p:nvSpPr>
        <p:spPr/>
        <p:txBody>
          <a:bodyPr/>
          <a:lstStyle/>
          <a:p>
            <a:fld id="{FB00E03F-6C3C-4996-8BB2-B710E9BCD333}" type="slidenum">
              <a:rPr lang="ko-KR" altLang="en-US" smtClean="0">
                <a:latin typeface="+mn-ea"/>
                <a:ea typeface="+mn-ea"/>
              </a:rPr>
              <a:pPr/>
              <a:t>9</a:t>
            </a:fld>
            <a:endParaRPr lang="ko-KR" altLang="en-US" dirty="0">
              <a:latin typeface="+mn-ea"/>
              <a:ea typeface="+mn-ea"/>
            </a:endParaRPr>
          </a:p>
        </p:txBody>
      </p:sp>
      <p:sp>
        <p:nvSpPr>
          <p:cNvPr id="3" name="텍스트 개체 틀 2"/>
          <p:cNvSpPr>
            <a:spLocks noGrp="1"/>
          </p:cNvSpPr>
          <p:nvPr>
            <p:ph type="body" sz="quarter" idx="13"/>
          </p:nvPr>
        </p:nvSpPr>
        <p:spPr/>
        <p:txBody>
          <a:bodyPr>
            <a:normAutofit fontScale="85000" lnSpcReduction="20000"/>
          </a:bodyPr>
          <a:lstStyle/>
          <a:p>
            <a:pPr marL="0" indent="0">
              <a:buNone/>
            </a:pPr>
            <a:r>
              <a:rPr lang="ko-KR" altLang="en-US" dirty="0">
                <a:solidFill>
                  <a:srgbClr val="FF0000"/>
                </a:solidFill>
                <a:latin typeface="+mn-ea"/>
                <a:ea typeface="+mn-ea"/>
              </a:rPr>
              <a:t>대시보드 생성 시</a:t>
            </a:r>
            <a:r>
              <a:rPr lang="en-US" altLang="ko-KR" dirty="0">
                <a:solidFill>
                  <a:srgbClr val="FF0000"/>
                </a:solidFill>
                <a:latin typeface="+mn-ea"/>
                <a:ea typeface="+mn-ea"/>
              </a:rPr>
              <a:t>,</a:t>
            </a:r>
            <a:r>
              <a:rPr lang="ko-KR" altLang="en-US" dirty="0">
                <a:solidFill>
                  <a:srgbClr val="FF0000"/>
                </a:solidFill>
                <a:latin typeface="+mn-ea"/>
                <a:ea typeface="+mn-ea"/>
              </a:rPr>
              <a:t> 사용자가 처음 보게 되는 화면임</a:t>
            </a:r>
            <a:endParaRPr lang="en-US" altLang="ko-KR" dirty="0">
              <a:solidFill>
                <a:srgbClr val="FF0000"/>
              </a:solidFill>
              <a:latin typeface="+mn-ea"/>
              <a:ea typeface="+mn-ea"/>
            </a:endParaRPr>
          </a:p>
          <a:p>
            <a:r>
              <a:rPr lang="ko-KR" altLang="en-US" dirty="0">
                <a:latin typeface="+mn-ea"/>
              </a:rPr>
              <a:t>데이터 소스 검색 </a:t>
            </a:r>
            <a:r>
              <a:rPr lang="en-US" altLang="ko-KR" dirty="0">
                <a:latin typeface="+mn-ea"/>
              </a:rPr>
              <a:t>&amp;</a:t>
            </a:r>
            <a:r>
              <a:rPr lang="ko-KR" altLang="en-US" dirty="0">
                <a:latin typeface="+mn-ea"/>
              </a:rPr>
              <a:t> 필터링</a:t>
            </a:r>
            <a:endParaRPr lang="en-US" altLang="ko-KR" dirty="0">
              <a:latin typeface="+mn-ea"/>
            </a:endParaRPr>
          </a:p>
          <a:p>
            <a:pPr lvl="1"/>
            <a:r>
              <a:rPr lang="ko-KR" altLang="en-US" dirty="0">
                <a:latin typeface="+mn-ea"/>
              </a:rPr>
              <a:t>텍스트 검색</a:t>
            </a:r>
            <a:endParaRPr lang="en-US" altLang="ko-KR" dirty="0">
              <a:latin typeface="+mn-ea"/>
            </a:endParaRPr>
          </a:p>
          <a:p>
            <a:pPr lvl="2"/>
            <a:r>
              <a:rPr lang="en-US" altLang="ko-KR" dirty="0">
                <a:latin typeface="+mn-ea"/>
              </a:rPr>
              <a:t>P.H : </a:t>
            </a:r>
            <a:r>
              <a:rPr lang="ko-KR" altLang="en-US" dirty="0">
                <a:latin typeface="+mn-ea"/>
              </a:rPr>
              <a:t>데이터 소스의 이름으로 검색하세요</a:t>
            </a:r>
            <a:endParaRPr lang="en-US" altLang="ko-KR" dirty="0">
              <a:latin typeface="+mn-ea"/>
            </a:endParaRPr>
          </a:p>
          <a:p>
            <a:pPr lvl="2"/>
            <a:r>
              <a:rPr lang="ko-KR" altLang="en-US" dirty="0">
                <a:latin typeface="+mn-ea"/>
              </a:rPr>
              <a:t>검색범위 </a:t>
            </a:r>
            <a:r>
              <a:rPr lang="en-US" altLang="ko-KR" dirty="0">
                <a:latin typeface="+mn-ea"/>
              </a:rPr>
              <a:t>:</a:t>
            </a:r>
            <a:r>
              <a:rPr lang="ko-KR" altLang="en-US" dirty="0">
                <a:latin typeface="+mn-ea"/>
              </a:rPr>
              <a:t> 데이터 소스 명</a:t>
            </a:r>
            <a:endParaRPr lang="en-US" altLang="ko-KR" dirty="0">
              <a:latin typeface="+mn-ea"/>
            </a:endParaRPr>
          </a:p>
          <a:p>
            <a:pPr lvl="1"/>
            <a:r>
              <a:rPr lang="ko-KR" altLang="en-US" dirty="0">
                <a:latin typeface="+mn-ea"/>
              </a:rPr>
              <a:t>공개 범위 필터링</a:t>
            </a:r>
            <a:r>
              <a:rPr lang="en-US" altLang="ko-KR" dirty="0">
                <a:latin typeface="+mn-ea"/>
              </a:rPr>
              <a:t> (</a:t>
            </a:r>
            <a:r>
              <a:rPr lang="en-US" altLang="ko-KR" dirty="0" err="1">
                <a:latin typeface="+mn-ea"/>
              </a:rPr>
              <a:t>Oepn</a:t>
            </a:r>
            <a:r>
              <a:rPr lang="en-US" altLang="ko-KR" dirty="0">
                <a:latin typeface="+mn-ea"/>
              </a:rPr>
              <a:t> data only)</a:t>
            </a:r>
            <a:r>
              <a:rPr lang="ko-KR" altLang="en-US" dirty="0">
                <a:latin typeface="+mn-ea"/>
              </a:rPr>
              <a:t> 토글 버튼</a:t>
            </a:r>
            <a:endParaRPr lang="en-US" altLang="ko-KR" dirty="0">
              <a:latin typeface="+mn-ea"/>
            </a:endParaRPr>
          </a:p>
          <a:p>
            <a:pPr lvl="2"/>
            <a:r>
              <a:rPr lang="en-US" altLang="ko-KR" dirty="0">
                <a:latin typeface="+mn-ea"/>
              </a:rPr>
              <a:t>off(default)</a:t>
            </a:r>
          </a:p>
          <a:p>
            <a:pPr lvl="2"/>
            <a:r>
              <a:rPr lang="en-US" altLang="ko-KR" dirty="0">
                <a:latin typeface="+mn-ea"/>
              </a:rPr>
              <a:t>on : </a:t>
            </a:r>
            <a:r>
              <a:rPr lang="ko-KR" altLang="en-US" dirty="0">
                <a:latin typeface="+mn-ea"/>
              </a:rPr>
              <a:t>전체 공개 데이터만 보임</a:t>
            </a:r>
            <a:endParaRPr lang="en-US" altLang="ko-KR" dirty="0">
              <a:latin typeface="+mn-ea"/>
            </a:endParaRPr>
          </a:p>
          <a:p>
            <a:pPr lvl="1"/>
            <a:r>
              <a:rPr lang="ko-KR" altLang="en-US" dirty="0">
                <a:latin typeface="+mn-ea"/>
              </a:rPr>
              <a:t>타입</a:t>
            </a:r>
            <a:endParaRPr lang="en-US" altLang="ko-KR" dirty="0">
              <a:latin typeface="+mn-ea"/>
            </a:endParaRPr>
          </a:p>
          <a:p>
            <a:pPr lvl="2"/>
            <a:r>
              <a:rPr lang="ko-KR" altLang="en-US" dirty="0">
                <a:latin typeface="+mn-ea"/>
              </a:rPr>
              <a:t> </a:t>
            </a:r>
            <a:r>
              <a:rPr lang="en-US" altLang="ko-KR" dirty="0">
                <a:latin typeface="+mn-ea"/>
              </a:rPr>
              <a:t>All(default) / </a:t>
            </a:r>
            <a:r>
              <a:rPr lang="ko-KR" altLang="en-US" dirty="0">
                <a:latin typeface="+mn-ea"/>
              </a:rPr>
              <a:t>수집형</a:t>
            </a:r>
            <a:r>
              <a:rPr lang="en-US" altLang="ko-KR" dirty="0">
                <a:latin typeface="+mn-ea"/>
              </a:rPr>
              <a:t> / </a:t>
            </a:r>
            <a:r>
              <a:rPr lang="ko-KR" altLang="en-US" dirty="0">
                <a:latin typeface="+mn-ea"/>
              </a:rPr>
              <a:t>연결형</a:t>
            </a:r>
            <a:endParaRPr lang="en-US" altLang="ko-KR" dirty="0">
              <a:latin typeface="+mn-ea"/>
              <a:ea typeface="+mn-ea"/>
            </a:endParaRPr>
          </a:p>
          <a:p>
            <a:r>
              <a:rPr lang="en-US" altLang="ko-KR" dirty="0">
                <a:latin typeface="+mn-ea"/>
              </a:rPr>
              <a:t>enabled </a:t>
            </a:r>
            <a:r>
              <a:rPr lang="ko-KR" altLang="en-US" dirty="0">
                <a:latin typeface="+mn-ea"/>
              </a:rPr>
              <a:t>데이터 소스 리스트</a:t>
            </a:r>
            <a:endParaRPr lang="en-US" altLang="ko-KR" dirty="0">
              <a:latin typeface="+mn-ea"/>
            </a:endParaRPr>
          </a:p>
          <a:p>
            <a:pPr lvl="1"/>
            <a:r>
              <a:rPr lang="ko-KR" altLang="en-US" dirty="0">
                <a:latin typeface="+mn-ea"/>
              </a:rPr>
              <a:t>구성요소</a:t>
            </a:r>
            <a:endParaRPr lang="en-US" altLang="ko-KR" dirty="0">
              <a:latin typeface="+mn-ea"/>
            </a:endParaRPr>
          </a:p>
          <a:p>
            <a:pPr lvl="2"/>
            <a:r>
              <a:rPr lang="en-US" altLang="ko-KR" dirty="0">
                <a:latin typeface="+mn-ea"/>
              </a:rPr>
              <a:t>No.(</a:t>
            </a:r>
            <a:r>
              <a:rPr lang="ko-KR" altLang="en-US" dirty="0">
                <a:latin typeface="+mn-ea"/>
              </a:rPr>
              <a:t>번호 역순 </a:t>
            </a:r>
            <a:r>
              <a:rPr lang="en-US" altLang="ko-KR" dirty="0">
                <a:latin typeface="+mn-ea"/>
              </a:rPr>
              <a:t>:</a:t>
            </a:r>
            <a:r>
              <a:rPr lang="ko-KR" altLang="en-US" dirty="0">
                <a:latin typeface="+mn-ea"/>
              </a:rPr>
              <a:t> 몇개의 데이터가 있는지 직관적으로 파악할 수 있게 함</a:t>
            </a:r>
            <a:r>
              <a:rPr lang="en-US" altLang="ko-KR" dirty="0">
                <a:latin typeface="+mn-ea"/>
              </a:rPr>
              <a:t>)</a:t>
            </a:r>
          </a:p>
          <a:p>
            <a:pPr lvl="2"/>
            <a:r>
              <a:rPr lang="ko-KR" altLang="en-US" dirty="0">
                <a:latin typeface="+mn-ea"/>
              </a:rPr>
              <a:t>데이터 이름</a:t>
            </a:r>
            <a:r>
              <a:rPr lang="en-US" altLang="ko-KR" dirty="0">
                <a:latin typeface="+mn-ea"/>
              </a:rPr>
              <a:t>/</a:t>
            </a:r>
            <a:r>
              <a:rPr lang="ko-KR" altLang="en-US" dirty="0">
                <a:latin typeface="+mn-ea"/>
              </a:rPr>
              <a:t>설명</a:t>
            </a:r>
            <a:endParaRPr lang="en-US" altLang="ko-KR" dirty="0">
              <a:latin typeface="+mn-ea"/>
            </a:endParaRPr>
          </a:p>
          <a:p>
            <a:pPr lvl="3"/>
            <a:r>
              <a:rPr lang="ko-KR" altLang="en-US" dirty="0">
                <a:latin typeface="+mn-ea"/>
              </a:rPr>
              <a:t>데이터 소스 이름</a:t>
            </a:r>
            <a:r>
              <a:rPr lang="en-US" altLang="ko-KR" dirty="0">
                <a:latin typeface="+mn-ea"/>
              </a:rPr>
              <a:t>/</a:t>
            </a:r>
            <a:r>
              <a:rPr lang="ko-KR" altLang="en-US" dirty="0">
                <a:latin typeface="+mn-ea"/>
              </a:rPr>
              <a:t>설명</a:t>
            </a:r>
            <a:endParaRPr lang="en-US" altLang="ko-KR" dirty="0">
              <a:latin typeface="+mn-ea"/>
            </a:endParaRPr>
          </a:p>
          <a:p>
            <a:pPr lvl="3"/>
            <a:r>
              <a:rPr lang="ko-KR" altLang="en-US" dirty="0">
                <a:latin typeface="+mn-ea"/>
              </a:rPr>
              <a:t>길어질 경우 말줄임</a:t>
            </a:r>
            <a:endParaRPr lang="en-US" altLang="ko-KR" dirty="0">
              <a:latin typeface="+mn-ea"/>
            </a:endParaRPr>
          </a:p>
          <a:p>
            <a:pPr lvl="3"/>
            <a:r>
              <a:rPr lang="ko-KR" altLang="en-US" dirty="0">
                <a:latin typeface="+mn-ea"/>
              </a:rPr>
              <a:t>이름 오름</a:t>
            </a:r>
            <a:r>
              <a:rPr lang="en-US" altLang="ko-KR" dirty="0">
                <a:latin typeface="+mn-ea"/>
              </a:rPr>
              <a:t>/</a:t>
            </a:r>
            <a:r>
              <a:rPr lang="ko-KR" altLang="en-US" dirty="0">
                <a:latin typeface="+mn-ea"/>
              </a:rPr>
              <a:t>내림차순정렬가능</a:t>
            </a:r>
            <a:endParaRPr lang="en-US" altLang="ko-KR" dirty="0">
              <a:latin typeface="+mn-ea"/>
              <a:sym typeface="Wingdings"/>
            </a:endParaRPr>
          </a:p>
          <a:p>
            <a:pPr lvl="2"/>
            <a:r>
              <a:rPr lang="ko-KR" altLang="en-US" dirty="0">
                <a:latin typeface="+mn-ea"/>
              </a:rPr>
              <a:t>오픈 데이터일경우 아이콘 표시</a:t>
            </a:r>
            <a:endParaRPr lang="en-US" altLang="ko-KR" dirty="0">
              <a:latin typeface="+mn-ea"/>
            </a:endParaRPr>
          </a:p>
          <a:p>
            <a:pPr lvl="2"/>
            <a:r>
              <a:rPr lang="ko-KR" altLang="en-US" dirty="0">
                <a:latin typeface="+mn-ea"/>
              </a:rPr>
              <a:t>타입 </a:t>
            </a:r>
            <a:r>
              <a:rPr lang="en-US" altLang="ko-KR" dirty="0">
                <a:latin typeface="+mn-ea"/>
              </a:rPr>
              <a:t>:</a:t>
            </a:r>
            <a:r>
              <a:rPr lang="ko-KR" altLang="en-US" dirty="0">
                <a:latin typeface="+mn-ea"/>
              </a:rPr>
              <a:t> </a:t>
            </a:r>
            <a:r>
              <a:rPr lang="en-US" altLang="ko-KR" dirty="0">
                <a:latin typeface="+mn-ea"/>
              </a:rPr>
              <a:t>All / </a:t>
            </a:r>
            <a:r>
              <a:rPr lang="ko-KR" altLang="en-US" dirty="0">
                <a:latin typeface="+mn-ea"/>
              </a:rPr>
              <a:t>수집형 </a:t>
            </a:r>
            <a:r>
              <a:rPr lang="en-US" altLang="ko-KR" dirty="0">
                <a:latin typeface="+mn-ea"/>
              </a:rPr>
              <a:t>/</a:t>
            </a:r>
            <a:r>
              <a:rPr lang="ko-KR" altLang="en-US" dirty="0">
                <a:latin typeface="+mn-ea"/>
              </a:rPr>
              <a:t> 연결형</a:t>
            </a:r>
            <a:endParaRPr lang="en-US" altLang="ko-KR" dirty="0">
              <a:latin typeface="+mn-ea"/>
            </a:endParaRPr>
          </a:p>
          <a:p>
            <a:pPr lvl="1"/>
            <a:r>
              <a:rPr lang="ko-KR" altLang="en-US" dirty="0">
                <a:latin typeface="+mn-ea"/>
              </a:rPr>
              <a:t>멀티 데이터소스 선택 가능</a:t>
            </a:r>
            <a:endParaRPr lang="en-US" altLang="ko-KR" dirty="0">
              <a:latin typeface="+mn-ea"/>
            </a:endParaRPr>
          </a:p>
          <a:p>
            <a:pPr lvl="2"/>
            <a:r>
              <a:rPr kumimoji="1" lang="ko-KR" altLang="en-US" dirty="0">
                <a:latin typeface="+mn-ea"/>
              </a:rPr>
              <a:t>이미 선택된 데이터소스가 있는 상태에서 데이터소스 추가를 위해 본 화면에 들어온 경우</a:t>
            </a:r>
            <a:r>
              <a:rPr kumimoji="1" lang="en-US" altLang="ko-KR" dirty="0">
                <a:latin typeface="+mn-ea"/>
              </a:rPr>
              <a:t>,</a:t>
            </a:r>
            <a:r>
              <a:rPr kumimoji="1" lang="ko-KR" altLang="en-US" dirty="0">
                <a:latin typeface="+mn-ea"/>
              </a:rPr>
              <a:t> 기존에 선택된 데이터소스도 선택된 상태로 보여야 함</a:t>
            </a:r>
            <a:endParaRPr lang="en-US" altLang="ko-KR" dirty="0">
              <a:latin typeface="+mn-ea"/>
            </a:endParaRPr>
          </a:p>
          <a:p>
            <a:pPr lvl="1"/>
            <a:r>
              <a:rPr lang="ko-KR" altLang="en-US" dirty="0">
                <a:latin typeface="+mn-ea"/>
              </a:rPr>
              <a:t>정렬</a:t>
            </a:r>
            <a:endParaRPr lang="en-US" altLang="ko-KR" dirty="0">
              <a:latin typeface="+mn-ea"/>
            </a:endParaRPr>
          </a:p>
          <a:p>
            <a:pPr lvl="2"/>
            <a:r>
              <a:rPr lang="ko-KR" altLang="en-US" dirty="0">
                <a:latin typeface="+mn-ea"/>
              </a:rPr>
              <a:t>이름 ㄱㄴㄷ순 </a:t>
            </a:r>
            <a:r>
              <a:rPr lang="en-US" altLang="ko-KR" dirty="0">
                <a:latin typeface="+mn-ea"/>
              </a:rPr>
              <a:t>(default) </a:t>
            </a:r>
            <a:r>
              <a:rPr lang="en-US" altLang="ko-KR" dirty="0">
                <a:latin typeface="+mn-ea"/>
                <a:sym typeface="Wingdings"/>
              </a:rPr>
              <a:t>  </a:t>
            </a:r>
            <a:r>
              <a:rPr lang="ko-KR" altLang="en-US" dirty="0">
                <a:latin typeface="+mn-ea"/>
                <a:sym typeface="Wingdings"/>
              </a:rPr>
              <a:t>ㅎㅍㅌ</a:t>
            </a:r>
            <a:endParaRPr lang="en-US" altLang="ko-KR" dirty="0">
              <a:latin typeface="+mn-ea"/>
              <a:ea typeface="+mn-ea"/>
            </a:endParaRPr>
          </a:p>
          <a:p>
            <a:r>
              <a:rPr lang="ko-KR" altLang="en-US" dirty="0">
                <a:latin typeface="+mn-ea"/>
              </a:rPr>
              <a:t>스키마 리스트</a:t>
            </a:r>
            <a:endParaRPr lang="en-US" altLang="ko-KR" dirty="0">
              <a:latin typeface="+mn-ea"/>
            </a:endParaRPr>
          </a:p>
          <a:p>
            <a:pPr lvl="1"/>
            <a:r>
              <a:rPr lang="ko-KR" altLang="en-US" dirty="0">
                <a:latin typeface="+mn-ea"/>
              </a:rPr>
              <a:t>리스트 우측 화살표 클릭 시 나타남</a:t>
            </a:r>
            <a:endParaRPr lang="en-US" altLang="ko-KR" dirty="0">
              <a:latin typeface="+mn-ea"/>
            </a:endParaRPr>
          </a:p>
          <a:p>
            <a:pPr lvl="1"/>
            <a:r>
              <a:rPr lang="ko-KR" altLang="en-US" dirty="0">
                <a:latin typeface="+mn-ea"/>
              </a:rPr>
              <a:t>구성요소 </a:t>
            </a:r>
            <a:r>
              <a:rPr lang="en-US" altLang="ko-KR" dirty="0">
                <a:latin typeface="+mn-ea"/>
              </a:rPr>
              <a:t>(</a:t>
            </a:r>
            <a:r>
              <a:rPr lang="ko-KR" altLang="en-US" dirty="0">
                <a:latin typeface="+mn-ea"/>
              </a:rPr>
              <a:t>화면참고</a:t>
            </a:r>
            <a:r>
              <a:rPr lang="en-US" altLang="ko-KR" dirty="0">
                <a:latin typeface="+mn-ea"/>
              </a:rPr>
              <a:t>)</a:t>
            </a:r>
          </a:p>
          <a:p>
            <a:pPr lvl="2"/>
            <a:r>
              <a:rPr lang="en-US" altLang="ko-KR" dirty="0">
                <a:latin typeface="+mn-ea"/>
              </a:rPr>
              <a:t>Ingested</a:t>
            </a:r>
            <a:r>
              <a:rPr lang="ko-KR" altLang="en-US" dirty="0">
                <a:latin typeface="+mn-ea"/>
              </a:rPr>
              <a:t> 타입 </a:t>
            </a:r>
            <a:r>
              <a:rPr lang="en-US" altLang="ko-KR" dirty="0">
                <a:latin typeface="+mn-ea"/>
              </a:rPr>
              <a:t>:</a:t>
            </a:r>
            <a:r>
              <a:rPr lang="ko-KR" altLang="en-US" dirty="0">
                <a:latin typeface="+mn-ea"/>
              </a:rPr>
              <a:t> 데이터 이름 </a:t>
            </a:r>
            <a:r>
              <a:rPr lang="en-US" altLang="ko-KR" dirty="0">
                <a:latin typeface="+mn-ea"/>
              </a:rPr>
              <a:t>/</a:t>
            </a:r>
            <a:r>
              <a:rPr lang="ko-KR" altLang="en-US" dirty="0">
                <a:latin typeface="+mn-ea"/>
              </a:rPr>
              <a:t> 업데이트 정보 </a:t>
            </a:r>
            <a:r>
              <a:rPr lang="en-US" altLang="ko-KR" dirty="0">
                <a:latin typeface="+mn-ea"/>
              </a:rPr>
              <a:t>/</a:t>
            </a:r>
            <a:r>
              <a:rPr lang="ko-KR" altLang="en-US" dirty="0">
                <a:latin typeface="+mn-ea"/>
              </a:rPr>
              <a:t> 생성정보 </a:t>
            </a:r>
            <a:r>
              <a:rPr lang="en-US" altLang="ko-KR" dirty="0">
                <a:latin typeface="+mn-ea"/>
              </a:rPr>
              <a:t>/</a:t>
            </a:r>
            <a:r>
              <a:rPr lang="ko-KR" altLang="en-US" dirty="0">
                <a:latin typeface="+mn-ea"/>
              </a:rPr>
              <a:t> 파일사이즈 </a:t>
            </a:r>
            <a:r>
              <a:rPr lang="en-US" altLang="ko-KR" dirty="0">
                <a:latin typeface="+mn-ea"/>
              </a:rPr>
              <a:t>/</a:t>
            </a:r>
            <a:r>
              <a:rPr lang="ko-KR" altLang="en-US" dirty="0">
                <a:latin typeface="+mn-ea"/>
              </a:rPr>
              <a:t> </a:t>
            </a:r>
            <a:r>
              <a:rPr lang="en-US" altLang="ko-KR" dirty="0">
                <a:latin typeface="+mn-ea"/>
              </a:rPr>
              <a:t>row count</a:t>
            </a:r>
            <a:r>
              <a:rPr lang="ko-KR" altLang="en-US" dirty="0">
                <a:latin typeface="+mn-ea"/>
              </a:rPr>
              <a:t> </a:t>
            </a:r>
            <a:r>
              <a:rPr lang="en-US" altLang="ko-KR" dirty="0">
                <a:latin typeface="+mn-ea"/>
              </a:rPr>
              <a:t>/</a:t>
            </a:r>
            <a:r>
              <a:rPr lang="ko-KR" altLang="en-US" dirty="0">
                <a:latin typeface="+mn-ea"/>
              </a:rPr>
              <a:t> 서머리</a:t>
            </a:r>
            <a:endParaRPr lang="en-US" altLang="ko-KR" dirty="0">
              <a:latin typeface="+mn-ea"/>
            </a:endParaRPr>
          </a:p>
          <a:p>
            <a:pPr lvl="2"/>
            <a:r>
              <a:rPr lang="en-US" altLang="ko-KR" dirty="0">
                <a:latin typeface="+mn-ea"/>
              </a:rPr>
              <a:t>Linked</a:t>
            </a:r>
            <a:r>
              <a:rPr lang="ko-KR" altLang="en-US" dirty="0">
                <a:latin typeface="+mn-ea"/>
              </a:rPr>
              <a:t> 타입 </a:t>
            </a:r>
            <a:r>
              <a:rPr lang="en-US" altLang="ko-KR" dirty="0">
                <a:latin typeface="+mn-ea"/>
              </a:rPr>
              <a:t>:</a:t>
            </a:r>
            <a:r>
              <a:rPr lang="ko-KR" altLang="en-US" dirty="0">
                <a:latin typeface="+mn-ea"/>
              </a:rPr>
              <a:t> 데이터 이름 </a:t>
            </a:r>
            <a:r>
              <a:rPr lang="en-US" altLang="ko-KR" dirty="0">
                <a:latin typeface="+mn-ea"/>
              </a:rPr>
              <a:t>/</a:t>
            </a:r>
            <a:r>
              <a:rPr lang="ko-KR" altLang="en-US" dirty="0">
                <a:latin typeface="+mn-ea"/>
              </a:rPr>
              <a:t>  업데이트 정보 </a:t>
            </a:r>
            <a:r>
              <a:rPr lang="en-US" altLang="ko-KR" dirty="0">
                <a:latin typeface="+mn-ea"/>
              </a:rPr>
              <a:t>/</a:t>
            </a:r>
            <a:r>
              <a:rPr lang="ko-KR" altLang="en-US" dirty="0">
                <a:latin typeface="+mn-ea"/>
              </a:rPr>
              <a:t> 생성정보 </a:t>
            </a:r>
            <a:r>
              <a:rPr lang="en-US" altLang="ko-KR" dirty="0">
                <a:latin typeface="+mn-ea"/>
              </a:rPr>
              <a:t>/ </a:t>
            </a:r>
            <a:r>
              <a:rPr lang="ko-KR" altLang="en-US" dirty="0">
                <a:latin typeface="+mn-ea"/>
              </a:rPr>
              <a:t>서머리</a:t>
            </a:r>
            <a:endParaRPr lang="en-US" altLang="ko-KR" dirty="0">
              <a:latin typeface="+mn-ea"/>
            </a:endParaRPr>
          </a:p>
          <a:p>
            <a:pPr lvl="2"/>
            <a:r>
              <a:rPr lang="ko-KR" altLang="en-US" dirty="0">
                <a:latin typeface="+mn-ea"/>
              </a:rPr>
              <a:t>스키마 리스트</a:t>
            </a:r>
            <a:endParaRPr lang="en-US" altLang="ko-KR" dirty="0">
              <a:latin typeface="+mn-ea"/>
            </a:endParaRPr>
          </a:p>
          <a:p>
            <a:pPr lvl="3"/>
            <a:r>
              <a:rPr lang="ko-KR" altLang="en-US" dirty="0">
                <a:latin typeface="+mn-ea"/>
              </a:rPr>
              <a:t>차원값</a:t>
            </a:r>
            <a:r>
              <a:rPr lang="en-US" altLang="ko-KR" dirty="0">
                <a:latin typeface="+mn-ea"/>
              </a:rPr>
              <a:t>,</a:t>
            </a:r>
            <a:r>
              <a:rPr lang="ko-KR" altLang="en-US" dirty="0">
                <a:latin typeface="+mn-ea"/>
              </a:rPr>
              <a:t> 측정값 아이콘 </a:t>
            </a:r>
            <a:r>
              <a:rPr lang="en-US" altLang="ko-KR" dirty="0">
                <a:latin typeface="+mn-ea"/>
              </a:rPr>
              <a:t>/</a:t>
            </a:r>
            <a:r>
              <a:rPr lang="ko-KR" altLang="en-US" dirty="0">
                <a:latin typeface="+mn-ea"/>
              </a:rPr>
              <a:t> 타입 아이콘 </a:t>
            </a:r>
            <a:r>
              <a:rPr lang="en-US" altLang="ko-KR" dirty="0">
                <a:latin typeface="+mn-ea"/>
              </a:rPr>
              <a:t>/</a:t>
            </a:r>
            <a:r>
              <a:rPr lang="ko-KR" altLang="en-US" dirty="0">
                <a:latin typeface="+mn-ea"/>
              </a:rPr>
              <a:t> 필드명</a:t>
            </a:r>
            <a:endParaRPr lang="en-US" altLang="ko-KR" dirty="0">
              <a:latin typeface="+mn-ea"/>
            </a:endParaRPr>
          </a:p>
          <a:p>
            <a:r>
              <a:rPr lang="ko-KR" altLang="en-US" dirty="0">
                <a:latin typeface="+mn-ea"/>
              </a:rPr>
              <a:t>버튼</a:t>
            </a:r>
            <a:endParaRPr lang="en-US" altLang="ko-KR" dirty="0">
              <a:latin typeface="+mn-ea"/>
            </a:endParaRPr>
          </a:p>
          <a:p>
            <a:pPr lvl="1"/>
            <a:r>
              <a:rPr lang="ko-KR" altLang="en-US" dirty="0">
                <a:latin typeface="+mn-ea"/>
              </a:rPr>
              <a:t>취소 </a:t>
            </a:r>
            <a:endParaRPr lang="en-US" altLang="ko-KR" dirty="0">
              <a:latin typeface="+mn-ea"/>
            </a:endParaRPr>
          </a:p>
          <a:p>
            <a:pPr lvl="2"/>
            <a:r>
              <a:rPr lang="ko-KR" altLang="en-US" dirty="0">
                <a:latin typeface="+mn-ea"/>
              </a:rPr>
              <a:t>클릭 </a:t>
            </a:r>
            <a:r>
              <a:rPr lang="en-US" altLang="ko-KR" dirty="0">
                <a:latin typeface="+mn-ea"/>
              </a:rPr>
              <a:t>&gt;</a:t>
            </a:r>
            <a:r>
              <a:rPr lang="ko-KR" altLang="en-US" dirty="0">
                <a:latin typeface="+mn-ea"/>
              </a:rPr>
              <a:t> 데이터소스 관계설정 화면으로 이동</a:t>
            </a:r>
            <a:endParaRPr lang="en-US" altLang="ko-KR" dirty="0">
              <a:latin typeface="+mn-ea"/>
            </a:endParaRPr>
          </a:p>
          <a:p>
            <a:pPr lvl="3"/>
            <a:r>
              <a:rPr lang="ko-KR" altLang="en-US" dirty="0">
                <a:latin typeface="+mn-ea"/>
              </a:rPr>
              <a:t>데이터소스 선택값이 없을 경우</a:t>
            </a:r>
            <a:r>
              <a:rPr lang="ko-KR" altLang="en-US" dirty="0">
                <a:solidFill>
                  <a:srgbClr val="00B0F0"/>
                </a:solidFill>
                <a:latin typeface="+mn-ea"/>
              </a:rPr>
              <a:t> </a:t>
            </a:r>
            <a:r>
              <a:rPr lang="en-US" altLang="ko-KR" dirty="0">
                <a:solidFill>
                  <a:srgbClr val="00B0F0"/>
                </a:solidFill>
                <a:latin typeface="+mn-ea"/>
              </a:rPr>
              <a:t>☞[036.2] </a:t>
            </a:r>
          </a:p>
          <a:p>
            <a:pPr lvl="3"/>
            <a:r>
              <a:rPr lang="ko-KR" altLang="en-US" dirty="0">
                <a:latin typeface="+mn-ea"/>
              </a:rPr>
              <a:t>데이터소스 </a:t>
            </a:r>
            <a:r>
              <a:rPr lang="en-US" altLang="ko-KR" dirty="0">
                <a:latin typeface="+mn-ea"/>
              </a:rPr>
              <a:t>1</a:t>
            </a:r>
            <a:r>
              <a:rPr lang="ko-KR" altLang="en-US" dirty="0">
                <a:latin typeface="+mn-ea"/>
              </a:rPr>
              <a:t>개 이상 선택 시 </a:t>
            </a:r>
            <a:r>
              <a:rPr lang="en-US" altLang="ko-KR" dirty="0">
                <a:solidFill>
                  <a:srgbClr val="00B0F0"/>
                </a:solidFill>
                <a:latin typeface="+mn-ea"/>
              </a:rPr>
              <a:t>☞[036.3]</a:t>
            </a:r>
          </a:p>
          <a:p>
            <a:pPr lvl="1"/>
            <a:r>
              <a:rPr lang="ko-KR" altLang="en-US" dirty="0">
                <a:latin typeface="+mn-ea"/>
              </a:rPr>
              <a:t>완료 </a:t>
            </a:r>
            <a:endParaRPr lang="en-US" altLang="ko-KR" dirty="0">
              <a:latin typeface="+mn-ea"/>
            </a:endParaRPr>
          </a:p>
          <a:p>
            <a:pPr lvl="2"/>
            <a:r>
              <a:rPr lang="ko-KR" altLang="en-US" dirty="0">
                <a:latin typeface="+mn-ea"/>
              </a:rPr>
              <a:t>선택값이 </a:t>
            </a:r>
            <a:r>
              <a:rPr lang="en-US" altLang="ko-KR" dirty="0">
                <a:latin typeface="+mn-ea"/>
              </a:rPr>
              <a:t>1</a:t>
            </a:r>
            <a:r>
              <a:rPr lang="ko-KR" altLang="en-US" dirty="0">
                <a:latin typeface="+mn-ea"/>
              </a:rPr>
              <a:t>개 이상일 경우 활성</a:t>
            </a:r>
            <a:endParaRPr lang="en-US" altLang="ko-KR" dirty="0">
              <a:latin typeface="+mn-ea"/>
            </a:endParaRPr>
          </a:p>
          <a:p>
            <a:pPr lvl="2"/>
            <a:r>
              <a:rPr lang="ko-KR" altLang="en-US" dirty="0">
                <a:latin typeface="+mn-ea"/>
              </a:rPr>
              <a:t>클릭 </a:t>
            </a:r>
            <a:r>
              <a:rPr lang="en-US" altLang="ko-KR" dirty="0">
                <a:latin typeface="+mn-ea"/>
              </a:rPr>
              <a:t>&gt;</a:t>
            </a:r>
            <a:r>
              <a:rPr lang="ko-KR" altLang="en-US" dirty="0">
                <a:latin typeface="+mn-ea"/>
              </a:rPr>
              <a:t> 선택 값 적용</a:t>
            </a:r>
            <a:endParaRPr lang="en-US" altLang="ko-KR" dirty="0">
              <a:latin typeface="+mn-ea"/>
            </a:endParaRPr>
          </a:p>
          <a:p>
            <a:r>
              <a:rPr lang="en-US" altLang="ko-KR" dirty="0">
                <a:latin typeface="+mn-ea"/>
              </a:rPr>
              <a:t>Linked</a:t>
            </a:r>
            <a:r>
              <a:rPr lang="ko-KR" altLang="en-US" dirty="0">
                <a:latin typeface="+mn-ea"/>
              </a:rPr>
              <a:t> 타입인 경우</a:t>
            </a:r>
            <a:r>
              <a:rPr lang="en-US" altLang="ko-KR" dirty="0">
                <a:latin typeface="+mn-ea"/>
              </a:rPr>
              <a:t>,</a:t>
            </a:r>
            <a:r>
              <a:rPr lang="ko-KR" altLang="en-US" dirty="0">
                <a:latin typeface="+mn-ea"/>
              </a:rPr>
              <a:t> 인제스쳔 제한에 대한 안내 문구 표시</a:t>
            </a:r>
            <a:endParaRPr lang="en-US" altLang="ko-KR" dirty="0">
              <a:latin typeface="+mn-ea"/>
            </a:endParaRPr>
          </a:p>
          <a:p>
            <a:pPr lvl="2"/>
            <a:endParaRPr lang="en-US" altLang="ko-KR" dirty="0">
              <a:latin typeface="+mn-ea"/>
              <a:ea typeface="+mn-ea"/>
            </a:endParaRPr>
          </a:p>
          <a:p>
            <a:endParaRPr lang="en-US" altLang="ko-KR" dirty="0">
              <a:latin typeface="+mn-ea"/>
              <a:ea typeface="+mn-ea"/>
            </a:endParaRPr>
          </a:p>
          <a:p>
            <a:endParaRPr lang="en-US" altLang="ko-KR" dirty="0">
              <a:latin typeface="+mn-ea"/>
              <a:ea typeface="+mn-ea"/>
            </a:endParaRPr>
          </a:p>
        </p:txBody>
      </p:sp>
      <p:grpSp>
        <p:nvGrpSpPr>
          <p:cNvPr id="5" name="그룹 4"/>
          <p:cNvGrpSpPr/>
          <p:nvPr/>
        </p:nvGrpSpPr>
        <p:grpSpPr>
          <a:xfrm>
            <a:off x="2028184" y="1336810"/>
            <a:ext cx="4249989" cy="292624"/>
            <a:chOff x="901599" y="1388637"/>
            <a:chExt cx="4249989" cy="292624"/>
          </a:xfrm>
        </p:grpSpPr>
        <p:sp>
          <p:nvSpPr>
            <p:cNvPr id="42" name="제목 2"/>
            <p:cNvSpPr txBox="1">
              <a:spLocks/>
            </p:cNvSpPr>
            <p:nvPr/>
          </p:nvSpPr>
          <p:spPr bwMode="auto">
            <a:xfrm>
              <a:off x="1037365" y="1388637"/>
              <a:ext cx="4114223" cy="292624"/>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schemeClr val="bg1">
                      <a:lumMod val="75000"/>
                    </a:schemeClr>
                  </a:solidFill>
                  <a:latin typeface="+mn-ea"/>
                  <a:ea typeface="+mn-ea"/>
                  <a:cs typeface="Nanum Gothic" charset="-127"/>
                </a:rPr>
                <a:t>Search by </a:t>
              </a:r>
              <a:r>
                <a:rPr lang="en-US" altLang="ko-KR" sz="700" dirty="0" err="1">
                  <a:solidFill>
                    <a:schemeClr val="bg1">
                      <a:lumMod val="75000"/>
                    </a:schemeClr>
                  </a:solidFill>
                  <a:latin typeface="+mn-ea"/>
                  <a:ea typeface="+mn-ea"/>
                  <a:cs typeface="Nanum Gothic" charset="-127"/>
                </a:rPr>
                <a:t>datasource</a:t>
              </a:r>
              <a:r>
                <a:rPr lang="en-US" altLang="ko-KR" sz="700" dirty="0">
                  <a:solidFill>
                    <a:schemeClr val="bg1">
                      <a:lumMod val="75000"/>
                    </a:schemeClr>
                  </a:solidFill>
                  <a:latin typeface="+mn-ea"/>
                  <a:ea typeface="+mn-ea"/>
                  <a:cs typeface="Nanum Gothic" charset="-127"/>
                </a:rPr>
                <a:t> name</a:t>
              </a:r>
            </a:p>
          </p:txBody>
        </p:sp>
        <p:pic>
          <p:nvPicPr>
            <p:cNvPr id="52" name="그림 51"/>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926079" y="1438512"/>
              <a:ext cx="137742" cy="137742"/>
            </a:xfrm>
            <a:prstGeom prst="rect">
              <a:avLst/>
            </a:prstGeom>
          </p:spPr>
        </p:pic>
        <p:cxnSp>
          <p:nvCxnSpPr>
            <p:cNvPr id="15" name="직선 연결선[R] 14"/>
            <p:cNvCxnSpPr/>
            <p:nvPr/>
          </p:nvCxnSpPr>
          <p:spPr>
            <a:xfrm>
              <a:off x="901599" y="1618276"/>
              <a:ext cx="294800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0" name="제목 2"/>
          <p:cNvSpPr txBox="1">
            <a:spLocks/>
          </p:cNvSpPr>
          <p:nvPr/>
        </p:nvSpPr>
        <p:spPr bwMode="auto">
          <a:xfrm>
            <a:off x="2028185" y="1671698"/>
            <a:ext cx="4354484" cy="3602183"/>
          </a:xfrm>
          <a:prstGeom prst="rect">
            <a:avLst/>
          </a:prstGeom>
          <a:solidFill>
            <a:schemeClr val="bg1"/>
          </a:solidFill>
          <a:ln w="3175">
            <a:solidFill>
              <a:schemeClr val="bg1">
                <a:lumMod val="8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800" dirty="0">
              <a:solidFill>
                <a:prstClr val="black">
                  <a:lumMod val="75000"/>
                  <a:lumOff val="25000"/>
                </a:prstClr>
              </a:solidFill>
              <a:latin typeface="+mn-ea"/>
              <a:ea typeface="+mn-ea"/>
              <a:cs typeface="Nanum Gothic" charset="-127"/>
            </a:endParaRPr>
          </a:p>
        </p:txBody>
      </p:sp>
      <p:sp>
        <p:nvSpPr>
          <p:cNvPr id="181" name="모서리가 둥근 직사각형 180"/>
          <p:cNvSpPr/>
          <p:nvPr/>
        </p:nvSpPr>
        <p:spPr>
          <a:xfrm>
            <a:off x="2316070" y="1920939"/>
            <a:ext cx="1276557"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endParaRPr kumimoji="1" lang="en-US" altLang="ko-KR" sz="700" dirty="0">
              <a:solidFill>
                <a:prstClr val="white">
                  <a:lumMod val="50000"/>
                </a:prstClr>
              </a:solidFill>
              <a:latin typeface="+mn-ea"/>
              <a:cs typeface="Nanum Gothic" charset="-127"/>
            </a:endParaRP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default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A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제조공정 </a:t>
            </a:r>
            <a:r>
              <a:rPr kumimoji="1" lang="en-US" altLang="ko-KR" sz="700" dirty="0">
                <a:solidFill>
                  <a:prstClr val="white">
                    <a:lumMod val="50000"/>
                  </a:prstClr>
                </a:solidFill>
                <a:latin typeface="+mn-ea"/>
                <a:cs typeface="Nanum Gothic" charset="-127"/>
              </a:rPr>
              <a:t>B	</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Data set _ EQPID ALL</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a:t>
            </a:r>
            <a:r>
              <a:rPr kumimoji="1" lang="en-US" altLang="ko-KR" sz="700" dirty="0">
                <a:solidFill>
                  <a:prstClr val="white">
                    <a:lumMod val="50000"/>
                  </a:prstClr>
                </a:solidFill>
                <a:latin typeface="+mn-ea"/>
                <a:cs typeface="Nanum Gothic" charset="-127"/>
              </a:rPr>
              <a:t>_ </a:t>
            </a:r>
            <a:r>
              <a:rPr kumimoji="1" lang="ko-KR" altLang="en-US" sz="700" dirty="0">
                <a:solidFill>
                  <a:prstClr val="white">
                    <a:lumMod val="50000"/>
                  </a:prstClr>
                </a:solidFill>
                <a:latin typeface="+mn-ea"/>
                <a:cs typeface="Nanum Gothic" charset="-127"/>
              </a:rPr>
              <a:t>전략</a:t>
            </a:r>
            <a:r>
              <a:rPr kumimoji="1" lang="en-US" altLang="ko-KR" sz="700" dirty="0">
                <a:solidFill>
                  <a:prstClr val="white">
                    <a:lumMod val="50000"/>
                  </a:prstClr>
                </a:solidFill>
                <a:latin typeface="+mn-ea"/>
                <a:cs typeface="Nanum Gothic" charset="-127"/>
              </a:rPr>
              <a:t>1</a:t>
            </a:r>
            <a:r>
              <a:rPr kumimoji="1" lang="ko-KR" altLang="en-US" sz="700" dirty="0">
                <a:solidFill>
                  <a:prstClr val="white">
                    <a:lumMod val="50000"/>
                  </a:prstClr>
                </a:solidFill>
                <a:latin typeface="+mn-ea"/>
                <a:cs typeface="Nanum Gothic" charset="-127"/>
              </a:rPr>
              <a:t>팀용</a:t>
            </a:r>
            <a:r>
              <a:rPr kumimoji="1" lang="en-US" altLang="ko-KR" sz="700" dirty="0">
                <a:solidFill>
                  <a:prstClr val="white">
                    <a:lumMod val="50000"/>
                  </a:prstClr>
                </a:solidFill>
                <a:latin typeface="+mn-ea"/>
                <a:cs typeface="Nanum Gothic" charset="-127"/>
              </a:rPr>
              <a:t>	</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데이터 소스 </a:t>
            </a:r>
            <a:r>
              <a:rPr kumimoji="1" lang="en-US" altLang="ko-KR" sz="700" dirty="0">
                <a:solidFill>
                  <a:prstClr val="white">
                    <a:lumMod val="50000"/>
                  </a:prstClr>
                </a:solidFill>
                <a:latin typeface="+mn-ea"/>
                <a:cs typeface="Nanum Gothic" charset="-127"/>
              </a:rPr>
              <a:t>overview		</a:t>
            </a:r>
          </a:p>
        </p:txBody>
      </p:sp>
      <p:sp>
        <p:nvSpPr>
          <p:cNvPr id="182" name="제목 2"/>
          <p:cNvSpPr txBox="1">
            <a:spLocks/>
          </p:cNvSpPr>
          <p:nvPr/>
        </p:nvSpPr>
        <p:spPr bwMode="auto">
          <a:xfrm>
            <a:off x="2316070" y="1679945"/>
            <a:ext cx="753683"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err="1">
                <a:solidFill>
                  <a:prstClr val="black">
                    <a:lumMod val="75000"/>
                    <a:lumOff val="25000"/>
                  </a:prstClr>
                </a:solidFill>
                <a:latin typeface="+mn-ea"/>
                <a:ea typeface="+mn-ea"/>
                <a:cs typeface="Nanum Gothic" charset="-127"/>
              </a:rPr>
              <a:t>Datasource</a:t>
            </a:r>
            <a:endParaRPr lang="en-US" altLang="ko-KR" sz="700" dirty="0">
              <a:solidFill>
                <a:prstClr val="black">
                  <a:lumMod val="75000"/>
                  <a:lumOff val="25000"/>
                </a:prstClr>
              </a:solidFill>
              <a:latin typeface="+mn-ea"/>
              <a:ea typeface="+mn-ea"/>
              <a:cs typeface="Nanum Gothic" charset="-127"/>
            </a:endParaRPr>
          </a:p>
        </p:txBody>
      </p:sp>
      <p:grpSp>
        <p:nvGrpSpPr>
          <p:cNvPr id="183" name="그룹 182"/>
          <p:cNvGrpSpPr/>
          <p:nvPr/>
        </p:nvGrpSpPr>
        <p:grpSpPr>
          <a:xfrm>
            <a:off x="2087737" y="1942658"/>
            <a:ext cx="4283543" cy="3213320"/>
            <a:chOff x="910580" y="2703078"/>
            <a:chExt cx="8297142" cy="2747646"/>
          </a:xfrm>
        </p:grpSpPr>
        <p:cxnSp>
          <p:nvCxnSpPr>
            <p:cNvPr id="184" name="직선 연결선 52"/>
            <p:cNvCxnSpPr/>
            <p:nvPr/>
          </p:nvCxnSpPr>
          <p:spPr>
            <a:xfrm flipH="1">
              <a:off x="910580" y="288625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5" name="직선 연결선 53"/>
            <p:cNvCxnSpPr/>
            <p:nvPr/>
          </p:nvCxnSpPr>
          <p:spPr>
            <a:xfrm flipH="1">
              <a:off x="910580" y="306943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6" name="직선 연결선 54"/>
            <p:cNvCxnSpPr/>
            <p:nvPr/>
          </p:nvCxnSpPr>
          <p:spPr>
            <a:xfrm flipH="1">
              <a:off x="910580" y="325260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7" name="직선 연결선 55"/>
            <p:cNvCxnSpPr/>
            <p:nvPr/>
          </p:nvCxnSpPr>
          <p:spPr>
            <a:xfrm flipH="1">
              <a:off x="910580" y="343578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8" name="직선 연결선 56"/>
            <p:cNvCxnSpPr/>
            <p:nvPr/>
          </p:nvCxnSpPr>
          <p:spPr>
            <a:xfrm flipH="1">
              <a:off x="910580" y="361895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9" name="직선 연결선 57"/>
            <p:cNvCxnSpPr/>
            <p:nvPr/>
          </p:nvCxnSpPr>
          <p:spPr>
            <a:xfrm flipH="1">
              <a:off x="910580" y="380213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0" name="직선 연결선 58"/>
            <p:cNvCxnSpPr/>
            <p:nvPr/>
          </p:nvCxnSpPr>
          <p:spPr>
            <a:xfrm flipH="1">
              <a:off x="910580" y="270307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1" name="직선 연결선 52"/>
            <p:cNvCxnSpPr/>
            <p:nvPr/>
          </p:nvCxnSpPr>
          <p:spPr>
            <a:xfrm flipH="1">
              <a:off x="910580" y="416848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2" name="직선 연결선 53"/>
            <p:cNvCxnSpPr/>
            <p:nvPr/>
          </p:nvCxnSpPr>
          <p:spPr>
            <a:xfrm flipH="1">
              <a:off x="910580" y="435166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3" name="직선 연결선 54"/>
            <p:cNvCxnSpPr/>
            <p:nvPr/>
          </p:nvCxnSpPr>
          <p:spPr>
            <a:xfrm flipH="1">
              <a:off x="910580" y="4534838"/>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4" name="직선 연결선 55"/>
            <p:cNvCxnSpPr/>
            <p:nvPr/>
          </p:nvCxnSpPr>
          <p:spPr>
            <a:xfrm flipH="1">
              <a:off x="910580" y="4718014"/>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5" name="직선 연결선 56"/>
            <p:cNvCxnSpPr/>
            <p:nvPr/>
          </p:nvCxnSpPr>
          <p:spPr>
            <a:xfrm flipH="1">
              <a:off x="910580" y="490119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6" name="직선 연결선 57"/>
            <p:cNvCxnSpPr/>
            <p:nvPr/>
          </p:nvCxnSpPr>
          <p:spPr>
            <a:xfrm flipH="1">
              <a:off x="910580" y="5084366"/>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7" name="직선 연결선 58"/>
            <p:cNvCxnSpPr/>
            <p:nvPr/>
          </p:nvCxnSpPr>
          <p:spPr>
            <a:xfrm flipH="1">
              <a:off x="910580" y="3985310"/>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8" name="직선 연결선 56"/>
            <p:cNvCxnSpPr/>
            <p:nvPr/>
          </p:nvCxnSpPr>
          <p:spPr>
            <a:xfrm flipH="1">
              <a:off x="910580" y="5267542"/>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9" name="직선 연결선 57"/>
            <p:cNvCxnSpPr/>
            <p:nvPr/>
          </p:nvCxnSpPr>
          <p:spPr>
            <a:xfrm flipH="1">
              <a:off x="910580" y="5450723"/>
              <a:ext cx="8297142" cy="1"/>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00" name="제목 2"/>
          <p:cNvSpPr txBox="1">
            <a:spLocks/>
          </p:cNvSpPr>
          <p:nvPr/>
        </p:nvSpPr>
        <p:spPr bwMode="auto">
          <a:xfrm>
            <a:off x="5853507" y="1676138"/>
            <a:ext cx="461642"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Type</a:t>
            </a:r>
          </a:p>
        </p:txBody>
      </p:sp>
      <p:sp>
        <p:nvSpPr>
          <p:cNvPr id="201" name="모서리가 둥근 직사각형 200"/>
          <p:cNvSpPr/>
          <p:nvPr/>
        </p:nvSpPr>
        <p:spPr>
          <a:xfrm>
            <a:off x="3281779" y="1920939"/>
            <a:ext cx="1994659"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a:p>
            <a:pPr eaLnBrk="0" fontAlgn="base" latinLnBrk="0" hangingPunct="0">
              <a:lnSpc>
                <a:spcPct val="200000"/>
              </a:lnSpc>
              <a:spcBef>
                <a:spcPct val="0"/>
              </a:spcBef>
              <a:spcAft>
                <a:spcPct val="0"/>
              </a:spcAft>
            </a:pPr>
            <a:r>
              <a:rPr kumimoji="1" lang="ko-KR" altLang="en-US" sz="700" dirty="0">
                <a:solidFill>
                  <a:prstClr val="white">
                    <a:lumMod val="50000"/>
                  </a:prstClr>
                </a:solidFill>
                <a:latin typeface="+mn-ea"/>
                <a:cs typeface="Nanum Gothic" charset="-127"/>
              </a:rPr>
              <a:t>말줄임 설명 설명 설명 길어질 경우 말줄임 </a:t>
            </a:r>
            <a:r>
              <a:rPr kumimoji="1" lang="en-US" altLang="ko-KR" sz="700" dirty="0">
                <a:solidFill>
                  <a:prstClr val="white">
                    <a:lumMod val="50000"/>
                  </a:prstClr>
                </a:solidFill>
                <a:latin typeface="+mn-ea"/>
                <a:cs typeface="Nanum Gothic" charset="-127"/>
              </a:rPr>
              <a:t>...</a:t>
            </a:r>
          </a:p>
        </p:txBody>
      </p:sp>
      <p:sp>
        <p:nvSpPr>
          <p:cNvPr id="202" name="모서리가 둥근 직사각형 201"/>
          <p:cNvSpPr/>
          <p:nvPr/>
        </p:nvSpPr>
        <p:spPr>
          <a:xfrm>
            <a:off x="5815677" y="1917131"/>
            <a:ext cx="574682" cy="3238845"/>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Linked</a:t>
            </a:r>
          </a:p>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Ingested</a:t>
            </a:r>
          </a:p>
        </p:txBody>
      </p:sp>
      <p:sp>
        <p:nvSpPr>
          <p:cNvPr id="204" name="제목 2"/>
          <p:cNvSpPr txBox="1">
            <a:spLocks/>
          </p:cNvSpPr>
          <p:nvPr/>
        </p:nvSpPr>
        <p:spPr bwMode="auto">
          <a:xfrm>
            <a:off x="2039059" y="1679945"/>
            <a:ext cx="293641" cy="217646"/>
          </a:xfrm>
          <a:prstGeom prst="rect">
            <a:avLst/>
          </a:prstGeom>
          <a:no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r>
              <a:rPr lang="en-US" altLang="ko-KR" sz="700" dirty="0">
                <a:solidFill>
                  <a:prstClr val="black">
                    <a:lumMod val="75000"/>
                    <a:lumOff val="25000"/>
                  </a:prstClr>
                </a:solidFill>
                <a:latin typeface="+mn-ea"/>
                <a:ea typeface="+mn-ea"/>
                <a:cs typeface="Nanum Gothic" charset="-127"/>
              </a:rPr>
              <a:t>No.</a:t>
            </a:r>
          </a:p>
        </p:txBody>
      </p:sp>
      <p:sp>
        <p:nvSpPr>
          <p:cNvPr id="206" name="모서리가 둥근 직사각형 205"/>
          <p:cNvSpPr/>
          <p:nvPr/>
        </p:nvSpPr>
        <p:spPr>
          <a:xfrm>
            <a:off x="1983844" y="1922713"/>
            <a:ext cx="397028" cy="133467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20</a:t>
            </a:r>
          </a:p>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17</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16</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15</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14</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13</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12</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11</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10</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9</a:t>
            </a:r>
          </a:p>
          <a:p>
            <a:pPr algn="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cs typeface="Nanum Gothic" charset="-127"/>
              </a:rPr>
              <a:t>8</a:t>
            </a:r>
          </a:p>
          <a:p>
            <a:pPr algn="r" eaLnBrk="0" fontAlgn="base" latinLnBrk="0" hangingPunct="0">
              <a:lnSpc>
                <a:spcPct val="200000"/>
              </a:lnSpc>
              <a:spcBef>
                <a:spcPct val="0"/>
              </a:spcBef>
              <a:spcAft>
                <a:spcPct val="0"/>
              </a:spcAft>
            </a:pPr>
            <a:endParaRPr kumimoji="1" lang="en-US" altLang="ko-KR" sz="700" dirty="0">
              <a:solidFill>
                <a:prstClr val="white">
                  <a:lumMod val="50000"/>
                </a:prstClr>
              </a:solidFill>
              <a:latin typeface="+mn-ea"/>
              <a:cs typeface="Nanum Gothic" charset="-127"/>
            </a:endParaRPr>
          </a:p>
        </p:txBody>
      </p:sp>
      <p:sp>
        <p:nvSpPr>
          <p:cNvPr id="225" name="직사각형 224"/>
          <p:cNvSpPr/>
          <p:nvPr/>
        </p:nvSpPr>
        <p:spPr>
          <a:xfrm>
            <a:off x="2028185" y="1954946"/>
            <a:ext cx="4343096" cy="214241"/>
          </a:xfrm>
          <a:prstGeom prst="rect">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4" name="L 도형 13"/>
          <p:cNvSpPr/>
          <p:nvPr/>
        </p:nvSpPr>
        <p:spPr>
          <a:xfrm rot="18900000">
            <a:off x="2164885" y="1983593"/>
            <a:ext cx="155125" cy="100147"/>
          </a:xfrm>
          <a:prstGeom prst="corner">
            <a:avLst>
              <a:gd name="adj1" fmla="val 23077"/>
              <a:gd name="adj2" fmla="val 2051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227" name="타원 226"/>
          <p:cNvSpPr/>
          <p:nvPr/>
        </p:nvSpPr>
        <p:spPr>
          <a:xfrm>
            <a:off x="1843495" y="175173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sp>
        <p:nvSpPr>
          <p:cNvPr id="228" name="직사각형 227"/>
          <p:cNvSpPr/>
          <p:nvPr/>
        </p:nvSpPr>
        <p:spPr>
          <a:xfrm>
            <a:off x="5264843" y="1999021"/>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29" name="직사각형 228"/>
          <p:cNvSpPr/>
          <p:nvPr/>
        </p:nvSpPr>
        <p:spPr>
          <a:xfrm>
            <a:off x="5264843" y="2422112"/>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30" name="직사각형 229"/>
          <p:cNvSpPr/>
          <p:nvPr/>
        </p:nvSpPr>
        <p:spPr>
          <a:xfrm>
            <a:off x="5264843" y="3488575"/>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231" name="직사각형 230"/>
          <p:cNvSpPr/>
          <p:nvPr/>
        </p:nvSpPr>
        <p:spPr>
          <a:xfrm>
            <a:off x="5264843" y="4341888"/>
            <a:ext cx="544571" cy="124898"/>
          </a:xfrm>
          <a:prstGeom prst="rect">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Open data</a:t>
            </a:r>
            <a:endParaRPr kumimoji="1" lang="ko-KR" altLang="en-US" sz="600" dirty="0">
              <a:solidFill>
                <a:prstClr val="black">
                  <a:lumMod val="75000"/>
                  <a:lumOff val="25000"/>
                </a:prstClr>
              </a:solidFill>
              <a:latin typeface="+mn-ea"/>
            </a:endParaRPr>
          </a:p>
        </p:txBody>
      </p:sp>
      <p:sp>
        <p:nvSpPr>
          <p:cNvPr id="91" name="Text Box"/>
          <p:cNvSpPr>
            <a:spLocks/>
          </p:cNvSpPr>
          <p:nvPr>
            <p:custDataLst>
              <p:tags r:id="rId1"/>
            </p:custDataLst>
          </p:nvPr>
        </p:nvSpPr>
        <p:spPr bwMode="auto">
          <a:xfrm>
            <a:off x="5865019" y="1437275"/>
            <a:ext cx="1018623" cy="210128"/>
          </a:xfrm>
          <a:prstGeom prst="rect">
            <a:avLst/>
          </a:prstGeom>
          <a:noFill/>
          <a:ln w="3175" cap="flat"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ko-KR" altLang="en-US" sz="700" dirty="0">
                <a:solidFill>
                  <a:schemeClr val="tx1">
                    <a:lumMod val="75000"/>
                    <a:lumOff val="25000"/>
                  </a:schemeClr>
                </a:solidFill>
                <a:latin typeface="+mn-ea"/>
                <a:cs typeface="Nanum Gothic" charset="-127"/>
              </a:rPr>
              <a:t>☐ </a:t>
            </a:r>
            <a:r>
              <a:rPr lang="en-US" altLang="ko-KR" sz="700" dirty="0">
                <a:solidFill>
                  <a:schemeClr val="tx1">
                    <a:lumMod val="75000"/>
                    <a:lumOff val="25000"/>
                  </a:schemeClr>
                </a:solidFill>
                <a:latin typeface="+mn-ea"/>
                <a:cs typeface="Nanum Gothic" charset="-127"/>
              </a:rPr>
              <a:t>Show open data only</a:t>
            </a:r>
            <a:endParaRPr lang="en-US" sz="700" dirty="0">
              <a:solidFill>
                <a:schemeClr val="tx1">
                  <a:lumMod val="75000"/>
                  <a:lumOff val="25000"/>
                </a:schemeClr>
              </a:solidFill>
              <a:effectLst/>
              <a:latin typeface="+mn-ea"/>
              <a:cs typeface="Nanum Gothic" charset="-127"/>
            </a:endParaRPr>
          </a:p>
        </p:txBody>
      </p:sp>
      <p:grpSp>
        <p:nvGrpSpPr>
          <p:cNvPr id="93" name="그룹 92"/>
          <p:cNvGrpSpPr/>
          <p:nvPr/>
        </p:nvGrpSpPr>
        <p:grpSpPr>
          <a:xfrm>
            <a:off x="6889720" y="1415998"/>
            <a:ext cx="1171951" cy="241639"/>
            <a:chOff x="2424312" y="1390878"/>
            <a:chExt cx="1171951" cy="241639"/>
          </a:xfrm>
        </p:grpSpPr>
        <p:sp>
          <p:nvSpPr>
            <p:cNvPr id="94" name="모서리가 둥근 직사각형 93"/>
            <p:cNvSpPr/>
            <p:nvPr/>
          </p:nvSpPr>
          <p:spPr>
            <a:xfrm>
              <a:off x="2424312" y="1390878"/>
              <a:ext cx="886035"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700" dirty="0">
                  <a:solidFill>
                    <a:prstClr val="white">
                      <a:lumMod val="50000"/>
                    </a:prstClr>
                  </a:solidFill>
                  <a:latin typeface="+mn-ea"/>
                </a:rPr>
                <a:t>Type</a:t>
              </a:r>
            </a:p>
          </p:txBody>
        </p:sp>
        <p:sp>
          <p:nvSpPr>
            <p:cNvPr id="95" name="직사각형 94"/>
            <p:cNvSpPr/>
            <p:nvPr/>
          </p:nvSpPr>
          <p:spPr>
            <a:xfrm>
              <a:off x="2896202" y="1405610"/>
              <a:ext cx="700061" cy="208952"/>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700" dirty="0">
                  <a:solidFill>
                    <a:prstClr val="black">
                      <a:lumMod val="75000"/>
                      <a:lumOff val="25000"/>
                    </a:prstClr>
                  </a:solidFill>
                  <a:latin typeface="+mn-ea"/>
                </a:rPr>
                <a:t>All</a:t>
              </a:r>
              <a:r>
                <a:rPr kumimoji="1" lang="ko-KR" altLang="en-US" sz="700" dirty="0">
                  <a:solidFill>
                    <a:prstClr val="black">
                      <a:lumMod val="75000"/>
                      <a:lumOff val="25000"/>
                    </a:prstClr>
                  </a:solidFill>
                  <a:latin typeface="+mn-ea"/>
                </a:rPr>
                <a:t>    ▼</a:t>
              </a:r>
            </a:p>
          </p:txBody>
        </p:sp>
      </p:grpSp>
      <p:sp>
        <p:nvSpPr>
          <p:cNvPr id="101" name="TextBox 100"/>
          <p:cNvSpPr txBox="1"/>
          <p:nvPr/>
        </p:nvSpPr>
        <p:spPr>
          <a:xfrm>
            <a:off x="1983844" y="497801"/>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[03</a:t>
            </a:r>
            <a:r>
              <a:rPr lang="en-US" altLang="ko-KR" sz="500" b="1" dirty="0">
                <a:solidFill>
                  <a:schemeClr val="bg1"/>
                </a:solidFill>
                <a:latin typeface="+mn-ea"/>
                <a:cs typeface="Nanum Gothic" charset="-127"/>
              </a:rPr>
              <a:t>6</a:t>
            </a:r>
            <a:r>
              <a:rPr lang="mr-IN" altLang="ko-KR" sz="500" b="1" dirty="0">
                <a:solidFill>
                  <a:schemeClr val="bg1"/>
                </a:solidFill>
                <a:latin typeface="+mn-ea"/>
                <a:cs typeface="Nanum Gothic" charset="-127"/>
              </a:rPr>
              <a:t>.</a:t>
            </a:r>
            <a:r>
              <a:rPr lang="en-US" altLang="ko-KR" sz="500" b="1" dirty="0">
                <a:solidFill>
                  <a:schemeClr val="bg1"/>
                </a:solidFill>
                <a:latin typeface="+mn-ea"/>
                <a:cs typeface="Nanum Gothic" charset="-127"/>
              </a:rPr>
              <a:t>1</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86" name="아래쪽 화살표[D] 85"/>
          <p:cNvSpPr/>
          <p:nvPr/>
        </p:nvSpPr>
        <p:spPr>
          <a:xfrm>
            <a:off x="2917280" y="1771069"/>
            <a:ext cx="65476" cy="82223"/>
          </a:xfrm>
          <a:prstGeom prst="downArrow">
            <a:avLst>
              <a:gd name="adj1" fmla="val 36497"/>
              <a:gd name="adj2"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84" name="직사각형 83"/>
          <p:cNvSpPr/>
          <p:nvPr/>
        </p:nvSpPr>
        <p:spPr>
          <a:xfrm>
            <a:off x="1339162" y="994316"/>
            <a:ext cx="816032" cy="147765"/>
          </a:xfrm>
          <a:prstGeom prst="rect">
            <a:avLst/>
          </a:prstGeom>
          <a:solidFill>
            <a:srgbClr val="00B0F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kumimoji="1" lang="en-US" altLang="ko-KR" sz="600" dirty="0">
                <a:solidFill>
                  <a:schemeClr val="bg1"/>
                </a:solidFill>
                <a:latin typeface="+mn-ea"/>
                <a:cs typeface="Nanum Gothic" charset="-127"/>
              </a:rPr>
              <a:t>Linked</a:t>
            </a:r>
            <a:r>
              <a:rPr kumimoji="1" lang="ko-KR" altLang="en-US" sz="600" dirty="0">
                <a:solidFill>
                  <a:schemeClr val="bg1"/>
                </a:solidFill>
                <a:latin typeface="+mn-ea"/>
                <a:cs typeface="Nanum Gothic" charset="-127"/>
              </a:rPr>
              <a:t> </a:t>
            </a:r>
            <a:r>
              <a:rPr kumimoji="1" lang="en-US" altLang="ko-KR" sz="600" dirty="0" err="1">
                <a:solidFill>
                  <a:schemeClr val="bg1"/>
                </a:solidFill>
                <a:latin typeface="+mn-ea"/>
                <a:cs typeface="Nanum Gothic" charset="-127"/>
              </a:rPr>
              <a:t>datasource</a:t>
            </a:r>
            <a:endParaRPr kumimoji="1" lang="ko-KR" altLang="en-US" sz="600" dirty="0">
              <a:solidFill>
                <a:schemeClr val="bg1"/>
              </a:solidFill>
              <a:latin typeface="+mn-ea"/>
              <a:cs typeface="Nanum Gothic" charset="-127"/>
            </a:endParaRPr>
          </a:p>
        </p:txBody>
      </p:sp>
      <p:sp>
        <p:nvSpPr>
          <p:cNvPr id="85" name="L 도형 84"/>
          <p:cNvSpPr/>
          <p:nvPr/>
        </p:nvSpPr>
        <p:spPr>
          <a:xfrm rot="18900000">
            <a:off x="2167158" y="2640963"/>
            <a:ext cx="155125" cy="100147"/>
          </a:xfrm>
          <a:prstGeom prst="corner">
            <a:avLst>
              <a:gd name="adj1" fmla="val 23077"/>
              <a:gd name="adj2" fmla="val 2051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87" name="L 도형 86"/>
          <p:cNvSpPr/>
          <p:nvPr/>
        </p:nvSpPr>
        <p:spPr>
          <a:xfrm rot="18900000">
            <a:off x="2169430" y="2820659"/>
            <a:ext cx="155125" cy="100147"/>
          </a:xfrm>
          <a:prstGeom prst="corner">
            <a:avLst>
              <a:gd name="adj1" fmla="val 23077"/>
              <a:gd name="adj2" fmla="val 20513"/>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89" name="그룹 88"/>
          <p:cNvGrpSpPr/>
          <p:nvPr/>
        </p:nvGrpSpPr>
        <p:grpSpPr>
          <a:xfrm>
            <a:off x="6960767" y="830232"/>
            <a:ext cx="1099015" cy="200037"/>
            <a:chOff x="4093583" y="6193790"/>
            <a:chExt cx="2358094" cy="249130"/>
          </a:xfrm>
        </p:grpSpPr>
        <p:sp>
          <p:nvSpPr>
            <p:cNvPr id="90"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Done</a:t>
              </a:r>
              <a:endParaRPr lang="ko-KR" altLang="en-US" sz="700" dirty="0">
                <a:solidFill>
                  <a:prstClr val="white"/>
                </a:solidFill>
                <a:latin typeface="+mn-ea"/>
                <a:cs typeface="Nanum Gothic" charset="-127"/>
              </a:endParaRPr>
            </a:p>
          </p:txBody>
        </p:sp>
        <p:sp>
          <p:nvSpPr>
            <p:cNvPr id="9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700" dirty="0">
                  <a:solidFill>
                    <a:prstClr val="white"/>
                  </a:solidFill>
                  <a:latin typeface="+mn-ea"/>
                  <a:cs typeface="Nanum Gothic" charset="-127"/>
                </a:rPr>
                <a:t>Cancel</a:t>
              </a:r>
              <a:endParaRPr lang="ko-KR" altLang="en-US" sz="700" dirty="0">
                <a:solidFill>
                  <a:prstClr val="white"/>
                </a:solidFill>
                <a:latin typeface="+mn-ea"/>
                <a:cs typeface="Nanum Gothic" charset="-127"/>
              </a:endParaRPr>
            </a:p>
          </p:txBody>
        </p:sp>
      </p:grpSp>
      <p:sp>
        <p:nvSpPr>
          <p:cNvPr id="97" name="직사각형 96"/>
          <p:cNvSpPr/>
          <p:nvPr/>
        </p:nvSpPr>
        <p:spPr>
          <a:xfrm>
            <a:off x="1993449" y="649415"/>
            <a:ext cx="3653744" cy="60703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80000" tIns="144000" rtlCol="0" anchor="t"/>
          <a:lstStyle/>
          <a:p>
            <a:pPr eaLnBrk="0" fontAlgn="base" hangingPunct="0">
              <a:lnSpc>
                <a:spcPct val="150000"/>
              </a:lnSpc>
              <a:spcBef>
                <a:spcPct val="0"/>
              </a:spcBef>
              <a:spcAft>
                <a:spcPct val="0"/>
              </a:spcAft>
              <a:buClr>
                <a:srgbClr val="336699"/>
              </a:buClr>
            </a:pPr>
            <a:r>
              <a:rPr lang="en-US" altLang="ko-KR" sz="1000" b="1" dirty="0">
                <a:solidFill>
                  <a:prstClr val="black">
                    <a:lumMod val="75000"/>
                    <a:lumOff val="25000"/>
                  </a:prstClr>
                </a:solidFill>
                <a:latin typeface="+mn-ea"/>
                <a:cs typeface="Nanum Gothic" charset="-127"/>
              </a:rPr>
              <a:t>Please select a </a:t>
            </a:r>
            <a:r>
              <a:rPr lang="en-US" altLang="ko-KR" sz="1000" b="1" dirty="0" err="1">
                <a:solidFill>
                  <a:prstClr val="black">
                    <a:lumMod val="75000"/>
                    <a:lumOff val="25000"/>
                  </a:prstClr>
                </a:solidFill>
                <a:latin typeface="+mn-ea"/>
                <a:cs typeface="Nanum Gothic" charset="-127"/>
              </a:rPr>
              <a:t>datasource</a:t>
            </a:r>
            <a:endParaRPr lang="en-US" altLang="ko-KR" sz="1000" b="1" dirty="0">
              <a:solidFill>
                <a:prstClr val="black">
                  <a:lumMod val="75000"/>
                  <a:lumOff val="25000"/>
                </a:prstClr>
              </a:solidFill>
              <a:latin typeface="+mn-ea"/>
              <a:cs typeface="Nanum Gothic" charset="-127"/>
            </a:endParaRPr>
          </a:p>
        </p:txBody>
      </p:sp>
      <p:sp>
        <p:nvSpPr>
          <p:cNvPr id="100" name="모서리가 둥근 직사각형 58"/>
          <p:cNvSpPr/>
          <p:nvPr/>
        </p:nvSpPr>
        <p:spPr>
          <a:xfrm>
            <a:off x="2066117" y="934431"/>
            <a:ext cx="3345126" cy="223427"/>
          </a:xfrm>
          <a:prstGeom prst="roundRect">
            <a:avLst>
              <a:gd name="adj" fmla="val 0"/>
            </a:avLst>
          </a:prstGeom>
          <a:noFill/>
          <a:ln w="6350">
            <a:noFill/>
            <a:prstDash val="dash"/>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lstStyle/>
          <a:p>
            <a:pPr>
              <a:lnSpc>
                <a:spcPct val="150000"/>
              </a:lnSpc>
            </a:pPr>
            <a:r>
              <a:rPr lang="en-US" altLang="ko-KR" sz="600" dirty="0">
                <a:solidFill>
                  <a:schemeClr val="tx1"/>
                </a:solidFill>
                <a:latin typeface="+mn-ea"/>
                <a:cs typeface="Nanum Gothic" charset="-127"/>
                <a:sym typeface="Wingdings"/>
              </a:rPr>
              <a:t>Ingestion is limited to 1 million rows</a:t>
            </a:r>
          </a:p>
        </p:txBody>
      </p:sp>
      <p:sp>
        <p:nvSpPr>
          <p:cNvPr id="4" name="직사각형 3"/>
          <p:cNvSpPr/>
          <p:nvPr/>
        </p:nvSpPr>
        <p:spPr>
          <a:xfrm>
            <a:off x="7505466" y="6563498"/>
            <a:ext cx="1953784" cy="180000"/>
          </a:xfrm>
          <a:prstGeom prst="rect">
            <a:avLst/>
          </a:prstGeom>
          <a:solidFill>
            <a:srgbClr val="00B0F0">
              <a:alpha val="5098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r>
              <a:rPr kumimoji="1" lang="ko-KR" altLang="en-US" sz="700" dirty="0">
                <a:solidFill>
                  <a:schemeClr val="bg1"/>
                </a:solidFill>
                <a:latin typeface="Nanum Gothic" charset="-127"/>
                <a:ea typeface="Nanum Gothic" charset="-127"/>
                <a:cs typeface="Nanum Gothic" charset="-127"/>
              </a:rPr>
              <a:t>컬럼에서 </a:t>
            </a:r>
            <a:r>
              <a:rPr kumimoji="1" lang="en-US" altLang="ko-KR" sz="700" dirty="0">
                <a:solidFill>
                  <a:schemeClr val="bg1"/>
                </a:solidFill>
                <a:latin typeface="Nanum Gothic" charset="-127"/>
                <a:ea typeface="Nanum Gothic" charset="-127"/>
                <a:cs typeface="Nanum Gothic" charset="-127"/>
              </a:rPr>
              <a:t>Used in, Updated</a:t>
            </a:r>
            <a:r>
              <a:rPr kumimoji="1" lang="ko-KR" altLang="en-US" sz="700" dirty="0">
                <a:solidFill>
                  <a:schemeClr val="bg1"/>
                </a:solidFill>
                <a:latin typeface="Nanum Gothic" charset="-127"/>
                <a:ea typeface="Nanum Gothic" charset="-127"/>
                <a:cs typeface="Nanum Gothic" charset="-127"/>
              </a:rPr>
              <a:t> 정보 삭제</a:t>
            </a:r>
          </a:p>
        </p:txBody>
      </p:sp>
      <p:grpSp>
        <p:nvGrpSpPr>
          <p:cNvPr id="114" name="그룹 113"/>
          <p:cNvGrpSpPr/>
          <p:nvPr/>
        </p:nvGrpSpPr>
        <p:grpSpPr>
          <a:xfrm>
            <a:off x="6407268" y="1668760"/>
            <a:ext cx="2105670" cy="3605120"/>
            <a:chOff x="9929464" y="2226530"/>
            <a:chExt cx="2359023" cy="4038886"/>
          </a:xfrm>
        </p:grpSpPr>
        <p:sp>
          <p:nvSpPr>
            <p:cNvPr id="116" name="제목 2"/>
            <p:cNvSpPr txBox="1">
              <a:spLocks/>
            </p:cNvSpPr>
            <p:nvPr/>
          </p:nvSpPr>
          <p:spPr bwMode="auto">
            <a:xfrm>
              <a:off x="9929464" y="2231826"/>
              <a:ext cx="2352760" cy="4033590"/>
            </a:xfrm>
            <a:prstGeom prst="rect">
              <a:avLst/>
            </a:prstGeom>
            <a:solidFill>
              <a:schemeClr val="bg1"/>
            </a:solidFill>
            <a:ln w="3175">
              <a:solidFill>
                <a:schemeClr val="tx1">
                  <a:lumMod val="75000"/>
                  <a:lumOff val="25000"/>
                </a:schemeClr>
              </a:solid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lnSpc>
                  <a:spcPct val="150000"/>
                </a:lnSpc>
                <a:spcBef>
                  <a:spcPct val="0"/>
                </a:spcBef>
                <a:spcAft>
                  <a:spcPct val="0"/>
                </a:spcAft>
                <a:buClr>
                  <a:srgbClr val="336699"/>
                </a:buClr>
              </a:pPr>
              <a:endParaRPr lang="en-US" altLang="ko-KR" sz="700" dirty="0">
                <a:solidFill>
                  <a:schemeClr val="bg1">
                    <a:lumMod val="75000"/>
                  </a:schemeClr>
                </a:solidFill>
                <a:latin typeface="+mn-ea"/>
                <a:ea typeface="+mn-ea"/>
                <a:cs typeface="Nanum Gothic" charset="-127"/>
              </a:endParaRPr>
            </a:p>
          </p:txBody>
        </p:sp>
        <p:sp>
          <p:nvSpPr>
            <p:cNvPr id="117" name="제목 2"/>
            <p:cNvSpPr txBox="1">
              <a:spLocks/>
            </p:cNvSpPr>
            <p:nvPr/>
          </p:nvSpPr>
          <p:spPr bwMode="auto">
            <a:xfrm>
              <a:off x="9930607" y="2226530"/>
              <a:ext cx="2357880" cy="247760"/>
            </a:xfrm>
            <a:prstGeom prst="rect">
              <a:avLst/>
            </a:prstGeom>
            <a:solidFill>
              <a:schemeClr val="tx1">
                <a:lumMod val="75000"/>
                <a:lumOff val="25000"/>
              </a:schemeClr>
            </a:solid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ko-KR" altLang="en-US" sz="700" b="1" dirty="0">
                  <a:solidFill>
                    <a:schemeClr val="bg1"/>
                  </a:solidFill>
                  <a:latin typeface="+mn-ea"/>
                  <a:ea typeface="+mn-ea"/>
                  <a:cs typeface="Nanum Gothic" charset="-127"/>
                </a:rPr>
                <a:t>데이터 이름</a:t>
              </a:r>
              <a:endParaRPr lang="en-US" altLang="ko-KR" sz="700" b="1" dirty="0">
                <a:solidFill>
                  <a:schemeClr val="bg1"/>
                </a:solidFill>
                <a:latin typeface="+mn-ea"/>
                <a:ea typeface="+mn-ea"/>
                <a:cs typeface="Nanum Gothic" charset="-127"/>
              </a:endParaRPr>
            </a:p>
          </p:txBody>
        </p:sp>
        <p:sp>
          <p:nvSpPr>
            <p:cNvPr id="118" name="제목 2"/>
            <p:cNvSpPr txBox="1">
              <a:spLocks/>
            </p:cNvSpPr>
            <p:nvPr/>
          </p:nvSpPr>
          <p:spPr bwMode="auto">
            <a:xfrm>
              <a:off x="9951866" y="2835063"/>
              <a:ext cx="623764" cy="393942"/>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75000"/>
                      <a:lumOff val="25000"/>
                    </a:schemeClr>
                  </a:solidFill>
                  <a:latin typeface="+mn-ea"/>
                  <a:ea typeface="+mn-ea"/>
                  <a:cs typeface="Nanum Gothic" charset="-127"/>
                </a:rPr>
                <a:t>Size</a:t>
              </a:r>
            </a:p>
            <a:p>
              <a:pPr>
                <a:lnSpc>
                  <a:spcPct val="150000"/>
                </a:lnSpc>
              </a:pPr>
              <a:r>
                <a:rPr lang="en-US" altLang="ko-KR" sz="600" dirty="0">
                  <a:solidFill>
                    <a:schemeClr val="tx1">
                      <a:lumMod val="75000"/>
                      <a:lumOff val="25000"/>
                    </a:schemeClr>
                  </a:solidFill>
                  <a:latin typeface="+mn-ea"/>
                  <a:ea typeface="+mn-ea"/>
                  <a:cs typeface="Nanum Gothic" charset="-127"/>
                </a:rPr>
                <a:t>Rows</a:t>
              </a:r>
            </a:p>
            <a:p>
              <a:pPr>
                <a:lnSpc>
                  <a:spcPct val="150000"/>
                </a:lnSpc>
              </a:pPr>
              <a:r>
                <a:rPr lang="en-US" altLang="ko-KR" sz="600" dirty="0">
                  <a:solidFill>
                    <a:schemeClr val="tx1">
                      <a:lumMod val="75000"/>
                      <a:lumOff val="25000"/>
                    </a:schemeClr>
                  </a:solidFill>
                  <a:latin typeface="+mn-ea"/>
                  <a:ea typeface="+mn-ea"/>
                  <a:cs typeface="Nanum Gothic" charset="-127"/>
                </a:rPr>
                <a:t>Summary</a:t>
              </a:r>
              <a:endParaRPr lang="en-US" altLang="ko-KR" sz="600" dirty="0">
                <a:solidFill>
                  <a:schemeClr val="tx1">
                    <a:lumMod val="50000"/>
                    <a:lumOff val="50000"/>
                  </a:schemeClr>
                </a:solidFill>
                <a:latin typeface="+mn-ea"/>
                <a:ea typeface="+mn-ea"/>
                <a:cs typeface="Nanum Gothic" charset="-127"/>
              </a:endParaRPr>
            </a:p>
          </p:txBody>
        </p:sp>
        <p:sp>
          <p:nvSpPr>
            <p:cNvPr id="119" name="제목 2"/>
            <p:cNvSpPr txBox="1">
              <a:spLocks/>
            </p:cNvSpPr>
            <p:nvPr/>
          </p:nvSpPr>
          <p:spPr bwMode="auto">
            <a:xfrm>
              <a:off x="10427349" y="2835063"/>
              <a:ext cx="1578973" cy="39378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a:solidFill>
                    <a:schemeClr val="tx1">
                      <a:lumMod val="75000"/>
                      <a:lumOff val="25000"/>
                    </a:schemeClr>
                  </a:solidFill>
                  <a:latin typeface="+mn-ea"/>
                  <a:ea typeface="+mn-ea"/>
                  <a:cs typeface="Nanum Gothic" charset="-127"/>
                </a:rPr>
                <a:t>569.46 KB</a:t>
              </a:r>
            </a:p>
            <a:p>
              <a:pPr>
                <a:lnSpc>
                  <a:spcPct val="150000"/>
                </a:lnSpc>
              </a:pPr>
              <a:r>
                <a:rPr lang="en-US" altLang="ko-KR" sz="600" b="1" dirty="0">
                  <a:solidFill>
                    <a:prstClr val="black"/>
                  </a:solidFill>
                  <a:latin typeface="+mn-ea"/>
                  <a:ea typeface="+mn-ea"/>
                  <a:cs typeface="Nanum Gothic" charset="-127"/>
                </a:rPr>
                <a:t>2,000</a:t>
              </a:r>
            </a:p>
            <a:p>
              <a:pPr>
                <a:lnSpc>
                  <a:spcPct val="150000"/>
                </a:lnSpc>
              </a:pPr>
              <a:r>
                <a:rPr lang="ko-KR" altLang="en-US" sz="600" b="1" dirty="0">
                  <a:latin typeface="+mn-ea"/>
                  <a:ea typeface="+mn-ea"/>
                  <a:cs typeface="Nanum Gothic" charset="-127"/>
                </a:rPr>
                <a:t>차원값 </a:t>
              </a:r>
              <a:r>
                <a:rPr lang="en-US" altLang="ko-KR" sz="600" b="1" dirty="0">
                  <a:latin typeface="+mn-ea"/>
                  <a:ea typeface="+mn-ea"/>
                  <a:cs typeface="Nanum Gothic" charset="-127"/>
                </a:rPr>
                <a:t>13</a:t>
              </a:r>
              <a:r>
                <a:rPr lang="ko-KR" altLang="en-US" sz="600" b="1" dirty="0">
                  <a:latin typeface="+mn-ea"/>
                  <a:ea typeface="+mn-ea"/>
                  <a:cs typeface="Nanum Gothic" charset="-127"/>
                </a:rPr>
                <a:t> </a:t>
              </a:r>
              <a:r>
                <a:rPr lang="en-US" altLang="ko-KR" sz="600" b="1" dirty="0">
                  <a:latin typeface="+mn-ea"/>
                  <a:ea typeface="+mn-ea"/>
                  <a:cs typeface="Nanum Gothic" charset="-127"/>
                </a:rPr>
                <a:t>/</a:t>
              </a:r>
              <a:r>
                <a:rPr lang="ko-KR" altLang="en-US" sz="600" b="1" dirty="0">
                  <a:latin typeface="+mn-ea"/>
                  <a:ea typeface="+mn-ea"/>
                  <a:cs typeface="Nanum Gothic" charset="-127"/>
                </a:rPr>
                <a:t> 측정값 </a:t>
              </a:r>
              <a:r>
                <a:rPr lang="en-US" altLang="ko-KR" sz="600" b="1" dirty="0">
                  <a:latin typeface="+mn-ea"/>
                  <a:ea typeface="+mn-ea"/>
                  <a:cs typeface="Nanum Gothic" charset="-127"/>
                </a:rPr>
                <a:t>1</a:t>
              </a:r>
              <a:endParaRPr lang="ko-KR" altLang="sk-SK" sz="600" b="1" dirty="0">
                <a:solidFill>
                  <a:prstClr val="white">
                    <a:lumMod val="50000"/>
                  </a:prstClr>
                </a:solidFill>
                <a:latin typeface="+mn-ea"/>
                <a:ea typeface="+mn-ea"/>
                <a:cs typeface="Nanum Gothic" charset="-127"/>
              </a:endParaRPr>
            </a:p>
          </p:txBody>
        </p:sp>
        <p:grpSp>
          <p:nvGrpSpPr>
            <p:cNvPr id="120" name="그룹 119"/>
            <p:cNvGrpSpPr/>
            <p:nvPr/>
          </p:nvGrpSpPr>
          <p:grpSpPr>
            <a:xfrm>
              <a:off x="9959121" y="3374868"/>
              <a:ext cx="2295544" cy="2758459"/>
              <a:chOff x="6833800" y="2822620"/>
              <a:chExt cx="1401504" cy="1684130"/>
            </a:xfrm>
          </p:grpSpPr>
          <p:sp>
            <p:nvSpPr>
              <p:cNvPr id="134" name="모서리가 둥근 직사각형 133"/>
              <p:cNvSpPr/>
              <p:nvPr/>
            </p:nvSpPr>
            <p:spPr>
              <a:xfrm rot="5400000" flipV="1">
                <a:off x="6585094" y="3152512"/>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cs typeface="Nanum Gothic" charset="-127"/>
                </a:endParaRPr>
              </a:p>
            </p:txBody>
          </p:sp>
          <p:pic>
            <p:nvPicPr>
              <p:cNvPr id="137" name="그림 136"/>
              <p:cNvPicPr>
                <a:picLocks noChangeAspect="1"/>
              </p:cNvPicPr>
              <p:nvPr/>
            </p:nvPicPr>
            <p:blipFill rotWithShape="1">
              <a:blip r:embed="rId5">
                <a:extLst>
                  <a:ext uri="{28A0092B-C50C-407E-A947-70E740481C1C}">
                    <a14:useLocalDpi xmlns:a14="http://schemas.microsoft.com/office/drawing/2010/main" val="0"/>
                  </a:ext>
                </a:extLst>
              </a:blip>
              <a:srcRect l="560" t="21361" r="61973" b="10373"/>
              <a:stretch/>
            </p:blipFill>
            <p:spPr>
              <a:xfrm>
                <a:off x="6833800" y="2822620"/>
                <a:ext cx="1401504" cy="1684130"/>
              </a:xfrm>
              <a:prstGeom prst="rect">
                <a:avLst/>
              </a:prstGeom>
            </p:spPr>
          </p:pic>
          <p:pic>
            <p:nvPicPr>
              <p:cNvPr id="138" name="그림 137"/>
              <p:cNvPicPr>
                <a:picLocks noChangeAspect="1"/>
              </p:cNvPicPr>
              <p:nvPr/>
            </p:nvPicPr>
            <p:blipFill rotWithShape="1">
              <a:blip r:embed="rId5">
                <a:extLst>
                  <a:ext uri="{28A0092B-C50C-407E-A947-70E740481C1C}">
                    <a14:useLocalDpi xmlns:a14="http://schemas.microsoft.com/office/drawing/2010/main" val="0"/>
                  </a:ext>
                </a:extLst>
              </a:blip>
              <a:srcRect l="83109" t="21362" r="14630" b="12328"/>
              <a:stretch/>
            </p:blipFill>
            <p:spPr>
              <a:xfrm>
                <a:off x="7064512" y="2825207"/>
                <a:ext cx="84561" cy="1635908"/>
              </a:xfrm>
              <a:prstGeom prst="rect">
                <a:avLst/>
              </a:prstGeom>
            </p:spPr>
          </p:pic>
        </p:grpSp>
        <p:sp>
          <p:nvSpPr>
            <p:cNvPr id="130" name="모서리가 둥근 직사각형 129"/>
            <p:cNvSpPr/>
            <p:nvPr/>
          </p:nvSpPr>
          <p:spPr>
            <a:xfrm rot="5400000" flipV="1">
              <a:off x="11896732" y="282460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500" dirty="0">
                <a:solidFill>
                  <a:prstClr val="white"/>
                </a:solidFill>
                <a:latin typeface="+mn-ea"/>
              </a:endParaRPr>
            </a:p>
          </p:txBody>
        </p:sp>
        <p:sp>
          <p:nvSpPr>
            <p:cNvPr id="131" name="제목 2"/>
            <p:cNvSpPr txBox="1">
              <a:spLocks/>
            </p:cNvSpPr>
            <p:nvPr/>
          </p:nvSpPr>
          <p:spPr bwMode="auto">
            <a:xfrm>
              <a:off x="9947905" y="2461290"/>
              <a:ext cx="623764"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dirty="0">
                  <a:solidFill>
                    <a:schemeClr val="tx1">
                      <a:lumMod val="50000"/>
                      <a:lumOff val="50000"/>
                    </a:schemeClr>
                  </a:solidFill>
                  <a:latin typeface="+mn-ea"/>
                  <a:ea typeface="+mn-ea"/>
                  <a:cs typeface="Nanum Gothic" charset="-127"/>
                </a:rPr>
                <a:t>Created</a:t>
              </a:r>
            </a:p>
            <a:p>
              <a:pPr>
                <a:lnSpc>
                  <a:spcPct val="150000"/>
                </a:lnSpc>
              </a:pPr>
              <a:r>
                <a:rPr lang="en-US" altLang="ko-KR" sz="600" dirty="0">
                  <a:solidFill>
                    <a:schemeClr val="tx1">
                      <a:lumMod val="50000"/>
                      <a:lumOff val="50000"/>
                    </a:schemeClr>
                  </a:solidFill>
                  <a:latin typeface="+mn-ea"/>
                  <a:cs typeface="Nanum Gothic" charset="-127"/>
                </a:rPr>
                <a:t>Updated</a:t>
              </a:r>
            </a:p>
          </p:txBody>
        </p:sp>
        <p:sp>
          <p:nvSpPr>
            <p:cNvPr id="132" name="제목 2"/>
            <p:cNvSpPr txBox="1">
              <a:spLocks/>
            </p:cNvSpPr>
            <p:nvPr/>
          </p:nvSpPr>
          <p:spPr bwMode="auto">
            <a:xfrm>
              <a:off x="10411666" y="2461290"/>
              <a:ext cx="1151648" cy="164404"/>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sk-SK" altLang="ko-KR" sz="600" dirty="0">
                  <a:solidFill>
                    <a:prstClr val="white">
                      <a:lumMod val="50000"/>
                    </a:prstClr>
                  </a:solidFill>
                  <a:latin typeface="+mn-ea"/>
                  <a:ea typeface="+mn-ea"/>
                  <a:cs typeface="Nanum Gothic" charset="-127"/>
                </a:rPr>
                <a:t>2017.05.22</a:t>
              </a:r>
            </a:p>
            <a:p>
              <a:pPr>
                <a:lnSpc>
                  <a:spcPct val="150000"/>
                </a:lnSpc>
              </a:pPr>
              <a:r>
                <a:rPr lang="sk-SK" altLang="ko-KR" sz="600" dirty="0">
                  <a:solidFill>
                    <a:prstClr val="white">
                      <a:lumMod val="50000"/>
                    </a:prstClr>
                  </a:solidFill>
                  <a:latin typeface="+mn-ea"/>
                  <a:cs typeface="Nanum Gothic" charset="-127"/>
                </a:rPr>
                <a:t>2017.05.22</a:t>
              </a:r>
              <a:endParaRPr lang="ko-KR" altLang="sk-SK" sz="600" dirty="0">
                <a:solidFill>
                  <a:prstClr val="white">
                    <a:lumMod val="50000"/>
                  </a:prstClr>
                </a:solidFill>
                <a:latin typeface="+mn-ea"/>
                <a:cs typeface="Nanum Gothic" charset="-127"/>
              </a:endParaRPr>
            </a:p>
          </p:txBody>
        </p:sp>
        <p:sp>
          <p:nvSpPr>
            <p:cNvPr id="129" name="십자형[C] 128"/>
            <p:cNvSpPr/>
            <p:nvPr/>
          </p:nvSpPr>
          <p:spPr>
            <a:xfrm rot="2700000">
              <a:off x="12084496" y="2271530"/>
              <a:ext cx="148303" cy="148303"/>
            </a:xfrm>
            <a:prstGeom prst="plus">
              <a:avLst>
                <a:gd name="adj" fmla="val 45977"/>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500">
                <a:solidFill>
                  <a:schemeClr val="tx1"/>
                </a:solidFill>
                <a:latin typeface="+mn-ea"/>
                <a:cs typeface="Nanum Gothic" charset="-127"/>
              </a:endParaRPr>
            </a:p>
          </p:txBody>
        </p:sp>
      </p:grpSp>
      <p:sp>
        <p:nvSpPr>
          <p:cNvPr id="78" name="타원 77"/>
          <p:cNvSpPr/>
          <p:nvPr/>
        </p:nvSpPr>
        <p:spPr>
          <a:xfrm>
            <a:off x="6960767" y="6861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sp>
        <p:nvSpPr>
          <p:cNvPr id="80" name="직사각형 79"/>
          <p:cNvSpPr/>
          <p:nvPr/>
        </p:nvSpPr>
        <p:spPr>
          <a:xfrm>
            <a:off x="7505466" y="6341723"/>
            <a:ext cx="1953784" cy="180000"/>
          </a:xfrm>
          <a:prstGeom prst="rect">
            <a:avLst/>
          </a:prstGeom>
          <a:solidFill>
            <a:srgbClr val="00B0F0">
              <a:alpha val="5098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r>
              <a:rPr kumimoji="1" lang="ko-KR" altLang="en-US" sz="600" dirty="0">
                <a:solidFill>
                  <a:schemeClr val="bg1"/>
                </a:solidFill>
                <a:latin typeface="Nanum Gothic" charset="-127"/>
                <a:ea typeface="Nanum Gothic" charset="-127"/>
                <a:cs typeface="Nanum Gothic" charset="-127"/>
              </a:rPr>
              <a:t>업데이트 정보 추가</a:t>
            </a:r>
          </a:p>
        </p:txBody>
      </p:sp>
      <p:cxnSp>
        <p:nvCxnSpPr>
          <p:cNvPr id="8" name="직선 연결선[R] 7"/>
          <p:cNvCxnSpPr>
            <a:stCxn id="4" idx="1"/>
          </p:cNvCxnSpPr>
          <p:nvPr/>
        </p:nvCxnSpPr>
        <p:spPr>
          <a:xfrm flipH="1" flipV="1">
            <a:off x="5725633" y="5131033"/>
            <a:ext cx="1779833" cy="1522465"/>
          </a:xfrm>
          <a:prstGeom prst="line">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직선 연결선[R] 82"/>
          <p:cNvCxnSpPr>
            <a:stCxn id="80" idx="1"/>
          </p:cNvCxnSpPr>
          <p:nvPr/>
        </p:nvCxnSpPr>
        <p:spPr>
          <a:xfrm flipH="1" flipV="1">
            <a:off x="7296764" y="2143025"/>
            <a:ext cx="208702" cy="4288698"/>
          </a:xfrm>
          <a:prstGeom prst="line">
            <a:avLst/>
          </a:prstGeom>
          <a:ln>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타원 73"/>
          <p:cNvSpPr/>
          <p:nvPr/>
        </p:nvSpPr>
        <p:spPr>
          <a:xfrm>
            <a:off x="1843495" y="139146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75" name="타원 74"/>
          <p:cNvSpPr/>
          <p:nvPr/>
        </p:nvSpPr>
        <p:spPr>
          <a:xfrm>
            <a:off x="6340794" y="172032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sp>
        <p:nvSpPr>
          <p:cNvPr id="79" name="타원 78"/>
          <p:cNvSpPr/>
          <p:nvPr/>
        </p:nvSpPr>
        <p:spPr>
          <a:xfrm>
            <a:off x="1140596" y="1016215"/>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5</a:t>
            </a:r>
            <a:endParaRPr lang="ko-KR" altLang="en-US" sz="700" b="1" dirty="0">
              <a:solidFill>
                <a:schemeClr val="bg1"/>
              </a:solidFill>
              <a:latin typeface="+mn-ea"/>
              <a:cs typeface="Nanum Gothic" charset="-127"/>
            </a:endParaRPr>
          </a:p>
        </p:txBody>
      </p:sp>
    </p:spTree>
    <p:extLst>
      <p:ext uri="{BB962C8B-B14F-4D97-AF65-F5344CB8AC3E}">
        <p14:creationId xmlns:p14="http://schemas.microsoft.com/office/powerpoint/2010/main" val="194149166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p:cNvSpPr/>
          <p:nvPr/>
        </p:nvSpPr>
        <p:spPr>
          <a:xfrm>
            <a:off x="9530102" y="1375200"/>
            <a:ext cx="455286" cy="5366916"/>
          </a:xfrm>
          <a:prstGeom prst="rect">
            <a:avLst/>
          </a:prstGeom>
          <a:solidFill>
            <a:schemeClr val="tx1">
              <a:alpha val="2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 name="텍스트 개체 틀 2"/>
          <p:cNvSpPr>
            <a:spLocks noGrp="1"/>
          </p:cNvSpPr>
          <p:nvPr>
            <p:ph type="body" sz="quarter" idx="13"/>
          </p:nvPr>
        </p:nvSpPr>
        <p:spPr/>
        <p:txBody>
          <a:bodyPr>
            <a:normAutofit/>
          </a:bodyPr>
          <a:lstStyle/>
          <a:p>
            <a:r>
              <a:rPr kumimoji="1" lang="ko-KR" altLang="en-US" dirty="0"/>
              <a:t>대시보드 이름 </a:t>
            </a:r>
            <a:r>
              <a:rPr kumimoji="1" lang="en-US" altLang="ko-KR" dirty="0"/>
              <a:t>&amp;</a:t>
            </a:r>
            <a:r>
              <a:rPr kumimoji="1" lang="ko-KR" altLang="en-US" dirty="0"/>
              <a:t> 로케이션</a:t>
            </a:r>
            <a:endParaRPr kumimoji="1" lang="en-US" altLang="ko-KR" dirty="0"/>
          </a:p>
          <a:p>
            <a:pPr lvl="1"/>
            <a:r>
              <a:rPr kumimoji="1" lang="ko-KR" altLang="en-US" dirty="0"/>
              <a:t>현재 페이지 위치</a:t>
            </a:r>
            <a:r>
              <a:rPr kumimoji="1" lang="en-US" altLang="ko-KR" dirty="0"/>
              <a:t>(</a:t>
            </a:r>
            <a:r>
              <a:rPr kumimoji="1" lang="ko-KR" altLang="en-US" dirty="0"/>
              <a:t>대시보드 사용자 설정 순</a:t>
            </a:r>
            <a:r>
              <a:rPr kumimoji="1" lang="en-US" altLang="ko-KR" dirty="0"/>
              <a:t>)</a:t>
            </a:r>
            <a:r>
              <a:rPr kumimoji="1" lang="ko-KR" altLang="en-US" dirty="0"/>
              <a:t> 확인 가능 </a:t>
            </a:r>
            <a:r>
              <a:rPr kumimoji="1" lang="en-US" altLang="ko-KR" dirty="0"/>
              <a:t>(</a:t>
            </a:r>
            <a:r>
              <a:rPr kumimoji="1" lang="ko-KR" altLang="en-US" dirty="0"/>
              <a:t>클릭 안됨</a:t>
            </a:r>
            <a:r>
              <a:rPr kumimoji="1" lang="en-US" altLang="ko-KR" dirty="0"/>
              <a:t>)</a:t>
            </a:r>
          </a:p>
          <a:p>
            <a:r>
              <a:rPr kumimoji="1" lang="ko-KR" altLang="en-US" dirty="0"/>
              <a:t>종료</a:t>
            </a:r>
            <a:endParaRPr kumimoji="1" lang="en-US" altLang="ko-KR" dirty="0"/>
          </a:p>
          <a:p>
            <a:pPr lvl="1"/>
            <a:r>
              <a:rPr kumimoji="1" lang="ko-KR" altLang="en-US" dirty="0"/>
              <a:t>클릭 </a:t>
            </a:r>
            <a:r>
              <a:rPr kumimoji="1" lang="en-US" altLang="ko-KR" dirty="0"/>
              <a:t>&gt;</a:t>
            </a:r>
            <a:r>
              <a:rPr kumimoji="1" lang="ko-KR" altLang="en-US" dirty="0"/>
              <a:t> 프리젠테이션 뷰 종료 </a:t>
            </a:r>
            <a:r>
              <a:rPr kumimoji="1" lang="en-US" altLang="ko-KR" dirty="0"/>
              <a:t>/</a:t>
            </a:r>
            <a:r>
              <a:rPr kumimoji="1" lang="ko-KR" altLang="en-US" dirty="0"/>
              <a:t> 닫힘</a:t>
            </a:r>
            <a:endParaRPr kumimoji="1" lang="en-US" altLang="ko-KR" dirty="0"/>
          </a:p>
          <a:p>
            <a:r>
              <a:rPr kumimoji="1" lang="ko-KR" altLang="en-US" dirty="0"/>
              <a:t>쇼 설정</a:t>
            </a:r>
            <a:endParaRPr kumimoji="1" lang="en-US" altLang="ko-KR" dirty="0"/>
          </a:p>
          <a:p>
            <a:pPr lvl="1"/>
            <a:r>
              <a:rPr kumimoji="1" lang="ko-KR" altLang="en-US" dirty="0"/>
              <a:t>동일 워크북 내 대시보드 설정 동일</a:t>
            </a:r>
            <a:r>
              <a:rPr kumimoji="1" lang="en-US" altLang="ko-KR" dirty="0"/>
              <a:t>.</a:t>
            </a:r>
            <a:r>
              <a:rPr kumimoji="1" lang="ko-KR" altLang="en-US" dirty="0"/>
              <a:t> </a:t>
            </a:r>
            <a:r>
              <a:rPr kumimoji="1" lang="ko-KR" altLang="en-US" dirty="0">
                <a:solidFill>
                  <a:srgbClr val="FF0000"/>
                </a:solidFill>
              </a:rPr>
              <a:t>마지막 설정값 유지됨</a:t>
            </a:r>
            <a:r>
              <a:rPr kumimoji="1" lang="en-US" altLang="ko-KR" dirty="0">
                <a:solidFill>
                  <a:srgbClr val="FF0000"/>
                </a:solidFill>
              </a:rPr>
              <a:t>.</a:t>
            </a:r>
            <a:r>
              <a:rPr kumimoji="1" lang="ko-KR" altLang="en-US" dirty="0">
                <a:solidFill>
                  <a:srgbClr val="FF0000"/>
                </a:solidFill>
              </a:rPr>
              <a:t> 사용자별 설정 저장됨</a:t>
            </a:r>
            <a:endParaRPr kumimoji="1" lang="en-US" altLang="ko-KR" dirty="0"/>
          </a:p>
          <a:p>
            <a:pPr lvl="1"/>
            <a:r>
              <a:rPr kumimoji="1" lang="ko-KR" altLang="en-US" dirty="0"/>
              <a:t>쇼 설정 </a:t>
            </a:r>
            <a:r>
              <a:rPr kumimoji="1" lang="en-US" altLang="ko-KR" dirty="0"/>
              <a:t>:</a:t>
            </a:r>
            <a:r>
              <a:rPr kumimoji="1" lang="ko-KR" altLang="en-US" dirty="0"/>
              <a:t> </a:t>
            </a:r>
            <a:r>
              <a:rPr kumimoji="1" lang="en-US" altLang="ko-KR" dirty="0"/>
              <a:t>3</a:t>
            </a:r>
            <a:r>
              <a:rPr kumimoji="1" lang="ko-KR" altLang="en-US" dirty="0"/>
              <a:t>초</a:t>
            </a:r>
            <a:r>
              <a:rPr kumimoji="1" lang="en-US" altLang="ko-KR" dirty="0"/>
              <a:t>(default)</a:t>
            </a:r>
            <a:r>
              <a:rPr kumimoji="1" lang="ko-KR" altLang="en-US" dirty="0"/>
              <a:t> </a:t>
            </a:r>
            <a:r>
              <a:rPr kumimoji="1" lang="en-US" altLang="ko-KR" dirty="0"/>
              <a:t>/</a:t>
            </a:r>
            <a:r>
              <a:rPr kumimoji="1" lang="ko-KR" altLang="en-US" dirty="0"/>
              <a:t> </a:t>
            </a:r>
            <a:r>
              <a:rPr kumimoji="1" lang="en-US" altLang="ko-KR" dirty="0"/>
              <a:t>5</a:t>
            </a:r>
            <a:r>
              <a:rPr kumimoji="1" lang="ko-KR" altLang="en-US" dirty="0"/>
              <a:t>초</a:t>
            </a:r>
            <a:r>
              <a:rPr kumimoji="1" lang="en-US" altLang="ko-KR" dirty="0"/>
              <a:t> /</a:t>
            </a:r>
            <a:r>
              <a:rPr kumimoji="1" lang="ko-KR" altLang="en-US" dirty="0"/>
              <a:t> </a:t>
            </a:r>
            <a:r>
              <a:rPr kumimoji="1" lang="en-US" altLang="ko-KR" dirty="0"/>
              <a:t>7</a:t>
            </a:r>
            <a:r>
              <a:rPr kumimoji="1" lang="ko-KR" altLang="en-US" dirty="0"/>
              <a:t>초</a:t>
            </a:r>
            <a:r>
              <a:rPr kumimoji="1" lang="en-US" altLang="ko-KR" dirty="0"/>
              <a:t> /</a:t>
            </a:r>
            <a:r>
              <a:rPr kumimoji="1" lang="ko-KR" altLang="en-US" dirty="0"/>
              <a:t> </a:t>
            </a:r>
            <a:r>
              <a:rPr kumimoji="1" lang="en-US" altLang="ko-KR" dirty="0"/>
              <a:t>9</a:t>
            </a:r>
            <a:r>
              <a:rPr kumimoji="1" lang="ko-KR" altLang="en-US" dirty="0"/>
              <a:t>초</a:t>
            </a:r>
            <a:endParaRPr kumimoji="1" lang="en-US" altLang="ko-KR" dirty="0"/>
          </a:p>
          <a:p>
            <a:pPr lvl="1"/>
            <a:r>
              <a:rPr kumimoji="1" lang="ko-KR" altLang="en-US" strike="sngStrike" dirty="0"/>
              <a:t>화면 설정 </a:t>
            </a:r>
            <a:r>
              <a:rPr kumimoji="1" lang="en-US" altLang="ko-KR" strike="sngStrike" dirty="0"/>
              <a:t>:</a:t>
            </a:r>
            <a:r>
              <a:rPr kumimoji="1" lang="ko-KR" altLang="en-US" strike="sngStrike" dirty="0"/>
              <a:t> 화면에 맞추기</a:t>
            </a:r>
            <a:r>
              <a:rPr kumimoji="1" lang="en-US" altLang="ko-KR" strike="sngStrike" dirty="0"/>
              <a:t> (default)</a:t>
            </a:r>
            <a:r>
              <a:rPr kumimoji="1" lang="ko-KR" altLang="en-US" strike="sngStrike" dirty="0"/>
              <a:t> </a:t>
            </a:r>
            <a:r>
              <a:rPr kumimoji="1" lang="en-US" altLang="ko-KR" strike="sngStrike" dirty="0"/>
              <a:t>/</a:t>
            </a:r>
            <a:r>
              <a:rPr kumimoji="1" lang="ko-KR" altLang="en-US" strike="sngStrike" dirty="0"/>
              <a:t> 높이에 맞추기</a:t>
            </a:r>
            <a:endParaRPr kumimoji="1" lang="en-US" altLang="ko-KR" strike="sngStrike" dirty="0"/>
          </a:p>
          <a:p>
            <a:r>
              <a:rPr kumimoji="1" lang="en-US" altLang="ko-KR" dirty="0"/>
              <a:t>instant</a:t>
            </a:r>
            <a:r>
              <a:rPr kumimoji="1" lang="ko-KR" altLang="en-US" dirty="0"/>
              <a:t> 필터</a:t>
            </a:r>
            <a:endParaRPr kumimoji="1" lang="en-US" altLang="ko-KR" dirty="0"/>
          </a:p>
          <a:p>
            <a:pPr lvl="1"/>
            <a:r>
              <a:rPr kumimoji="1" lang="en-US" altLang="ko-KR" dirty="0">
                <a:solidFill>
                  <a:srgbClr val="FF0000"/>
                </a:solidFill>
              </a:rPr>
              <a:t>instant</a:t>
            </a:r>
            <a:r>
              <a:rPr kumimoji="1" lang="ko-KR" altLang="en-US" dirty="0">
                <a:solidFill>
                  <a:srgbClr val="FF0000"/>
                </a:solidFill>
              </a:rPr>
              <a:t> 필터가 있을 경우</a:t>
            </a:r>
            <a:r>
              <a:rPr kumimoji="1" lang="en-US" altLang="ko-KR" dirty="0">
                <a:solidFill>
                  <a:srgbClr val="FF0000"/>
                </a:solidFill>
              </a:rPr>
              <a:t>,</a:t>
            </a:r>
            <a:r>
              <a:rPr kumimoji="1" lang="ko-KR" altLang="en-US" dirty="0">
                <a:solidFill>
                  <a:srgbClr val="FF0000"/>
                </a:solidFill>
              </a:rPr>
              <a:t> 영역이 나타남</a:t>
            </a:r>
            <a:r>
              <a:rPr kumimoji="1" lang="en-US" altLang="ko-KR" dirty="0">
                <a:solidFill>
                  <a:srgbClr val="FF0000"/>
                </a:solidFill>
              </a:rPr>
              <a:t>.</a:t>
            </a:r>
          </a:p>
          <a:p>
            <a:pPr lvl="1"/>
            <a:r>
              <a:rPr kumimoji="1" lang="ko-KR" altLang="en-US" dirty="0"/>
              <a:t>기능 및 인터렉션은 대시보드 열람 모드와 동일</a:t>
            </a:r>
            <a:endParaRPr kumimoji="1" lang="en-US" altLang="ko-KR" dirty="0"/>
          </a:p>
          <a:p>
            <a:r>
              <a:rPr kumimoji="1" lang="ko-KR" altLang="en-US" dirty="0"/>
              <a:t>메인 화면</a:t>
            </a:r>
            <a:endParaRPr kumimoji="1" lang="en-US" altLang="ko-KR" dirty="0"/>
          </a:p>
          <a:p>
            <a:pPr lvl="1"/>
            <a:r>
              <a:rPr kumimoji="1" lang="ko-KR" altLang="en-US" dirty="0"/>
              <a:t>화면 설정에 따라 대시보드가 화면에 맞추어 보여짐</a:t>
            </a:r>
            <a:endParaRPr kumimoji="1" lang="en-US" altLang="ko-KR" dirty="0"/>
          </a:p>
          <a:p>
            <a:r>
              <a:rPr kumimoji="1" lang="ko-KR" altLang="en-US" dirty="0"/>
              <a:t>이전 </a:t>
            </a:r>
            <a:r>
              <a:rPr kumimoji="1" lang="en-US" altLang="ko-KR" dirty="0"/>
              <a:t>/</a:t>
            </a:r>
            <a:r>
              <a:rPr kumimoji="1" lang="ko-KR" altLang="en-US" dirty="0"/>
              <a:t> 다음</a:t>
            </a:r>
            <a:endParaRPr kumimoji="1" lang="en-US" altLang="ko-KR" dirty="0"/>
          </a:p>
          <a:p>
            <a:pPr lvl="1"/>
            <a:r>
              <a:rPr kumimoji="1" lang="ko-KR" altLang="en-US" dirty="0"/>
              <a:t>좌</a:t>
            </a:r>
            <a:r>
              <a:rPr kumimoji="1" lang="en-US" altLang="ko-KR" dirty="0"/>
              <a:t>,</a:t>
            </a:r>
            <a:r>
              <a:rPr kumimoji="1" lang="ko-KR" altLang="en-US" dirty="0"/>
              <a:t> 우 이벤트 영역에 호버시 버튼 영역 나타남</a:t>
            </a:r>
            <a:endParaRPr kumimoji="1" lang="en-US" altLang="ko-KR" dirty="0"/>
          </a:p>
          <a:p>
            <a:pPr lvl="1"/>
            <a:r>
              <a:rPr kumimoji="1" lang="ko-KR" altLang="en-US" dirty="0"/>
              <a:t>클릭 </a:t>
            </a:r>
            <a:r>
              <a:rPr kumimoji="1" lang="en-US" altLang="ko-KR" dirty="0"/>
              <a:t>&gt;</a:t>
            </a:r>
            <a:r>
              <a:rPr kumimoji="1" lang="ko-KR" altLang="en-US" dirty="0"/>
              <a:t> 이전 </a:t>
            </a:r>
            <a:r>
              <a:rPr kumimoji="1" lang="en-US" altLang="ko-KR" dirty="0"/>
              <a:t>or</a:t>
            </a:r>
            <a:r>
              <a:rPr kumimoji="1" lang="ko-KR" altLang="en-US" dirty="0"/>
              <a:t> 다음 대시보드 보기</a:t>
            </a:r>
            <a:endParaRPr kumimoji="1" lang="en-US" altLang="ko-KR" dirty="0"/>
          </a:p>
          <a:p>
            <a:r>
              <a:rPr kumimoji="1" lang="en-US" altLang="ko-KR" dirty="0"/>
              <a:t>Play / Pause</a:t>
            </a:r>
            <a:r>
              <a:rPr kumimoji="1" lang="ko-KR" altLang="en-US" dirty="0"/>
              <a:t> 토글</a:t>
            </a:r>
            <a:endParaRPr kumimoji="1" lang="en-US" altLang="ko-KR" dirty="0"/>
          </a:p>
          <a:p>
            <a:pPr lvl="1"/>
            <a:r>
              <a:rPr kumimoji="1" lang="ko-KR" altLang="en-US" dirty="0"/>
              <a:t>플레이 상태일 때</a:t>
            </a:r>
            <a:r>
              <a:rPr kumimoji="1" lang="en-US" altLang="ko-KR" dirty="0"/>
              <a:t>,</a:t>
            </a:r>
            <a:r>
              <a:rPr kumimoji="1" lang="ko-KR" altLang="en-US" dirty="0"/>
              <a:t> </a:t>
            </a:r>
            <a:r>
              <a:rPr kumimoji="1" lang="en-US" altLang="ko-KR" dirty="0"/>
              <a:t>Pause</a:t>
            </a:r>
            <a:r>
              <a:rPr kumimoji="1" lang="ko-KR" altLang="en-US" dirty="0"/>
              <a:t> 버튼 표시</a:t>
            </a:r>
            <a:endParaRPr kumimoji="1" lang="en-US" altLang="ko-KR" dirty="0"/>
          </a:p>
          <a:p>
            <a:pPr lvl="1"/>
            <a:r>
              <a:rPr kumimoji="1" lang="ko-KR" altLang="en-US" dirty="0"/>
              <a:t>멈춤 상태일 때</a:t>
            </a:r>
            <a:r>
              <a:rPr kumimoji="1" lang="en-US" altLang="ko-KR" dirty="0"/>
              <a:t>,</a:t>
            </a:r>
            <a:r>
              <a:rPr kumimoji="1" lang="ko-KR" altLang="en-US" dirty="0"/>
              <a:t> </a:t>
            </a:r>
            <a:r>
              <a:rPr kumimoji="1" lang="en-US" altLang="ko-KR" dirty="0"/>
              <a:t>Play</a:t>
            </a:r>
            <a:r>
              <a:rPr kumimoji="1" lang="ko-KR" altLang="en-US" dirty="0"/>
              <a:t> 버튼 표시</a:t>
            </a:r>
            <a:endParaRPr kumimoji="1" lang="en-US" altLang="ko-KR" dirty="0"/>
          </a:p>
          <a:p>
            <a:pPr marL="0" indent="0">
              <a:buNone/>
            </a:pPr>
            <a:r>
              <a:rPr kumimoji="1" lang="en-US" altLang="ko-KR" dirty="0">
                <a:solidFill>
                  <a:srgbClr val="FF0000"/>
                </a:solidFill>
              </a:rPr>
              <a:t>[</a:t>
            </a:r>
            <a:r>
              <a:rPr kumimoji="1" lang="ko-KR" altLang="en-US" dirty="0">
                <a:solidFill>
                  <a:srgbClr val="FF0000"/>
                </a:solidFill>
              </a:rPr>
              <a:t> 쇼 플레이</a:t>
            </a:r>
            <a:r>
              <a:rPr kumimoji="1" lang="en-US" altLang="ko-KR" dirty="0">
                <a:solidFill>
                  <a:srgbClr val="FF0000"/>
                </a:solidFill>
              </a:rPr>
              <a:t>/</a:t>
            </a:r>
            <a:r>
              <a:rPr kumimoji="1" lang="ko-KR" altLang="en-US" dirty="0">
                <a:solidFill>
                  <a:srgbClr val="FF0000"/>
                </a:solidFill>
              </a:rPr>
              <a:t> 멈춤 기본 규칙 </a:t>
            </a:r>
            <a:r>
              <a:rPr kumimoji="1" lang="en-US" altLang="ko-KR" dirty="0">
                <a:solidFill>
                  <a:srgbClr val="FF0000"/>
                </a:solidFill>
              </a:rPr>
              <a:t>]</a:t>
            </a:r>
          </a:p>
          <a:p>
            <a:pPr lvl="1"/>
            <a:r>
              <a:rPr kumimoji="1" lang="ko-KR" altLang="en-US" dirty="0">
                <a:solidFill>
                  <a:srgbClr val="FF0000"/>
                </a:solidFill>
              </a:rPr>
              <a:t>열람 중이던 대시보드 부터 슬라이드 쇼가 시작되며</a:t>
            </a:r>
            <a:r>
              <a:rPr kumimoji="1" lang="en-US" altLang="ko-KR" dirty="0">
                <a:solidFill>
                  <a:srgbClr val="FF0000"/>
                </a:solidFill>
              </a:rPr>
              <a:t>,</a:t>
            </a:r>
            <a:r>
              <a:rPr kumimoji="1" lang="ko-KR" altLang="en-US" dirty="0">
                <a:solidFill>
                  <a:srgbClr val="FF0000"/>
                </a:solidFill>
              </a:rPr>
              <a:t> 대시보드 당 타임 인터벌 설정 시간 동안 보여짐</a:t>
            </a:r>
            <a:endParaRPr kumimoji="1" lang="en-US" altLang="ko-KR" dirty="0">
              <a:solidFill>
                <a:srgbClr val="FF0000"/>
              </a:solidFill>
            </a:endParaRPr>
          </a:p>
          <a:p>
            <a:pPr lvl="1"/>
            <a:r>
              <a:rPr kumimoji="1" lang="ko-KR" altLang="en-US" dirty="0">
                <a:solidFill>
                  <a:srgbClr val="FF0000"/>
                </a:solidFill>
              </a:rPr>
              <a:t>슬라이드 쇼 </a:t>
            </a:r>
            <a:r>
              <a:rPr kumimoji="1" lang="en-US" altLang="ko-KR" dirty="0">
                <a:solidFill>
                  <a:srgbClr val="FF0000"/>
                </a:solidFill>
              </a:rPr>
              <a:t>loop</a:t>
            </a:r>
            <a:r>
              <a:rPr kumimoji="1" lang="ko-KR" altLang="en-US" dirty="0">
                <a:solidFill>
                  <a:srgbClr val="FF0000"/>
                </a:solidFill>
              </a:rPr>
              <a:t> 됨</a:t>
            </a:r>
            <a:endParaRPr kumimoji="1" lang="en-US" altLang="ko-KR" dirty="0">
              <a:solidFill>
                <a:srgbClr val="FF0000"/>
              </a:solidFill>
            </a:endParaRPr>
          </a:p>
          <a:p>
            <a:pPr lvl="1"/>
            <a:r>
              <a:rPr kumimoji="1" lang="en-US" altLang="ko-KR" dirty="0">
                <a:solidFill>
                  <a:srgbClr val="FF0000"/>
                </a:solidFill>
              </a:rPr>
              <a:t>instant</a:t>
            </a:r>
            <a:r>
              <a:rPr kumimoji="1" lang="ko-KR" altLang="en-US" dirty="0">
                <a:solidFill>
                  <a:srgbClr val="FF0000"/>
                </a:solidFill>
              </a:rPr>
              <a:t> 필터 선택 시 </a:t>
            </a:r>
            <a:r>
              <a:rPr kumimoji="1" lang="en-US" altLang="ko-KR" dirty="0">
                <a:solidFill>
                  <a:srgbClr val="FF0000"/>
                </a:solidFill>
              </a:rPr>
              <a:t>Pause</a:t>
            </a:r>
          </a:p>
        </p:txBody>
      </p:sp>
      <p:sp>
        <p:nvSpPr>
          <p:cNvPr id="2" name="텍스트 개체 틀 1"/>
          <p:cNvSpPr>
            <a:spLocks noGrp="1"/>
          </p:cNvSpPr>
          <p:nvPr>
            <p:ph type="body" sz="quarter" idx="11"/>
          </p:nvPr>
        </p:nvSpPr>
        <p:spPr/>
        <p:txBody>
          <a:bodyPr>
            <a:normAutofit/>
          </a:bodyPr>
          <a:lstStyle/>
          <a:p>
            <a:r>
              <a:rPr lang="ko-KR" altLang="en-US" dirty="0"/>
              <a:t>대시보드 열람모드</a:t>
            </a:r>
          </a:p>
        </p:txBody>
      </p:sp>
      <p:sp>
        <p:nvSpPr>
          <p:cNvPr id="20" name="제목 19"/>
          <p:cNvSpPr>
            <a:spLocks noGrp="1"/>
          </p:cNvSpPr>
          <p:nvPr>
            <p:ph type="title"/>
          </p:nvPr>
        </p:nvSpPr>
        <p:spPr/>
        <p:txBody>
          <a:bodyPr/>
          <a:lstStyle/>
          <a:p>
            <a:r>
              <a:rPr lang="en-US" altLang="ko-KR" dirty="0"/>
              <a:t>6.2</a:t>
            </a:r>
            <a:r>
              <a:rPr lang="ko-KR" altLang="en-US" dirty="0"/>
              <a:t> 프리젠테이션 뷰</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90</a:t>
            </a:fld>
            <a:endParaRPr lang="ko-KR" altLang="en-US" dirty="0">
              <a:solidFill>
                <a:srgbClr val="FFC000">
                  <a:lumMod val="75000"/>
                </a:srgbClr>
              </a:solidFill>
            </a:endParaRPr>
          </a:p>
        </p:txBody>
      </p:sp>
      <p:sp>
        <p:nvSpPr>
          <p:cNvPr id="94" name="타원 93"/>
          <p:cNvSpPr/>
          <p:nvPr/>
        </p:nvSpPr>
        <p:spPr>
          <a:xfrm>
            <a:off x="5027695" y="1014324"/>
            <a:ext cx="45719" cy="45719"/>
          </a:xfrm>
          <a:prstGeom prst="ellipse">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96" name="L 도형 95"/>
          <p:cNvSpPr/>
          <p:nvPr/>
        </p:nvSpPr>
        <p:spPr>
          <a:xfrm rot="13500000">
            <a:off x="9588566" y="3772642"/>
            <a:ext cx="237184" cy="237184"/>
          </a:xfrm>
          <a:prstGeom prst="corner">
            <a:avLst>
              <a:gd name="adj1" fmla="val 15015"/>
              <a:gd name="adj2" fmla="val 15084"/>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99" name="그림 9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015" y="4067869"/>
            <a:ext cx="169716" cy="169716"/>
          </a:xfrm>
          <a:prstGeom prst="rect">
            <a:avLst/>
          </a:prstGeom>
        </p:spPr>
      </p:pic>
      <p:sp>
        <p:nvSpPr>
          <p:cNvPr id="5" name="왼쪽 중괄호[L] 4"/>
          <p:cNvSpPr/>
          <p:nvPr/>
        </p:nvSpPr>
        <p:spPr>
          <a:xfrm>
            <a:off x="202176" y="1140923"/>
            <a:ext cx="91605" cy="230605"/>
          </a:xfrm>
          <a:prstGeom prst="leftBrace">
            <a:avLst>
              <a:gd name="adj1" fmla="val 32565"/>
              <a:gd name="adj2" fmla="val 50000"/>
            </a:avLst>
          </a:prstGeom>
          <a:ln>
            <a:solidFill>
              <a:srgbClr val="FF4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ko-KR" altLang="en-US" dirty="0">
              <a:latin typeface="Nanum Gothic Regular" charset="-127"/>
              <a:ea typeface="Nanum Gothic Regular" charset="-127"/>
            </a:endParaRPr>
          </a:p>
        </p:txBody>
      </p:sp>
      <p:sp>
        <p:nvSpPr>
          <p:cNvPr id="14" name="타원 13"/>
          <p:cNvSpPr/>
          <p:nvPr/>
        </p:nvSpPr>
        <p:spPr>
          <a:xfrm>
            <a:off x="4224335" y="763904"/>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15" name="타원 14"/>
          <p:cNvSpPr/>
          <p:nvPr/>
        </p:nvSpPr>
        <p:spPr>
          <a:xfrm>
            <a:off x="9530102" y="7193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18" name="TextBox 17"/>
          <p:cNvSpPr txBox="1"/>
          <p:nvPr/>
        </p:nvSpPr>
        <p:spPr>
          <a:xfrm>
            <a:off x="528605" y="904974"/>
            <a:ext cx="270908" cy="123111"/>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Nanum Gothic" charset="-127"/>
                <a:ea typeface="Nanum Gothic" charset="-127"/>
                <a:cs typeface="Nanum Gothic" charset="-127"/>
              </a:rPr>
              <a:t>3 sec.</a:t>
            </a:r>
            <a:endParaRPr lang="ko-KR" altLang="en-US" sz="800" dirty="0">
              <a:solidFill>
                <a:schemeClr val="tx1">
                  <a:lumMod val="75000"/>
                  <a:lumOff val="25000"/>
                </a:schemeClr>
              </a:solidFill>
              <a:latin typeface="Nanum Gothic" charset="-127"/>
              <a:ea typeface="Nanum Gothic" charset="-127"/>
              <a:cs typeface="Nanum Gothic" charset="-127"/>
            </a:endParaRPr>
          </a:p>
        </p:txBody>
      </p:sp>
      <p:grpSp>
        <p:nvGrpSpPr>
          <p:cNvPr id="9" name="그룹 8"/>
          <p:cNvGrpSpPr/>
          <p:nvPr/>
        </p:nvGrpSpPr>
        <p:grpSpPr>
          <a:xfrm>
            <a:off x="358731" y="900034"/>
            <a:ext cx="160482" cy="148950"/>
            <a:chOff x="8483011" y="962708"/>
            <a:chExt cx="160482" cy="148950"/>
          </a:xfrm>
        </p:grpSpPr>
        <p:pic>
          <p:nvPicPr>
            <p:cNvPr id="7" name="그림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011" y="962708"/>
              <a:ext cx="160482" cy="148950"/>
            </a:xfrm>
            <a:prstGeom prst="rect">
              <a:avLst/>
            </a:prstGeom>
          </p:spPr>
        </p:pic>
        <p:sp>
          <p:nvSpPr>
            <p:cNvPr id="6" name="삼각형 5"/>
            <p:cNvSpPr/>
            <p:nvPr/>
          </p:nvSpPr>
          <p:spPr>
            <a:xfrm rot="5400000">
              <a:off x="8485973" y="1020757"/>
              <a:ext cx="93234" cy="80374"/>
            </a:xfrm>
            <a:prstGeom prst="triangle">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16" name="타원 15"/>
          <p:cNvSpPr/>
          <p:nvPr/>
        </p:nvSpPr>
        <p:spPr>
          <a:xfrm>
            <a:off x="368123" y="77207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21" name="타원 20"/>
          <p:cNvSpPr/>
          <p:nvPr/>
        </p:nvSpPr>
        <p:spPr>
          <a:xfrm>
            <a:off x="2014419" y="120570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sp>
        <p:nvSpPr>
          <p:cNvPr id="22" name="삼각형 21"/>
          <p:cNvSpPr/>
          <p:nvPr/>
        </p:nvSpPr>
        <p:spPr>
          <a:xfrm rot="5400000">
            <a:off x="1442499" y="1110483"/>
            <a:ext cx="93234" cy="80374"/>
          </a:xfrm>
          <a:prstGeom prst="triangle">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23" name="타원 22"/>
          <p:cNvSpPr/>
          <p:nvPr/>
        </p:nvSpPr>
        <p:spPr>
          <a:xfrm>
            <a:off x="293781" y="145563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24" name="TextBox 23"/>
          <p:cNvSpPr txBox="1"/>
          <p:nvPr/>
        </p:nvSpPr>
        <p:spPr>
          <a:xfrm>
            <a:off x="1107803" y="904974"/>
            <a:ext cx="573875" cy="123111"/>
          </a:xfrm>
          <a:prstGeom prst="rect">
            <a:avLst/>
          </a:prstGeom>
          <a:noFill/>
        </p:spPr>
        <p:txBody>
          <a:bodyPr wrap="none" lIns="0" tIns="0" rIns="0" bIns="0" rtlCol="0">
            <a:spAutoFit/>
          </a:bodyPr>
          <a:lstStyle/>
          <a:p>
            <a:r>
              <a:rPr lang="en-US" altLang="ko-KR" sz="800" dirty="0">
                <a:solidFill>
                  <a:schemeClr val="tx1">
                    <a:lumMod val="75000"/>
                    <a:lumOff val="25000"/>
                  </a:schemeClr>
                </a:solidFill>
                <a:latin typeface="Nanum Gothic" charset="-127"/>
                <a:ea typeface="Nanum Gothic" charset="-127"/>
                <a:cs typeface="Nanum Gothic" charset="-127"/>
              </a:rPr>
              <a:t>Fit to screen</a:t>
            </a:r>
            <a:endParaRPr lang="ko-KR" altLang="en-US" sz="800" dirty="0">
              <a:solidFill>
                <a:schemeClr val="tx1">
                  <a:lumMod val="75000"/>
                  <a:lumOff val="25000"/>
                </a:schemeClr>
              </a:solidFill>
              <a:latin typeface="Nanum Gothic" charset="-127"/>
              <a:ea typeface="Nanum Gothic" charset="-127"/>
              <a:cs typeface="Nanum Gothic" charset="-127"/>
            </a:endParaRPr>
          </a:p>
        </p:txBody>
      </p:sp>
      <p:sp>
        <p:nvSpPr>
          <p:cNvPr id="10" name="모서리가 둥근 직사각형 9"/>
          <p:cNvSpPr/>
          <p:nvPr/>
        </p:nvSpPr>
        <p:spPr>
          <a:xfrm>
            <a:off x="893449" y="918162"/>
            <a:ext cx="199829" cy="112693"/>
          </a:xfrm>
          <a:prstGeom prst="round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kumimoji="1" lang="en-US" altLang="ko-KR" sz="500">
                <a:solidFill>
                  <a:schemeClr val="bg1"/>
                </a:solidFill>
                <a:latin typeface="Nanum Gothic" charset="-127"/>
                <a:ea typeface="Nanum Gothic" charset="-127"/>
                <a:cs typeface="Nanum Gothic" charset="-127"/>
              </a:rPr>
              <a:t>icon</a:t>
            </a:r>
            <a:endParaRPr kumimoji="1" lang="ko-KR" altLang="en-US" sz="500" dirty="0">
              <a:solidFill>
                <a:schemeClr val="bg1"/>
              </a:solidFill>
              <a:latin typeface="Nanum Gothic" charset="-127"/>
              <a:ea typeface="Nanum Gothic" charset="-127"/>
              <a:cs typeface="Nanum Gothic" charset="-127"/>
            </a:endParaRPr>
          </a:p>
        </p:txBody>
      </p:sp>
      <p:sp>
        <p:nvSpPr>
          <p:cNvPr id="34" name="사각형 설명선[R] 33"/>
          <p:cNvSpPr/>
          <p:nvPr/>
        </p:nvSpPr>
        <p:spPr>
          <a:xfrm>
            <a:off x="211512" y="1044887"/>
            <a:ext cx="602108" cy="587564"/>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a:p>
            <a:pPr>
              <a:lnSpc>
                <a:spcPct val="150000"/>
              </a:lnSpc>
            </a:pPr>
            <a:r>
              <a:rPr kumimoji="1" lang="en-US" altLang="ko-KR" sz="700" dirty="0">
                <a:solidFill>
                  <a:prstClr val="black"/>
                </a:solidFill>
                <a:latin typeface="Nanum Gothic" charset="-127"/>
                <a:ea typeface="Nanum Gothic" charset="-127"/>
                <a:cs typeface="Nanum Gothic" charset="-127"/>
              </a:rPr>
              <a:t>3</a:t>
            </a:r>
            <a:r>
              <a:rPr kumimoji="1" lang="ko-KR" altLang="en-US" sz="700" dirty="0">
                <a:solidFill>
                  <a:prstClr val="black"/>
                </a:solidFill>
                <a:latin typeface="Nanum Gothic" charset="-127"/>
                <a:ea typeface="Nanum Gothic" charset="-127"/>
                <a:cs typeface="Nanum Gothic" charset="-127"/>
              </a:rPr>
              <a:t> </a:t>
            </a:r>
            <a:r>
              <a:rPr kumimoji="1" lang="en-US" altLang="ko-KR" sz="700" dirty="0">
                <a:solidFill>
                  <a:prstClr val="black"/>
                </a:solidFill>
                <a:latin typeface="Nanum Gothic" charset="-127"/>
                <a:ea typeface="Nanum Gothic" charset="-127"/>
                <a:cs typeface="Nanum Gothic" charset="-127"/>
              </a:rPr>
              <a:t>sec.</a:t>
            </a:r>
          </a:p>
        </p:txBody>
      </p:sp>
      <p:sp>
        <p:nvSpPr>
          <p:cNvPr id="35" name="사각형 설명선[R] 34"/>
          <p:cNvSpPr/>
          <p:nvPr/>
        </p:nvSpPr>
        <p:spPr>
          <a:xfrm>
            <a:off x="888695" y="1044887"/>
            <a:ext cx="863631" cy="444186"/>
          </a:xfrm>
          <a:prstGeom prst="wedgeRectCallout">
            <a:avLst>
              <a:gd name="adj1" fmla="val 18033"/>
              <a:gd name="adj2" fmla="val -47426"/>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rtlCol="0" anchor="t"/>
          <a:lstStyle/>
          <a:p>
            <a:pPr>
              <a:lnSpc>
                <a:spcPct val="150000"/>
              </a:lnSpc>
            </a:pPr>
            <a:r>
              <a:rPr kumimoji="1" lang="en-US" altLang="ko-KR" sz="700" dirty="0">
                <a:solidFill>
                  <a:prstClr val="black"/>
                </a:solidFill>
                <a:latin typeface="Nanum Gothic" charset="-127"/>
                <a:ea typeface="Nanum Gothic" charset="-127"/>
                <a:cs typeface="Nanum Gothic" charset="-127"/>
              </a:rPr>
              <a:t>Fit to screen</a:t>
            </a:r>
          </a:p>
          <a:p>
            <a:pPr>
              <a:lnSpc>
                <a:spcPct val="150000"/>
              </a:lnSpc>
            </a:pPr>
            <a:r>
              <a:rPr kumimoji="1" lang="en-US" altLang="ko-KR" sz="700" dirty="0">
                <a:solidFill>
                  <a:prstClr val="black"/>
                </a:solidFill>
                <a:latin typeface="Nanum Gothic" charset="-127"/>
                <a:ea typeface="Nanum Gothic" charset="-127"/>
                <a:cs typeface="Nanum Gothic" charset="-127"/>
              </a:rPr>
              <a:t>Fit to height</a:t>
            </a:r>
          </a:p>
        </p:txBody>
      </p:sp>
      <p:sp>
        <p:nvSpPr>
          <p:cNvPr id="13" name="L 도형 12"/>
          <p:cNvSpPr/>
          <p:nvPr/>
        </p:nvSpPr>
        <p:spPr>
          <a:xfrm rot="18900000">
            <a:off x="283098" y="1117343"/>
            <a:ext cx="109530" cy="78296"/>
          </a:xfrm>
          <a:prstGeom prst="corner">
            <a:avLst>
              <a:gd name="adj1" fmla="val 24989"/>
              <a:gd name="adj2" fmla="val 2210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6" name="L 도형 35"/>
          <p:cNvSpPr/>
          <p:nvPr/>
        </p:nvSpPr>
        <p:spPr>
          <a:xfrm rot="18900000">
            <a:off x="959378" y="1117344"/>
            <a:ext cx="109530" cy="78296"/>
          </a:xfrm>
          <a:prstGeom prst="corner">
            <a:avLst>
              <a:gd name="adj1" fmla="val 24989"/>
              <a:gd name="adj2" fmla="val 22102"/>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7" name="타원 36"/>
          <p:cNvSpPr/>
          <p:nvPr/>
        </p:nvSpPr>
        <p:spPr>
          <a:xfrm>
            <a:off x="9672390" y="350214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6</a:t>
            </a:r>
            <a:endParaRPr lang="ko-KR" altLang="en-US" sz="700" b="1" dirty="0">
              <a:solidFill>
                <a:schemeClr val="bg1"/>
              </a:solidFill>
              <a:latin typeface="Nanum Gothic" charset="-127"/>
              <a:ea typeface="Nanum Gothic" charset="-127"/>
              <a:cs typeface="Nanum Gothic" charset="-127"/>
            </a:endParaRPr>
          </a:p>
        </p:txBody>
      </p:sp>
      <p:sp>
        <p:nvSpPr>
          <p:cNvPr id="39" name="삼각형 38"/>
          <p:cNvSpPr/>
          <p:nvPr/>
        </p:nvSpPr>
        <p:spPr>
          <a:xfrm rot="5400000">
            <a:off x="9432918" y="1431587"/>
            <a:ext cx="159955" cy="137892"/>
          </a:xfrm>
          <a:prstGeom prst="triangle">
            <a:avLst/>
          </a:prstGeom>
          <a:solidFill>
            <a:schemeClr val="tx1">
              <a:lumMod val="75000"/>
              <a:lumOff val="25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nvGrpSpPr>
          <p:cNvPr id="19" name="그룹 18"/>
          <p:cNvGrpSpPr/>
          <p:nvPr/>
        </p:nvGrpSpPr>
        <p:grpSpPr>
          <a:xfrm>
            <a:off x="9443950" y="971579"/>
            <a:ext cx="126379" cy="146615"/>
            <a:chOff x="4868985" y="6017846"/>
            <a:chExt cx="229048" cy="265723"/>
          </a:xfrm>
        </p:grpSpPr>
        <p:sp>
          <p:nvSpPr>
            <p:cNvPr id="17" name="직사각형 16"/>
            <p:cNvSpPr/>
            <p:nvPr/>
          </p:nvSpPr>
          <p:spPr>
            <a:xfrm>
              <a:off x="4868985" y="6017846"/>
              <a:ext cx="70338" cy="265723"/>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41" name="직사각형 40"/>
            <p:cNvSpPr/>
            <p:nvPr/>
          </p:nvSpPr>
          <p:spPr>
            <a:xfrm>
              <a:off x="5027695" y="6017846"/>
              <a:ext cx="70338" cy="265723"/>
            </a:xfrm>
            <a:prstGeom prst="rect">
              <a:avLst/>
            </a:prstGeom>
            <a:solidFill>
              <a:schemeClr val="tx1">
                <a:lumMod val="75000"/>
                <a:lumOff val="2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sp>
        <p:nvSpPr>
          <p:cNvPr id="43" name="TextBox 42"/>
          <p:cNvSpPr txBox="1"/>
          <p:nvPr/>
        </p:nvSpPr>
        <p:spPr>
          <a:xfrm>
            <a:off x="9623336" y="980942"/>
            <a:ext cx="277320"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Pause</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44" name="TextBox 43"/>
          <p:cNvSpPr txBox="1"/>
          <p:nvPr/>
        </p:nvSpPr>
        <p:spPr>
          <a:xfrm>
            <a:off x="9623336" y="1438976"/>
            <a:ext cx="187552" cy="123111"/>
          </a:xfrm>
          <a:prstGeom prst="rect">
            <a:avLst/>
          </a:prstGeom>
          <a:noFill/>
        </p:spPr>
        <p:txBody>
          <a:bodyPr wrap="none" lIns="0" tIns="0" rIns="0" bIns="0" rtlCol="0">
            <a:spAutoFit/>
          </a:bodyPr>
          <a:lstStyle/>
          <a:p>
            <a:r>
              <a:rPr lang="en-US" altLang="ko-KR" sz="800" b="1" dirty="0">
                <a:solidFill>
                  <a:schemeClr val="tx1">
                    <a:lumMod val="75000"/>
                    <a:lumOff val="25000"/>
                  </a:schemeClr>
                </a:solidFill>
                <a:latin typeface="Nanum Gothic" charset="-127"/>
                <a:ea typeface="Nanum Gothic" charset="-127"/>
                <a:cs typeface="Nanum Gothic" charset="-127"/>
              </a:rPr>
              <a:t>Play</a:t>
            </a:r>
            <a:endParaRPr lang="ko-KR" altLang="en-US" sz="800" b="1" dirty="0">
              <a:solidFill>
                <a:schemeClr val="tx1">
                  <a:lumMod val="75000"/>
                  <a:lumOff val="25000"/>
                </a:schemeClr>
              </a:solidFill>
              <a:latin typeface="Nanum Gothic" charset="-127"/>
              <a:ea typeface="Nanum Gothic" charset="-127"/>
              <a:cs typeface="Nanum Gothic" charset="-127"/>
            </a:endParaRPr>
          </a:p>
        </p:txBody>
      </p:sp>
      <p:sp>
        <p:nvSpPr>
          <p:cNvPr id="45" name="직사각형 44"/>
          <p:cNvSpPr/>
          <p:nvPr/>
        </p:nvSpPr>
        <p:spPr>
          <a:xfrm>
            <a:off x="9364241" y="912050"/>
            <a:ext cx="617698" cy="22887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ko-KR" altLang="en-US" sz="700" dirty="0">
              <a:solidFill>
                <a:prstClr val="white"/>
              </a:solidFill>
              <a:latin typeface="Nanum Gothic Regular" charset="-127"/>
              <a:ea typeface="Nanum Gothic Regular" charset="-127"/>
            </a:endParaRPr>
          </a:p>
        </p:txBody>
      </p:sp>
      <p:sp>
        <p:nvSpPr>
          <p:cNvPr id="46" name="직사각형 45"/>
          <p:cNvSpPr/>
          <p:nvPr/>
        </p:nvSpPr>
        <p:spPr>
          <a:xfrm>
            <a:off x="9364241" y="1379473"/>
            <a:ext cx="617698" cy="228873"/>
          </a:xfrm>
          <a:prstGeom prst="rect">
            <a:avLst/>
          </a:prstGeom>
          <a:noFill/>
          <a:ln w="31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endParaRPr kumimoji="1" lang="ko-KR" altLang="en-US" sz="700" dirty="0">
              <a:solidFill>
                <a:prstClr val="white"/>
              </a:solidFill>
              <a:latin typeface="Nanum Gothic Regular" charset="-127"/>
              <a:ea typeface="Nanum Gothic Regular" charset="-127"/>
            </a:endParaRPr>
          </a:p>
        </p:txBody>
      </p:sp>
      <p:cxnSp>
        <p:nvCxnSpPr>
          <p:cNvPr id="25" name="직선 연결선[R] 24"/>
          <p:cNvCxnSpPr>
            <a:stCxn id="46" idx="0"/>
            <a:endCxn id="45" idx="2"/>
          </p:cNvCxnSpPr>
          <p:nvPr/>
        </p:nvCxnSpPr>
        <p:spPr>
          <a:xfrm flipV="1">
            <a:off x="9673090" y="1140923"/>
            <a:ext cx="0" cy="238550"/>
          </a:xfrm>
          <a:prstGeom prst="line">
            <a:avLst/>
          </a:prstGeom>
          <a:ln>
            <a:solidFill>
              <a:srgbClr val="7030A0"/>
            </a:solidFill>
            <a:prstDash val="dash"/>
          </a:ln>
        </p:spPr>
        <p:style>
          <a:lnRef idx="1">
            <a:schemeClr val="accent1"/>
          </a:lnRef>
          <a:fillRef idx="0">
            <a:schemeClr val="accent1"/>
          </a:fillRef>
          <a:effectRef idx="0">
            <a:schemeClr val="accent1"/>
          </a:effectRef>
          <a:fontRef idx="minor">
            <a:schemeClr val="tx1"/>
          </a:fontRef>
        </p:style>
      </p:cxnSp>
      <p:sp>
        <p:nvSpPr>
          <p:cNvPr id="50" name="타원 49"/>
          <p:cNvSpPr/>
          <p:nvPr/>
        </p:nvSpPr>
        <p:spPr>
          <a:xfrm>
            <a:off x="1982305" y="158051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51" name="타원 50"/>
          <p:cNvSpPr/>
          <p:nvPr/>
        </p:nvSpPr>
        <p:spPr>
          <a:xfrm>
            <a:off x="9227845" y="97109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7</a:t>
            </a:r>
            <a:endParaRPr lang="ko-KR" altLang="en-US" sz="700" b="1" dirty="0">
              <a:solidFill>
                <a:schemeClr val="bg1"/>
              </a:solidFill>
              <a:latin typeface="Nanum Gothic" charset="-127"/>
              <a:ea typeface="Nanum Gothic" charset="-127"/>
              <a:cs typeface="Nanum Gothic" charset="-127"/>
            </a:endParaRPr>
          </a:p>
        </p:txBody>
      </p:sp>
      <p:sp>
        <p:nvSpPr>
          <p:cNvPr id="40" name="직사각형 39"/>
          <p:cNvSpPr/>
          <p:nvPr/>
        </p:nvSpPr>
        <p:spPr>
          <a:xfrm>
            <a:off x="895889" y="919067"/>
            <a:ext cx="856437" cy="584037"/>
          </a:xfrm>
          <a:prstGeom prst="rect">
            <a:avLst/>
          </a:prstGeom>
          <a:solidFill>
            <a:schemeClr val="tx1">
              <a:alpha val="46000"/>
            </a:schemeClr>
          </a:solidFill>
          <a:ln w="3175">
            <a:noFill/>
            <a:prstDash val="dash"/>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altLang="ko-KR" sz="500" dirty="0">
                <a:solidFill>
                  <a:schemeClr val="bg1"/>
                </a:solidFill>
                <a:latin typeface="Nanum Gothic" charset="-127"/>
                <a:ea typeface="Nanum Gothic" charset="-127"/>
                <a:cs typeface="Nanum Gothic" charset="-127"/>
              </a:rPr>
              <a:t>2017.11.07</a:t>
            </a:r>
            <a:r>
              <a:rPr lang="ko-KR" altLang="en-US" sz="500" dirty="0">
                <a:solidFill>
                  <a:schemeClr val="bg1"/>
                </a:solidFill>
                <a:latin typeface="Nanum Gothic" charset="-127"/>
                <a:ea typeface="Nanum Gothic" charset="-127"/>
                <a:cs typeface="Nanum Gothic" charset="-127"/>
              </a:rPr>
              <a:t> 색제</a:t>
            </a:r>
          </a:p>
        </p:txBody>
      </p:sp>
    </p:spTree>
    <p:extLst>
      <p:ext uri="{BB962C8B-B14F-4D97-AF65-F5344CB8AC3E}">
        <p14:creationId xmlns:p14="http://schemas.microsoft.com/office/powerpoint/2010/main" val="647360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워크북 이름</a:t>
            </a:r>
            <a:r>
              <a:rPr lang="en-US" altLang="ko-KR" dirty="0"/>
              <a:t>/</a:t>
            </a:r>
            <a:r>
              <a:rPr lang="ko-KR" altLang="en-US" dirty="0"/>
              <a:t>설명 수정</a:t>
            </a:r>
          </a:p>
        </p:txBody>
      </p:sp>
      <p:sp>
        <p:nvSpPr>
          <p:cNvPr id="4" name="제목 3"/>
          <p:cNvSpPr>
            <a:spLocks noGrp="1"/>
          </p:cNvSpPr>
          <p:nvPr>
            <p:ph type="title"/>
          </p:nvPr>
        </p:nvSpPr>
        <p:spPr/>
        <p:txBody>
          <a:bodyPr/>
          <a:lstStyle/>
          <a:p>
            <a:r>
              <a:rPr kumimoji="1" lang="en-US" altLang="ko-KR" dirty="0"/>
              <a:t>6.3</a:t>
            </a:r>
            <a:r>
              <a:rPr kumimoji="1" lang="ko-KR" altLang="en-US" dirty="0"/>
              <a:t> 기타화면 </a:t>
            </a:r>
            <a:r>
              <a:rPr kumimoji="1" lang="en-US" altLang="ko-KR" dirty="0"/>
              <a:t>&gt;</a:t>
            </a:r>
            <a:r>
              <a:rPr kumimoji="1" lang="ko-KR" altLang="en-US" dirty="0">
                <a:latin typeface="Nanum Gothic" charset="-127"/>
                <a:ea typeface="Nanum Gothic" charset="-127"/>
                <a:cs typeface="Nanum Gothic" charset="-127"/>
              </a:rPr>
              <a:t> 워크북 이름</a:t>
            </a:r>
            <a:r>
              <a:rPr kumimoji="1" lang="en-US" altLang="ko-KR" dirty="0">
                <a:latin typeface="Nanum Gothic" charset="-127"/>
                <a:ea typeface="Nanum Gothic" charset="-127"/>
                <a:cs typeface="Nanum Gothic" charset="-127"/>
              </a:rPr>
              <a:t>/</a:t>
            </a:r>
            <a:r>
              <a:rPr kumimoji="1" lang="ko-KR" altLang="en-US" dirty="0">
                <a:latin typeface="Nanum Gothic" charset="-127"/>
                <a:ea typeface="Nanum Gothic" charset="-127"/>
                <a:cs typeface="Nanum Gothic" charset="-127"/>
              </a:rPr>
              <a:t>설명 수정</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91</a:t>
            </a:fld>
            <a:endParaRPr lang="ko-KR" altLang="en-US" dirty="0">
              <a:solidFill>
                <a:srgbClr val="FFC000">
                  <a:lumMod val="75000"/>
                </a:srgbClr>
              </a:solidFill>
            </a:endParaRPr>
          </a:p>
        </p:txBody>
      </p:sp>
      <p:sp>
        <p:nvSpPr>
          <p:cNvPr id="3" name="텍스트 개체 틀 2"/>
          <p:cNvSpPr>
            <a:spLocks noGrp="1"/>
          </p:cNvSpPr>
          <p:nvPr>
            <p:ph type="body" sz="quarter" idx="13"/>
          </p:nvPr>
        </p:nvSpPr>
        <p:spPr/>
        <p:txBody>
          <a:bodyPr/>
          <a:lstStyle/>
          <a:p>
            <a:r>
              <a:rPr kumimoji="1" lang="ko-KR" altLang="en-US" dirty="0"/>
              <a:t>이름</a:t>
            </a:r>
            <a:r>
              <a:rPr kumimoji="1" lang="en-US" altLang="ko-KR" dirty="0"/>
              <a:t>(</a:t>
            </a:r>
            <a:r>
              <a:rPr kumimoji="1" lang="ko-KR" altLang="en-US" dirty="0"/>
              <a:t>*</a:t>
            </a:r>
            <a:r>
              <a:rPr kumimoji="1" lang="en-US" altLang="ko-KR" dirty="0"/>
              <a:t>)</a:t>
            </a:r>
          </a:p>
          <a:p>
            <a:pPr lvl="1"/>
            <a:r>
              <a:rPr kumimoji="1" lang="en-US" altLang="ko-KR" dirty="0"/>
              <a:t>P.H : </a:t>
            </a:r>
            <a:r>
              <a:rPr kumimoji="1" lang="ko-KR" altLang="en-US" dirty="0"/>
              <a:t>이름을 입력하세요</a:t>
            </a:r>
            <a:endParaRPr kumimoji="1" lang="en-US" altLang="ko-KR" dirty="0"/>
          </a:p>
          <a:p>
            <a:r>
              <a:rPr kumimoji="1" lang="ko-KR" altLang="en-US" dirty="0"/>
              <a:t>설명</a:t>
            </a:r>
            <a:endParaRPr kumimoji="1" lang="en-US" altLang="ko-KR" dirty="0"/>
          </a:p>
          <a:p>
            <a:pPr lvl="1"/>
            <a:r>
              <a:rPr kumimoji="1" lang="en-US" altLang="ko-KR" dirty="0"/>
              <a:t>P.H</a:t>
            </a:r>
            <a:r>
              <a:rPr kumimoji="1" lang="ko-KR" altLang="en-US" dirty="0"/>
              <a:t> </a:t>
            </a:r>
            <a:r>
              <a:rPr kumimoji="1" lang="en-US" altLang="ko-KR" dirty="0"/>
              <a:t>:</a:t>
            </a:r>
            <a:r>
              <a:rPr kumimoji="1" lang="ko-KR" altLang="en-US" dirty="0"/>
              <a:t> 설명을 입력하세요</a:t>
            </a:r>
            <a:endParaRPr kumimoji="1" lang="en-US" altLang="ko-KR" dirty="0"/>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생성 취소</a:t>
            </a:r>
            <a:endParaRPr kumimoji="1" lang="en-US" altLang="ko-KR" dirty="0"/>
          </a:p>
          <a:p>
            <a:pPr lvl="1"/>
            <a:r>
              <a:rPr kumimoji="1" lang="ko-KR" altLang="en-US" dirty="0"/>
              <a:t>완료 클릭 </a:t>
            </a:r>
            <a:r>
              <a:rPr kumimoji="1" lang="en-US" altLang="ko-KR" dirty="0"/>
              <a:t>&gt;</a:t>
            </a:r>
            <a:r>
              <a:rPr kumimoji="1" lang="ko-KR" altLang="en-US" dirty="0"/>
              <a:t> </a:t>
            </a:r>
            <a:r>
              <a:rPr kumimoji="1" lang="en-US" altLang="ko-KR" dirty="0">
                <a:solidFill>
                  <a:srgbClr val="FF0000"/>
                </a:solidFill>
              </a:rPr>
              <a:t>Validation </a:t>
            </a:r>
            <a:r>
              <a:rPr kumimoji="1" lang="ko-KR" altLang="en-US" dirty="0">
                <a:solidFill>
                  <a:srgbClr val="FF0000"/>
                </a:solidFill>
              </a:rPr>
              <a:t>체크</a:t>
            </a:r>
            <a:endParaRPr kumimoji="1" lang="en-US" altLang="ko-KR" dirty="0">
              <a:solidFill>
                <a:srgbClr val="FF0000"/>
              </a:solidFill>
            </a:endParaRPr>
          </a:p>
          <a:p>
            <a:pPr lvl="2"/>
            <a:r>
              <a:rPr kumimoji="1" lang="en-US" altLang="ko-KR" dirty="0"/>
              <a:t>Success &gt; </a:t>
            </a:r>
            <a:r>
              <a:rPr kumimoji="1" lang="ko-KR" altLang="en-US" dirty="0"/>
              <a:t>저장 완료 토스트 출력 </a:t>
            </a:r>
            <a:r>
              <a:rPr kumimoji="1" lang="ko-KR" altLang="en-US" dirty="0">
                <a:solidFill>
                  <a:srgbClr val="00B0F0"/>
                </a:solidFill>
              </a:rPr>
              <a:t>☞</a:t>
            </a:r>
            <a:r>
              <a:rPr kumimoji="1" lang="en-US" altLang="ko-KR" dirty="0">
                <a:solidFill>
                  <a:srgbClr val="00B0F0"/>
                </a:solidFill>
              </a:rPr>
              <a:t>[003.0]</a:t>
            </a:r>
            <a:r>
              <a:rPr kumimoji="1" lang="en-US" altLang="ko-KR" dirty="0"/>
              <a:t> /</a:t>
            </a:r>
            <a:r>
              <a:rPr kumimoji="1" lang="ko-KR" altLang="en-US" dirty="0"/>
              <a:t> 팝업 닫힘</a:t>
            </a:r>
            <a:endParaRPr kumimoji="1" lang="en-US" altLang="ko-KR" dirty="0"/>
          </a:p>
          <a:p>
            <a:pPr lvl="2"/>
            <a:r>
              <a:rPr kumimoji="1" lang="en-US" altLang="ko-KR" dirty="0"/>
              <a:t>Fail &gt; </a:t>
            </a:r>
            <a:r>
              <a:rPr kumimoji="1" lang="ko-KR" altLang="en-US" dirty="0"/>
              <a:t>토스트 출력</a:t>
            </a:r>
            <a:r>
              <a:rPr kumimoji="1" lang="en-US" altLang="ko-KR" dirty="0"/>
              <a:t> </a:t>
            </a:r>
            <a:r>
              <a:rPr kumimoji="1" lang="ko-KR" altLang="en-US" dirty="0">
                <a:solidFill>
                  <a:srgbClr val="00B0F0"/>
                </a:solidFill>
              </a:rPr>
              <a:t>☞</a:t>
            </a:r>
            <a:r>
              <a:rPr kumimoji="1" lang="en-US" altLang="ko-KR" dirty="0">
                <a:solidFill>
                  <a:srgbClr val="00B0F0"/>
                </a:solidFill>
              </a:rPr>
              <a:t>[001.0]</a:t>
            </a:r>
            <a:r>
              <a:rPr kumimoji="1" lang="ko-KR" altLang="en-US" dirty="0"/>
              <a:t> </a:t>
            </a:r>
            <a:r>
              <a:rPr kumimoji="1" lang="en-US" altLang="ko-KR" dirty="0"/>
              <a:t>/</a:t>
            </a:r>
            <a:r>
              <a:rPr kumimoji="1" lang="ko-KR" altLang="en-US" dirty="0"/>
              <a:t> 에러 개별 항목에 도움말 표시</a:t>
            </a:r>
            <a:endParaRPr lang="en-US" altLang="ko-KR" dirty="0">
              <a:solidFill>
                <a:srgbClr val="00B0F0"/>
              </a:solidFill>
            </a:endParaRPr>
          </a:p>
          <a:p>
            <a:endParaRPr kumimoji="1" lang="ko-KR" altLang="en-US" dirty="0">
              <a:latin typeface="Nanum Gothic" charset="-127"/>
              <a:ea typeface="Nanum Gothic" charset="-127"/>
              <a:cs typeface="Nanum Gothic" charset="-127"/>
            </a:endParaRPr>
          </a:p>
        </p:txBody>
      </p:sp>
      <p:sp>
        <p:nvSpPr>
          <p:cNvPr id="19" name="TextBox 18"/>
          <p:cNvSpPr txBox="1"/>
          <p:nvPr/>
        </p:nvSpPr>
        <p:spPr>
          <a:xfrm>
            <a:off x="3510455" y="2468194"/>
            <a:ext cx="3111429" cy="169277"/>
          </a:xfrm>
          <a:prstGeom prst="rect">
            <a:avLst/>
          </a:prstGeom>
          <a:noFill/>
        </p:spPr>
        <p:txBody>
          <a:bodyPr wrap="none" lIns="0" tIns="0" rIns="0" bIns="0" rtlCol="0">
            <a:spAutoFit/>
          </a:bodyPr>
          <a:lstStyle/>
          <a:p>
            <a:pPr algn="ctr"/>
            <a:r>
              <a:rPr lang="en-US" altLang="ko-KR" sz="1100" b="1" dirty="0">
                <a:solidFill>
                  <a:schemeClr val="tx1">
                    <a:lumMod val="75000"/>
                    <a:lumOff val="25000"/>
                  </a:schemeClr>
                </a:solidFill>
                <a:latin typeface="Nanum Gothic" charset="-127"/>
                <a:ea typeface="Nanum Gothic" charset="-127"/>
                <a:cs typeface="Nanum Gothic" charset="-127"/>
              </a:rPr>
              <a:t>Please enter name and description of workbook</a:t>
            </a:r>
            <a:endParaRPr lang="ko-KR" altLang="en-US" sz="1100" b="1" dirty="0">
              <a:solidFill>
                <a:schemeClr val="tx1">
                  <a:lumMod val="75000"/>
                  <a:lumOff val="25000"/>
                </a:schemeClr>
              </a:solidFill>
              <a:latin typeface="Nanum Gothic" charset="-127"/>
              <a:ea typeface="Nanum Gothic" charset="-127"/>
              <a:cs typeface="Nanum Gothic" charset="-127"/>
            </a:endParaRPr>
          </a:p>
        </p:txBody>
      </p:sp>
      <p:grpSp>
        <p:nvGrpSpPr>
          <p:cNvPr id="20" name="그룹 19"/>
          <p:cNvGrpSpPr/>
          <p:nvPr/>
        </p:nvGrpSpPr>
        <p:grpSpPr>
          <a:xfrm>
            <a:off x="3887123" y="5290769"/>
            <a:ext cx="2358094" cy="249130"/>
            <a:chOff x="4093583" y="6193790"/>
            <a:chExt cx="2358094" cy="249130"/>
          </a:xfrm>
        </p:grpSpPr>
        <p:sp>
          <p:nvSpPr>
            <p:cNvPr id="21"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Done</a:t>
              </a:r>
              <a:endParaRPr lang="ko-KR" altLang="en-US" sz="800" dirty="0">
                <a:solidFill>
                  <a:prstClr val="white"/>
                </a:solidFill>
                <a:latin typeface="Nanum Gothic" charset="-127"/>
                <a:ea typeface="Nanum Gothic" charset="-127"/>
                <a:cs typeface="Nanum Gothic" charset="-127"/>
              </a:endParaRPr>
            </a:p>
          </p:txBody>
        </p:sp>
        <p:sp>
          <p:nvSpPr>
            <p:cNvPr id="2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Cancel</a:t>
              </a:r>
              <a:endParaRPr lang="ko-KR" altLang="en-US" sz="800" dirty="0">
                <a:solidFill>
                  <a:prstClr val="white"/>
                </a:solidFill>
                <a:latin typeface="Nanum Gothic" charset="-127"/>
                <a:ea typeface="Nanum Gothic" charset="-127"/>
                <a:cs typeface="Nanum Gothic" charset="-127"/>
              </a:endParaRPr>
            </a:p>
          </p:txBody>
        </p:sp>
      </p:grpSp>
      <p:sp>
        <p:nvSpPr>
          <p:cNvPr id="28" name="타원 27"/>
          <p:cNvSpPr/>
          <p:nvPr/>
        </p:nvSpPr>
        <p:spPr>
          <a:xfrm>
            <a:off x="3677386" y="53488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34" name="타원 33"/>
          <p:cNvSpPr/>
          <p:nvPr/>
        </p:nvSpPr>
        <p:spPr>
          <a:xfrm>
            <a:off x="2294652" y="289982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29" name="타원 28"/>
          <p:cNvSpPr/>
          <p:nvPr/>
        </p:nvSpPr>
        <p:spPr>
          <a:xfrm>
            <a:off x="2294652" y="355888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18" name="TextBox 17"/>
          <p:cNvSpPr txBox="1"/>
          <p:nvPr/>
        </p:nvSpPr>
        <p:spPr>
          <a:xfrm>
            <a:off x="1990365" y="189922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[031.0]</a:t>
            </a:r>
            <a:endParaRPr lang="ko-KR" altLang="en-US" sz="500" b="1" dirty="0">
              <a:solidFill>
                <a:schemeClr val="bg1"/>
              </a:solidFill>
              <a:latin typeface="Nanum Gothic" charset="-127"/>
              <a:ea typeface="Nanum Gothic" charset="-127"/>
              <a:cs typeface="Nanum Gothic" charset="-127"/>
            </a:endParaRPr>
          </a:p>
        </p:txBody>
      </p:sp>
      <p:grpSp>
        <p:nvGrpSpPr>
          <p:cNvPr id="23" name="그룹 22"/>
          <p:cNvGrpSpPr/>
          <p:nvPr/>
        </p:nvGrpSpPr>
        <p:grpSpPr>
          <a:xfrm>
            <a:off x="2439953" y="2905344"/>
            <a:ext cx="5252434" cy="1318527"/>
            <a:chOff x="2553689" y="3680257"/>
            <a:chExt cx="5252434" cy="1318527"/>
          </a:xfrm>
        </p:grpSpPr>
        <p:sp>
          <p:nvSpPr>
            <p:cNvPr id="31" name="직사각형 30"/>
            <p:cNvSpPr/>
            <p:nvPr/>
          </p:nvSpPr>
          <p:spPr>
            <a:xfrm>
              <a:off x="2553689" y="3860652"/>
              <a:ext cx="5252434" cy="247679"/>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0" bIns="0" rtlCol="0" anchor="ctr"/>
            <a:lstStyle/>
            <a:p>
              <a:r>
                <a:rPr lang="en-US" altLang="ko-KR" sz="700" dirty="0">
                  <a:solidFill>
                    <a:prstClr val="white">
                      <a:lumMod val="75000"/>
                    </a:prstClr>
                  </a:solidFill>
                  <a:latin typeface="Nanum Gothic" charset="-127"/>
                  <a:ea typeface="Nanum Gothic" charset="-127"/>
                  <a:cs typeface="Nanum Gothic" charset="-127"/>
                </a:rPr>
                <a:t>Please enter a name</a:t>
              </a:r>
              <a:endParaRPr lang="ko-KR" altLang="en-US" sz="700" dirty="0">
                <a:solidFill>
                  <a:prstClr val="white">
                    <a:lumMod val="75000"/>
                  </a:prstClr>
                </a:solidFill>
                <a:latin typeface="Nanum Gothic" charset="-127"/>
                <a:ea typeface="Nanum Gothic" charset="-127"/>
                <a:cs typeface="Nanum Gothic" charset="-127"/>
              </a:endParaRPr>
            </a:p>
          </p:txBody>
        </p:sp>
        <p:sp>
          <p:nvSpPr>
            <p:cNvPr id="32" name="직사각형 31"/>
            <p:cNvSpPr/>
            <p:nvPr/>
          </p:nvSpPr>
          <p:spPr>
            <a:xfrm>
              <a:off x="2553689" y="4371369"/>
              <a:ext cx="5252434" cy="627415"/>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 tIns="72000" bIns="72000" rtlCol="0" anchor="t"/>
            <a:lstStyle/>
            <a:p>
              <a:r>
                <a:rPr lang="en-US" altLang="ko-KR" sz="700" dirty="0">
                  <a:solidFill>
                    <a:prstClr val="white">
                      <a:lumMod val="75000"/>
                    </a:prstClr>
                  </a:solidFill>
                  <a:latin typeface="Nanum Gothic" charset="-127"/>
                  <a:ea typeface="Nanum Gothic" charset="-127"/>
                  <a:cs typeface="Nanum Gothic" charset="-127"/>
                </a:rPr>
                <a:t>Please enter a description</a:t>
              </a:r>
              <a:endParaRPr lang="ko-KR" altLang="en-US" sz="700" dirty="0">
                <a:solidFill>
                  <a:prstClr val="white">
                    <a:lumMod val="75000"/>
                  </a:prstClr>
                </a:solidFill>
                <a:latin typeface="Nanum Gothic" charset="-127"/>
                <a:ea typeface="Nanum Gothic" charset="-127"/>
                <a:cs typeface="Nanum Gothic" charset="-127"/>
              </a:endParaRPr>
            </a:p>
          </p:txBody>
        </p:sp>
        <p:sp>
          <p:nvSpPr>
            <p:cNvPr id="33" name="제목 2"/>
            <p:cNvSpPr txBox="1">
              <a:spLocks/>
            </p:cNvSpPr>
            <p:nvPr/>
          </p:nvSpPr>
          <p:spPr bwMode="auto">
            <a:xfrm>
              <a:off x="2553689" y="3680257"/>
              <a:ext cx="796166" cy="18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Name</a:t>
              </a:r>
              <a:r>
                <a:rPr lang="ko-KR" altLang="en-US" sz="700" dirty="0">
                  <a:solidFill>
                    <a:srgbClr val="000000"/>
                  </a:solidFill>
                  <a:latin typeface="Nanum Gothic" charset="-127"/>
                  <a:ea typeface="Nanum Gothic" charset="-127"/>
                  <a:cs typeface="Nanum Gothic" charset="-127"/>
                </a:rPr>
                <a:t>*</a:t>
              </a: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Description</a:t>
              </a:r>
            </a:p>
          </p:txBody>
        </p:sp>
      </p:grpSp>
    </p:spTree>
    <p:extLst>
      <p:ext uri="{BB962C8B-B14F-4D97-AF65-F5344CB8AC3E}">
        <p14:creationId xmlns:p14="http://schemas.microsoft.com/office/powerpoint/2010/main" val="9959408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그림 193"/>
          <p:cNvPicPr>
            <a:picLocks noChangeAspect="1"/>
          </p:cNvPicPr>
          <p:nvPr/>
        </p:nvPicPr>
        <p:blipFill rotWithShape="1">
          <a:blip r:embed="rId3">
            <a:extLst>
              <a:ext uri="{28A0092B-C50C-407E-A947-70E740481C1C}">
                <a14:useLocalDpi xmlns:a14="http://schemas.microsoft.com/office/drawing/2010/main" val="0"/>
              </a:ext>
            </a:extLst>
          </a:blip>
          <a:srcRect l="12001" t="12981" r="12118" b="18951"/>
          <a:stretch/>
        </p:blipFill>
        <p:spPr>
          <a:xfrm>
            <a:off x="788659" y="1530259"/>
            <a:ext cx="8521596" cy="4777554"/>
          </a:xfrm>
          <a:prstGeom prst="rect">
            <a:avLst/>
          </a:prstGeom>
        </p:spPr>
      </p:pic>
      <p:sp>
        <p:nvSpPr>
          <p:cNvPr id="9" name="텍스트 개체 틀 8"/>
          <p:cNvSpPr>
            <a:spLocks noGrp="1"/>
          </p:cNvSpPr>
          <p:nvPr>
            <p:ph type="body" sz="quarter" idx="11"/>
          </p:nvPr>
        </p:nvSpPr>
        <p:spPr/>
        <p:txBody>
          <a:bodyPr/>
          <a:lstStyle/>
          <a:p>
            <a:r>
              <a:rPr kumimoji="1" lang="ko-KR" altLang="en-US" dirty="0"/>
              <a:t>대시보드</a:t>
            </a:r>
            <a:r>
              <a:rPr kumimoji="1" lang="en-US" altLang="ko-KR" dirty="0"/>
              <a:t>/</a:t>
            </a:r>
            <a:r>
              <a:rPr kumimoji="1" lang="ko-KR" altLang="en-US" dirty="0"/>
              <a:t>차트</a:t>
            </a:r>
            <a:r>
              <a:rPr kumimoji="1" lang="en-US" altLang="ko-KR" dirty="0"/>
              <a:t> &gt; </a:t>
            </a:r>
            <a:r>
              <a:rPr kumimoji="1" lang="ko-KR" altLang="en-US" dirty="0"/>
              <a:t>데이터 보기 </a:t>
            </a:r>
            <a:r>
              <a:rPr kumimoji="1" lang="en-US" altLang="ko-KR" dirty="0"/>
              <a:t>:</a:t>
            </a:r>
            <a:r>
              <a:rPr kumimoji="1" lang="ko-KR" altLang="en-US" dirty="0"/>
              <a:t> 데이터 그리드</a:t>
            </a:r>
          </a:p>
        </p:txBody>
      </p:sp>
      <p:sp>
        <p:nvSpPr>
          <p:cNvPr id="2" name="제목 1"/>
          <p:cNvSpPr>
            <a:spLocks noGrp="1"/>
          </p:cNvSpPr>
          <p:nvPr>
            <p:ph type="title"/>
          </p:nvPr>
        </p:nvSpPr>
        <p:spPr/>
        <p:txBody>
          <a:bodyPr/>
          <a:lstStyle/>
          <a:p>
            <a:r>
              <a:rPr kumimoji="1" lang="en-US" altLang="ko-KR" dirty="0"/>
              <a:t>6.4</a:t>
            </a:r>
            <a:r>
              <a:rPr kumimoji="1" lang="ko-KR" altLang="en-US" dirty="0"/>
              <a:t> 기타화면 </a:t>
            </a:r>
            <a:r>
              <a:rPr kumimoji="1" lang="en-US" altLang="ko-KR" dirty="0"/>
              <a:t>&gt;</a:t>
            </a:r>
            <a:r>
              <a:rPr kumimoji="1" lang="en-US" altLang="ko-KR" dirty="0">
                <a:latin typeface="Nanum Gothic" charset="-127"/>
                <a:ea typeface="Nanum Gothic" charset="-127"/>
                <a:cs typeface="Nanum Gothic" charset="-127"/>
              </a:rPr>
              <a:t> </a:t>
            </a:r>
            <a:r>
              <a:rPr kumimoji="1" lang="ko-KR" altLang="en-US" dirty="0">
                <a:latin typeface="Nanum Gothic" charset="-127"/>
                <a:ea typeface="Nanum Gothic" charset="-127"/>
                <a:cs typeface="Nanum Gothic" charset="-127"/>
              </a:rPr>
              <a:t>데이터 소스 상세정보 </a:t>
            </a:r>
            <a:r>
              <a:rPr kumimoji="1" lang="en-US" altLang="ko-KR" dirty="0">
                <a:latin typeface="Nanum Gothic" charset="-127"/>
                <a:ea typeface="Nanum Gothic" charset="-127"/>
                <a:cs typeface="Nanum Gothic" charset="-127"/>
              </a:rPr>
              <a:t>(1)</a:t>
            </a:r>
            <a:endParaRPr kumimoji="1" lang="ko-KR" altLang="en-US" dirty="0"/>
          </a:p>
        </p:txBody>
      </p:sp>
      <p:sp>
        <p:nvSpPr>
          <p:cNvPr id="3" name="슬라이드 번호 개체 틀 2"/>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92</a:t>
            </a:fld>
            <a:endParaRPr lang="ko-KR" altLang="en-US" dirty="0">
              <a:solidFill>
                <a:prstClr val="white">
                  <a:lumMod val="50000"/>
                </a:prstClr>
              </a:solidFill>
            </a:endParaRPr>
          </a:p>
        </p:txBody>
      </p:sp>
      <p:sp>
        <p:nvSpPr>
          <p:cNvPr id="10" name="텍스트 개체 틀 9"/>
          <p:cNvSpPr>
            <a:spLocks noGrp="1"/>
          </p:cNvSpPr>
          <p:nvPr>
            <p:ph type="body" sz="quarter" idx="13"/>
          </p:nvPr>
        </p:nvSpPr>
        <p:spPr/>
        <p:txBody>
          <a:bodyPr>
            <a:normAutofit fontScale="92500" lnSpcReduction="10000"/>
          </a:bodyPr>
          <a:lstStyle/>
          <a:p>
            <a:pPr marL="0" lvl="1" indent="0">
              <a:spcBef>
                <a:spcPts val="1000"/>
              </a:spcBef>
              <a:buNone/>
            </a:pPr>
            <a:r>
              <a:rPr lang="en-US" altLang="ko-KR" dirty="0">
                <a:solidFill>
                  <a:srgbClr val="FF0000"/>
                </a:solidFill>
              </a:rPr>
              <a:t>(</a:t>
            </a:r>
            <a:r>
              <a:rPr lang="ko-KR" altLang="en-US" dirty="0">
                <a:solidFill>
                  <a:srgbClr val="FF0000"/>
                </a:solidFill>
              </a:rPr>
              <a:t>참고</a:t>
            </a:r>
            <a:r>
              <a:rPr lang="en-US" altLang="ko-KR" dirty="0">
                <a:solidFill>
                  <a:srgbClr val="FF0000"/>
                </a:solidFill>
              </a:rPr>
              <a:t>)</a:t>
            </a:r>
            <a:r>
              <a:rPr lang="ko-KR" altLang="en-US" dirty="0">
                <a:solidFill>
                  <a:srgbClr val="FF0000"/>
                </a:solidFill>
              </a:rPr>
              <a:t>유사화면 </a:t>
            </a:r>
            <a:r>
              <a:rPr lang="ko-KR" altLang="en-US" dirty="0">
                <a:solidFill>
                  <a:srgbClr val="00B0F0"/>
                </a:solidFill>
              </a:rPr>
              <a:t>☞</a:t>
            </a:r>
            <a:r>
              <a:rPr kumimoji="1" lang="en-US" altLang="ko-KR" dirty="0">
                <a:solidFill>
                  <a:srgbClr val="00B0F0"/>
                </a:solidFill>
              </a:rPr>
              <a:t>[METATRON2.0]WF-D1-DataStorage</a:t>
            </a:r>
            <a:endParaRPr kumimoji="1" lang="en-US" altLang="ko-KR" dirty="0"/>
          </a:p>
          <a:p>
            <a:r>
              <a:rPr kumimoji="1" lang="ko-KR" altLang="en-US" dirty="0"/>
              <a:t>뷰 전환 버튼</a:t>
            </a:r>
            <a:endParaRPr kumimoji="1" lang="en-US" altLang="ko-KR" dirty="0"/>
          </a:p>
          <a:p>
            <a:pPr lvl="1"/>
            <a:r>
              <a:rPr kumimoji="1" lang="ko-KR" altLang="en-US" dirty="0"/>
              <a:t>그리드 뷰 </a:t>
            </a:r>
            <a:r>
              <a:rPr kumimoji="1" lang="en-US" altLang="ko-KR" dirty="0"/>
              <a:t>(default) </a:t>
            </a:r>
            <a:r>
              <a:rPr kumimoji="1" lang="en-US" altLang="ko-KR" dirty="0">
                <a:sym typeface="Wingdings"/>
              </a:rPr>
              <a:t>  </a:t>
            </a:r>
            <a:r>
              <a:rPr kumimoji="1" lang="ko-KR" altLang="en-US" dirty="0">
                <a:sym typeface="Wingdings"/>
              </a:rPr>
              <a:t>컬럼 리스트 뷰</a:t>
            </a:r>
            <a:endParaRPr kumimoji="1" lang="en-US" altLang="ko-KR" dirty="0">
              <a:sym typeface="Wingdings"/>
            </a:endParaRPr>
          </a:p>
          <a:p>
            <a:r>
              <a:rPr kumimoji="1" lang="ko-KR" altLang="en-US" dirty="0">
                <a:sym typeface="Wingdings"/>
              </a:rPr>
              <a:t>필터링</a:t>
            </a:r>
            <a:endParaRPr kumimoji="1" lang="en-US" altLang="ko-KR" dirty="0">
              <a:sym typeface="Wingdings"/>
            </a:endParaRPr>
          </a:p>
          <a:p>
            <a:pPr lvl="1"/>
            <a:r>
              <a:rPr kumimoji="1" lang="ko-KR" altLang="en-US" dirty="0">
                <a:sym typeface="Wingdings"/>
              </a:rPr>
              <a:t>항목 검색</a:t>
            </a:r>
            <a:endParaRPr kumimoji="1" lang="en-US" altLang="ko-KR" dirty="0">
              <a:solidFill>
                <a:srgbClr val="00B0F0"/>
              </a:solidFill>
              <a:sym typeface="Wingdings"/>
            </a:endParaRPr>
          </a:p>
          <a:p>
            <a:pPr lvl="2"/>
            <a:r>
              <a:rPr kumimoji="1" lang="ko-KR" altLang="en-US" dirty="0">
                <a:sym typeface="Wingdings"/>
              </a:rPr>
              <a:t>입력 즉시 필터링 됨</a:t>
            </a:r>
            <a:endParaRPr kumimoji="1" lang="en-US" altLang="ko-KR" dirty="0">
              <a:sym typeface="Wingdings"/>
            </a:endParaRPr>
          </a:p>
          <a:p>
            <a:pPr lvl="2"/>
            <a:r>
              <a:rPr kumimoji="1" lang="ko-KR" altLang="en-US" dirty="0">
                <a:sym typeface="Wingdings"/>
              </a:rPr>
              <a:t>그리드 뷰 </a:t>
            </a:r>
            <a:r>
              <a:rPr kumimoji="1" lang="en-US" altLang="ko-KR" dirty="0">
                <a:sym typeface="Wingdings"/>
              </a:rPr>
              <a:t>:</a:t>
            </a:r>
            <a:r>
              <a:rPr kumimoji="1" lang="ko-KR" altLang="en-US" dirty="0">
                <a:sym typeface="Wingdings"/>
              </a:rPr>
              <a:t> 데이터 검색</a:t>
            </a:r>
            <a:endParaRPr kumimoji="1" lang="en-US" altLang="ko-KR" dirty="0">
              <a:sym typeface="Wingdings"/>
            </a:endParaRPr>
          </a:p>
          <a:p>
            <a:pPr lvl="2"/>
            <a:r>
              <a:rPr kumimoji="1" lang="ko-KR" altLang="en-US" dirty="0">
                <a:sym typeface="Wingdings"/>
              </a:rPr>
              <a:t>컬럼 리스트 뷰 </a:t>
            </a:r>
            <a:r>
              <a:rPr kumimoji="1" lang="en-US" altLang="ko-KR" dirty="0">
                <a:sym typeface="Wingdings"/>
              </a:rPr>
              <a:t>:</a:t>
            </a:r>
            <a:r>
              <a:rPr kumimoji="1" lang="ko-KR" altLang="en-US" dirty="0">
                <a:sym typeface="Wingdings"/>
              </a:rPr>
              <a:t> 컬럼 검색</a:t>
            </a:r>
            <a:endParaRPr kumimoji="1" lang="en-US" altLang="ko-KR" dirty="0">
              <a:sym typeface="Wingdings"/>
            </a:endParaRPr>
          </a:p>
          <a:p>
            <a:pPr lvl="1"/>
            <a:r>
              <a:rPr kumimoji="1" lang="en-US" altLang="ko-KR" dirty="0">
                <a:sym typeface="Wingdings"/>
              </a:rPr>
              <a:t>Role</a:t>
            </a:r>
            <a:r>
              <a:rPr kumimoji="1" lang="en-US" altLang="ko-KR" dirty="0"/>
              <a:t> : All(default) / Dimension / Measure</a:t>
            </a:r>
          </a:p>
          <a:p>
            <a:pPr lvl="1"/>
            <a:r>
              <a:rPr kumimoji="1" lang="en-US" altLang="ko-KR" dirty="0"/>
              <a:t>Column type : All(default) / Text </a:t>
            </a:r>
            <a:r>
              <a:rPr kumimoji="1" lang="en-US" altLang="ko-KR" dirty="0">
                <a:solidFill>
                  <a:srgbClr val="00B050"/>
                </a:solidFill>
              </a:rPr>
              <a:t>/ ...</a:t>
            </a:r>
            <a:endParaRPr kumimoji="1" lang="en-US" altLang="ko-KR" dirty="0"/>
          </a:p>
          <a:p>
            <a:pPr lvl="1"/>
            <a:r>
              <a:rPr kumimoji="1" lang="ko-KR" altLang="en-US" dirty="0"/>
              <a:t>추천필터 만 보기</a:t>
            </a:r>
            <a:endParaRPr kumimoji="1" lang="en-US" altLang="ko-KR" dirty="0"/>
          </a:p>
          <a:p>
            <a:pPr lvl="2"/>
            <a:r>
              <a:rPr kumimoji="1" lang="ko-KR" altLang="en-US" dirty="0">
                <a:sym typeface="Wingdings"/>
              </a:rPr>
              <a:t>선택 </a:t>
            </a:r>
            <a:r>
              <a:rPr kumimoji="1" lang="en-US" altLang="ko-KR" dirty="0">
                <a:sym typeface="Wingdings"/>
              </a:rPr>
              <a:t></a:t>
            </a:r>
            <a:r>
              <a:rPr kumimoji="1" lang="ko-KR" altLang="en-US" dirty="0">
                <a:sym typeface="Wingdings"/>
              </a:rPr>
              <a:t>  </a:t>
            </a:r>
            <a:r>
              <a:rPr kumimoji="1" lang="ko-KR" altLang="en-US" dirty="0"/>
              <a:t>선택 해제</a:t>
            </a:r>
            <a:r>
              <a:rPr kumimoji="1" lang="en-US" altLang="ko-KR" dirty="0"/>
              <a:t>(default)</a:t>
            </a:r>
            <a:r>
              <a:rPr kumimoji="1" lang="ko-KR" altLang="en-US" dirty="0">
                <a:solidFill>
                  <a:srgbClr val="00B050"/>
                </a:solidFill>
              </a:rPr>
              <a:t> </a:t>
            </a:r>
            <a:endParaRPr kumimoji="1" lang="en-US" altLang="ko-KR" dirty="0">
              <a:solidFill>
                <a:srgbClr val="00B050"/>
              </a:solidFill>
            </a:endParaRPr>
          </a:p>
          <a:p>
            <a:pPr lvl="1"/>
            <a:r>
              <a:rPr kumimoji="1" lang="ko-KR" altLang="en-US" dirty="0"/>
              <a:t>열람 행 수 </a:t>
            </a:r>
            <a:r>
              <a:rPr kumimoji="1" lang="en-US" altLang="ko-KR" dirty="0"/>
              <a:t>/</a:t>
            </a:r>
            <a:r>
              <a:rPr kumimoji="1" lang="ko-KR" altLang="en-US" dirty="0"/>
              <a:t> 전체 행 수</a:t>
            </a:r>
            <a:endParaRPr kumimoji="1" lang="en-US" altLang="ko-KR" dirty="0"/>
          </a:p>
          <a:p>
            <a:pPr lvl="2"/>
            <a:r>
              <a:rPr kumimoji="1" lang="ko-KR" altLang="en-US" dirty="0"/>
              <a:t>열람 행 </a:t>
            </a:r>
            <a:r>
              <a:rPr kumimoji="1" lang="en-US" altLang="ko-KR" dirty="0"/>
              <a:t>default :</a:t>
            </a:r>
            <a:r>
              <a:rPr kumimoji="1" lang="ko-KR" altLang="en-US" dirty="0"/>
              <a:t> </a:t>
            </a:r>
            <a:r>
              <a:rPr kumimoji="1" lang="en-US" altLang="ko-KR" dirty="0"/>
              <a:t>100</a:t>
            </a:r>
          </a:p>
          <a:p>
            <a:pPr lvl="2"/>
            <a:r>
              <a:rPr kumimoji="1" lang="ko-KR" altLang="en-US" dirty="0"/>
              <a:t>열람 행 수 변경 가능</a:t>
            </a:r>
            <a:endParaRPr kumimoji="1" lang="en-US" altLang="ko-KR" dirty="0"/>
          </a:p>
          <a:p>
            <a:pPr lvl="2"/>
            <a:r>
              <a:rPr kumimoji="1" lang="en-US" altLang="ko-KR" dirty="0"/>
              <a:t>UI</a:t>
            </a:r>
            <a:r>
              <a:rPr kumimoji="1" lang="ko-KR" altLang="en-US" dirty="0"/>
              <a:t>콤포넌트 </a:t>
            </a:r>
            <a:r>
              <a:rPr kumimoji="1" lang="en-US" altLang="ko-KR" dirty="0"/>
              <a:t>:</a:t>
            </a:r>
            <a:r>
              <a:rPr kumimoji="1" lang="ko-KR" altLang="en-US" dirty="0"/>
              <a:t> 숫자 입력 컬럼 </a:t>
            </a:r>
            <a:endParaRPr kumimoji="1" lang="en-US" altLang="ko-KR" dirty="0"/>
          </a:p>
          <a:p>
            <a:pPr lvl="1"/>
            <a:r>
              <a:rPr kumimoji="1" lang="ko-KR" altLang="en-US" dirty="0">
                <a:sym typeface="Wingdings"/>
              </a:rPr>
              <a:t>필터링 초기화</a:t>
            </a:r>
            <a:endParaRPr kumimoji="1" lang="en-US" altLang="ko-KR" dirty="0">
              <a:sym typeface="Wingdings"/>
            </a:endParaRPr>
          </a:p>
          <a:p>
            <a:pPr lvl="2"/>
            <a:r>
              <a:rPr kumimoji="1" lang="ko-KR" altLang="en-US" dirty="0">
                <a:sym typeface="Wingdings"/>
              </a:rPr>
              <a:t>클릭 </a:t>
            </a:r>
            <a:r>
              <a:rPr kumimoji="1" lang="en-US" altLang="ko-KR" dirty="0">
                <a:sym typeface="Wingdings"/>
              </a:rPr>
              <a:t>&gt;</a:t>
            </a:r>
            <a:r>
              <a:rPr kumimoji="1" lang="ko-KR" altLang="en-US" dirty="0">
                <a:sym typeface="Wingdings"/>
              </a:rPr>
              <a:t> </a:t>
            </a:r>
            <a:r>
              <a:rPr kumimoji="1" lang="en-US" altLang="ko-KR" dirty="0">
                <a:sym typeface="Wingdings"/>
              </a:rPr>
              <a:t>2.</a:t>
            </a:r>
            <a:r>
              <a:rPr kumimoji="1" lang="ko-KR" altLang="en-US" dirty="0">
                <a:sym typeface="Wingdings"/>
              </a:rPr>
              <a:t>필터링 설정 및 정렬 초기화</a:t>
            </a:r>
            <a:endParaRPr kumimoji="1" lang="en-US" altLang="ko-KR" dirty="0">
              <a:sym typeface="Wingdings"/>
            </a:endParaRPr>
          </a:p>
          <a:p>
            <a:r>
              <a:rPr kumimoji="1" lang="ko-KR" altLang="en-US" dirty="0">
                <a:sym typeface="Wingdings"/>
              </a:rPr>
              <a:t>원본데이터 다운로드</a:t>
            </a:r>
            <a:endParaRPr kumimoji="1" lang="en-US" altLang="ko-KR" dirty="0">
              <a:sym typeface="Wingdings"/>
            </a:endParaRPr>
          </a:p>
          <a:p>
            <a:pPr lvl="1"/>
            <a:r>
              <a:rPr kumimoji="1" lang="ko-KR" altLang="en-US" dirty="0">
                <a:sym typeface="Wingdings"/>
              </a:rPr>
              <a:t>클릭 </a:t>
            </a:r>
            <a:r>
              <a:rPr kumimoji="1" lang="en-US" altLang="ko-KR" dirty="0">
                <a:sym typeface="Wingdings"/>
              </a:rPr>
              <a:t>&gt;</a:t>
            </a:r>
            <a:r>
              <a:rPr kumimoji="1" lang="ko-KR" altLang="en-US" dirty="0">
                <a:sym typeface="Wingdings"/>
              </a:rPr>
              <a:t> 레이어드 팝업 출력</a:t>
            </a:r>
            <a:endParaRPr kumimoji="1" lang="en-US" altLang="ko-KR" dirty="0">
              <a:sym typeface="Wingdings"/>
            </a:endParaRPr>
          </a:p>
          <a:p>
            <a:pPr lvl="2"/>
            <a:r>
              <a:rPr kumimoji="1" lang="en-US" altLang="ko-KR" dirty="0">
                <a:sym typeface="Wingdings"/>
              </a:rPr>
              <a:t>CSV</a:t>
            </a:r>
            <a:r>
              <a:rPr kumimoji="1" lang="ko-KR" altLang="en-US" dirty="0">
                <a:sym typeface="Wingdings"/>
              </a:rPr>
              <a:t> 또는 </a:t>
            </a:r>
            <a:r>
              <a:rPr kumimoji="1" lang="en-US" altLang="ko-KR" dirty="0">
                <a:sym typeface="Wingdings"/>
              </a:rPr>
              <a:t>EXCEL </a:t>
            </a:r>
            <a:r>
              <a:rPr kumimoji="1" lang="ko-KR" altLang="en-US" dirty="0">
                <a:sym typeface="Wingdings"/>
              </a:rPr>
              <a:t>버튼 클릭과 동시에 팝업 닫힘</a:t>
            </a:r>
            <a:endParaRPr kumimoji="1" lang="en-US" altLang="ko-KR" dirty="0">
              <a:sym typeface="Wingdings"/>
            </a:endParaRPr>
          </a:p>
          <a:p>
            <a:pPr lvl="2"/>
            <a:r>
              <a:rPr kumimoji="1" lang="ko-KR" altLang="en-US" dirty="0">
                <a:sym typeface="Wingdings"/>
              </a:rPr>
              <a:t>다운로드 진행중일때</a:t>
            </a:r>
            <a:r>
              <a:rPr kumimoji="1" lang="en-US" altLang="ko-KR" dirty="0">
                <a:sym typeface="Wingdings"/>
              </a:rPr>
              <a:t>,</a:t>
            </a:r>
            <a:r>
              <a:rPr kumimoji="1" lang="ko-KR" altLang="en-US" dirty="0">
                <a:sym typeface="Wingdings"/>
              </a:rPr>
              <a:t> 다운로드 아이콘 영역에 루프 애니메이션이 보임</a:t>
            </a:r>
            <a:endParaRPr kumimoji="1" lang="en-US" altLang="ko-KR" dirty="0">
              <a:sym typeface="Wingdings"/>
            </a:endParaRPr>
          </a:p>
          <a:p>
            <a:pPr lvl="2"/>
            <a:r>
              <a:rPr kumimoji="1" lang="en-US" altLang="ko-KR" dirty="0">
                <a:sym typeface="Wingdings"/>
              </a:rPr>
              <a:t>(</a:t>
            </a:r>
            <a:r>
              <a:rPr kumimoji="1" lang="ko-KR" altLang="en-US" dirty="0">
                <a:sym typeface="Wingdings"/>
              </a:rPr>
              <a:t>대시보드 화면에서</a:t>
            </a:r>
            <a:r>
              <a:rPr kumimoji="1" lang="en-US" altLang="ko-KR" dirty="0">
                <a:sym typeface="Wingdings"/>
              </a:rPr>
              <a:t>)</a:t>
            </a:r>
            <a:r>
              <a:rPr kumimoji="1" lang="ko-KR" altLang="en-US" dirty="0">
                <a:sym typeface="Wingdings"/>
              </a:rPr>
              <a:t> 원본데이터 다운로드 팝업이 떠 있는 상태에서는 해당 차트의  </a:t>
            </a:r>
            <a:r>
              <a:rPr kumimoji="1" lang="en-US" altLang="ko-KR" dirty="0">
                <a:sym typeface="Wingdings"/>
              </a:rPr>
              <a:t>Boarder</a:t>
            </a:r>
            <a:r>
              <a:rPr kumimoji="1" lang="ko-KR" altLang="en-US" dirty="0">
                <a:sym typeface="Wingdings"/>
              </a:rPr>
              <a:t>가 보이도록 함</a:t>
            </a:r>
            <a:r>
              <a:rPr kumimoji="1" lang="en-US" altLang="ko-KR" dirty="0">
                <a:sym typeface="Wingdings"/>
              </a:rPr>
              <a:t>(</a:t>
            </a:r>
            <a:r>
              <a:rPr kumimoji="1" lang="ko-KR" altLang="en-US" dirty="0">
                <a:sym typeface="Wingdings"/>
              </a:rPr>
              <a:t>포커싱</a:t>
            </a:r>
            <a:r>
              <a:rPr kumimoji="1" lang="en-US" altLang="ko-KR" dirty="0">
                <a:sym typeface="Wingdings"/>
              </a:rPr>
              <a:t>)</a:t>
            </a:r>
          </a:p>
          <a:p>
            <a:pPr lvl="2"/>
            <a:r>
              <a:rPr kumimoji="1" lang="ko-KR" altLang="en-US" dirty="0">
                <a:sym typeface="Wingdings"/>
              </a:rPr>
              <a:t>데이터 용얄</a:t>
            </a:r>
            <a:r>
              <a:rPr kumimoji="1" lang="en-US" altLang="ko-KR" dirty="0">
                <a:sym typeface="Wingdings"/>
              </a:rPr>
              <a:t>(</a:t>
            </a:r>
            <a:r>
              <a:rPr kumimoji="1" lang="ko-KR" altLang="en-US" dirty="0">
                <a:sym typeface="Wingdings"/>
              </a:rPr>
              <a:t>검수</a:t>
            </a:r>
            <a:r>
              <a:rPr kumimoji="1" lang="en-US" altLang="ko-KR" dirty="0">
                <a:sym typeface="Wingdings"/>
              </a:rPr>
              <a:t>,</a:t>
            </a:r>
            <a:r>
              <a:rPr kumimoji="1" lang="ko-KR" altLang="en-US" dirty="0">
                <a:sym typeface="Wingdings"/>
              </a:rPr>
              <a:t>사이즈</a:t>
            </a:r>
            <a:r>
              <a:rPr kumimoji="1" lang="en-US" altLang="ko-KR" dirty="0">
                <a:sym typeface="Wingdings"/>
              </a:rPr>
              <a:t>)</a:t>
            </a:r>
            <a:r>
              <a:rPr kumimoji="1" lang="ko-KR" altLang="en-US" dirty="0">
                <a:sym typeface="Wingdings"/>
              </a:rPr>
              <a:t>표시</a:t>
            </a:r>
            <a:r>
              <a:rPr kumimoji="1" lang="en-US" altLang="ko-KR" dirty="0">
                <a:sym typeface="Wingdings"/>
              </a:rPr>
              <a:t>.</a:t>
            </a:r>
            <a:r>
              <a:rPr kumimoji="1" lang="ko-KR" altLang="en-US" dirty="0">
                <a:sym typeface="Wingdings"/>
              </a:rPr>
              <a:t> 계산중일 경우 문구 표시 </a:t>
            </a:r>
            <a:r>
              <a:rPr kumimoji="1" lang="en-US" altLang="ko-KR" dirty="0">
                <a:sym typeface="Wingdings"/>
              </a:rPr>
              <a:t>‘</a:t>
            </a:r>
            <a:r>
              <a:rPr kumimoji="1" lang="ko-KR" altLang="en-US" dirty="0">
                <a:sym typeface="Wingdings"/>
              </a:rPr>
              <a:t>데이터 용량 계산중</a:t>
            </a:r>
            <a:r>
              <a:rPr kumimoji="1" lang="en-US" altLang="ko-KR" dirty="0">
                <a:sym typeface="Wingdings"/>
              </a:rPr>
              <a:t>...’</a:t>
            </a:r>
            <a:endParaRPr kumimoji="1" lang="en-US" altLang="ko-KR" dirty="0"/>
          </a:p>
          <a:p>
            <a:endParaRPr lang="en-US" altLang="ko-KR" dirty="0"/>
          </a:p>
          <a:p>
            <a:endParaRPr lang="en-US" altLang="ko-KR" dirty="0"/>
          </a:p>
          <a:p>
            <a:endParaRPr lang="en-US" altLang="ko-KR" dirty="0"/>
          </a:p>
          <a:p>
            <a:endParaRPr lang="en-US" altLang="ko-KR" dirty="0"/>
          </a:p>
          <a:p>
            <a:r>
              <a:rPr lang="ko-KR" altLang="en-US" dirty="0"/>
              <a:t>데이터 그리드</a:t>
            </a:r>
            <a:endParaRPr lang="en-US" altLang="ko-KR" dirty="0"/>
          </a:p>
          <a:p>
            <a:pPr lvl="1"/>
            <a:r>
              <a:rPr lang="ko-KR" altLang="en-US" dirty="0"/>
              <a:t>필드 타입</a:t>
            </a:r>
            <a:endParaRPr lang="en-US" altLang="ko-KR" dirty="0"/>
          </a:p>
          <a:p>
            <a:pPr lvl="1"/>
            <a:r>
              <a:rPr lang="ko-KR" altLang="en-US" dirty="0"/>
              <a:t>데이터 정렬 </a:t>
            </a:r>
            <a:endParaRPr lang="en-US" altLang="ko-KR" dirty="0"/>
          </a:p>
          <a:p>
            <a:pPr lvl="2"/>
            <a:r>
              <a:rPr kumimoji="1" lang="ko-KR" altLang="en-US" dirty="0"/>
              <a:t>사용자 설정 순 </a:t>
            </a:r>
            <a:r>
              <a:rPr kumimoji="1" lang="en-US" altLang="ko-KR" dirty="0"/>
              <a:t>(default) </a:t>
            </a:r>
            <a:r>
              <a:rPr kumimoji="1" lang="en-US" altLang="ko-KR" dirty="0">
                <a:sym typeface="Wingdings"/>
              </a:rPr>
              <a:t> </a:t>
            </a:r>
            <a:r>
              <a:rPr kumimoji="1" lang="ko-KR" altLang="en-US" dirty="0">
                <a:sym typeface="Wingdings"/>
              </a:rPr>
              <a:t>오름차순  내림차순  </a:t>
            </a:r>
            <a:r>
              <a:rPr kumimoji="1" lang="en-US" altLang="ko-KR" dirty="0">
                <a:sym typeface="Wingdings"/>
              </a:rPr>
              <a:t>...</a:t>
            </a:r>
            <a:r>
              <a:rPr kumimoji="1" lang="ko-KR" altLang="en-US" dirty="0">
                <a:sym typeface="Wingdings"/>
              </a:rPr>
              <a:t> </a:t>
            </a:r>
            <a:r>
              <a:rPr kumimoji="1" lang="en-US" altLang="ko-KR" i="1" dirty="0">
                <a:sym typeface="Wingdings"/>
              </a:rPr>
              <a:t>(</a:t>
            </a:r>
            <a:r>
              <a:rPr kumimoji="1" lang="ko-KR" altLang="en-US" i="1" dirty="0">
                <a:sym typeface="Wingdings"/>
              </a:rPr>
              <a:t>반복</a:t>
            </a:r>
            <a:r>
              <a:rPr kumimoji="1" lang="en-US" altLang="ko-KR" i="1" dirty="0">
                <a:sym typeface="Wingdings"/>
              </a:rPr>
              <a:t>)</a:t>
            </a:r>
          </a:p>
          <a:p>
            <a:pPr lvl="1"/>
            <a:r>
              <a:rPr lang="ko-KR" altLang="en-US" dirty="0"/>
              <a:t>필드 이름</a:t>
            </a:r>
            <a:endParaRPr lang="en-US" altLang="ko-KR" dirty="0"/>
          </a:p>
          <a:p>
            <a:r>
              <a:rPr lang="ko-KR" altLang="en-US" dirty="0"/>
              <a:t>데이터소스 이름 및 설명</a:t>
            </a:r>
            <a:endParaRPr lang="en-US" altLang="ko-KR" dirty="0"/>
          </a:p>
          <a:p>
            <a:pPr lvl="1"/>
            <a:r>
              <a:rPr lang="ko-KR" altLang="en-US" dirty="0"/>
              <a:t>데이터소스 변경 가능</a:t>
            </a:r>
            <a:endParaRPr lang="en-US" altLang="ko-KR" dirty="0"/>
          </a:p>
        </p:txBody>
      </p:sp>
      <p:grpSp>
        <p:nvGrpSpPr>
          <p:cNvPr id="212" name="그룹 211"/>
          <p:cNvGrpSpPr/>
          <p:nvPr/>
        </p:nvGrpSpPr>
        <p:grpSpPr>
          <a:xfrm>
            <a:off x="879256" y="1302309"/>
            <a:ext cx="817662" cy="162382"/>
            <a:chOff x="5321674" y="1096566"/>
            <a:chExt cx="940062" cy="186690"/>
          </a:xfrm>
        </p:grpSpPr>
        <p:sp>
          <p:nvSpPr>
            <p:cNvPr id="213"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grpSp>
          <p:nvGrpSpPr>
            <p:cNvPr id="214" name="그룹 213"/>
            <p:cNvGrpSpPr/>
            <p:nvPr/>
          </p:nvGrpSpPr>
          <p:grpSpPr>
            <a:xfrm>
              <a:off x="5499252" y="1131380"/>
              <a:ext cx="116393" cy="116393"/>
              <a:chOff x="5199443" y="1081903"/>
              <a:chExt cx="852062" cy="852063"/>
            </a:xfrm>
          </p:grpSpPr>
          <p:sp>
            <p:nvSpPr>
              <p:cNvPr id="217" name="모서리가 둥근 직사각형 216"/>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8" name="직선 연결선[R] 217"/>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19" name="그룹 218"/>
              <p:cNvGrpSpPr/>
              <p:nvPr userDrawn="1"/>
            </p:nvGrpSpPr>
            <p:grpSpPr>
              <a:xfrm>
                <a:off x="5486400" y="1311600"/>
                <a:ext cx="325488" cy="622366"/>
                <a:chOff x="5486400" y="1379532"/>
                <a:chExt cx="325488" cy="554433"/>
              </a:xfrm>
            </p:grpSpPr>
            <p:cxnSp>
              <p:nvCxnSpPr>
                <p:cNvPr id="220" name="직선 연결선[R] 219"/>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1" name="직선 연결선[R] 220"/>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215"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pic>
          <p:nvPicPr>
            <p:cNvPr id="216" name="그림 2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222" name="그룹 221"/>
          <p:cNvGrpSpPr/>
          <p:nvPr/>
        </p:nvGrpSpPr>
        <p:grpSpPr>
          <a:xfrm>
            <a:off x="1785549" y="1306044"/>
            <a:ext cx="1626810" cy="147142"/>
            <a:chOff x="901599" y="1411225"/>
            <a:chExt cx="2289169" cy="207051"/>
          </a:xfrm>
        </p:grpSpPr>
        <p:sp>
          <p:nvSpPr>
            <p:cNvPr id="223" name="제목 2"/>
            <p:cNvSpPr txBox="1">
              <a:spLocks/>
            </p:cNvSpPr>
            <p:nvPr/>
          </p:nvSpPr>
          <p:spPr bwMode="auto">
            <a:xfrm>
              <a:off x="975059" y="1411225"/>
              <a:ext cx="2215709" cy="198987"/>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Nanum Gothic" charset="-127"/>
                  <a:ea typeface="Nanum Gothic" charset="-127"/>
                  <a:cs typeface="Nanum Gothic" charset="-127"/>
                </a:rPr>
                <a:t>Search data</a:t>
              </a:r>
            </a:p>
          </p:txBody>
        </p:sp>
        <p:pic>
          <p:nvPicPr>
            <p:cNvPr id="224" name="그림 22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225" name="직선 연결선[R] 224"/>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p:cNvSpPr/>
          <p:nvPr/>
        </p:nvSpPr>
        <p:spPr>
          <a:xfrm>
            <a:off x="3806875" y="1306955"/>
            <a:ext cx="1454812" cy="184666"/>
          </a:xfrm>
          <a:prstGeom prst="rect">
            <a:avLst/>
          </a:prstGeom>
        </p:spPr>
        <p:txBody>
          <a:bodyPr wrap="square">
            <a:spAutoFit/>
          </a:bodyPr>
          <a:lstStyle/>
          <a:p>
            <a:r>
              <a:rPr lang="en-US" altLang="ko-KR" sz="600" dirty="0">
                <a:solidFill>
                  <a:schemeClr val="tx1">
                    <a:lumMod val="75000"/>
                    <a:lumOff val="25000"/>
                  </a:schemeClr>
                </a:solidFill>
                <a:latin typeface="Nanum Gothic" charset="-127"/>
                <a:ea typeface="Nanum Gothic" charset="-127"/>
                <a:cs typeface="Nanum Gothic" charset="-127"/>
              </a:rPr>
              <a:t>⦿ All   ◎ Dimension    ◎ Measure</a:t>
            </a:r>
            <a:endParaRPr lang="ko-KR" altLang="en-US" sz="600" dirty="0">
              <a:solidFill>
                <a:schemeClr val="tx1">
                  <a:lumMod val="75000"/>
                  <a:lumOff val="25000"/>
                </a:schemeClr>
              </a:solidFill>
              <a:latin typeface="Nanum Gothic Regular" charset="-127"/>
              <a:ea typeface="Nanum Gothic Regular" charset="-127"/>
            </a:endParaRPr>
          </a:p>
        </p:txBody>
      </p:sp>
      <p:sp>
        <p:nvSpPr>
          <p:cNvPr id="45" name="모서리가 둥근 직사각형 44"/>
          <p:cNvSpPr/>
          <p:nvPr/>
        </p:nvSpPr>
        <p:spPr>
          <a:xfrm>
            <a:off x="3487277" y="130230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Role</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46" name="직사각형 45"/>
          <p:cNvSpPr/>
          <p:nvPr/>
        </p:nvSpPr>
        <p:spPr>
          <a:xfrm>
            <a:off x="6109774" y="1309121"/>
            <a:ext cx="1007880" cy="16595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u="sng" dirty="0">
                <a:solidFill>
                  <a:schemeClr val="tx1">
                    <a:lumMod val="75000"/>
                    <a:lumOff val="25000"/>
                  </a:schemeClr>
                </a:solidFill>
                <a:latin typeface="Nanum Gothic" charset="-127"/>
                <a:ea typeface="Nanum Gothic" charset="-127"/>
                <a:cs typeface="Nanum Gothic" charset="-127"/>
              </a:rPr>
              <a:t>100</a:t>
            </a:r>
            <a:r>
              <a:rPr lang="ko-KR" altLang="en-US" sz="600" u="sng" dirty="0">
                <a:solidFill>
                  <a:schemeClr val="tx1">
                    <a:lumMod val="75000"/>
                    <a:lumOff val="25000"/>
                  </a:schemeClr>
                </a:solidFill>
                <a:latin typeface="Nanum Gothic" charset="-127"/>
                <a:ea typeface="Nanum Gothic" charset="-127"/>
                <a:cs typeface="Nanum Gothic" charset="-127"/>
              </a:rPr>
              <a:t>  </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2,300</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Rows</a:t>
            </a:r>
            <a:endParaRPr lang="ko-KR" altLang="en-US" sz="600" dirty="0">
              <a:solidFill>
                <a:schemeClr val="tx1"/>
              </a:solidFill>
              <a:latin typeface="Nanum Gothic" charset="-127"/>
              <a:ea typeface="Nanum Gothic" charset="-127"/>
              <a:cs typeface="Nanum Gothic" charset="-127"/>
            </a:endParaRPr>
          </a:p>
        </p:txBody>
      </p:sp>
      <p:pic>
        <p:nvPicPr>
          <p:cNvPr id="47" name="그림 4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44762" y="1341146"/>
            <a:ext cx="122145" cy="122145"/>
          </a:xfrm>
          <a:prstGeom prst="rect">
            <a:avLst/>
          </a:prstGeom>
        </p:spPr>
      </p:pic>
      <p:cxnSp>
        <p:nvCxnSpPr>
          <p:cNvPr id="89" name="직선 연결선[R] 88"/>
          <p:cNvCxnSpPr/>
          <p:nvPr/>
        </p:nvCxnSpPr>
        <p:spPr>
          <a:xfrm>
            <a:off x="765664" y="1509247"/>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[064.1]</a:t>
            </a:r>
            <a:endParaRPr lang="ko-KR" altLang="en-US" sz="500" b="1" dirty="0">
              <a:solidFill>
                <a:schemeClr val="bg1"/>
              </a:solidFill>
              <a:latin typeface="Nanum Gothic" charset="-127"/>
              <a:ea typeface="Nanum Gothic" charset="-127"/>
              <a:cs typeface="Nanum Gothic" charset="-127"/>
            </a:endParaRPr>
          </a:p>
        </p:txBody>
      </p:sp>
      <p:sp>
        <p:nvSpPr>
          <p:cNvPr id="37" name="타원 36"/>
          <p:cNvSpPr/>
          <p:nvPr/>
        </p:nvSpPr>
        <p:spPr>
          <a:xfrm>
            <a:off x="750737" y="125658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sp>
        <p:nvSpPr>
          <p:cNvPr id="38" name="타원 37"/>
          <p:cNvSpPr/>
          <p:nvPr/>
        </p:nvSpPr>
        <p:spPr>
          <a:xfrm>
            <a:off x="1698508" y="1261489"/>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2</a:t>
            </a:r>
            <a:endParaRPr lang="ko-KR" altLang="en-US" sz="700" b="1" dirty="0">
              <a:solidFill>
                <a:schemeClr val="bg1"/>
              </a:solidFill>
              <a:latin typeface="Nanum Gothic" charset="-127"/>
              <a:ea typeface="Nanum Gothic" charset="-127"/>
              <a:cs typeface="Nanum Gothic" charset="-127"/>
            </a:endParaRPr>
          </a:p>
        </p:txBody>
      </p:sp>
      <p:sp>
        <p:nvSpPr>
          <p:cNvPr id="39" name="타원 38"/>
          <p:cNvSpPr/>
          <p:nvPr/>
        </p:nvSpPr>
        <p:spPr>
          <a:xfrm>
            <a:off x="8742053" y="135684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3</a:t>
            </a:r>
            <a:endParaRPr lang="ko-KR" altLang="en-US" sz="700" b="1" dirty="0">
              <a:solidFill>
                <a:schemeClr val="bg1"/>
              </a:solidFill>
              <a:latin typeface="Nanum Gothic" charset="-127"/>
              <a:ea typeface="Nanum Gothic" charset="-127"/>
              <a:cs typeface="Nanum Gothic" charset="-127"/>
            </a:endParaRPr>
          </a:p>
        </p:txBody>
      </p:sp>
      <p:sp>
        <p:nvSpPr>
          <p:cNvPr id="48" name="타원 47"/>
          <p:cNvSpPr/>
          <p:nvPr/>
        </p:nvSpPr>
        <p:spPr>
          <a:xfrm>
            <a:off x="694640" y="160383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4</a:t>
            </a:r>
            <a:endParaRPr lang="ko-KR" altLang="en-US" sz="700" b="1" dirty="0">
              <a:solidFill>
                <a:schemeClr val="bg1"/>
              </a:solidFill>
              <a:latin typeface="Nanum Gothic" charset="-127"/>
              <a:ea typeface="Nanum Gothic" charset="-127"/>
              <a:cs typeface="Nanum Gothic" charset="-127"/>
            </a:endParaRPr>
          </a:p>
        </p:txBody>
      </p:sp>
      <p:grpSp>
        <p:nvGrpSpPr>
          <p:cNvPr id="52" name="그룹 51"/>
          <p:cNvGrpSpPr/>
          <p:nvPr/>
        </p:nvGrpSpPr>
        <p:grpSpPr>
          <a:xfrm>
            <a:off x="8942336" y="1360109"/>
            <a:ext cx="139695" cy="137744"/>
            <a:chOff x="1978737" y="2323017"/>
            <a:chExt cx="98596" cy="97219"/>
          </a:xfrm>
        </p:grpSpPr>
        <p:pic>
          <p:nvPicPr>
            <p:cNvPr id="53" name="그림 52"/>
            <p:cNvPicPr>
              <a:picLocks noChangeAspect="1"/>
            </p:cNvPicPr>
            <p:nvPr/>
          </p:nvPicPr>
          <p:blipFill rotWithShape="1">
            <a:blip r:embed="rId7">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54" name="아래쪽 화살표[D] 53"/>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pic>
        <p:nvPicPr>
          <p:cNvPr id="55" name="그림 5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56949" y="1349062"/>
            <a:ext cx="149191" cy="149191"/>
          </a:xfrm>
          <a:prstGeom prst="rect">
            <a:avLst/>
          </a:prstGeom>
        </p:spPr>
      </p:pic>
      <p:grpSp>
        <p:nvGrpSpPr>
          <p:cNvPr id="64" name="그룹 63"/>
          <p:cNvGrpSpPr/>
          <p:nvPr/>
        </p:nvGrpSpPr>
        <p:grpSpPr>
          <a:xfrm>
            <a:off x="5101449" y="1287042"/>
            <a:ext cx="1129822" cy="241639"/>
            <a:chOff x="2343114" y="1390878"/>
            <a:chExt cx="1129822" cy="241639"/>
          </a:xfrm>
        </p:grpSpPr>
        <p:sp>
          <p:nvSpPr>
            <p:cNvPr id="65" name="모서리가 둥근 직사각형 64"/>
            <p:cNvSpPr/>
            <p:nvPr/>
          </p:nvSpPr>
          <p:spPr>
            <a:xfrm>
              <a:off x="2343114" y="1390878"/>
              <a:ext cx="1129822"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Column type</a:t>
              </a:r>
            </a:p>
          </p:txBody>
        </p:sp>
        <p:sp>
          <p:nvSpPr>
            <p:cNvPr id="66" name="직사각형 65"/>
            <p:cNvSpPr/>
            <p:nvPr/>
          </p:nvSpPr>
          <p:spPr>
            <a:xfrm>
              <a:off x="2928403" y="1452898"/>
              <a:ext cx="477196" cy="10048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cxnSp>
        <p:nvCxnSpPr>
          <p:cNvPr id="49" name="꺾인 연결선[E] 48"/>
          <p:cNvCxnSpPr>
            <a:stCxn id="53" idx="2"/>
            <a:endCxn id="5" idx="1"/>
          </p:cNvCxnSpPr>
          <p:nvPr/>
        </p:nvCxnSpPr>
        <p:spPr>
          <a:xfrm rot="16200000" flipH="1">
            <a:off x="7846736" y="2644645"/>
            <a:ext cx="3544641" cy="124547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직사각형 56"/>
          <p:cNvSpPr/>
          <p:nvPr/>
        </p:nvSpPr>
        <p:spPr>
          <a:xfrm>
            <a:off x="788659" y="1989740"/>
            <a:ext cx="1639177" cy="2372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solidFill>
                  <a:prstClr val="white"/>
                </a:solidFill>
                <a:latin typeface="Nanum Gothic Regular" charset="-127"/>
                <a:ea typeface="Nanum Gothic Regular" charset="-127"/>
              </a:rPr>
              <a:t>조인 결과 데이터</a:t>
            </a:r>
            <a:r>
              <a:rPr kumimoji="1" lang="en-US" altLang="ko-KR" sz="600" dirty="0">
                <a:solidFill>
                  <a:prstClr val="white"/>
                </a:solidFill>
                <a:latin typeface="Nanum Gothic Regular" charset="-127"/>
                <a:ea typeface="Nanum Gothic Regular" charset="-127"/>
              </a:rPr>
              <a:t>.</a:t>
            </a:r>
          </a:p>
          <a:p>
            <a:r>
              <a:rPr kumimoji="1" lang="ko-KR" altLang="en-US" sz="600" dirty="0">
                <a:solidFill>
                  <a:prstClr val="white"/>
                </a:solidFill>
                <a:latin typeface="Nanum Gothic Regular" charset="-127"/>
                <a:ea typeface="Nanum Gothic Regular" charset="-127"/>
              </a:rPr>
              <a:t>알리아스 및 커스텀 필드는 보이지 않음</a:t>
            </a:r>
            <a:endParaRPr kumimoji="1" lang="en-US" altLang="ko-KR" sz="600" dirty="0">
              <a:solidFill>
                <a:prstClr val="white"/>
              </a:solidFill>
              <a:latin typeface="Nanum Gothic Regular" charset="-127"/>
              <a:ea typeface="Nanum Gothic Regular" charset="-127"/>
            </a:endParaRPr>
          </a:p>
        </p:txBody>
      </p:sp>
      <p:pic>
        <p:nvPicPr>
          <p:cNvPr id="60" name="그림 5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8792" y="1111381"/>
            <a:ext cx="141087" cy="116177"/>
          </a:xfrm>
          <a:prstGeom prst="rect">
            <a:avLst/>
          </a:prstGeom>
          <a:noFill/>
          <a:ln>
            <a:noFill/>
          </a:ln>
        </p:spPr>
      </p:pic>
      <p:sp>
        <p:nvSpPr>
          <p:cNvPr id="61" name="모서리가 둥근 직사각형 58"/>
          <p:cNvSpPr/>
          <p:nvPr/>
        </p:nvSpPr>
        <p:spPr>
          <a:xfrm>
            <a:off x="1062490" y="1081795"/>
            <a:ext cx="1420184"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700" b="1" dirty="0" err="1">
                <a:solidFill>
                  <a:schemeClr val="tx1">
                    <a:lumMod val="75000"/>
                    <a:lumOff val="25000"/>
                  </a:schemeClr>
                </a:solidFill>
                <a:latin typeface="+mn-ea"/>
                <a:cs typeface="Nanum Gothic" charset="-127"/>
              </a:rPr>
              <a:t>Datasource</a:t>
            </a:r>
            <a:r>
              <a:rPr lang="en-US" altLang="ko-KR" sz="700" b="1" dirty="0">
                <a:solidFill>
                  <a:schemeClr val="tx1">
                    <a:lumMod val="75000"/>
                    <a:lumOff val="25000"/>
                  </a:schemeClr>
                </a:solidFill>
                <a:latin typeface="+mn-ea"/>
                <a:cs typeface="Nanum Gothic" charset="-127"/>
              </a:rPr>
              <a:t> A</a:t>
            </a:r>
            <a:r>
              <a:rPr lang="en-US" altLang="ko-KR" sz="700" dirty="0">
                <a:solidFill>
                  <a:schemeClr val="tx1">
                    <a:lumMod val="75000"/>
                    <a:lumOff val="25000"/>
                  </a:schemeClr>
                </a:solidFill>
                <a:latin typeface="+mn-ea"/>
                <a:cs typeface="Nanum Gothic" charset="-127"/>
              </a:rPr>
              <a:t>	       </a:t>
            </a:r>
            <a:r>
              <a:rPr lang="ko-KR" altLang="en-US" sz="700" dirty="0">
                <a:solidFill>
                  <a:schemeClr val="tx1">
                    <a:lumMod val="75000"/>
                    <a:lumOff val="25000"/>
                  </a:schemeClr>
                </a:solidFill>
                <a:latin typeface="+mn-ea"/>
                <a:cs typeface="Nanum Gothic" charset="-127"/>
              </a:rPr>
              <a:t>▼</a:t>
            </a:r>
          </a:p>
        </p:txBody>
      </p:sp>
      <p:sp>
        <p:nvSpPr>
          <p:cNvPr id="62" name="모서리가 둥근 직사각형 61"/>
          <p:cNvSpPr/>
          <p:nvPr/>
        </p:nvSpPr>
        <p:spPr>
          <a:xfrm>
            <a:off x="2483395" y="1092167"/>
            <a:ext cx="3350036"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ko-KR" altLang="en-US" sz="600" dirty="0">
                <a:solidFill>
                  <a:prstClr val="white">
                    <a:lumMod val="50000"/>
                  </a:prstClr>
                </a:solidFill>
                <a:latin typeface="Nanum Gothic" charset="-127"/>
                <a:ea typeface="Nanum Gothic" charset="-127"/>
                <a:cs typeface="Nanum Gothic" charset="-127"/>
              </a:rPr>
              <a:t>데이터소스 설명 있을때만 보임</a:t>
            </a:r>
            <a:r>
              <a:rPr lang="en-US" altLang="ko-KR" sz="600" dirty="0">
                <a:solidFill>
                  <a:prstClr val="white">
                    <a:lumMod val="50000"/>
                  </a:prstClr>
                </a:solidFill>
                <a:latin typeface="Nanum Gothic" charset="-127"/>
                <a:ea typeface="Nanum Gothic" charset="-127"/>
                <a:cs typeface="Nanum Gothic" charset="-127"/>
              </a:rPr>
              <a:t>.</a:t>
            </a:r>
            <a:r>
              <a:rPr lang="ko-KR" altLang="en-US" sz="600">
                <a:solidFill>
                  <a:prstClr val="white">
                    <a:lumMod val="50000"/>
                  </a:prstClr>
                </a:solidFill>
                <a:latin typeface="Nanum Gothic" charset="-127"/>
                <a:ea typeface="Nanum Gothic" charset="-127"/>
                <a:cs typeface="Nanum Gothic" charset="-127"/>
              </a:rPr>
              <a:t> 편집 불가</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63" name="타원 62"/>
          <p:cNvSpPr/>
          <p:nvPr/>
        </p:nvSpPr>
        <p:spPr>
          <a:xfrm>
            <a:off x="1652602" y="981836"/>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5</a:t>
            </a:r>
            <a:endParaRPr lang="ko-KR" altLang="en-US" sz="700" b="1" dirty="0">
              <a:solidFill>
                <a:schemeClr val="bg1"/>
              </a:solidFill>
              <a:latin typeface="Nanum Gothic" charset="-127"/>
              <a:ea typeface="Nanum Gothic" charset="-127"/>
              <a:cs typeface="Nanum Gothic" charset="-127"/>
            </a:endParaRPr>
          </a:p>
        </p:txBody>
      </p:sp>
      <p:sp>
        <p:nvSpPr>
          <p:cNvPr id="67" name="직사각형 66"/>
          <p:cNvSpPr/>
          <p:nvPr/>
        </p:nvSpPr>
        <p:spPr>
          <a:xfrm>
            <a:off x="824290" y="1028755"/>
            <a:ext cx="5774814" cy="307008"/>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pic>
        <p:nvPicPr>
          <p:cNvPr id="5" name="그림 4"/>
          <p:cNvPicPr>
            <a:picLocks noChangeAspect="1"/>
          </p:cNvPicPr>
          <p:nvPr/>
        </p:nvPicPr>
        <p:blipFill rotWithShape="1">
          <a:blip r:embed="rId10">
            <a:extLst>
              <a:ext uri="{28A0092B-C50C-407E-A947-70E740481C1C}">
                <a14:useLocalDpi xmlns:a14="http://schemas.microsoft.com/office/drawing/2010/main" val="0"/>
              </a:ext>
            </a:extLst>
          </a:blip>
          <a:srcRect l="26477" t="13114" r="7093" b="27581"/>
          <a:stretch/>
        </p:blipFill>
        <p:spPr>
          <a:xfrm>
            <a:off x="10241794" y="4637476"/>
            <a:ext cx="1844067" cy="804456"/>
          </a:xfrm>
          <a:prstGeom prst="rect">
            <a:avLst/>
          </a:prstGeom>
          <a:ln>
            <a:solidFill>
              <a:schemeClr val="tx1">
                <a:lumMod val="50000"/>
                <a:lumOff val="50000"/>
              </a:schemeClr>
            </a:solidFill>
          </a:ln>
        </p:spPr>
      </p:pic>
      <p:pic>
        <p:nvPicPr>
          <p:cNvPr id="50" name="그림 49" descr="스크린샷이(가) 표시된 사진&#10;&#10;&#10;&#10;자동 생성된 설명">
            <a:extLst>
              <a:ext uri="{FF2B5EF4-FFF2-40B4-BE49-F238E27FC236}">
                <a16:creationId xmlns:a16="http://schemas.microsoft.com/office/drawing/2014/main" id="{0A532563-C908-A14A-B5D9-3D0ADFF366A3}"/>
              </a:ext>
            </a:extLst>
          </p:cNvPr>
          <p:cNvPicPr>
            <a:picLocks noChangeAspect="1"/>
          </p:cNvPicPr>
          <p:nvPr/>
        </p:nvPicPr>
        <p:blipFill>
          <a:blip r:embed="rId11"/>
          <a:stretch>
            <a:fillRect/>
          </a:stretch>
        </p:blipFill>
        <p:spPr>
          <a:xfrm>
            <a:off x="7630803" y="4807507"/>
            <a:ext cx="2222500" cy="1244600"/>
          </a:xfrm>
          <a:prstGeom prst="rect">
            <a:avLst/>
          </a:prstGeom>
          <a:ln>
            <a:solidFill>
              <a:schemeClr val="bg1">
                <a:lumMod val="75000"/>
              </a:schemeClr>
            </a:solidFill>
          </a:ln>
        </p:spPr>
      </p:pic>
      <p:sp>
        <p:nvSpPr>
          <p:cNvPr id="51" name="직사각형 50">
            <a:extLst>
              <a:ext uri="{FF2B5EF4-FFF2-40B4-BE49-F238E27FC236}">
                <a16:creationId xmlns:a16="http://schemas.microsoft.com/office/drawing/2014/main" id="{F8E2C022-BCA3-7942-BBDE-F8488F9FD26C}"/>
              </a:ext>
            </a:extLst>
          </p:cNvPr>
          <p:cNvSpPr/>
          <p:nvPr/>
        </p:nvSpPr>
        <p:spPr>
          <a:xfrm>
            <a:off x="7625336" y="5607963"/>
            <a:ext cx="2145955" cy="294152"/>
          </a:xfrm>
          <a:prstGeom prst="rect">
            <a:avLst/>
          </a:prstGeom>
          <a:noFill/>
          <a:ln w="190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ko-KR" sz="600" dirty="0">
              <a:solidFill>
                <a:schemeClr val="tx1"/>
              </a:solidFill>
              <a:latin typeface="+mn-ea"/>
              <a:cs typeface="Nanum Gothic" charset="-127"/>
            </a:endParaRPr>
          </a:p>
        </p:txBody>
      </p:sp>
      <p:sp>
        <p:nvSpPr>
          <p:cNvPr id="56" name="직사각형 55">
            <a:extLst>
              <a:ext uri="{FF2B5EF4-FFF2-40B4-BE49-F238E27FC236}">
                <a16:creationId xmlns:a16="http://schemas.microsoft.com/office/drawing/2014/main" id="{8477D56C-D135-114C-9ABB-52115C16681A}"/>
              </a:ext>
            </a:extLst>
          </p:cNvPr>
          <p:cNvSpPr/>
          <p:nvPr/>
        </p:nvSpPr>
        <p:spPr>
          <a:xfrm>
            <a:off x="7616664" y="5911552"/>
            <a:ext cx="2145955" cy="148725"/>
          </a:xfrm>
          <a:prstGeom prst="rect">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en-US" altLang="ko-KR" sz="600" dirty="0">
                <a:solidFill>
                  <a:schemeClr val="tx1">
                    <a:lumMod val="95000"/>
                    <a:lumOff val="5000"/>
                  </a:schemeClr>
                </a:solidFill>
                <a:latin typeface="Nanum Gothic Regular" charset="-127"/>
                <a:ea typeface="Nanum Gothic Regular" charset="-127"/>
              </a:rPr>
              <a:t>100</a:t>
            </a:r>
            <a:r>
              <a:rPr kumimoji="1" lang="ko-KR" altLang="en-US" sz="600" dirty="0">
                <a:solidFill>
                  <a:schemeClr val="tx1">
                    <a:lumMod val="95000"/>
                    <a:lumOff val="5000"/>
                  </a:schemeClr>
                </a:solidFill>
                <a:latin typeface="Nanum Gothic Regular" charset="-127"/>
                <a:ea typeface="Nanum Gothic Regular" charset="-127"/>
              </a:rPr>
              <a:t>만 건이 넘을 경우에만 표시됨</a:t>
            </a:r>
            <a:endParaRPr kumimoji="1" lang="en-US" altLang="ko-KR" sz="600" dirty="0">
              <a:solidFill>
                <a:schemeClr val="tx1">
                  <a:lumMod val="95000"/>
                  <a:lumOff val="5000"/>
                </a:schemeClr>
              </a:solidFill>
              <a:latin typeface="Nanum Gothic Regular" charset="-127"/>
              <a:ea typeface="Nanum Gothic Regular" charset="-127"/>
            </a:endParaRPr>
          </a:p>
        </p:txBody>
      </p:sp>
      <p:sp>
        <p:nvSpPr>
          <p:cNvPr id="58" name="직사각형 57">
            <a:extLst>
              <a:ext uri="{FF2B5EF4-FFF2-40B4-BE49-F238E27FC236}">
                <a16:creationId xmlns:a16="http://schemas.microsoft.com/office/drawing/2014/main" id="{53CB0D99-B814-F248-A0BD-6070D4E8AA73}"/>
              </a:ext>
            </a:extLst>
          </p:cNvPr>
          <p:cNvSpPr/>
          <p:nvPr/>
        </p:nvSpPr>
        <p:spPr>
          <a:xfrm>
            <a:off x="7616664" y="6086375"/>
            <a:ext cx="2145955" cy="710037"/>
          </a:xfrm>
          <a:prstGeom prst="rect">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solidFill>
                  <a:schemeClr val="tx1">
                    <a:lumMod val="95000"/>
                    <a:lumOff val="5000"/>
                  </a:schemeClr>
                </a:solidFill>
                <a:latin typeface="Nanum Gothic Regular" charset="-127"/>
                <a:ea typeface="Nanum Gothic Regular" charset="-127"/>
              </a:rPr>
              <a:t>한</a:t>
            </a:r>
            <a:r>
              <a:rPr kumimoji="1" lang="en-US" altLang="ko-KR" sz="600" dirty="0">
                <a:solidFill>
                  <a:schemeClr val="tx1">
                    <a:lumMod val="95000"/>
                    <a:lumOff val="5000"/>
                  </a:schemeClr>
                </a:solidFill>
                <a:latin typeface="Nanum Gothic Regular" charset="-127"/>
                <a:ea typeface="Nanum Gothic Regular" charset="-127"/>
              </a:rPr>
              <a:t>)</a:t>
            </a:r>
            <a:br>
              <a:rPr kumimoji="1" lang="en-US" altLang="ko-KR" sz="600" dirty="0">
                <a:solidFill>
                  <a:schemeClr val="tx1">
                    <a:lumMod val="95000"/>
                    <a:lumOff val="5000"/>
                  </a:schemeClr>
                </a:solidFill>
                <a:latin typeface="Nanum Gothic Regular" charset="-127"/>
                <a:ea typeface="Nanum Gothic Regular" charset="-127"/>
              </a:rPr>
            </a:br>
            <a:r>
              <a:rPr kumimoji="1" lang="ko-KR" altLang="en-US" sz="600" dirty="0">
                <a:solidFill>
                  <a:schemeClr val="tx1">
                    <a:lumMod val="95000"/>
                    <a:lumOff val="5000"/>
                  </a:schemeClr>
                </a:solidFill>
                <a:latin typeface="Nanum Gothic Regular" charset="-127"/>
                <a:ea typeface="Nanum Gothic Regular" charset="-127"/>
              </a:rPr>
              <a:t>최대 </a:t>
            </a:r>
            <a:r>
              <a:rPr kumimoji="1" lang="en-US" altLang="ko-KR" sz="600" dirty="0">
                <a:solidFill>
                  <a:schemeClr val="tx1">
                    <a:lumMod val="95000"/>
                    <a:lumOff val="5000"/>
                  </a:schemeClr>
                </a:solidFill>
                <a:latin typeface="Nanum Gothic Regular" charset="-127"/>
                <a:ea typeface="Nanum Gothic Regular" charset="-127"/>
              </a:rPr>
              <a:t>1,000,000 </a:t>
            </a:r>
            <a:r>
              <a:rPr kumimoji="1" lang="ko-KR" altLang="en-US" sz="600" dirty="0">
                <a:solidFill>
                  <a:schemeClr val="tx1">
                    <a:lumMod val="95000"/>
                    <a:lumOff val="5000"/>
                  </a:schemeClr>
                </a:solidFill>
                <a:latin typeface="Nanum Gothic Regular" charset="-127"/>
                <a:ea typeface="Nanum Gothic Regular" charset="-127"/>
              </a:rPr>
              <a:t>건</a:t>
            </a:r>
            <a:r>
              <a:rPr kumimoji="1" lang="en-US" altLang="ko-KR" sz="600" dirty="0">
                <a:solidFill>
                  <a:schemeClr val="tx1">
                    <a:lumMod val="95000"/>
                    <a:lumOff val="5000"/>
                  </a:schemeClr>
                </a:solidFill>
                <a:latin typeface="Nanum Gothic Regular" charset="-127"/>
                <a:ea typeface="Nanum Gothic Regular" charset="-127"/>
              </a:rPr>
              <a:t>(rows)</a:t>
            </a:r>
            <a:r>
              <a:rPr kumimoji="1" lang="ko-KR" altLang="en-US" sz="600" dirty="0">
                <a:solidFill>
                  <a:schemeClr val="tx1">
                    <a:lumMod val="95000"/>
                    <a:lumOff val="5000"/>
                  </a:schemeClr>
                </a:solidFill>
                <a:latin typeface="Nanum Gothic Regular" charset="-127"/>
                <a:ea typeface="Nanum Gothic Regular" charset="-127"/>
              </a:rPr>
              <a:t>까지 </a:t>
            </a:r>
            <a:r>
              <a:rPr kumimoji="1" lang="ko-KR" altLang="en-US" sz="600" dirty="0" err="1">
                <a:solidFill>
                  <a:schemeClr val="tx1">
                    <a:lumMod val="95000"/>
                    <a:lumOff val="5000"/>
                  </a:schemeClr>
                </a:solidFill>
                <a:latin typeface="Nanum Gothic Regular" charset="-127"/>
                <a:ea typeface="Nanum Gothic Regular" charset="-127"/>
              </a:rPr>
              <a:t>다운로드됩니다</a:t>
            </a:r>
            <a:r>
              <a:rPr kumimoji="1" lang="en-US" altLang="ko-KR" sz="600" dirty="0">
                <a:solidFill>
                  <a:schemeClr val="tx1">
                    <a:lumMod val="95000"/>
                    <a:lumOff val="5000"/>
                  </a:schemeClr>
                </a:solidFill>
                <a:latin typeface="Nanum Gothic Regular" charset="-127"/>
                <a:ea typeface="Nanum Gothic Regular" charset="-127"/>
              </a:rPr>
              <a:t>.</a:t>
            </a:r>
            <a:br>
              <a:rPr kumimoji="1" lang="en-US" altLang="ko-KR" sz="600" dirty="0">
                <a:solidFill>
                  <a:schemeClr val="tx1">
                    <a:lumMod val="95000"/>
                    <a:lumOff val="5000"/>
                  </a:schemeClr>
                </a:solidFill>
                <a:latin typeface="Nanum Gothic Regular" charset="-127"/>
                <a:ea typeface="Nanum Gothic Regular" charset="-127"/>
              </a:rPr>
            </a:br>
            <a:r>
              <a:rPr kumimoji="1" lang="en-US" altLang="ko-KR" sz="600" dirty="0">
                <a:solidFill>
                  <a:schemeClr val="tx1">
                    <a:lumMod val="95000"/>
                    <a:lumOff val="5000"/>
                  </a:schemeClr>
                </a:solidFill>
                <a:latin typeface="Nanum Gothic Regular" charset="-127"/>
                <a:ea typeface="Nanum Gothic Regular" charset="-127"/>
              </a:rPr>
              <a:t>1,00,000 </a:t>
            </a:r>
            <a:r>
              <a:rPr kumimoji="1" lang="ko-KR" altLang="en-US" sz="600" dirty="0">
                <a:solidFill>
                  <a:schemeClr val="tx1">
                    <a:lumMod val="95000"/>
                    <a:lumOff val="5000"/>
                  </a:schemeClr>
                </a:solidFill>
                <a:latin typeface="Nanum Gothic Regular" charset="-127"/>
                <a:ea typeface="Nanum Gothic Regular" charset="-127"/>
              </a:rPr>
              <a:t>건</a:t>
            </a:r>
            <a:r>
              <a:rPr kumimoji="1" lang="en-US" altLang="ko-KR" sz="600" dirty="0">
                <a:solidFill>
                  <a:schemeClr val="tx1">
                    <a:lumMod val="95000"/>
                    <a:lumOff val="5000"/>
                  </a:schemeClr>
                </a:solidFill>
                <a:latin typeface="Nanum Gothic Regular" charset="-127"/>
                <a:ea typeface="Nanum Gothic Regular" charset="-127"/>
              </a:rPr>
              <a:t>(rows) </a:t>
            </a:r>
            <a:r>
              <a:rPr kumimoji="1" lang="ko-KR" altLang="en-US" sz="600" dirty="0">
                <a:solidFill>
                  <a:schemeClr val="tx1">
                    <a:lumMod val="95000"/>
                    <a:lumOff val="5000"/>
                  </a:schemeClr>
                </a:solidFill>
                <a:latin typeface="Nanum Gothic Regular" charset="-127"/>
                <a:ea typeface="Nanum Gothic Regular" charset="-127"/>
              </a:rPr>
              <a:t>이상의 데이터는 관리자에게 문의해 주세요</a:t>
            </a:r>
            <a:r>
              <a:rPr kumimoji="1" lang="en-US" altLang="ko-KR" sz="600" dirty="0">
                <a:solidFill>
                  <a:schemeClr val="tx1">
                    <a:lumMod val="95000"/>
                    <a:lumOff val="5000"/>
                  </a:schemeClr>
                </a:solidFill>
                <a:latin typeface="Nanum Gothic Regular" charset="-127"/>
                <a:ea typeface="Nanum Gothic Regular" charset="-127"/>
              </a:rPr>
              <a:t>.</a:t>
            </a:r>
          </a:p>
          <a:p>
            <a:r>
              <a:rPr kumimoji="1" lang="ko-KR" altLang="en-US" sz="600" dirty="0">
                <a:solidFill>
                  <a:schemeClr val="tx1">
                    <a:lumMod val="95000"/>
                    <a:lumOff val="5000"/>
                  </a:schemeClr>
                </a:solidFill>
                <a:latin typeface="Nanum Gothic Regular" charset="-127"/>
                <a:ea typeface="Nanum Gothic Regular" charset="-127"/>
              </a:rPr>
              <a:t>영</a:t>
            </a:r>
            <a:r>
              <a:rPr kumimoji="1" lang="en-US" altLang="ko-KR" sz="600" dirty="0">
                <a:solidFill>
                  <a:schemeClr val="tx1">
                    <a:lumMod val="95000"/>
                    <a:lumOff val="5000"/>
                  </a:schemeClr>
                </a:solidFill>
                <a:latin typeface="Nanum Gothic Regular" charset="-127"/>
                <a:ea typeface="Nanum Gothic Regular" charset="-127"/>
              </a:rPr>
              <a:t>)</a:t>
            </a:r>
            <a:br>
              <a:rPr kumimoji="1" lang="en-US" altLang="ko-KR" sz="600" dirty="0">
                <a:solidFill>
                  <a:schemeClr val="tx1">
                    <a:lumMod val="95000"/>
                    <a:lumOff val="5000"/>
                  </a:schemeClr>
                </a:solidFill>
                <a:latin typeface="Nanum Gothic Regular" charset="-127"/>
                <a:ea typeface="Nanum Gothic Regular" charset="-127"/>
              </a:rPr>
            </a:br>
            <a:r>
              <a:rPr kumimoji="1" lang="en-US" altLang="ko-KR" sz="600" dirty="0">
                <a:solidFill>
                  <a:schemeClr val="tx1">
                    <a:lumMod val="95000"/>
                    <a:lumOff val="5000"/>
                  </a:schemeClr>
                </a:solidFill>
                <a:latin typeface="Nanum Gothic Regular" charset="-127"/>
                <a:ea typeface="Nanum Gothic Regular" charset="-127"/>
              </a:rPr>
              <a:t>Able to download up to 1,00,000 rows.</a:t>
            </a:r>
            <a:br>
              <a:rPr kumimoji="1" lang="en-US" altLang="ko-KR" sz="600" dirty="0">
                <a:solidFill>
                  <a:schemeClr val="tx1">
                    <a:lumMod val="95000"/>
                    <a:lumOff val="5000"/>
                  </a:schemeClr>
                </a:solidFill>
                <a:latin typeface="Nanum Gothic Regular" charset="-127"/>
                <a:ea typeface="Nanum Gothic Regular" charset="-127"/>
              </a:rPr>
            </a:br>
            <a:r>
              <a:rPr kumimoji="1" lang="en-US" altLang="ko-KR" sz="600" dirty="0">
                <a:solidFill>
                  <a:schemeClr val="tx1">
                    <a:lumMod val="95000"/>
                    <a:lumOff val="5000"/>
                  </a:schemeClr>
                </a:solidFill>
                <a:latin typeface="Nanum Gothic Regular" charset="-127"/>
                <a:ea typeface="Nanum Gothic Regular" charset="-127"/>
              </a:rPr>
              <a:t>Please contact your administrator for above 1,00,000 rows.</a:t>
            </a:r>
          </a:p>
        </p:txBody>
      </p:sp>
      <p:sp>
        <p:nvSpPr>
          <p:cNvPr id="59" name="직사각형 58">
            <a:extLst>
              <a:ext uri="{FF2B5EF4-FFF2-40B4-BE49-F238E27FC236}">
                <a16:creationId xmlns:a16="http://schemas.microsoft.com/office/drawing/2014/main" id="{AB2E4F68-49DD-444C-8DEC-A05700E71E2D}"/>
              </a:ext>
            </a:extLst>
          </p:cNvPr>
          <p:cNvSpPr/>
          <p:nvPr/>
        </p:nvSpPr>
        <p:spPr>
          <a:xfrm>
            <a:off x="8609261" y="4922163"/>
            <a:ext cx="714376" cy="142935"/>
          </a:xfrm>
          <a:prstGeom prst="rect">
            <a:avLst/>
          </a:prstGeom>
          <a:noFill/>
          <a:ln w="19050">
            <a:solidFill>
              <a:srgbClr val="00FA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150000"/>
              </a:lnSpc>
            </a:pPr>
            <a:endParaRPr kumimoji="1" lang="en-US" altLang="ko-KR" sz="600" dirty="0">
              <a:solidFill>
                <a:schemeClr val="tx1"/>
              </a:solidFill>
              <a:latin typeface="+mn-ea"/>
              <a:cs typeface="Nanum Gothic" charset="-127"/>
            </a:endParaRPr>
          </a:p>
        </p:txBody>
      </p:sp>
      <p:sp>
        <p:nvSpPr>
          <p:cNvPr id="68" name="직사각형 67">
            <a:extLst>
              <a:ext uri="{FF2B5EF4-FFF2-40B4-BE49-F238E27FC236}">
                <a16:creationId xmlns:a16="http://schemas.microsoft.com/office/drawing/2014/main" id="{E80AFC59-399B-2544-AD01-6B42216379C6}"/>
              </a:ext>
            </a:extLst>
          </p:cNvPr>
          <p:cNvSpPr/>
          <p:nvPr/>
        </p:nvSpPr>
        <p:spPr>
          <a:xfrm>
            <a:off x="8603775" y="4747093"/>
            <a:ext cx="578259" cy="166900"/>
          </a:xfrm>
          <a:prstGeom prst="rect">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solidFill>
                  <a:schemeClr val="tx1">
                    <a:lumMod val="95000"/>
                    <a:lumOff val="5000"/>
                  </a:schemeClr>
                </a:solidFill>
                <a:latin typeface="Nanum Gothic Regular" charset="-127"/>
                <a:ea typeface="Nanum Gothic Regular" charset="-127"/>
              </a:rPr>
              <a:t>한</a:t>
            </a:r>
            <a:r>
              <a:rPr kumimoji="1" lang="en-US" altLang="ko-KR" sz="600" dirty="0">
                <a:solidFill>
                  <a:schemeClr val="tx1">
                    <a:lumMod val="95000"/>
                    <a:lumOff val="5000"/>
                  </a:schemeClr>
                </a:solidFill>
                <a:latin typeface="Nanum Gothic Regular" charset="-127"/>
                <a:ea typeface="Nanum Gothic Regular" charset="-127"/>
              </a:rPr>
              <a:t>/</a:t>
            </a:r>
            <a:r>
              <a:rPr kumimoji="1" lang="ko-KR" altLang="en-US" sz="600" dirty="0">
                <a:solidFill>
                  <a:schemeClr val="tx1">
                    <a:lumMod val="95000"/>
                    <a:lumOff val="5000"/>
                  </a:schemeClr>
                </a:solidFill>
                <a:latin typeface="Nanum Gothic Regular" charset="-127"/>
                <a:ea typeface="Nanum Gothic Regular" charset="-127"/>
              </a:rPr>
              <a:t>영 공통 표기</a:t>
            </a:r>
            <a:endParaRPr kumimoji="1" lang="en-US" altLang="ko-KR" sz="600" dirty="0">
              <a:solidFill>
                <a:schemeClr val="tx1">
                  <a:lumMod val="95000"/>
                  <a:lumOff val="5000"/>
                </a:schemeClr>
              </a:solidFill>
              <a:latin typeface="Nanum Gothic Regular" charset="-127"/>
              <a:ea typeface="Nanum Gothic Regular" charset="-127"/>
            </a:endParaRPr>
          </a:p>
        </p:txBody>
      </p:sp>
    </p:spTree>
    <p:extLst>
      <p:ext uri="{BB962C8B-B14F-4D97-AF65-F5344CB8AC3E}">
        <p14:creationId xmlns:p14="http://schemas.microsoft.com/office/powerpoint/2010/main" val="3306500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 name="그림 193"/>
          <p:cNvPicPr>
            <a:picLocks noChangeAspect="1"/>
          </p:cNvPicPr>
          <p:nvPr/>
        </p:nvPicPr>
        <p:blipFill rotWithShape="1">
          <a:blip r:embed="rId3">
            <a:extLst>
              <a:ext uri="{28A0092B-C50C-407E-A947-70E740481C1C}">
                <a14:useLocalDpi xmlns:a14="http://schemas.microsoft.com/office/drawing/2010/main" val="0"/>
              </a:ext>
            </a:extLst>
          </a:blip>
          <a:srcRect l="12001" t="12981" r="12118" b="18951"/>
          <a:stretch/>
        </p:blipFill>
        <p:spPr>
          <a:xfrm>
            <a:off x="788659" y="1530259"/>
            <a:ext cx="8521596" cy="4777554"/>
          </a:xfrm>
          <a:prstGeom prst="rect">
            <a:avLst/>
          </a:prstGeom>
        </p:spPr>
      </p:pic>
      <p:sp>
        <p:nvSpPr>
          <p:cNvPr id="9" name="텍스트 개체 틀 8"/>
          <p:cNvSpPr>
            <a:spLocks noGrp="1"/>
          </p:cNvSpPr>
          <p:nvPr>
            <p:ph type="body" sz="quarter" idx="11"/>
          </p:nvPr>
        </p:nvSpPr>
        <p:spPr/>
        <p:txBody>
          <a:bodyPr/>
          <a:lstStyle/>
          <a:p>
            <a:r>
              <a:rPr kumimoji="1" lang="ko-KR" altLang="en-US" dirty="0"/>
              <a:t>대시보드</a:t>
            </a:r>
            <a:r>
              <a:rPr kumimoji="1" lang="en-US" altLang="ko-KR" dirty="0"/>
              <a:t>/</a:t>
            </a:r>
            <a:r>
              <a:rPr kumimoji="1" lang="ko-KR" altLang="en-US" dirty="0"/>
              <a:t>차트</a:t>
            </a:r>
            <a:r>
              <a:rPr kumimoji="1" lang="en-US" altLang="ko-KR" dirty="0"/>
              <a:t> &gt; </a:t>
            </a:r>
            <a:r>
              <a:rPr kumimoji="1" lang="ko-KR" altLang="en-US" dirty="0"/>
              <a:t>데이터 보기 </a:t>
            </a:r>
            <a:r>
              <a:rPr kumimoji="1" lang="en-US" altLang="ko-KR" dirty="0"/>
              <a:t>:</a:t>
            </a:r>
            <a:r>
              <a:rPr kumimoji="1" lang="ko-KR" altLang="en-US" dirty="0"/>
              <a:t> 데이터 그리드</a:t>
            </a:r>
          </a:p>
        </p:txBody>
      </p:sp>
      <p:sp>
        <p:nvSpPr>
          <p:cNvPr id="2" name="제목 1"/>
          <p:cNvSpPr>
            <a:spLocks noGrp="1"/>
          </p:cNvSpPr>
          <p:nvPr>
            <p:ph type="title"/>
          </p:nvPr>
        </p:nvSpPr>
        <p:spPr/>
        <p:txBody>
          <a:bodyPr/>
          <a:lstStyle/>
          <a:p>
            <a:r>
              <a:rPr kumimoji="1" lang="en-US" altLang="ko-KR" dirty="0"/>
              <a:t>6.4</a:t>
            </a:r>
            <a:r>
              <a:rPr kumimoji="1" lang="ko-KR" altLang="en-US" dirty="0"/>
              <a:t> 기타화면 </a:t>
            </a:r>
            <a:r>
              <a:rPr kumimoji="1" lang="en-US" altLang="ko-KR" dirty="0"/>
              <a:t>&gt;</a:t>
            </a:r>
            <a:r>
              <a:rPr kumimoji="1" lang="en-US" altLang="ko-KR" dirty="0">
                <a:latin typeface="Nanum Gothic" charset="-127"/>
                <a:ea typeface="Nanum Gothic" charset="-127"/>
                <a:cs typeface="Nanum Gothic" charset="-127"/>
              </a:rPr>
              <a:t> </a:t>
            </a:r>
            <a:r>
              <a:rPr kumimoji="1" lang="ko-KR" altLang="en-US" dirty="0">
                <a:latin typeface="Nanum Gothic" charset="-127"/>
                <a:ea typeface="Nanum Gothic" charset="-127"/>
                <a:cs typeface="Nanum Gothic" charset="-127"/>
              </a:rPr>
              <a:t>데이터 소스 상세정보 </a:t>
            </a:r>
            <a:r>
              <a:rPr kumimoji="1" lang="en-US" altLang="ko-KR" dirty="0">
                <a:latin typeface="Nanum Gothic" charset="-127"/>
                <a:ea typeface="Nanum Gothic" charset="-127"/>
                <a:cs typeface="Nanum Gothic" charset="-127"/>
              </a:rPr>
              <a:t>(2)</a:t>
            </a:r>
            <a:endParaRPr kumimoji="1" lang="ko-KR" altLang="en-US" dirty="0"/>
          </a:p>
        </p:txBody>
      </p:sp>
      <p:sp>
        <p:nvSpPr>
          <p:cNvPr id="5" name="슬라이드 번호 개체 틀 4"/>
          <p:cNvSpPr>
            <a:spLocks noGrp="1"/>
          </p:cNvSpPr>
          <p:nvPr>
            <p:ph type="sldNum" sz="quarter" idx="4"/>
          </p:nvPr>
        </p:nvSpPr>
        <p:spPr/>
        <p:txBody>
          <a:bodyPr/>
          <a:lstStyle/>
          <a:p>
            <a:fld id="{FB00E03F-6C3C-4996-8BB2-B710E9BCD333}" type="slidenum">
              <a:rPr lang="ko-KR" altLang="en-US" smtClean="0">
                <a:solidFill>
                  <a:prstClr val="white">
                    <a:lumMod val="50000"/>
                  </a:prstClr>
                </a:solidFill>
              </a:rPr>
              <a:pPr/>
              <a:t>93</a:t>
            </a:fld>
            <a:endParaRPr lang="ko-KR" altLang="en-US" dirty="0">
              <a:solidFill>
                <a:prstClr val="white">
                  <a:lumMod val="50000"/>
                </a:prstClr>
              </a:solidFill>
            </a:endParaRPr>
          </a:p>
        </p:txBody>
      </p:sp>
      <p:sp>
        <p:nvSpPr>
          <p:cNvPr id="10" name="텍스트 개체 틀 9"/>
          <p:cNvSpPr>
            <a:spLocks noGrp="1"/>
          </p:cNvSpPr>
          <p:nvPr>
            <p:ph type="body" sz="quarter" idx="13"/>
          </p:nvPr>
        </p:nvSpPr>
        <p:spPr/>
        <p:txBody>
          <a:bodyPr/>
          <a:lstStyle/>
          <a:p>
            <a:pPr marL="0" lvl="1" indent="0">
              <a:spcBef>
                <a:spcPts val="1000"/>
              </a:spcBef>
              <a:buNone/>
            </a:pPr>
            <a:r>
              <a:rPr lang="en-US" altLang="ko-KR" dirty="0">
                <a:solidFill>
                  <a:srgbClr val="FF0000"/>
                </a:solidFill>
              </a:rPr>
              <a:t>(</a:t>
            </a:r>
            <a:r>
              <a:rPr lang="ko-KR" altLang="en-US" dirty="0">
                <a:solidFill>
                  <a:srgbClr val="FF0000"/>
                </a:solidFill>
              </a:rPr>
              <a:t>참고</a:t>
            </a:r>
            <a:r>
              <a:rPr lang="en-US" altLang="ko-KR" dirty="0">
                <a:solidFill>
                  <a:srgbClr val="FF0000"/>
                </a:solidFill>
              </a:rPr>
              <a:t>)</a:t>
            </a:r>
            <a:r>
              <a:rPr lang="ko-KR" altLang="en-US" dirty="0">
                <a:solidFill>
                  <a:srgbClr val="FF0000"/>
                </a:solidFill>
              </a:rPr>
              <a:t>유사화면 </a:t>
            </a:r>
            <a:r>
              <a:rPr lang="ko-KR" altLang="en-US" dirty="0">
                <a:solidFill>
                  <a:srgbClr val="00B0F0"/>
                </a:solidFill>
              </a:rPr>
              <a:t>☞</a:t>
            </a:r>
            <a:r>
              <a:rPr kumimoji="1" lang="en-US" altLang="ko-KR" dirty="0">
                <a:solidFill>
                  <a:srgbClr val="00B0F0"/>
                </a:solidFill>
              </a:rPr>
              <a:t>[METATRON2.0]WF-D1-DataStorage</a:t>
            </a:r>
            <a:endParaRPr kumimoji="1" lang="en-US" altLang="ko-KR" dirty="0"/>
          </a:p>
          <a:p>
            <a:r>
              <a:rPr kumimoji="1" lang="ko-KR" altLang="en-US" dirty="0"/>
              <a:t>대시보드 데이터 정보</a:t>
            </a:r>
            <a:endParaRPr kumimoji="1" lang="en-US" altLang="ko-KR" dirty="0"/>
          </a:p>
          <a:p>
            <a:pPr lvl="1"/>
            <a:r>
              <a:rPr kumimoji="1" lang="ko-KR" altLang="en-US" dirty="0"/>
              <a:t>사이즈</a:t>
            </a:r>
            <a:endParaRPr kumimoji="1" lang="en-US" altLang="ko-KR" dirty="0"/>
          </a:p>
          <a:p>
            <a:pPr lvl="1"/>
            <a:r>
              <a:rPr kumimoji="1" lang="ko-KR" altLang="en-US" dirty="0"/>
              <a:t>요약</a:t>
            </a:r>
            <a:endParaRPr kumimoji="1" lang="en-US" altLang="ko-KR" dirty="0"/>
          </a:p>
          <a:p>
            <a:pPr lvl="1"/>
            <a:r>
              <a:rPr kumimoji="1" lang="ko-KR" altLang="en-US" dirty="0"/>
              <a:t>롤 정보 </a:t>
            </a:r>
            <a:r>
              <a:rPr kumimoji="1" lang="en-US" altLang="ko-KR" dirty="0"/>
              <a:t>:</a:t>
            </a:r>
            <a:r>
              <a:rPr kumimoji="1" lang="ko-KR" altLang="en-US" dirty="0"/>
              <a:t> 없는 항목은 표시 안함</a:t>
            </a:r>
            <a:endParaRPr kumimoji="1" lang="en-US" altLang="ko-KR" dirty="0"/>
          </a:p>
          <a:p>
            <a:pPr lvl="1"/>
            <a:r>
              <a:rPr kumimoji="1" lang="ko-KR" altLang="en-US" dirty="0"/>
              <a:t>컬럼 타입 </a:t>
            </a:r>
            <a:r>
              <a:rPr kumimoji="1" lang="en-US" altLang="ko-KR" dirty="0"/>
              <a:t>:</a:t>
            </a:r>
            <a:r>
              <a:rPr kumimoji="1" lang="ko-KR" altLang="en-US" dirty="0"/>
              <a:t> 없는 항목은 표시 안함</a:t>
            </a:r>
            <a:endParaRPr kumimoji="1" lang="en-US" altLang="ko-KR" dirty="0"/>
          </a:p>
          <a:p>
            <a:pPr lvl="1"/>
            <a:r>
              <a:rPr kumimoji="1" lang="ko-KR" altLang="en-US" dirty="0"/>
              <a:t>데이터 소스</a:t>
            </a:r>
            <a:endParaRPr kumimoji="1" lang="en-US" altLang="ko-KR" dirty="0"/>
          </a:p>
          <a:p>
            <a:pPr lvl="2"/>
            <a:r>
              <a:rPr kumimoji="1" lang="ko-KR" altLang="en-US" dirty="0"/>
              <a:t>조인 안한 경우</a:t>
            </a:r>
            <a:r>
              <a:rPr kumimoji="1" lang="en-US" altLang="ko-KR" dirty="0"/>
              <a:t>,</a:t>
            </a:r>
            <a:r>
              <a:rPr kumimoji="1" lang="ko-KR" altLang="en-US" dirty="0"/>
              <a:t> 마스터 데이터 소스 이름 표시</a:t>
            </a:r>
            <a:endParaRPr kumimoji="1" lang="en-US" altLang="ko-KR" dirty="0"/>
          </a:p>
          <a:p>
            <a:pPr lvl="2"/>
            <a:r>
              <a:rPr kumimoji="1" lang="ko-KR" altLang="en-US" dirty="0"/>
              <a:t>조인된 경우</a:t>
            </a:r>
            <a:r>
              <a:rPr kumimoji="1" lang="en-US" altLang="ko-KR" dirty="0"/>
              <a:t>,</a:t>
            </a:r>
            <a:r>
              <a:rPr kumimoji="1" lang="ko-KR" altLang="en-US" dirty="0"/>
              <a:t> 마스터 데이터 소스 이름 </a:t>
            </a:r>
            <a:r>
              <a:rPr kumimoji="1" lang="en-US" altLang="ko-KR" dirty="0"/>
              <a:t>+</a:t>
            </a:r>
            <a:r>
              <a:rPr kumimoji="1" lang="ko-KR" altLang="en-US" dirty="0"/>
              <a:t> 룩업 데이터 소스 수 표시 </a:t>
            </a:r>
            <a:r>
              <a:rPr kumimoji="1" lang="en-US" altLang="ko-KR" dirty="0"/>
              <a:t>(</a:t>
            </a:r>
            <a:r>
              <a:rPr kumimoji="1" lang="ko-KR" altLang="en-US" dirty="0"/>
              <a:t>화면 참고</a:t>
            </a:r>
            <a:r>
              <a:rPr kumimoji="1" lang="en-US" altLang="ko-KR" dirty="0"/>
              <a:t>)</a:t>
            </a:r>
          </a:p>
          <a:p>
            <a:pPr lvl="1"/>
            <a:r>
              <a:rPr kumimoji="1" lang="ko-KR" altLang="en-US" dirty="0"/>
              <a:t>조인 맵</a:t>
            </a:r>
            <a:endParaRPr kumimoji="1" lang="en-US" altLang="ko-KR" dirty="0"/>
          </a:p>
          <a:p>
            <a:pPr lvl="2"/>
            <a:r>
              <a:rPr kumimoji="1" lang="ko-KR" altLang="en-US" dirty="0">
                <a:solidFill>
                  <a:srgbClr val="FF0000"/>
                </a:solidFill>
              </a:rPr>
              <a:t>조인된 경우만 표시</a:t>
            </a:r>
            <a:endParaRPr kumimoji="1" lang="en-US" altLang="ko-KR" dirty="0">
              <a:solidFill>
                <a:srgbClr val="FF0000"/>
              </a:solidFill>
            </a:endParaRPr>
          </a:p>
          <a:p>
            <a:pPr lvl="2"/>
            <a:r>
              <a:rPr kumimoji="1" lang="ko-KR" altLang="en-US" dirty="0"/>
              <a:t>데이터 소스 이름</a:t>
            </a:r>
            <a:endParaRPr kumimoji="1" lang="en-US" altLang="ko-KR" dirty="0"/>
          </a:p>
          <a:p>
            <a:pPr lvl="3"/>
            <a:r>
              <a:rPr kumimoji="1" lang="ko-KR" altLang="en-US" dirty="0"/>
              <a:t>길어질 경우 말줄임</a:t>
            </a:r>
            <a:endParaRPr kumimoji="1" lang="en-US" altLang="ko-KR" dirty="0"/>
          </a:p>
          <a:p>
            <a:pPr lvl="3"/>
            <a:r>
              <a:rPr kumimoji="1" lang="ko-KR" altLang="en-US" dirty="0"/>
              <a:t>호버 시 </a:t>
            </a:r>
            <a:r>
              <a:rPr kumimoji="1" lang="en-US" altLang="ko-KR" dirty="0"/>
              <a:t>full name </a:t>
            </a:r>
            <a:r>
              <a:rPr kumimoji="1" lang="ko-KR" altLang="en-US" dirty="0"/>
              <a:t>툴팁으로 표시</a:t>
            </a:r>
            <a:endParaRPr kumimoji="1" lang="en-US" altLang="ko-KR" dirty="0"/>
          </a:p>
          <a:p>
            <a:endParaRPr kumimoji="1" lang="ko-KR" altLang="en-US" dirty="0">
              <a:latin typeface="Nanum Gothic" charset="-127"/>
              <a:ea typeface="Nanum Gothic" charset="-127"/>
              <a:cs typeface="Nanum Gothic" charset="-127"/>
            </a:endParaRPr>
          </a:p>
        </p:txBody>
      </p:sp>
      <p:grpSp>
        <p:nvGrpSpPr>
          <p:cNvPr id="212" name="그룹 211"/>
          <p:cNvGrpSpPr/>
          <p:nvPr/>
        </p:nvGrpSpPr>
        <p:grpSpPr>
          <a:xfrm>
            <a:off x="879256" y="1302309"/>
            <a:ext cx="817662" cy="162382"/>
            <a:chOff x="5321674" y="1096566"/>
            <a:chExt cx="940062" cy="186690"/>
          </a:xfrm>
        </p:grpSpPr>
        <p:sp>
          <p:nvSpPr>
            <p:cNvPr id="213" name="모서리가 둥근 직사각형 114"/>
            <p:cNvSpPr/>
            <p:nvPr/>
          </p:nvSpPr>
          <p:spPr>
            <a:xfrm>
              <a:off x="5321674"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grpSp>
          <p:nvGrpSpPr>
            <p:cNvPr id="214" name="그룹 213"/>
            <p:cNvGrpSpPr/>
            <p:nvPr/>
          </p:nvGrpSpPr>
          <p:grpSpPr>
            <a:xfrm>
              <a:off x="5499252" y="1131380"/>
              <a:ext cx="116393" cy="116393"/>
              <a:chOff x="5199443" y="1081903"/>
              <a:chExt cx="852062" cy="852063"/>
            </a:xfrm>
          </p:grpSpPr>
          <p:sp>
            <p:nvSpPr>
              <p:cNvPr id="217" name="모서리가 둥근 직사각형 216"/>
              <p:cNvSpPr/>
              <p:nvPr userDrawn="1"/>
            </p:nvSpPr>
            <p:spPr>
              <a:xfrm>
                <a:off x="5199443" y="1081903"/>
                <a:ext cx="852062" cy="852062"/>
              </a:xfrm>
              <a:prstGeom prst="round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cxnSp>
            <p:nvCxnSpPr>
              <p:cNvPr id="218" name="직선 연결선[R] 217"/>
              <p:cNvCxnSpPr/>
              <p:nvPr userDrawn="1"/>
            </p:nvCxnSpPr>
            <p:spPr>
              <a:xfrm>
                <a:off x="5199443" y="1323124"/>
                <a:ext cx="852062"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219" name="그룹 218"/>
              <p:cNvGrpSpPr/>
              <p:nvPr userDrawn="1"/>
            </p:nvGrpSpPr>
            <p:grpSpPr>
              <a:xfrm>
                <a:off x="5486400" y="1311600"/>
                <a:ext cx="325488" cy="622366"/>
                <a:chOff x="5486400" y="1379532"/>
                <a:chExt cx="325488" cy="554433"/>
              </a:xfrm>
            </p:grpSpPr>
            <p:cxnSp>
              <p:nvCxnSpPr>
                <p:cNvPr id="220" name="직선 연결선[R] 219"/>
                <p:cNvCxnSpPr/>
                <p:nvPr userDrawn="1"/>
              </p:nvCxnSpPr>
              <p:spPr>
                <a:xfrm>
                  <a:off x="5486400"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21" name="직선 연결선[R] 220"/>
                <p:cNvCxnSpPr/>
                <p:nvPr userDrawn="1"/>
              </p:nvCxnSpPr>
              <p:spPr>
                <a:xfrm>
                  <a:off x="5811888" y="1379532"/>
                  <a:ext cx="0" cy="554433"/>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grpSp>
        </p:grpSp>
        <p:sp>
          <p:nvSpPr>
            <p:cNvPr id="215" name="모서리가 둥근 직사각형 114"/>
            <p:cNvSpPr/>
            <p:nvPr/>
          </p:nvSpPr>
          <p:spPr>
            <a:xfrm rot="10800000">
              <a:off x="5791705" y="1096568"/>
              <a:ext cx="470031" cy="186688"/>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Nanum Gothic" charset="-127"/>
                <a:ea typeface="Nanum Gothic" charset="-127"/>
                <a:cs typeface="Nanum Gothic" charset="-127"/>
              </a:endParaRPr>
            </a:p>
          </p:txBody>
        </p:sp>
        <p:pic>
          <p:nvPicPr>
            <p:cNvPr id="216" name="그림 2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9252" y="1096566"/>
              <a:ext cx="138876" cy="184093"/>
            </a:xfrm>
            <a:prstGeom prst="rect">
              <a:avLst/>
            </a:prstGeom>
          </p:spPr>
        </p:pic>
      </p:grpSp>
      <p:grpSp>
        <p:nvGrpSpPr>
          <p:cNvPr id="222" name="그룹 221"/>
          <p:cNvGrpSpPr/>
          <p:nvPr/>
        </p:nvGrpSpPr>
        <p:grpSpPr>
          <a:xfrm>
            <a:off x="1785549" y="1306044"/>
            <a:ext cx="1626810" cy="147142"/>
            <a:chOff x="901599" y="1411225"/>
            <a:chExt cx="2289169" cy="207051"/>
          </a:xfrm>
        </p:grpSpPr>
        <p:sp>
          <p:nvSpPr>
            <p:cNvPr id="223" name="제목 2"/>
            <p:cNvSpPr txBox="1">
              <a:spLocks/>
            </p:cNvSpPr>
            <p:nvPr/>
          </p:nvSpPr>
          <p:spPr bwMode="auto">
            <a:xfrm>
              <a:off x="975059" y="1411225"/>
              <a:ext cx="2215709" cy="198987"/>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Nanum Gothic" charset="-127"/>
                  <a:ea typeface="Nanum Gothic" charset="-127"/>
                  <a:cs typeface="Nanum Gothic" charset="-127"/>
                </a:rPr>
                <a:t>Search data</a:t>
              </a:r>
            </a:p>
          </p:txBody>
        </p:sp>
        <p:pic>
          <p:nvPicPr>
            <p:cNvPr id="224" name="그림 223"/>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225" name="직선 연결선[R] 224"/>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4" name="직사각형 43"/>
          <p:cNvSpPr/>
          <p:nvPr/>
        </p:nvSpPr>
        <p:spPr>
          <a:xfrm>
            <a:off x="3806875" y="1306955"/>
            <a:ext cx="1454812" cy="184666"/>
          </a:xfrm>
          <a:prstGeom prst="rect">
            <a:avLst/>
          </a:prstGeom>
        </p:spPr>
        <p:txBody>
          <a:bodyPr wrap="square">
            <a:spAutoFit/>
          </a:bodyPr>
          <a:lstStyle/>
          <a:p>
            <a:r>
              <a:rPr lang="en-US" altLang="ko-KR" sz="600" dirty="0">
                <a:solidFill>
                  <a:schemeClr val="tx1">
                    <a:lumMod val="75000"/>
                    <a:lumOff val="25000"/>
                  </a:schemeClr>
                </a:solidFill>
                <a:latin typeface="Nanum Gothic" charset="-127"/>
                <a:ea typeface="Nanum Gothic" charset="-127"/>
                <a:cs typeface="Nanum Gothic" charset="-127"/>
              </a:rPr>
              <a:t>⦿ All   ◎ Dimension    ◎ Measure</a:t>
            </a:r>
            <a:endParaRPr lang="ko-KR" altLang="en-US" sz="600" dirty="0">
              <a:solidFill>
                <a:schemeClr val="tx1">
                  <a:lumMod val="75000"/>
                  <a:lumOff val="25000"/>
                </a:schemeClr>
              </a:solidFill>
              <a:latin typeface="Nanum Gothic Regular" charset="-127"/>
              <a:ea typeface="Nanum Gothic Regular" charset="-127"/>
            </a:endParaRPr>
          </a:p>
        </p:txBody>
      </p:sp>
      <p:sp>
        <p:nvSpPr>
          <p:cNvPr id="45" name="모서리가 둥근 직사각형 44"/>
          <p:cNvSpPr/>
          <p:nvPr/>
        </p:nvSpPr>
        <p:spPr>
          <a:xfrm>
            <a:off x="3487277" y="130230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600" dirty="0">
                <a:solidFill>
                  <a:prstClr val="white">
                    <a:lumMod val="50000"/>
                  </a:prstClr>
                </a:solidFill>
                <a:latin typeface="Nanum Gothic" charset="-127"/>
                <a:ea typeface="Nanum Gothic" charset="-127"/>
                <a:cs typeface="Nanum Gothic" charset="-127"/>
              </a:rPr>
              <a:t>Role</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46" name="직사각형 45"/>
          <p:cNvSpPr/>
          <p:nvPr/>
        </p:nvSpPr>
        <p:spPr>
          <a:xfrm>
            <a:off x="6109774" y="1309121"/>
            <a:ext cx="1007880" cy="16595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u="sng" dirty="0">
                <a:solidFill>
                  <a:schemeClr val="tx1">
                    <a:lumMod val="75000"/>
                    <a:lumOff val="25000"/>
                  </a:schemeClr>
                </a:solidFill>
                <a:latin typeface="Nanum Gothic" charset="-127"/>
                <a:ea typeface="Nanum Gothic" charset="-127"/>
                <a:cs typeface="Nanum Gothic" charset="-127"/>
              </a:rPr>
              <a:t>100</a:t>
            </a:r>
            <a:r>
              <a:rPr lang="ko-KR" altLang="en-US" sz="600" u="sng" dirty="0">
                <a:solidFill>
                  <a:schemeClr val="tx1">
                    <a:lumMod val="75000"/>
                    <a:lumOff val="25000"/>
                  </a:schemeClr>
                </a:solidFill>
                <a:latin typeface="Nanum Gothic" charset="-127"/>
                <a:ea typeface="Nanum Gothic" charset="-127"/>
                <a:cs typeface="Nanum Gothic" charset="-127"/>
              </a:rPr>
              <a:t>  </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2,300</a:t>
            </a:r>
            <a:r>
              <a:rPr lang="ko-KR" altLang="en-US" sz="600" dirty="0">
                <a:solidFill>
                  <a:schemeClr val="tx1">
                    <a:lumMod val="75000"/>
                    <a:lumOff val="25000"/>
                  </a:schemeClr>
                </a:solidFill>
                <a:latin typeface="Nanum Gothic" charset="-127"/>
                <a:ea typeface="Nanum Gothic" charset="-127"/>
                <a:cs typeface="Nanum Gothic" charset="-127"/>
              </a:rPr>
              <a:t> </a:t>
            </a:r>
            <a:r>
              <a:rPr lang="en-US" altLang="ko-KR" sz="600" dirty="0">
                <a:solidFill>
                  <a:schemeClr val="tx1">
                    <a:lumMod val="75000"/>
                    <a:lumOff val="25000"/>
                  </a:schemeClr>
                </a:solidFill>
                <a:latin typeface="Nanum Gothic" charset="-127"/>
                <a:ea typeface="Nanum Gothic" charset="-127"/>
                <a:cs typeface="Nanum Gothic" charset="-127"/>
              </a:rPr>
              <a:t>Rows</a:t>
            </a:r>
            <a:endParaRPr lang="ko-KR" altLang="en-US" sz="600" dirty="0">
              <a:solidFill>
                <a:schemeClr val="tx1"/>
              </a:solidFill>
              <a:latin typeface="Nanum Gothic" charset="-127"/>
              <a:ea typeface="Nanum Gothic" charset="-127"/>
              <a:cs typeface="Nanum Gothic" charset="-127"/>
            </a:endParaRPr>
          </a:p>
        </p:txBody>
      </p:sp>
      <p:cxnSp>
        <p:nvCxnSpPr>
          <p:cNvPr id="89" name="직선 연결선[R] 88"/>
          <p:cNvCxnSpPr/>
          <p:nvPr/>
        </p:nvCxnSpPr>
        <p:spPr>
          <a:xfrm>
            <a:off x="765664" y="1509247"/>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[064.1]</a:t>
            </a:r>
            <a:endParaRPr lang="ko-KR" altLang="en-US" sz="500" b="1" dirty="0">
              <a:solidFill>
                <a:schemeClr val="bg1"/>
              </a:solidFill>
              <a:latin typeface="Nanum Gothic" charset="-127"/>
              <a:ea typeface="Nanum Gothic" charset="-127"/>
              <a:cs typeface="Nanum Gothic" charset="-127"/>
            </a:endParaRPr>
          </a:p>
        </p:txBody>
      </p:sp>
      <p:sp>
        <p:nvSpPr>
          <p:cNvPr id="50" name="직사각형 49"/>
          <p:cNvSpPr/>
          <p:nvPr/>
        </p:nvSpPr>
        <p:spPr>
          <a:xfrm>
            <a:off x="788659" y="1989740"/>
            <a:ext cx="1639177" cy="23724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r>
              <a:rPr kumimoji="1" lang="ko-KR" altLang="en-US" sz="600" dirty="0">
                <a:solidFill>
                  <a:prstClr val="white"/>
                </a:solidFill>
                <a:latin typeface="Nanum Gothic Regular" charset="-127"/>
                <a:ea typeface="Nanum Gothic Regular" charset="-127"/>
              </a:rPr>
              <a:t>조인 결과 데이터</a:t>
            </a:r>
            <a:r>
              <a:rPr kumimoji="1" lang="en-US" altLang="ko-KR" sz="600" dirty="0">
                <a:solidFill>
                  <a:prstClr val="white"/>
                </a:solidFill>
                <a:latin typeface="Nanum Gothic Regular" charset="-127"/>
                <a:ea typeface="Nanum Gothic Regular" charset="-127"/>
              </a:rPr>
              <a:t>.</a:t>
            </a:r>
          </a:p>
          <a:p>
            <a:r>
              <a:rPr kumimoji="1" lang="ko-KR" altLang="en-US" sz="600" dirty="0">
                <a:solidFill>
                  <a:prstClr val="white"/>
                </a:solidFill>
                <a:latin typeface="Nanum Gothic Regular" charset="-127"/>
                <a:ea typeface="Nanum Gothic Regular" charset="-127"/>
              </a:rPr>
              <a:t>알리아스 및 커스텀 필드는 보이지 않음</a:t>
            </a:r>
            <a:endParaRPr kumimoji="1" lang="en-US" altLang="ko-KR" sz="600" dirty="0">
              <a:solidFill>
                <a:prstClr val="white"/>
              </a:solidFill>
              <a:latin typeface="Nanum Gothic Regular" charset="-127"/>
              <a:ea typeface="Nanum Gothic Regular" charset="-127"/>
            </a:endParaRPr>
          </a:p>
        </p:txBody>
      </p:sp>
      <p:sp>
        <p:nvSpPr>
          <p:cNvPr id="57" name="모서리가 둥근 직사각형 127"/>
          <p:cNvSpPr/>
          <p:nvPr/>
        </p:nvSpPr>
        <p:spPr>
          <a:xfrm>
            <a:off x="7307136" y="-671841"/>
            <a:ext cx="216780" cy="111375"/>
          </a:xfrm>
          <a:prstGeom prst="roundRect">
            <a:avLst>
              <a:gd name="adj" fmla="val 18668"/>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prstClr val="white"/>
                </a:solidFill>
                <a:latin typeface="Nanum Gothic" charset="-127"/>
                <a:ea typeface="Nanum Gothic" charset="-127"/>
                <a:cs typeface="Nanum Gothic" charset="-127"/>
              </a:rPr>
              <a:t>Master</a:t>
            </a:r>
            <a:endParaRPr lang="ko-KR" altLang="en-US" sz="400" dirty="0">
              <a:solidFill>
                <a:prstClr val="white"/>
              </a:solidFill>
              <a:latin typeface="Nanum Gothic" charset="-127"/>
              <a:ea typeface="Nanum Gothic" charset="-127"/>
              <a:cs typeface="Nanum Gothic" charset="-127"/>
            </a:endParaRPr>
          </a:p>
        </p:txBody>
      </p:sp>
      <p:sp>
        <p:nvSpPr>
          <p:cNvPr id="58" name="제목 2"/>
          <p:cNvSpPr txBox="1">
            <a:spLocks/>
          </p:cNvSpPr>
          <p:nvPr/>
        </p:nvSpPr>
        <p:spPr bwMode="auto">
          <a:xfrm>
            <a:off x="7256585" y="-557426"/>
            <a:ext cx="2049555" cy="163971"/>
          </a:xfrm>
          <a:prstGeom prst="rect">
            <a:avLst/>
          </a:prstGeom>
          <a:noFill/>
          <a:ln w="3175">
            <a:noFill/>
          </a:ln>
          <a:extLst/>
        </p:spPr>
        <p:txBody>
          <a:bodyPr lIns="72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800" b="1" dirty="0">
                <a:solidFill>
                  <a:prstClr val="black"/>
                </a:solidFill>
                <a:latin typeface="Nanum Gothic" charset="-127"/>
                <a:ea typeface="Nanum Gothic" charset="-127"/>
                <a:cs typeface="Nanum Gothic" charset="-127"/>
              </a:rPr>
              <a:t>Master data name Master </a:t>
            </a:r>
            <a:r>
              <a:rPr lang="en-US" altLang="ko-KR" sz="800" b="1">
                <a:solidFill>
                  <a:prstClr val="black"/>
                </a:solidFill>
                <a:latin typeface="Nanum Gothic" charset="-127"/>
                <a:ea typeface="Nanum Gothic" charset="-127"/>
                <a:cs typeface="Nanum Gothic" charset="-127"/>
              </a:rPr>
              <a:t>data name data name</a:t>
            </a:r>
            <a:endParaRPr lang="en-US" altLang="ko-KR" sz="800" b="1" dirty="0">
              <a:solidFill>
                <a:prstClr val="black"/>
              </a:solidFill>
              <a:latin typeface="Nanum Gothic" charset="-127"/>
              <a:ea typeface="Nanum Gothic" charset="-127"/>
              <a:cs typeface="Nanum Gothic" charset="-127"/>
            </a:endParaRPr>
          </a:p>
        </p:txBody>
      </p:sp>
      <p:sp>
        <p:nvSpPr>
          <p:cNvPr id="59" name="제목 2"/>
          <p:cNvSpPr txBox="1">
            <a:spLocks/>
          </p:cNvSpPr>
          <p:nvPr/>
        </p:nvSpPr>
        <p:spPr bwMode="auto">
          <a:xfrm>
            <a:off x="7256585" y="-276863"/>
            <a:ext cx="2049555" cy="163971"/>
          </a:xfrm>
          <a:prstGeom prst="rect">
            <a:avLst/>
          </a:prstGeom>
          <a:noFill/>
          <a:ln w="3175">
            <a:noFill/>
          </a:ln>
          <a:extLst/>
        </p:spPr>
        <p:txBody>
          <a:bodyPr lIns="72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r>
              <a:rPr lang="en-US" altLang="ko-KR" sz="600" dirty="0">
                <a:solidFill>
                  <a:prstClr val="black"/>
                </a:solidFill>
                <a:latin typeface="Nanum Gothic" charset="-127"/>
                <a:ea typeface="Nanum Gothic" charset="-127"/>
                <a:cs typeface="Nanum Gothic" charset="-127"/>
              </a:rPr>
              <a:t>Master data name Master data name data name</a:t>
            </a:r>
          </a:p>
        </p:txBody>
      </p:sp>
      <p:sp>
        <p:nvSpPr>
          <p:cNvPr id="145" name="타원 144"/>
          <p:cNvSpPr/>
          <p:nvPr/>
        </p:nvSpPr>
        <p:spPr>
          <a:xfrm>
            <a:off x="9379076" y="13585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Nanum Gothic" charset="-127"/>
                <a:ea typeface="Nanum Gothic" charset="-127"/>
                <a:cs typeface="Nanum Gothic" charset="-127"/>
              </a:rPr>
              <a:t>1</a:t>
            </a:r>
            <a:endParaRPr lang="ko-KR" altLang="en-US" sz="700" b="1" dirty="0">
              <a:solidFill>
                <a:schemeClr val="bg1"/>
              </a:solidFill>
              <a:latin typeface="Nanum Gothic" charset="-127"/>
              <a:ea typeface="Nanum Gothic" charset="-127"/>
              <a:cs typeface="Nanum Gothic" charset="-127"/>
            </a:endParaRPr>
          </a:p>
        </p:txBody>
      </p:sp>
      <p:grpSp>
        <p:nvGrpSpPr>
          <p:cNvPr id="156" name="그룹 155"/>
          <p:cNvGrpSpPr/>
          <p:nvPr/>
        </p:nvGrpSpPr>
        <p:grpSpPr>
          <a:xfrm>
            <a:off x="5101449" y="1287042"/>
            <a:ext cx="1129822" cy="241639"/>
            <a:chOff x="2343114" y="1390878"/>
            <a:chExt cx="1129822" cy="241639"/>
          </a:xfrm>
        </p:grpSpPr>
        <p:sp>
          <p:nvSpPr>
            <p:cNvPr id="157" name="모서리가 둥근 직사각형 156"/>
            <p:cNvSpPr/>
            <p:nvPr/>
          </p:nvSpPr>
          <p:spPr>
            <a:xfrm>
              <a:off x="2343114" y="1390878"/>
              <a:ext cx="1129822"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Nanum Gothic Regular" charset="-127"/>
                  <a:ea typeface="Nanum Gothic Regular" charset="-127"/>
                </a:rPr>
                <a:t>Column type</a:t>
              </a:r>
            </a:p>
          </p:txBody>
        </p:sp>
        <p:sp>
          <p:nvSpPr>
            <p:cNvPr id="158" name="직사각형 157"/>
            <p:cNvSpPr/>
            <p:nvPr/>
          </p:nvSpPr>
          <p:spPr>
            <a:xfrm>
              <a:off x="2928403" y="1452898"/>
              <a:ext cx="477196" cy="10048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Nanum Gothic Regular" charset="-127"/>
                  <a:ea typeface="Nanum Gothic Regular" charset="-127"/>
                </a:rPr>
                <a:t>All</a:t>
              </a:r>
              <a:r>
                <a:rPr kumimoji="1" lang="ko-KR" altLang="en-US" sz="600" dirty="0">
                  <a:solidFill>
                    <a:prstClr val="black">
                      <a:lumMod val="75000"/>
                      <a:lumOff val="25000"/>
                    </a:prstClr>
                  </a:solidFill>
                  <a:latin typeface="Nanum Gothic Regular" charset="-127"/>
                  <a:ea typeface="Nanum Gothic Regular" charset="-127"/>
                </a:rPr>
                <a:t>    ▼</a:t>
              </a:r>
            </a:p>
          </p:txBody>
        </p:sp>
      </p:grpSp>
      <p:pic>
        <p:nvPicPr>
          <p:cNvPr id="87" name="그림 8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8792" y="1111381"/>
            <a:ext cx="141087" cy="116177"/>
          </a:xfrm>
          <a:prstGeom prst="rect">
            <a:avLst/>
          </a:prstGeom>
          <a:noFill/>
          <a:ln>
            <a:noFill/>
          </a:ln>
        </p:spPr>
      </p:pic>
      <p:sp>
        <p:nvSpPr>
          <p:cNvPr id="88" name="모서리가 둥근 직사각형 58"/>
          <p:cNvSpPr/>
          <p:nvPr/>
        </p:nvSpPr>
        <p:spPr>
          <a:xfrm>
            <a:off x="1062490" y="1081795"/>
            <a:ext cx="1420184"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700" b="1" dirty="0" err="1">
                <a:solidFill>
                  <a:schemeClr val="tx1">
                    <a:lumMod val="75000"/>
                    <a:lumOff val="25000"/>
                  </a:schemeClr>
                </a:solidFill>
                <a:latin typeface="+mn-ea"/>
                <a:cs typeface="Nanum Gothic" charset="-127"/>
              </a:rPr>
              <a:t>Datasource</a:t>
            </a:r>
            <a:r>
              <a:rPr lang="en-US" altLang="ko-KR" sz="700" b="1" dirty="0">
                <a:solidFill>
                  <a:schemeClr val="tx1">
                    <a:lumMod val="75000"/>
                    <a:lumOff val="25000"/>
                  </a:schemeClr>
                </a:solidFill>
                <a:latin typeface="+mn-ea"/>
                <a:cs typeface="Nanum Gothic" charset="-127"/>
              </a:rPr>
              <a:t> A</a:t>
            </a:r>
            <a:r>
              <a:rPr lang="en-US" altLang="ko-KR" sz="700" dirty="0">
                <a:solidFill>
                  <a:schemeClr val="tx1">
                    <a:lumMod val="75000"/>
                    <a:lumOff val="25000"/>
                  </a:schemeClr>
                </a:solidFill>
                <a:latin typeface="+mn-ea"/>
                <a:cs typeface="Nanum Gothic" charset="-127"/>
              </a:rPr>
              <a:t>	       </a:t>
            </a:r>
            <a:r>
              <a:rPr lang="ko-KR" altLang="en-US" sz="700" dirty="0">
                <a:solidFill>
                  <a:schemeClr val="tx1">
                    <a:lumMod val="75000"/>
                    <a:lumOff val="25000"/>
                  </a:schemeClr>
                </a:solidFill>
                <a:latin typeface="+mn-ea"/>
                <a:cs typeface="Nanum Gothic" charset="-127"/>
              </a:rPr>
              <a:t>▼</a:t>
            </a:r>
          </a:p>
        </p:txBody>
      </p:sp>
      <p:sp>
        <p:nvSpPr>
          <p:cNvPr id="90" name="모서리가 둥근 직사각형 89"/>
          <p:cNvSpPr/>
          <p:nvPr/>
        </p:nvSpPr>
        <p:spPr>
          <a:xfrm>
            <a:off x="2483395" y="1092167"/>
            <a:ext cx="3350036"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ko-KR" altLang="en-US" sz="600" dirty="0">
                <a:solidFill>
                  <a:prstClr val="white">
                    <a:lumMod val="50000"/>
                  </a:prstClr>
                </a:solidFill>
                <a:latin typeface="Nanum Gothic" charset="-127"/>
                <a:ea typeface="Nanum Gothic" charset="-127"/>
                <a:cs typeface="Nanum Gothic" charset="-127"/>
              </a:rPr>
              <a:t>데이터소스 설명 있을때만 보임</a:t>
            </a:r>
            <a:r>
              <a:rPr lang="en-US" altLang="ko-KR" sz="600" dirty="0">
                <a:solidFill>
                  <a:prstClr val="white">
                    <a:lumMod val="50000"/>
                  </a:prstClr>
                </a:solidFill>
                <a:latin typeface="Nanum Gothic" charset="-127"/>
                <a:ea typeface="Nanum Gothic" charset="-127"/>
                <a:cs typeface="Nanum Gothic" charset="-127"/>
              </a:rPr>
              <a:t>.</a:t>
            </a:r>
            <a:r>
              <a:rPr lang="ko-KR" altLang="en-US" sz="600">
                <a:solidFill>
                  <a:prstClr val="white">
                    <a:lumMod val="50000"/>
                  </a:prstClr>
                </a:solidFill>
                <a:latin typeface="Nanum Gothic" charset="-127"/>
                <a:ea typeface="Nanum Gothic" charset="-127"/>
                <a:cs typeface="Nanum Gothic" charset="-127"/>
              </a:rPr>
              <a:t> 편집 불가</a:t>
            </a:r>
            <a:endParaRPr kumimoji="1" lang="en-US" altLang="ko-KR" sz="600" dirty="0">
              <a:solidFill>
                <a:prstClr val="white">
                  <a:lumMod val="50000"/>
                </a:prstClr>
              </a:solidFill>
              <a:latin typeface="Nanum Gothic" charset="-127"/>
              <a:ea typeface="Nanum Gothic" charset="-127"/>
              <a:cs typeface="Nanum Gothic" charset="-127"/>
            </a:endParaRPr>
          </a:p>
        </p:txBody>
      </p:sp>
      <p:pic>
        <p:nvPicPr>
          <p:cNvPr id="91" name="그림 9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4762" y="1341146"/>
            <a:ext cx="122145" cy="122145"/>
          </a:xfrm>
          <a:prstGeom prst="rect">
            <a:avLst/>
          </a:prstGeom>
        </p:spPr>
      </p:pic>
      <p:grpSp>
        <p:nvGrpSpPr>
          <p:cNvPr id="92" name="그룹 91"/>
          <p:cNvGrpSpPr/>
          <p:nvPr/>
        </p:nvGrpSpPr>
        <p:grpSpPr>
          <a:xfrm>
            <a:off x="8989007" y="1360109"/>
            <a:ext cx="139695" cy="137744"/>
            <a:chOff x="1978737" y="2323017"/>
            <a:chExt cx="98596" cy="97219"/>
          </a:xfrm>
        </p:grpSpPr>
        <p:pic>
          <p:nvPicPr>
            <p:cNvPr id="93" name="그림 92"/>
            <p:cNvPicPr>
              <a:picLocks noChangeAspect="1"/>
            </p:cNvPicPr>
            <p:nvPr/>
          </p:nvPicPr>
          <p:blipFill rotWithShape="1">
            <a:blip r:embed="rId8">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94" name="아래쪽 화살표[D] 93"/>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Nanum Gothic" charset="-127"/>
                <a:ea typeface="Nanum Gothic" charset="-127"/>
                <a:cs typeface="Nanum Gothic" charset="-127"/>
              </a:endParaRPr>
            </a:p>
          </p:txBody>
        </p:sp>
      </p:grpSp>
      <p:grpSp>
        <p:nvGrpSpPr>
          <p:cNvPr id="95" name="그룹 94"/>
          <p:cNvGrpSpPr/>
          <p:nvPr/>
        </p:nvGrpSpPr>
        <p:grpSpPr>
          <a:xfrm>
            <a:off x="7217657" y="1328051"/>
            <a:ext cx="2121200" cy="2461752"/>
            <a:chOff x="7217657" y="1328051"/>
            <a:chExt cx="2121200" cy="2461752"/>
          </a:xfrm>
        </p:grpSpPr>
        <p:sp>
          <p:nvSpPr>
            <p:cNvPr id="96" name="직사각형 95"/>
            <p:cNvSpPr/>
            <p:nvPr/>
          </p:nvSpPr>
          <p:spPr>
            <a:xfrm>
              <a:off x="7217657" y="1526873"/>
              <a:ext cx="2121200" cy="2262930"/>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97" name="직사각형 96"/>
            <p:cNvSpPr/>
            <p:nvPr/>
          </p:nvSpPr>
          <p:spPr>
            <a:xfrm>
              <a:off x="9125217" y="1328051"/>
              <a:ext cx="213640" cy="198822"/>
            </a:xfrm>
            <a:prstGeom prst="rect">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grpSp>
      <p:pic>
        <p:nvPicPr>
          <p:cNvPr id="98" name="그림 9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2521" y="1349062"/>
            <a:ext cx="149191" cy="149191"/>
          </a:xfrm>
          <a:prstGeom prst="rect">
            <a:avLst/>
          </a:prstGeom>
        </p:spPr>
      </p:pic>
      <p:sp>
        <p:nvSpPr>
          <p:cNvPr id="99" name="직사각형 98"/>
          <p:cNvSpPr/>
          <p:nvPr/>
        </p:nvSpPr>
        <p:spPr>
          <a:xfrm>
            <a:off x="7862944" y="1562736"/>
            <a:ext cx="990139" cy="830997"/>
          </a:xfrm>
          <a:prstGeom prst="rect">
            <a:avLst/>
          </a:prstGeom>
          <a:solidFill>
            <a:schemeClr val="bg1">
              <a:lumMod val="95000"/>
            </a:schemeClr>
          </a:solidFill>
        </p:spPr>
        <p:txBody>
          <a:bodyPr wrap="none" lIns="0" tIns="0" rIns="36000" bIns="0">
            <a:spAutoFit/>
          </a:bodyPr>
          <a:lstStyle/>
          <a:p>
            <a:pPr eaLnBrk="0" fontAlgn="base" hangingPunct="0">
              <a:lnSpc>
                <a:spcPct val="150000"/>
              </a:lnSpc>
              <a:spcBef>
                <a:spcPct val="0"/>
              </a:spcBef>
              <a:spcAft>
                <a:spcPct val="0"/>
              </a:spcAft>
              <a:buClr>
                <a:srgbClr val="336699"/>
              </a:buClr>
            </a:pPr>
            <a:r>
              <a:rPr kumimoji="1" lang="en-US" altLang="ko-KR" sz="600" b="1" strike="sngStrike" dirty="0">
                <a:solidFill>
                  <a:prstClr val="black">
                    <a:lumMod val="75000"/>
                    <a:lumOff val="25000"/>
                  </a:prstClr>
                </a:solidFill>
                <a:latin typeface="Nanum Gothic" charset="-127"/>
                <a:ea typeface="Nanum Gothic" charset="-127"/>
                <a:cs typeface="Nanum Gothic" charset="-127"/>
              </a:rPr>
              <a:t>9.74MB</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10 Columns </a:t>
            </a:r>
            <a:r>
              <a:rPr kumimoji="1" lang="en-US" altLang="ko-KR" sz="600" b="1" strike="sngStrike" dirty="0">
                <a:solidFill>
                  <a:prstClr val="black">
                    <a:lumMod val="75000"/>
                    <a:lumOff val="25000"/>
                  </a:prstClr>
                </a:solidFill>
                <a:latin typeface="Nanum Gothic" charset="-127"/>
                <a:ea typeface="Nanum Gothic" charset="-127"/>
                <a:cs typeface="Nanum Gothic" charset="-127"/>
              </a:rPr>
              <a:t>/ 2,300 Rows</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7 Dimensions / 3 Measures</a:t>
            </a:r>
          </a:p>
          <a:p>
            <a:pPr eaLnBrk="0" fontAlgn="base" hangingPunct="0">
              <a:lnSpc>
                <a:spcPct val="150000"/>
              </a:lnSpc>
              <a:spcBef>
                <a:spcPct val="0"/>
              </a:spcBef>
              <a:spcAft>
                <a:spcPct val="0"/>
              </a:spcAft>
              <a:buClr>
                <a:srgbClr val="336699"/>
              </a:buClr>
            </a:pPr>
            <a:endParaRPr kumimoji="1" lang="en-US" altLang="ko-KR" sz="600" b="1" dirty="0">
              <a:solidFill>
                <a:prstClr val="black">
                  <a:lumMod val="75000"/>
                  <a:lumOff val="25000"/>
                </a:prstClr>
              </a:solidFill>
              <a:latin typeface="Nanum Gothic" charset="-127"/>
              <a:ea typeface="Nanum Gothic" charset="-127"/>
              <a:cs typeface="Nanum Gothic" charset="-127"/>
            </a:endParaRP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Master data name </a:t>
            </a:r>
            <a:r>
              <a:rPr kumimoji="1" lang="ko-KR" altLang="en-US" sz="600" dirty="0">
                <a:solidFill>
                  <a:prstClr val="black">
                    <a:lumMod val="75000"/>
                    <a:lumOff val="25000"/>
                  </a:prstClr>
                </a:solidFill>
                <a:latin typeface="Nanum Gothic" charset="-127"/>
                <a:ea typeface="Nanum Gothic" charset="-127"/>
                <a:cs typeface="Nanum Gothic" charset="-127"/>
              </a:rPr>
              <a:t>외 </a:t>
            </a:r>
            <a:r>
              <a:rPr kumimoji="1" lang="en-US" altLang="ko-KR" sz="600" dirty="0">
                <a:solidFill>
                  <a:prstClr val="black">
                    <a:lumMod val="75000"/>
                    <a:lumOff val="25000"/>
                  </a:prstClr>
                </a:solidFill>
                <a:latin typeface="Nanum Gothic" charset="-127"/>
                <a:ea typeface="Nanum Gothic" charset="-127"/>
                <a:cs typeface="Nanum Gothic" charset="-127"/>
              </a:rPr>
              <a:t>4</a:t>
            </a:r>
          </a:p>
          <a:p>
            <a:pPr eaLnBrk="0" fontAlgn="base" hangingPunct="0">
              <a:lnSpc>
                <a:spcPct val="150000"/>
              </a:lnSpc>
              <a:spcBef>
                <a:spcPct val="0"/>
              </a:spcBef>
              <a:spcAft>
                <a:spcPct val="0"/>
              </a:spcAft>
              <a:buClr>
                <a:srgbClr val="336699"/>
              </a:buClr>
            </a:pPr>
            <a:r>
              <a:rPr kumimoji="1" lang="en-US" altLang="ko-KR" sz="600" b="1" dirty="0">
                <a:solidFill>
                  <a:prstClr val="black">
                    <a:lumMod val="75000"/>
                    <a:lumOff val="25000"/>
                  </a:prstClr>
                </a:solidFill>
                <a:latin typeface="Nanum Gothic" charset="-127"/>
                <a:ea typeface="Nanum Gothic" charset="-127"/>
                <a:cs typeface="Nanum Gothic" charset="-127"/>
              </a:rPr>
              <a:t>5 </a:t>
            </a:r>
            <a:r>
              <a:rPr kumimoji="1" lang="en-US" altLang="ko-KR" sz="600" b="1" dirty="0" err="1">
                <a:solidFill>
                  <a:prstClr val="black">
                    <a:lumMod val="75000"/>
                    <a:lumOff val="25000"/>
                  </a:prstClr>
                </a:solidFill>
                <a:latin typeface="Nanum Gothic" charset="-127"/>
                <a:ea typeface="Nanum Gothic" charset="-127"/>
                <a:cs typeface="Nanum Gothic" charset="-127"/>
              </a:rPr>
              <a:t>datasources</a:t>
            </a:r>
            <a:endParaRPr kumimoji="1" lang="en-US" altLang="ko-KR" sz="600" b="1" dirty="0">
              <a:solidFill>
                <a:prstClr val="black">
                  <a:lumMod val="75000"/>
                  <a:lumOff val="25000"/>
                </a:prstClr>
              </a:solidFill>
              <a:latin typeface="Nanum Gothic" charset="-127"/>
              <a:ea typeface="Nanum Gothic" charset="-127"/>
              <a:cs typeface="Nanum Gothic" charset="-127"/>
            </a:endParaRPr>
          </a:p>
        </p:txBody>
      </p:sp>
      <p:sp>
        <p:nvSpPr>
          <p:cNvPr id="101" name="제목 2"/>
          <p:cNvSpPr txBox="1">
            <a:spLocks/>
          </p:cNvSpPr>
          <p:nvPr/>
        </p:nvSpPr>
        <p:spPr bwMode="auto">
          <a:xfrm>
            <a:off x="7244734" y="1524563"/>
            <a:ext cx="679223" cy="322183"/>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strike="sngStrike" dirty="0">
                <a:solidFill>
                  <a:schemeClr val="tx1">
                    <a:lumMod val="50000"/>
                    <a:lumOff val="50000"/>
                  </a:schemeClr>
                </a:solidFill>
                <a:latin typeface="Nanum Gothic" charset="-127"/>
                <a:ea typeface="Nanum Gothic" charset="-127"/>
                <a:cs typeface="Nanum Gothic" charset="-127"/>
              </a:rPr>
              <a:t>Size</a:t>
            </a:r>
          </a:p>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Summary</a:t>
            </a:r>
          </a:p>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Role</a:t>
            </a:r>
          </a:p>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Column type</a:t>
            </a:r>
          </a:p>
          <a:p>
            <a:pPr>
              <a:lnSpc>
                <a:spcPct val="150000"/>
              </a:lnSpc>
            </a:pPr>
            <a:r>
              <a:rPr lang="en-US" altLang="ko-KR" sz="600" b="1" dirty="0" err="1">
                <a:solidFill>
                  <a:schemeClr val="tx1">
                    <a:lumMod val="50000"/>
                    <a:lumOff val="50000"/>
                  </a:schemeClr>
                </a:solidFill>
                <a:latin typeface="Nanum Gothic" charset="-127"/>
                <a:ea typeface="Nanum Gothic" charset="-127"/>
                <a:cs typeface="Nanum Gothic" charset="-127"/>
              </a:rPr>
              <a:t>Datasource</a:t>
            </a: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Join</a:t>
            </a: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r>
              <a:rPr lang="en-US" altLang="ko-KR" sz="600" b="1" dirty="0">
                <a:solidFill>
                  <a:schemeClr val="tx1">
                    <a:lumMod val="50000"/>
                    <a:lumOff val="50000"/>
                  </a:schemeClr>
                </a:solidFill>
                <a:latin typeface="Nanum Gothic" charset="-127"/>
                <a:ea typeface="Nanum Gothic" charset="-127"/>
                <a:cs typeface="Nanum Gothic" charset="-127"/>
              </a:rPr>
              <a:t>Association</a:t>
            </a: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a:p>
            <a:pPr>
              <a:lnSpc>
                <a:spcPct val="150000"/>
              </a:lnSpc>
            </a:pPr>
            <a:endParaRPr lang="en-US" altLang="ko-KR" sz="600" b="1" dirty="0">
              <a:solidFill>
                <a:schemeClr val="tx1">
                  <a:lumMod val="50000"/>
                  <a:lumOff val="50000"/>
                </a:schemeClr>
              </a:solidFill>
              <a:latin typeface="Nanum Gothic" charset="-127"/>
              <a:ea typeface="Nanum Gothic" charset="-127"/>
              <a:cs typeface="Nanum Gothic" charset="-127"/>
            </a:endParaRPr>
          </a:p>
        </p:txBody>
      </p:sp>
      <p:grpSp>
        <p:nvGrpSpPr>
          <p:cNvPr id="102" name="그룹 101"/>
          <p:cNvGrpSpPr/>
          <p:nvPr/>
        </p:nvGrpSpPr>
        <p:grpSpPr>
          <a:xfrm>
            <a:off x="7813894" y="1990478"/>
            <a:ext cx="1584099" cy="138499"/>
            <a:chOff x="7720189" y="2020401"/>
            <a:chExt cx="1584099" cy="138499"/>
          </a:xfrm>
        </p:grpSpPr>
        <p:sp>
          <p:nvSpPr>
            <p:cNvPr id="103" name="직사각형 102"/>
            <p:cNvSpPr/>
            <p:nvPr/>
          </p:nvSpPr>
          <p:spPr>
            <a:xfrm>
              <a:off x="8915093" y="2020401"/>
              <a:ext cx="389195" cy="122341"/>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latin typeface="Nanum Gothic" charset="-127"/>
                  <a:ea typeface="Nanum Gothic" charset="-127"/>
                  <a:cs typeface="Nanum Gothic" charset="-127"/>
                </a:rPr>
                <a:t>2            1</a:t>
              </a:r>
            </a:p>
          </p:txBody>
        </p:sp>
        <p:sp>
          <p:nvSpPr>
            <p:cNvPr id="104" name="모서리가 둥근 직사각형 103"/>
            <p:cNvSpPr/>
            <p:nvPr/>
          </p:nvSpPr>
          <p:spPr>
            <a:xfrm>
              <a:off x="8794986" y="2049586"/>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Nanum Gothic" charset="-127"/>
                  <a:ea typeface="Nanum Gothic" charset="-127"/>
                  <a:cs typeface="Nanum Gothic" charset="-127"/>
                </a:rPr>
                <a:t>#</a:t>
              </a:r>
              <a:endParaRPr kumimoji="1" lang="ko-KR" altLang="en-US" sz="500" b="1" dirty="0">
                <a:solidFill>
                  <a:schemeClr val="tx1"/>
                </a:solidFill>
                <a:latin typeface="Nanum Gothic" charset="-127"/>
                <a:ea typeface="Nanum Gothic" charset="-127"/>
                <a:cs typeface="Nanum Gothic" charset="-127"/>
              </a:endParaRPr>
            </a:p>
          </p:txBody>
        </p:sp>
        <p:sp>
          <p:nvSpPr>
            <p:cNvPr id="106" name="모서리가 둥근 직사각형 105"/>
            <p:cNvSpPr/>
            <p:nvPr/>
          </p:nvSpPr>
          <p:spPr>
            <a:xfrm>
              <a:off x="7720189" y="2049586"/>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Nanum Gothic" charset="-127"/>
                  <a:ea typeface="Nanum Gothic" charset="-127"/>
                  <a:cs typeface="Nanum Gothic" charset="-127"/>
                </a:rPr>
                <a:t>TF</a:t>
              </a:r>
              <a:endParaRPr kumimoji="1" lang="ko-KR" altLang="en-US" sz="500" b="1" dirty="0">
                <a:solidFill>
                  <a:schemeClr val="tx1"/>
                </a:solidFill>
                <a:latin typeface="Nanum Gothic" charset="-127"/>
                <a:ea typeface="Nanum Gothic" charset="-127"/>
                <a:cs typeface="Nanum Gothic" charset="-127"/>
              </a:endParaRPr>
            </a:p>
          </p:txBody>
        </p:sp>
        <p:sp>
          <p:nvSpPr>
            <p:cNvPr id="107" name="모서리가 둥근 직사각형 106"/>
            <p:cNvSpPr/>
            <p:nvPr/>
          </p:nvSpPr>
          <p:spPr>
            <a:xfrm>
              <a:off x="7943244" y="2049586"/>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kumimoji="1" lang="en-US" altLang="ko-KR" sz="500" b="1" dirty="0">
                  <a:solidFill>
                    <a:schemeClr val="tx1"/>
                  </a:solidFill>
                  <a:latin typeface="Nanum Gothic" charset="-127"/>
                  <a:ea typeface="Nanum Gothic" charset="-127"/>
                  <a:cs typeface="Nanum Gothic" charset="-127"/>
                </a:rPr>
                <a:t>ab</a:t>
              </a:r>
              <a:endParaRPr kumimoji="1" lang="ko-KR" altLang="en-US" sz="500" b="1" dirty="0">
                <a:solidFill>
                  <a:schemeClr val="tx1"/>
                </a:solidFill>
                <a:latin typeface="Nanum Gothic" charset="-127"/>
                <a:ea typeface="Nanum Gothic" charset="-127"/>
                <a:cs typeface="Nanum Gothic" charset="-127"/>
              </a:endParaRPr>
            </a:p>
          </p:txBody>
        </p:sp>
        <p:pic>
          <p:nvPicPr>
            <p:cNvPr id="110" name="그림 10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4679" y="2076876"/>
              <a:ext cx="85687" cy="71283"/>
            </a:xfrm>
            <a:prstGeom prst="rect">
              <a:avLst/>
            </a:prstGeom>
            <a:noFill/>
          </p:spPr>
        </p:pic>
        <p:sp>
          <p:nvSpPr>
            <p:cNvPr id="111" name="모서리가 둥근 직사각형 110"/>
            <p:cNvSpPr/>
            <p:nvPr/>
          </p:nvSpPr>
          <p:spPr>
            <a:xfrm>
              <a:off x="9023259" y="2049586"/>
              <a:ext cx="182076" cy="98573"/>
            </a:xfrm>
            <a:prstGeom prst="roundRect">
              <a:avLst>
                <a:gd name="adj" fmla="val 5000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altLang="ko-KR" sz="500" b="1" dirty="0">
                  <a:solidFill>
                    <a:schemeClr val="tx1"/>
                  </a:solidFill>
                  <a:latin typeface="Nanum Gothic" charset="-127"/>
                  <a:ea typeface="Nanum Gothic" charset="-127"/>
                  <a:cs typeface="Nanum Gothic" charset="-127"/>
                </a:rPr>
                <a:t>#.#</a:t>
              </a:r>
              <a:endParaRPr kumimoji="1" lang="ko-KR" altLang="en-US" sz="500" b="1" dirty="0">
                <a:solidFill>
                  <a:schemeClr val="tx1"/>
                </a:solidFill>
                <a:latin typeface="Nanum Gothic" charset="-127"/>
                <a:ea typeface="Nanum Gothic" charset="-127"/>
                <a:cs typeface="Nanum Gothic" charset="-127"/>
              </a:endParaRPr>
            </a:p>
          </p:txBody>
        </p:sp>
        <p:pic>
          <p:nvPicPr>
            <p:cNvPr id="112" name="그림 111"/>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8434061" y="2043772"/>
              <a:ext cx="104387" cy="104387"/>
            </a:xfrm>
            <a:prstGeom prst="rect">
              <a:avLst/>
            </a:prstGeom>
          </p:spPr>
        </p:pic>
        <p:pic>
          <p:nvPicPr>
            <p:cNvPr id="113" name="그림 112"/>
            <p:cNvPicPr>
              <a:picLocks noChangeAspect="1"/>
            </p:cNvPicPr>
            <p:nvPr/>
          </p:nvPicPr>
          <p:blipFill>
            <a:blip r:embed="rId11">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rot="16200000">
              <a:off x="8626458" y="2043772"/>
              <a:ext cx="104387" cy="104387"/>
            </a:xfrm>
            <a:prstGeom prst="rect">
              <a:avLst/>
            </a:prstGeom>
          </p:spPr>
        </p:pic>
        <p:sp>
          <p:nvSpPr>
            <p:cNvPr id="114" name="직사각형 113"/>
            <p:cNvSpPr/>
            <p:nvPr/>
          </p:nvSpPr>
          <p:spPr>
            <a:xfrm>
              <a:off x="7871221" y="2020401"/>
              <a:ext cx="79124" cy="138499"/>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dirty="0">
                  <a:latin typeface="Nanum Gothic" charset="-127"/>
                  <a:ea typeface="Nanum Gothic" charset="-127"/>
                  <a:cs typeface="Nanum Gothic" charset="-127"/>
                </a:rPr>
                <a:t>2</a:t>
              </a:r>
            </a:p>
          </p:txBody>
        </p:sp>
        <p:sp>
          <p:nvSpPr>
            <p:cNvPr id="115" name="직사각형 114"/>
            <p:cNvSpPr/>
            <p:nvPr/>
          </p:nvSpPr>
          <p:spPr>
            <a:xfrm>
              <a:off x="8093228" y="2020401"/>
              <a:ext cx="79124" cy="122341"/>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a:latin typeface="Nanum Gothic" charset="-127"/>
                  <a:ea typeface="Nanum Gothic" charset="-127"/>
                  <a:cs typeface="Nanum Gothic" charset="-127"/>
                </a:rPr>
                <a:t>1</a:t>
              </a:r>
              <a:endParaRPr kumimoji="1" lang="en-US" altLang="ko-KR" sz="600" b="1" dirty="0">
                <a:latin typeface="Nanum Gothic" charset="-127"/>
                <a:ea typeface="Nanum Gothic" charset="-127"/>
                <a:cs typeface="Nanum Gothic" charset="-127"/>
              </a:endParaRPr>
            </a:p>
          </p:txBody>
        </p:sp>
        <p:sp>
          <p:nvSpPr>
            <p:cNvPr id="116" name="직사각형 115"/>
            <p:cNvSpPr/>
            <p:nvPr/>
          </p:nvSpPr>
          <p:spPr>
            <a:xfrm>
              <a:off x="8278090" y="2020401"/>
              <a:ext cx="79124" cy="122341"/>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a:latin typeface="Nanum Gothic" charset="-127"/>
                  <a:ea typeface="Nanum Gothic" charset="-127"/>
                  <a:cs typeface="Nanum Gothic" charset="-127"/>
                </a:rPr>
                <a:t>1</a:t>
              </a:r>
              <a:endParaRPr kumimoji="1" lang="en-US" altLang="ko-KR" sz="600" b="1" dirty="0">
                <a:latin typeface="Nanum Gothic" charset="-127"/>
                <a:ea typeface="Nanum Gothic" charset="-127"/>
                <a:cs typeface="Nanum Gothic" charset="-127"/>
              </a:endParaRPr>
            </a:p>
          </p:txBody>
        </p:sp>
        <p:sp>
          <p:nvSpPr>
            <p:cNvPr id="117" name="직사각형 116"/>
            <p:cNvSpPr/>
            <p:nvPr/>
          </p:nvSpPr>
          <p:spPr>
            <a:xfrm>
              <a:off x="8535431" y="2020401"/>
              <a:ext cx="79124" cy="122341"/>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a:latin typeface="Nanum Gothic" charset="-127"/>
                  <a:ea typeface="Nanum Gothic" charset="-127"/>
                  <a:cs typeface="Nanum Gothic" charset="-127"/>
                </a:rPr>
                <a:t>1</a:t>
              </a:r>
              <a:endParaRPr kumimoji="1" lang="en-US" altLang="ko-KR" sz="600" b="1" dirty="0">
                <a:latin typeface="Nanum Gothic" charset="-127"/>
                <a:ea typeface="Nanum Gothic" charset="-127"/>
                <a:cs typeface="Nanum Gothic" charset="-127"/>
              </a:endParaRPr>
            </a:p>
          </p:txBody>
        </p:sp>
        <p:sp>
          <p:nvSpPr>
            <p:cNvPr id="118" name="직사각형 117"/>
            <p:cNvSpPr/>
            <p:nvPr/>
          </p:nvSpPr>
          <p:spPr>
            <a:xfrm>
              <a:off x="8735945" y="2020401"/>
              <a:ext cx="79124" cy="122341"/>
            </a:xfrm>
            <a:prstGeom prst="rect">
              <a:avLst/>
            </a:prstGeom>
            <a:noFill/>
          </p:spPr>
          <p:txBody>
            <a:bodyPr wrap="square" lIns="0" tIns="0" rIns="36000" bIns="0">
              <a:spAutoFit/>
            </a:bodyPr>
            <a:lstStyle/>
            <a:p>
              <a:pPr eaLnBrk="0" fontAlgn="base" hangingPunct="0">
                <a:lnSpc>
                  <a:spcPct val="150000"/>
                </a:lnSpc>
                <a:spcBef>
                  <a:spcPct val="0"/>
                </a:spcBef>
                <a:spcAft>
                  <a:spcPct val="0"/>
                </a:spcAft>
                <a:buClr>
                  <a:srgbClr val="336699"/>
                </a:buClr>
              </a:pPr>
              <a:r>
                <a:rPr kumimoji="1" lang="en-US" altLang="ko-KR" sz="600" b="1">
                  <a:latin typeface="Nanum Gothic" charset="-127"/>
                  <a:ea typeface="Nanum Gothic" charset="-127"/>
                  <a:cs typeface="Nanum Gothic" charset="-127"/>
                </a:rPr>
                <a:t>1</a:t>
              </a:r>
              <a:endParaRPr kumimoji="1" lang="en-US" altLang="ko-KR" sz="600" b="1" dirty="0">
                <a:latin typeface="Nanum Gothic" charset="-127"/>
                <a:ea typeface="Nanum Gothic" charset="-127"/>
                <a:cs typeface="Nanum Gothic" charset="-127"/>
              </a:endParaRPr>
            </a:p>
          </p:txBody>
        </p:sp>
      </p:grpSp>
      <p:grpSp>
        <p:nvGrpSpPr>
          <p:cNvPr id="119" name="그룹 118"/>
          <p:cNvGrpSpPr/>
          <p:nvPr/>
        </p:nvGrpSpPr>
        <p:grpSpPr>
          <a:xfrm>
            <a:off x="7350406" y="2367134"/>
            <a:ext cx="1911791" cy="952401"/>
            <a:chOff x="7338169" y="2649683"/>
            <a:chExt cx="1911791" cy="952401"/>
          </a:xfrm>
        </p:grpSpPr>
        <p:sp>
          <p:nvSpPr>
            <p:cNvPr id="120" name="직사각형 119"/>
            <p:cNvSpPr/>
            <p:nvPr/>
          </p:nvSpPr>
          <p:spPr>
            <a:xfrm>
              <a:off x="7588693" y="2843062"/>
              <a:ext cx="639832"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Nanum Gothic" charset="-127"/>
                  <a:ea typeface="Nanum Gothic" charset="-127"/>
                  <a:cs typeface="Nanum Gothic" charset="-127"/>
                </a:rPr>
                <a:t>data name</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grpSp>
          <p:nvGrpSpPr>
            <p:cNvPr id="129" name="그룹 128"/>
            <p:cNvGrpSpPr/>
            <p:nvPr/>
          </p:nvGrpSpPr>
          <p:grpSpPr>
            <a:xfrm>
              <a:off x="7381280" y="2895580"/>
              <a:ext cx="119655" cy="69782"/>
              <a:chOff x="1370962" y="3139055"/>
              <a:chExt cx="402195" cy="234555"/>
            </a:xfrm>
          </p:grpSpPr>
          <p:sp>
            <p:nvSpPr>
              <p:cNvPr id="161" name="타원 160"/>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62" name="타원 161"/>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63" name="타원 162"/>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grpSp>
        <p:sp>
          <p:nvSpPr>
            <p:cNvPr id="130" name="직사각형 129"/>
            <p:cNvSpPr/>
            <p:nvPr/>
          </p:nvSpPr>
          <p:spPr>
            <a:xfrm>
              <a:off x="7588692" y="3061698"/>
              <a:ext cx="1661267"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Nanum Gothic" charset="-127"/>
                  <a:ea typeface="Nanum Gothic" charset="-127"/>
                  <a:cs typeface="Nanum Gothic" charset="-127"/>
                </a:rPr>
                <a:t>data name data name name name name...</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sp>
          <p:nvSpPr>
            <p:cNvPr id="131" name="직사각형 130"/>
            <p:cNvSpPr/>
            <p:nvPr/>
          </p:nvSpPr>
          <p:spPr>
            <a:xfrm>
              <a:off x="7820687" y="3234758"/>
              <a:ext cx="1429273"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Nanum Gothic" charset="-127"/>
                  <a:ea typeface="Nanum Gothic" charset="-127"/>
                  <a:cs typeface="Nanum Gothic" charset="-127"/>
                </a:rPr>
                <a:t>data name data name name name...</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cxnSp>
          <p:nvCxnSpPr>
            <p:cNvPr id="132" name="꺾인 연결선[E] 131"/>
            <p:cNvCxnSpPr/>
            <p:nvPr/>
          </p:nvCxnSpPr>
          <p:spPr>
            <a:xfrm rot="16200000" flipH="1">
              <a:off x="7343409" y="2907572"/>
              <a:ext cx="348432" cy="142133"/>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9" name="꺾인 연결선[E] 138"/>
            <p:cNvCxnSpPr/>
            <p:nvPr/>
          </p:nvCxnSpPr>
          <p:spPr>
            <a:xfrm rot="16200000" flipH="1">
              <a:off x="7346989" y="3269222"/>
              <a:ext cx="336089" cy="147320"/>
            </a:xfrm>
            <a:prstGeom prst="bentConnector2">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41" name="그룹 140"/>
            <p:cNvGrpSpPr/>
            <p:nvPr/>
          </p:nvGrpSpPr>
          <p:grpSpPr>
            <a:xfrm>
              <a:off x="7381280" y="3115275"/>
              <a:ext cx="119655" cy="69782"/>
              <a:chOff x="1370962" y="3139055"/>
              <a:chExt cx="402195" cy="234555"/>
            </a:xfrm>
          </p:grpSpPr>
          <p:sp>
            <p:nvSpPr>
              <p:cNvPr id="155" name="타원 154"/>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59" name="타원 158"/>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60" name="타원 159"/>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grpSp>
        <p:grpSp>
          <p:nvGrpSpPr>
            <p:cNvPr id="142" name="그룹 141"/>
            <p:cNvGrpSpPr/>
            <p:nvPr/>
          </p:nvGrpSpPr>
          <p:grpSpPr>
            <a:xfrm>
              <a:off x="7381280" y="3462858"/>
              <a:ext cx="119655" cy="69782"/>
              <a:chOff x="1370962" y="3139055"/>
              <a:chExt cx="402195" cy="234555"/>
            </a:xfrm>
          </p:grpSpPr>
          <p:sp>
            <p:nvSpPr>
              <p:cNvPr id="152" name="타원 151"/>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53" name="타원 152"/>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54" name="타원 153"/>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grpSp>
        <p:sp>
          <p:nvSpPr>
            <p:cNvPr id="143" name="직사각형 142"/>
            <p:cNvSpPr/>
            <p:nvPr/>
          </p:nvSpPr>
          <p:spPr>
            <a:xfrm>
              <a:off x="7588693" y="3419770"/>
              <a:ext cx="1661266"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Nanum Gothic" charset="-127"/>
                  <a:ea typeface="Nanum Gothic" charset="-127"/>
                  <a:cs typeface="Nanum Gothic" charset="-127"/>
                </a:rPr>
                <a:t>data name </a:t>
              </a:r>
              <a:r>
                <a:rPr kumimoji="1" lang="en-US" altLang="ko-KR" sz="600">
                  <a:solidFill>
                    <a:prstClr val="black">
                      <a:lumMod val="75000"/>
                      <a:lumOff val="25000"/>
                    </a:prstClr>
                  </a:solidFill>
                  <a:latin typeface="Nanum Gothic" charset="-127"/>
                  <a:ea typeface="Nanum Gothic" charset="-127"/>
                  <a:cs typeface="Nanum Gothic" charset="-127"/>
                </a:rPr>
                <a:t>data name name name name...</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sp>
          <p:nvSpPr>
            <p:cNvPr id="144" name="모서리가 둥근 직사각형 127"/>
            <p:cNvSpPr/>
            <p:nvPr/>
          </p:nvSpPr>
          <p:spPr>
            <a:xfrm>
              <a:off x="7338169" y="2693048"/>
              <a:ext cx="216780" cy="111375"/>
            </a:xfrm>
            <a:prstGeom prst="roundRect">
              <a:avLst>
                <a:gd name="adj" fmla="val 18668"/>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prstClr val="white"/>
                  </a:solidFill>
                  <a:latin typeface="Nanum Gothic" charset="-127"/>
                  <a:ea typeface="Nanum Gothic" charset="-127"/>
                  <a:cs typeface="Nanum Gothic" charset="-127"/>
                </a:rPr>
                <a:t>Master</a:t>
              </a:r>
              <a:endParaRPr lang="ko-KR" altLang="en-US" sz="400" dirty="0">
                <a:solidFill>
                  <a:prstClr val="white"/>
                </a:solidFill>
                <a:latin typeface="Nanum Gothic" charset="-127"/>
                <a:ea typeface="Nanum Gothic" charset="-127"/>
                <a:cs typeface="Nanum Gothic" charset="-127"/>
              </a:endParaRPr>
            </a:p>
          </p:txBody>
        </p:sp>
        <p:cxnSp>
          <p:nvCxnSpPr>
            <p:cNvPr id="146" name="꺾인 연결선[E] 145"/>
            <p:cNvCxnSpPr/>
            <p:nvPr/>
          </p:nvCxnSpPr>
          <p:spPr>
            <a:xfrm>
              <a:off x="7648787" y="3196268"/>
              <a:ext cx="171900" cy="129647"/>
            </a:xfrm>
            <a:prstGeom prst="bentConnector3">
              <a:avLst>
                <a:gd name="adj1" fmla="val -2509"/>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147" name="그룹 146"/>
            <p:cNvGrpSpPr/>
            <p:nvPr/>
          </p:nvGrpSpPr>
          <p:grpSpPr>
            <a:xfrm>
              <a:off x="7605861" y="3293170"/>
              <a:ext cx="119655" cy="69782"/>
              <a:chOff x="1370962" y="3139055"/>
              <a:chExt cx="402195" cy="234555"/>
            </a:xfrm>
          </p:grpSpPr>
          <p:sp>
            <p:nvSpPr>
              <p:cNvPr id="149" name="타원 148"/>
              <p:cNvSpPr/>
              <p:nvPr/>
            </p:nvSpPr>
            <p:spPr>
              <a:xfrm>
                <a:off x="1379104" y="3139055"/>
                <a:ext cx="234555" cy="234555"/>
              </a:xfrm>
              <a:prstGeom prst="ellipse">
                <a:avLst/>
              </a:prstGeom>
              <a:solidFill>
                <a:schemeClr val="bg1">
                  <a:lumMod val="8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50" name="타원 149"/>
              <p:cNvSpPr/>
              <p:nvPr/>
            </p:nvSpPr>
            <p:spPr>
              <a:xfrm>
                <a:off x="1538602" y="3139055"/>
                <a:ext cx="234555" cy="234555"/>
              </a:xfrm>
              <a:prstGeom prst="ellipse">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sp>
            <p:nvSpPr>
              <p:cNvPr id="151" name="타원 150"/>
              <p:cNvSpPr/>
              <p:nvPr/>
            </p:nvSpPr>
            <p:spPr>
              <a:xfrm>
                <a:off x="1370962" y="3139055"/>
                <a:ext cx="234555" cy="234555"/>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endParaRPr kumimoji="1" lang="ko-KR" altLang="en-US" sz="800" dirty="0">
                  <a:solidFill>
                    <a:prstClr val="white"/>
                  </a:solidFill>
                  <a:latin typeface="Nanum Gothic Regular" charset="-127"/>
                  <a:ea typeface="Nanum Gothic Regular" charset="-127"/>
                </a:endParaRPr>
              </a:p>
            </p:txBody>
          </p:sp>
        </p:grpSp>
        <p:sp>
          <p:nvSpPr>
            <p:cNvPr id="148" name="직사각형 147"/>
            <p:cNvSpPr/>
            <p:nvPr/>
          </p:nvSpPr>
          <p:spPr>
            <a:xfrm>
              <a:off x="7588693" y="2649683"/>
              <a:ext cx="639832" cy="182314"/>
            </a:xfrm>
            <a:prstGeom prst="rect">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eaLnBrk="0" fontAlgn="base" latinLnBrk="0" hangingPunct="0">
                <a:spcBef>
                  <a:spcPct val="0"/>
                </a:spcBef>
                <a:spcAft>
                  <a:spcPct val="0"/>
                </a:spcAft>
              </a:pPr>
              <a:r>
                <a:rPr kumimoji="1" lang="en-US" altLang="ko-KR" sz="600" dirty="0">
                  <a:solidFill>
                    <a:prstClr val="black">
                      <a:lumMod val="75000"/>
                      <a:lumOff val="25000"/>
                    </a:prstClr>
                  </a:solidFill>
                  <a:latin typeface="Nanum Gothic" charset="-127"/>
                  <a:ea typeface="Nanum Gothic" charset="-127"/>
                  <a:cs typeface="Nanum Gothic" charset="-127"/>
                </a:rPr>
                <a:t>data name</a:t>
              </a:r>
              <a:endParaRPr kumimoji="1" lang="ko-KR" altLang="en-US" sz="600" dirty="0">
                <a:solidFill>
                  <a:prstClr val="black">
                    <a:lumMod val="75000"/>
                    <a:lumOff val="25000"/>
                  </a:prstClr>
                </a:solidFill>
                <a:latin typeface="Nanum Gothic" charset="-127"/>
                <a:ea typeface="Nanum Gothic" charset="-127"/>
                <a:cs typeface="Nanum Gothic" charset="-127"/>
              </a:endParaRPr>
            </a:p>
          </p:txBody>
        </p:sp>
      </p:grpSp>
      <p:grpSp>
        <p:nvGrpSpPr>
          <p:cNvPr id="164" name="그룹 163"/>
          <p:cNvGrpSpPr/>
          <p:nvPr/>
        </p:nvGrpSpPr>
        <p:grpSpPr>
          <a:xfrm>
            <a:off x="7390080" y="3506700"/>
            <a:ext cx="2007649" cy="183138"/>
            <a:chOff x="2259655" y="1273589"/>
            <a:chExt cx="2007649" cy="183138"/>
          </a:xfrm>
        </p:grpSpPr>
        <p:sp>
          <p:nvSpPr>
            <p:cNvPr id="165" name="모서리가 둥근 직사각형 58"/>
            <p:cNvSpPr/>
            <p:nvPr/>
          </p:nvSpPr>
          <p:spPr>
            <a:xfrm>
              <a:off x="2874061" y="1273589"/>
              <a:ext cx="1393243" cy="183138"/>
            </a:xfrm>
            <a:prstGeom prst="roundRect">
              <a:avLst>
                <a:gd name="adj" fmla="val 187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B : </a:t>
              </a:r>
              <a:r>
                <a:rPr lang="en-US" altLang="ko-KR" sz="600" dirty="0" err="1">
                  <a:solidFill>
                    <a:schemeClr val="tx1">
                      <a:lumMod val="75000"/>
                      <a:lumOff val="25000"/>
                    </a:schemeClr>
                  </a:solidFill>
                  <a:latin typeface="+mn-ea"/>
                  <a:cs typeface="Nanum Gothic" charset="-127"/>
                </a:rPr>
                <a:t>orderdate</a:t>
              </a:r>
              <a:r>
                <a:rPr lang="en-US" altLang="ko-KR" sz="600" dirty="0">
                  <a:solidFill>
                    <a:schemeClr val="tx1">
                      <a:lumMod val="75000"/>
                      <a:lumOff val="25000"/>
                    </a:schemeClr>
                  </a:solidFill>
                  <a:latin typeface="+mn-ea"/>
                  <a:cs typeface="Nanum Gothic" charset="-127"/>
                </a:rPr>
                <a:t>...</a:t>
              </a:r>
            </a:p>
            <a:p>
              <a:r>
                <a:rPr lang="en-US" altLang="ko-KR" sz="600" dirty="0" err="1">
                  <a:solidFill>
                    <a:schemeClr val="tx1">
                      <a:lumMod val="75000"/>
                      <a:lumOff val="25000"/>
                    </a:schemeClr>
                  </a:solidFill>
                  <a:latin typeface="+mn-ea"/>
                  <a:cs typeface="Nanum Gothic" charset="-127"/>
                </a:rPr>
                <a:t>Datasource</a:t>
              </a:r>
              <a:r>
                <a:rPr lang="en-US" altLang="ko-KR" sz="600" dirty="0">
                  <a:solidFill>
                    <a:schemeClr val="tx1">
                      <a:lumMod val="75000"/>
                      <a:lumOff val="25000"/>
                    </a:schemeClr>
                  </a:solidFill>
                  <a:latin typeface="+mn-ea"/>
                  <a:cs typeface="Nanum Gothic" charset="-127"/>
                </a:rPr>
                <a:t> C : category	</a:t>
              </a:r>
              <a:endParaRPr lang="ko-KR" altLang="en-US" sz="600" dirty="0">
                <a:solidFill>
                  <a:schemeClr val="tx1">
                    <a:lumMod val="75000"/>
                    <a:lumOff val="25000"/>
                  </a:schemeClr>
                </a:solidFill>
                <a:latin typeface="+mn-ea"/>
                <a:cs typeface="Nanum Gothic" charset="-127"/>
              </a:endParaRPr>
            </a:p>
          </p:txBody>
        </p:sp>
        <p:cxnSp>
          <p:nvCxnSpPr>
            <p:cNvPr id="166" name="직선 연결선[R] 165"/>
            <p:cNvCxnSpPr/>
            <p:nvPr/>
          </p:nvCxnSpPr>
          <p:spPr>
            <a:xfrm>
              <a:off x="2718710" y="1327675"/>
              <a:ext cx="109245" cy="0"/>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67" name="직선 연결선[R] 166"/>
            <p:cNvCxnSpPr/>
            <p:nvPr/>
          </p:nvCxnSpPr>
          <p:spPr>
            <a:xfrm>
              <a:off x="2718710" y="1418612"/>
              <a:ext cx="109245" cy="0"/>
            </a:xfrm>
            <a:prstGeom prst="line">
              <a:avLst/>
            </a:prstGeom>
            <a:ln>
              <a:solidFill>
                <a:schemeClr val="bg1">
                  <a:lumMod val="7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168" name="모서리가 둥근 직사각형 58"/>
            <p:cNvSpPr/>
            <p:nvPr/>
          </p:nvSpPr>
          <p:spPr>
            <a:xfrm>
              <a:off x="2259655" y="1273589"/>
              <a:ext cx="526259" cy="183138"/>
            </a:xfrm>
            <a:prstGeom prst="roundRect">
              <a:avLst>
                <a:gd name="adj" fmla="val 18736"/>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600" dirty="0" err="1">
                  <a:solidFill>
                    <a:schemeClr val="tx1">
                      <a:lumMod val="75000"/>
                      <a:lumOff val="25000"/>
                    </a:schemeClr>
                  </a:solidFill>
                  <a:latin typeface="+mn-ea"/>
                  <a:cs typeface="Nanum Gothic" charset="-127"/>
                </a:rPr>
                <a:t>orderdate</a:t>
              </a:r>
              <a:r>
                <a:rPr lang="en-US" altLang="ko-KR" sz="600" dirty="0">
                  <a:solidFill>
                    <a:schemeClr val="tx1">
                      <a:lumMod val="75000"/>
                      <a:lumOff val="25000"/>
                    </a:schemeClr>
                  </a:solidFill>
                  <a:latin typeface="+mn-ea"/>
                  <a:cs typeface="Nanum Gothic" charset="-127"/>
                </a:rPr>
                <a:t>...</a:t>
              </a:r>
            </a:p>
            <a:p>
              <a:r>
                <a:rPr lang="en-US" altLang="ko-KR" sz="600" dirty="0">
                  <a:solidFill>
                    <a:schemeClr val="tx1">
                      <a:lumMod val="75000"/>
                      <a:lumOff val="25000"/>
                    </a:schemeClr>
                  </a:solidFill>
                  <a:latin typeface="+mn-ea"/>
                  <a:cs typeface="Nanum Gothic" charset="-127"/>
                </a:rPr>
                <a:t>category</a:t>
              </a:r>
              <a:endParaRPr lang="ko-KR" altLang="en-US" sz="600" dirty="0">
                <a:solidFill>
                  <a:schemeClr val="tx1">
                    <a:lumMod val="75000"/>
                    <a:lumOff val="25000"/>
                  </a:schemeClr>
                </a:solidFill>
                <a:latin typeface="+mn-ea"/>
                <a:cs typeface="Nanum Gothic" charset="-127"/>
              </a:endParaRPr>
            </a:p>
          </p:txBody>
        </p:sp>
      </p:grpSp>
      <p:cxnSp>
        <p:nvCxnSpPr>
          <p:cNvPr id="169" name="직선 연결선[R] 168"/>
          <p:cNvCxnSpPr/>
          <p:nvPr/>
        </p:nvCxnSpPr>
        <p:spPr>
          <a:xfrm>
            <a:off x="7307136" y="2466186"/>
            <a:ext cx="1024091"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70" name="직사각형 169"/>
          <p:cNvSpPr/>
          <p:nvPr/>
        </p:nvSpPr>
        <p:spPr>
          <a:xfrm>
            <a:off x="7269536" y="2371320"/>
            <a:ext cx="1992660" cy="1418483"/>
          </a:xfrm>
          <a:prstGeom prst="rect">
            <a:avLst/>
          </a:prstGeom>
          <a:noFill/>
          <a:ln w="63500">
            <a:solidFill>
              <a:srgbClr val="00B05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ko-KR" altLang="en-US" sz="600" dirty="0">
              <a:solidFill>
                <a:srgbClr val="00B050"/>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544087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텍스트 개체 틀 8"/>
          <p:cNvSpPr>
            <a:spLocks noGrp="1"/>
          </p:cNvSpPr>
          <p:nvPr>
            <p:ph type="body" sz="quarter" idx="11"/>
          </p:nvPr>
        </p:nvSpPr>
        <p:spPr/>
        <p:txBody>
          <a:bodyPr/>
          <a:lstStyle/>
          <a:p>
            <a:r>
              <a:rPr kumimoji="1" lang="ko-KR" altLang="en-US" dirty="0">
                <a:latin typeface="+mn-ea"/>
                <a:ea typeface="+mn-ea"/>
              </a:rPr>
              <a:t>대시보드</a:t>
            </a:r>
            <a:r>
              <a:rPr kumimoji="1" lang="en-US" altLang="ko-KR" dirty="0">
                <a:latin typeface="+mn-ea"/>
                <a:ea typeface="+mn-ea"/>
              </a:rPr>
              <a:t>/</a:t>
            </a:r>
            <a:r>
              <a:rPr kumimoji="1" lang="ko-KR" altLang="en-US" dirty="0">
                <a:latin typeface="+mn-ea"/>
                <a:ea typeface="+mn-ea"/>
              </a:rPr>
              <a:t>차트</a:t>
            </a:r>
            <a:r>
              <a:rPr kumimoji="1" lang="en-US" altLang="ko-KR" dirty="0">
                <a:latin typeface="+mn-ea"/>
                <a:ea typeface="+mn-ea"/>
              </a:rPr>
              <a:t> &gt; </a:t>
            </a:r>
            <a:r>
              <a:rPr kumimoji="1" lang="ko-KR" altLang="en-US" dirty="0">
                <a:latin typeface="+mn-ea"/>
                <a:ea typeface="+mn-ea"/>
              </a:rPr>
              <a:t>데이터 보기 </a:t>
            </a:r>
            <a:r>
              <a:rPr kumimoji="1" lang="en-US" altLang="ko-KR" dirty="0">
                <a:latin typeface="+mn-ea"/>
                <a:ea typeface="+mn-ea"/>
              </a:rPr>
              <a:t>:</a:t>
            </a:r>
            <a:r>
              <a:rPr kumimoji="1" lang="ko-KR" altLang="en-US" dirty="0">
                <a:latin typeface="+mn-ea"/>
                <a:ea typeface="+mn-ea"/>
              </a:rPr>
              <a:t> 컬럼 디테일</a:t>
            </a:r>
          </a:p>
        </p:txBody>
      </p:sp>
      <p:sp>
        <p:nvSpPr>
          <p:cNvPr id="2" name="제목 1"/>
          <p:cNvSpPr>
            <a:spLocks noGrp="1"/>
          </p:cNvSpPr>
          <p:nvPr>
            <p:ph type="title"/>
          </p:nvPr>
        </p:nvSpPr>
        <p:spPr/>
        <p:txBody>
          <a:bodyPr/>
          <a:lstStyle/>
          <a:p>
            <a:r>
              <a:rPr kumimoji="1" lang="en-US" altLang="ko-KR" dirty="0">
                <a:latin typeface="+mn-ea"/>
                <a:ea typeface="+mn-ea"/>
              </a:rPr>
              <a:t>6.4</a:t>
            </a:r>
            <a:r>
              <a:rPr kumimoji="1" lang="ko-KR" altLang="en-US" dirty="0">
                <a:latin typeface="+mn-ea"/>
                <a:ea typeface="+mn-ea"/>
              </a:rPr>
              <a:t> 기타화면 </a:t>
            </a:r>
            <a:r>
              <a:rPr kumimoji="1" lang="en-US" altLang="ko-KR" dirty="0">
                <a:latin typeface="+mn-ea"/>
                <a:ea typeface="+mn-ea"/>
              </a:rPr>
              <a:t>&gt;</a:t>
            </a:r>
            <a:r>
              <a:rPr kumimoji="1" lang="en-US" altLang="ko-KR" dirty="0">
                <a:latin typeface="+mn-ea"/>
                <a:ea typeface="+mn-ea"/>
                <a:cs typeface="Nanum Gothic" charset="-127"/>
              </a:rPr>
              <a:t> </a:t>
            </a:r>
            <a:r>
              <a:rPr kumimoji="1" lang="ko-KR" altLang="en-US" dirty="0">
                <a:latin typeface="+mn-ea"/>
                <a:ea typeface="+mn-ea"/>
                <a:cs typeface="Nanum Gothic" charset="-127"/>
              </a:rPr>
              <a:t>데이터 소스 상세정보 </a:t>
            </a:r>
            <a:r>
              <a:rPr kumimoji="1" lang="en-US" altLang="ko-KR" dirty="0">
                <a:latin typeface="+mn-ea"/>
                <a:ea typeface="+mn-ea"/>
                <a:cs typeface="Nanum Gothic" charset="-127"/>
              </a:rPr>
              <a:t>(3)</a:t>
            </a:r>
            <a:endParaRPr kumimoji="1" lang="ko-KR" altLang="en-US" dirty="0">
              <a:latin typeface="+mn-ea"/>
              <a:ea typeface="+mn-ea"/>
            </a:endParaRPr>
          </a:p>
        </p:txBody>
      </p:sp>
      <p:sp>
        <p:nvSpPr>
          <p:cNvPr id="4" name="슬라이드 번호 개체 틀 3"/>
          <p:cNvSpPr>
            <a:spLocks noGrp="1"/>
          </p:cNvSpPr>
          <p:nvPr>
            <p:ph type="sldNum" sz="quarter" idx="4"/>
          </p:nvPr>
        </p:nvSpPr>
        <p:spPr/>
        <p:txBody>
          <a:bodyPr/>
          <a:lstStyle/>
          <a:p>
            <a:fld id="{FB00E03F-6C3C-4996-8BB2-B710E9BCD333}" type="slidenum">
              <a:rPr lang="ko-KR" altLang="en-US" smtClean="0">
                <a:solidFill>
                  <a:prstClr val="white">
                    <a:lumMod val="50000"/>
                  </a:prstClr>
                </a:solidFill>
                <a:latin typeface="+mn-ea"/>
                <a:ea typeface="+mn-ea"/>
              </a:rPr>
              <a:pPr/>
              <a:t>94</a:t>
            </a:fld>
            <a:endParaRPr lang="ko-KR" altLang="en-US" dirty="0">
              <a:solidFill>
                <a:prstClr val="white">
                  <a:lumMod val="50000"/>
                </a:prstClr>
              </a:solidFill>
              <a:latin typeface="+mn-ea"/>
              <a:ea typeface="+mn-ea"/>
            </a:endParaRPr>
          </a:p>
        </p:txBody>
      </p:sp>
      <p:sp>
        <p:nvSpPr>
          <p:cNvPr id="10" name="텍스트 개체 틀 9"/>
          <p:cNvSpPr>
            <a:spLocks noGrp="1"/>
          </p:cNvSpPr>
          <p:nvPr>
            <p:ph type="body" sz="quarter" idx="13"/>
          </p:nvPr>
        </p:nvSpPr>
        <p:spPr/>
        <p:txBody>
          <a:bodyPr/>
          <a:lstStyle/>
          <a:p>
            <a:pPr marL="0" lvl="1" indent="0">
              <a:spcBef>
                <a:spcPts val="1000"/>
              </a:spcBef>
              <a:buNone/>
            </a:pPr>
            <a:r>
              <a:rPr lang="en-US" altLang="ko-KR" dirty="0">
                <a:solidFill>
                  <a:srgbClr val="FF0000"/>
                </a:solidFill>
                <a:latin typeface="+mn-ea"/>
                <a:ea typeface="+mn-ea"/>
              </a:rPr>
              <a:t>(</a:t>
            </a:r>
            <a:r>
              <a:rPr lang="ko-KR" altLang="en-US" dirty="0">
                <a:solidFill>
                  <a:srgbClr val="FF0000"/>
                </a:solidFill>
                <a:latin typeface="+mn-ea"/>
                <a:ea typeface="+mn-ea"/>
              </a:rPr>
              <a:t>참고</a:t>
            </a:r>
            <a:r>
              <a:rPr lang="en-US" altLang="ko-KR" dirty="0">
                <a:solidFill>
                  <a:srgbClr val="FF0000"/>
                </a:solidFill>
                <a:latin typeface="+mn-ea"/>
                <a:ea typeface="+mn-ea"/>
              </a:rPr>
              <a:t>)</a:t>
            </a:r>
            <a:r>
              <a:rPr lang="ko-KR" altLang="en-US" dirty="0">
                <a:solidFill>
                  <a:srgbClr val="FF0000"/>
                </a:solidFill>
                <a:latin typeface="+mn-ea"/>
                <a:ea typeface="+mn-ea"/>
              </a:rPr>
              <a:t>유사화면 </a:t>
            </a:r>
            <a:r>
              <a:rPr lang="ko-KR" altLang="en-US" dirty="0">
                <a:solidFill>
                  <a:srgbClr val="00B0F0"/>
                </a:solidFill>
                <a:latin typeface="+mn-ea"/>
                <a:ea typeface="+mn-ea"/>
              </a:rPr>
              <a:t>☞</a:t>
            </a:r>
            <a:r>
              <a:rPr kumimoji="1" lang="en-US" altLang="ko-KR" dirty="0">
                <a:solidFill>
                  <a:srgbClr val="00B0F0"/>
                </a:solidFill>
                <a:latin typeface="+mn-ea"/>
                <a:ea typeface="+mn-ea"/>
              </a:rPr>
              <a:t>[METATRON2.0]WF-D1-DataStorage</a:t>
            </a:r>
            <a:endParaRPr kumimoji="1" lang="en-US" altLang="ko-KR" dirty="0">
              <a:latin typeface="+mn-ea"/>
              <a:ea typeface="+mn-ea"/>
            </a:endParaRPr>
          </a:p>
          <a:p>
            <a:r>
              <a:rPr kumimoji="1" lang="ko-KR" altLang="en-US" dirty="0">
                <a:latin typeface="+mn-ea"/>
                <a:ea typeface="+mn-ea"/>
              </a:rPr>
              <a:t>데이터 소스 이름 </a:t>
            </a:r>
            <a:r>
              <a:rPr kumimoji="1" lang="en-US" altLang="ko-KR" dirty="0">
                <a:latin typeface="+mn-ea"/>
                <a:ea typeface="+mn-ea"/>
              </a:rPr>
              <a:t>/</a:t>
            </a:r>
            <a:r>
              <a:rPr kumimoji="1" lang="ko-KR" altLang="en-US" dirty="0">
                <a:latin typeface="+mn-ea"/>
                <a:ea typeface="+mn-ea"/>
              </a:rPr>
              <a:t> 설명</a:t>
            </a:r>
            <a:endParaRPr kumimoji="1" lang="en-US" altLang="ko-KR" dirty="0">
              <a:latin typeface="+mn-ea"/>
              <a:ea typeface="+mn-ea"/>
            </a:endParaRPr>
          </a:p>
          <a:p>
            <a:pPr lvl="1"/>
            <a:r>
              <a:rPr kumimoji="1" lang="ko-KR" altLang="en-US" dirty="0">
                <a:latin typeface="+mn-ea"/>
                <a:ea typeface="+mn-ea"/>
              </a:rPr>
              <a:t>데이터 소스 이름</a:t>
            </a:r>
            <a:endParaRPr kumimoji="1" lang="en-US" altLang="ko-KR" dirty="0">
              <a:latin typeface="+mn-ea"/>
              <a:ea typeface="+mn-ea"/>
            </a:endParaRPr>
          </a:p>
          <a:p>
            <a:pPr lvl="2"/>
            <a:r>
              <a:rPr kumimoji="1" lang="en-US" altLang="ko-KR" dirty="0">
                <a:latin typeface="+mn-ea"/>
                <a:ea typeface="+mn-ea"/>
              </a:rPr>
              <a:t>full name</a:t>
            </a:r>
            <a:r>
              <a:rPr kumimoji="1" lang="ko-KR" altLang="en-US" dirty="0">
                <a:latin typeface="+mn-ea"/>
                <a:ea typeface="+mn-ea"/>
              </a:rPr>
              <a:t> 표시</a:t>
            </a:r>
            <a:endParaRPr kumimoji="1" lang="en-US" altLang="ko-KR" dirty="0">
              <a:latin typeface="+mn-ea"/>
              <a:ea typeface="+mn-ea"/>
            </a:endParaRPr>
          </a:p>
          <a:p>
            <a:pPr lvl="1"/>
            <a:r>
              <a:rPr kumimoji="1" lang="ko-KR" altLang="en-US" dirty="0">
                <a:latin typeface="+mn-ea"/>
                <a:ea typeface="+mn-ea"/>
              </a:rPr>
              <a:t>데이터 소스 설명</a:t>
            </a:r>
            <a:endParaRPr kumimoji="1" lang="en-US" altLang="ko-KR" dirty="0">
              <a:latin typeface="+mn-ea"/>
              <a:ea typeface="+mn-ea"/>
            </a:endParaRPr>
          </a:p>
          <a:p>
            <a:pPr lvl="2"/>
            <a:r>
              <a:rPr kumimoji="1" lang="ko-KR" altLang="en-US" dirty="0">
                <a:latin typeface="+mn-ea"/>
                <a:ea typeface="+mn-ea"/>
              </a:rPr>
              <a:t>설명이 있는 경우만 아이콘 표시</a:t>
            </a:r>
            <a:endParaRPr kumimoji="1" lang="en-US" altLang="ko-KR" dirty="0">
              <a:latin typeface="+mn-ea"/>
              <a:ea typeface="+mn-ea"/>
            </a:endParaRPr>
          </a:p>
          <a:p>
            <a:pPr lvl="2"/>
            <a:r>
              <a:rPr kumimoji="1" lang="ko-KR" altLang="en-US" dirty="0">
                <a:latin typeface="+mn-ea"/>
                <a:ea typeface="+mn-ea"/>
              </a:rPr>
              <a:t>아이콘 호버 시</a:t>
            </a:r>
            <a:r>
              <a:rPr kumimoji="1" lang="en-US" altLang="ko-KR" dirty="0">
                <a:latin typeface="+mn-ea"/>
                <a:ea typeface="+mn-ea"/>
              </a:rPr>
              <a:t>,</a:t>
            </a:r>
            <a:r>
              <a:rPr kumimoji="1" lang="ko-KR" altLang="en-US" dirty="0">
                <a:latin typeface="+mn-ea"/>
                <a:ea typeface="+mn-ea"/>
              </a:rPr>
              <a:t> 설명 툴팁 표시</a:t>
            </a:r>
            <a:endParaRPr kumimoji="1" lang="en-US" altLang="ko-KR" dirty="0">
              <a:latin typeface="+mn-ea"/>
              <a:ea typeface="+mn-ea"/>
            </a:endParaRPr>
          </a:p>
          <a:p>
            <a:pPr lvl="1"/>
            <a:r>
              <a:rPr kumimoji="1" lang="ko-KR" altLang="en-US" dirty="0">
                <a:latin typeface="+mn-ea"/>
                <a:ea typeface="+mn-ea"/>
              </a:rPr>
              <a:t>마스터 데이터인 경우</a:t>
            </a:r>
            <a:r>
              <a:rPr kumimoji="1" lang="en-US" altLang="ko-KR" dirty="0">
                <a:latin typeface="+mn-ea"/>
                <a:ea typeface="+mn-ea"/>
              </a:rPr>
              <a:t>,</a:t>
            </a:r>
            <a:r>
              <a:rPr kumimoji="1" lang="ko-KR" altLang="en-US" dirty="0">
                <a:latin typeface="+mn-ea"/>
                <a:ea typeface="+mn-ea"/>
              </a:rPr>
              <a:t> 아이콘 표시</a:t>
            </a:r>
            <a:endParaRPr kumimoji="1" lang="en-US" altLang="ko-KR" dirty="0">
              <a:latin typeface="+mn-ea"/>
              <a:ea typeface="+mn-ea"/>
            </a:endParaRPr>
          </a:p>
          <a:p>
            <a:r>
              <a:rPr kumimoji="1" lang="ko-KR" altLang="en-US" dirty="0">
                <a:latin typeface="+mn-ea"/>
                <a:ea typeface="+mn-ea"/>
              </a:rPr>
              <a:t>컬럼 리스트</a:t>
            </a:r>
            <a:endParaRPr kumimoji="1" lang="en-US" altLang="ko-KR" dirty="0">
              <a:latin typeface="+mn-ea"/>
              <a:ea typeface="+mn-ea"/>
            </a:endParaRPr>
          </a:p>
          <a:p>
            <a:pPr lvl="1"/>
            <a:r>
              <a:rPr lang="ko-KR" altLang="en-US" dirty="0">
                <a:solidFill>
                  <a:srgbClr val="FF0000"/>
                </a:solidFill>
                <a:latin typeface="+mn-ea"/>
                <a:ea typeface="+mn-ea"/>
              </a:rPr>
              <a:t>데이터 소스 별 컬럼 리스트</a:t>
            </a:r>
            <a:endParaRPr lang="en-US" altLang="ko-KR" dirty="0">
              <a:solidFill>
                <a:srgbClr val="FF0000"/>
              </a:solidFill>
              <a:latin typeface="+mn-ea"/>
              <a:ea typeface="+mn-ea"/>
            </a:endParaRPr>
          </a:p>
          <a:p>
            <a:pPr lvl="1"/>
            <a:r>
              <a:rPr lang="en-US" altLang="ko-KR" dirty="0">
                <a:solidFill>
                  <a:schemeClr val="tx1">
                    <a:lumMod val="95000"/>
                    <a:lumOff val="5000"/>
                  </a:schemeClr>
                </a:solidFill>
                <a:latin typeface="+mn-ea"/>
                <a:ea typeface="+mn-ea"/>
              </a:rPr>
              <a:t>default : </a:t>
            </a:r>
            <a:r>
              <a:rPr lang="ko-KR" altLang="en-US" dirty="0">
                <a:solidFill>
                  <a:schemeClr val="tx1">
                    <a:lumMod val="95000"/>
                    <a:lumOff val="5000"/>
                  </a:schemeClr>
                </a:solidFill>
                <a:latin typeface="+mn-ea"/>
                <a:ea typeface="+mn-ea"/>
              </a:rPr>
              <a:t>마스터 데이터의 첫번째 컬럼이 선택된 상태</a:t>
            </a:r>
            <a:r>
              <a:rPr lang="en-US" altLang="ko-KR" dirty="0">
                <a:solidFill>
                  <a:schemeClr val="tx1">
                    <a:lumMod val="95000"/>
                    <a:lumOff val="5000"/>
                  </a:schemeClr>
                </a:solidFill>
                <a:latin typeface="+mn-ea"/>
                <a:ea typeface="+mn-ea"/>
              </a:rPr>
              <a:t>.</a:t>
            </a:r>
            <a:r>
              <a:rPr lang="ko-KR" altLang="en-US" dirty="0">
                <a:solidFill>
                  <a:schemeClr val="tx1">
                    <a:lumMod val="95000"/>
                    <a:lumOff val="5000"/>
                  </a:schemeClr>
                </a:solidFill>
                <a:latin typeface="+mn-ea"/>
                <a:ea typeface="+mn-ea"/>
              </a:rPr>
              <a:t> </a:t>
            </a:r>
            <a:endParaRPr lang="en-US" altLang="ko-KR" dirty="0">
              <a:solidFill>
                <a:schemeClr val="tx1">
                  <a:lumMod val="95000"/>
                  <a:lumOff val="5000"/>
                </a:schemeClr>
              </a:solidFill>
              <a:latin typeface="+mn-ea"/>
              <a:ea typeface="+mn-ea"/>
            </a:endParaRPr>
          </a:p>
          <a:p>
            <a:pPr lvl="1"/>
            <a:r>
              <a:rPr lang="ko-KR" altLang="en-US" dirty="0">
                <a:solidFill>
                  <a:schemeClr val="tx1">
                    <a:lumMod val="95000"/>
                    <a:lumOff val="5000"/>
                  </a:schemeClr>
                </a:solidFill>
                <a:latin typeface="+mn-ea"/>
                <a:ea typeface="+mn-ea"/>
              </a:rPr>
              <a:t>선택된 리스트에 대해 우측에 첫번째 컬럼에 대한 데이터가 보임</a:t>
            </a:r>
            <a:endParaRPr lang="en-US" altLang="ko-KR" dirty="0">
              <a:solidFill>
                <a:schemeClr val="tx1">
                  <a:lumMod val="95000"/>
                  <a:lumOff val="5000"/>
                </a:schemeClr>
              </a:solidFill>
              <a:latin typeface="+mn-ea"/>
              <a:ea typeface="+mn-ea"/>
            </a:endParaRPr>
          </a:p>
          <a:p>
            <a:pPr lvl="1"/>
            <a:r>
              <a:rPr lang="ko-KR" altLang="en-US" dirty="0">
                <a:solidFill>
                  <a:schemeClr val="tx1">
                    <a:lumMod val="95000"/>
                    <a:lumOff val="5000"/>
                  </a:schemeClr>
                </a:solidFill>
                <a:latin typeface="+mn-ea"/>
                <a:ea typeface="+mn-ea"/>
              </a:rPr>
              <a:t>리스트 구성요소</a:t>
            </a:r>
            <a:endParaRPr lang="en-US" altLang="ko-KR" dirty="0">
              <a:solidFill>
                <a:schemeClr val="tx1">
                  <a:lumMod val="95000"/>
                  <a:lumOff val="5000"/>
                </a:schemeClr>
              </a:solidFill>
              <a:latin typeface="+mn-ea"/>
              <a:ea typeface="+mn-ea"/>
            </a:endParaRPr>
          </a:p>
          <a:p>
            <a:pPr lvl="2"/>
            <a:r>
              <a:rPr lang="en-US" altLang="ko-KR" dirty="0">
                <a:latin typeface="+mn-ea"/>
                <a:ea typeface="+mn-ea"/>
                <a:sym typeface="Wingdings"/>
              </a:rPr>
              <a:t>Role</a:t>
            </a:r>
          </a:p>
          <a:p>
            <a:pPr lvl="2"/>
            <a:r>
              <a:rPr lang="ko-KR" altLang="en-US" dirty="0">
                <a:solidFill>
                  <a:schemeClr val="tx1">
                    <a:lumMod val="95000"/>
                    <a:lumOff val="5000"/>
                  </a:schemeClr>
                </a:solidFill>
                <a:latin typeface="+mn-ea"/>
                <a:ea typeface="+mn-ea"/>
                <a:sym typeface="Wingdings"/>
              </a:rPr>
              <a:t>타입</a:t>
            </a:r>
            <a:endParaRPr lang="en-US" altLang="ko-KR" dirty="0">
              <a:solidFill>
                <a:schemeClr val="tx1">
                  <a:lumMod val="95000"/>
                  <a:lumOff val="5000"/>
                </a:schemeClr>
              </a:solidFill>
              <a:latin typeface="+mn-ea"/>
              <a:ea typeface="+mn-ea"/>
              <a:sym typeface="Wingdings"/>
            </a:endParaRPr>
          </a:p>
          <a:p>
            <a:pPr lvl="2"/>
            <a:r>
              <a:rPr lang="ko-KR" altLang="en-US" dirty="0">
                <a:solidFill>
                  <a:schemeClr val="tx1">
                    <a:lumMod val="95000"/>
                    <a:lumOff val="5000"/>
                  </a:schemeClr>
                </a:solidFill>
                <a:latin typeface="+mn-ea"/>
                <a:ea typeface="+mn-ea"/>
                <a:sym typeface="Wingdings"/>
              </a:rPr>
              <a:t>컬럼 이름 </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 길어질 경우 말줄임</a:t>
            </a:r>
            <a:endParaRPr lang="en-US" altLang="ko-KR" dirty="0">
              <a:solidFill>
                <a:schemeClr val="tx1">
                  <a:lumMod val="95000"/>
                  <a:lumOff val="5000"/>
                </a:schemeClr>
              </a:solidFill>
              <a:latin typeface="+mn-ea"/>
              <a:ea typeface="+mn-ea"/>
              <a:sym typeface="Wingdings"/>
            </a:endParaRPr>
          </a:p>
          <a:p>
            <a:pPr lvl="2"/>
            <a:r>
              <a:rPr lang="ko-KR" altLang="en-US" dirty="0">
                <a:solidFill>
                  <a:schemeClr val="tx1">
                    <a:lumMod val="95000"/>
                    <a:lumOff val="5000"/>
                  </a:schemeClr>
                </a:solidFill>
                <a:latin typeface="+mn-ea"/>
                <a:ea typeface="+mn-ea"/>
                <a:sym typeface="Wingdings"/>
              </a:rPr>
              <a:t>추천 필터 및 필수 필터 </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 추천필터 또는 필수필터로 설정된 경우</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 아이콘 및 순서 표시</a:t>
            </a:r>
            <a:endParaRPr lang="en-US" altLang="ko-KR" dirty="0">
              <a:solidFill>
                <a:schemeClr val="tx1">
                  <a:lumMod val="95000"/>
                  <a:lumOff val="5000"/>
                </a:schemeClr>
              </a:solidFill>
              <a:latin typeface="+mn-ea"/>
              <a:ea typeface="+mn-ea"/>
              <a:sym typeface="Wingdings"/>
            </a:endParaRPr>
          </a:p>
          <a:p>
            <a:pPr lvl="2"/>
            <a:r>
              <a:rPr lang="ko-KR" altLang="en-US" dirty="0">
                <a:solidFill>
                  <a:schemeClr val="tx1">
                    <a:lumMod val="95000"/>
                    <a:lumOff val="5000"/>
                  </a:schemeClr>
                </a:solidFill>
                <a:latin typeface="+mn-ea"/>
                <a:ea typeface="+mn-ea"/>
                <a:sym typeface="Wingdings"/>
              </a:rPr>
              <a:t>타임스탬프 </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 타임스탬프로 지정된 경우만 표시 </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단 </a:t>
            </a:r>
            <a:r>
              <a:rPr lang="en-US" altLang="ko-KR" dirty="0">
                <a:solidFill>
                  <a:schemeClr val="tx1">
                    <a:lumMod val="95000"/>
                    <a:lumOff val="5000"/>
                  </a:schemeClr>
                </a:solidFill>
                <a:latin typeface="+mn-ea"/>
                <a:ea typeface="+mn-ea"/>
                <a:sym typeface="Wingdings"/>
              </a:rPr>
              <a:t>1</a:t>
            </a:r>
            <a:r>
              <a:rPr lang="ko-KR" altLang="en-US" dirty="0">
                <a:solidFill>
                  <a:schemeClr val="tx1">
                    <a:lumMod val="95000"/>
                    <a:lumOff val="5000"/>
                  </a:schemeClr>
                </a:solidFill>
                <a:latin typeface="+mn-ea"/>
                <a:ea typeface="+mn-ea"/>
                <a:sym typeface="Wingdings"/>
              </a:rPr>
              <a:t>개만 있음</a:t>
            </a:r>
            <a:r>
              <a:rPr lang="en-US" altLang="ko-KR" dirty="0">
                <a:solidFill>
                  <a:schemeClr val="tx1">
                    <a:lumMod val="95000"/>
                    <a:lumOff val="5000"/>
                  </a:schemeClr>
                </a:solidFill>
                <a:latin typeface="+mn-ea"/>
                <a:ea typeface="+mn-ea"/>
                <a:sym typeface="Wingdings"/>
              </a:rPr>
              <a:t>)	</a:t>
            </a:r>
          </a:p>
          <a:p>
            <a:r>
              <a:rPr lang="ko-KR" altLang="en-US" dirty="0">
                <a:solidFill>
                  <a:schemeClr val="tx1">
                    <a:lumMod val="95000"/>
                    <a:lumOff val="5000"/>
                  </a:schemeClr>
                </a:solidFill>
                <a:latin typeface="+mn-ea"/>
                <a:ea typeface="+mn-ea"/>
                <a:sym typeface="Wingdings"/>
              </a:rPr>
              <a:t>컬럼 상세 정보</a:t>
            </a:r>
            <a:endParaRPr lang="en-US" altLang="ko-KR" dirty="0">
              <a:solidFill>
                <a:schemeClr val="tx1">
                  <a:lumMod val="95000"/>
                  <a:lumOff val="5000"/>
                </a:schemeClr>
              </a:solidFill>
              <a:latin typeface="+mn-ea"/>
              <a:ea typeface="+mn-ea"/>
              <a:sym typeface="Wingdings"/>
            </a:endParaRPr>
          </a:p>
          <a:p>
            <a:pPr lvl="1"/>
            <a:r>
              <a:rPr lang="ko-KR" altLang="en-US" dirty="0">
                <a:solidFill>
                  <a:schemeClr val="tx1">
                    <a:lumMod val="95000"/>
                    <a:lumOff val="5000"/>
                  </a:schemeClr>
                </a:solidFill>
                <a:latin typeface="+mn-ea"/>
                <a:ea typeface="+mn-ea"/>
                <a:sym typeface="Wingdings"/>
              </a:rPr>
              <a:t>통계 </a:t>
            </a:r>
            <a:r>
              <a:rPr lang="en-US" altLang="ko-KR" dirty="0">
                <a:solidFill>
                  <a:schemeClr val="tx1">
                    <a:lumMod val="95000"/>
                    <a:lumOff val="5000"/>
                  </a:schemeClr>
                </a:solidFill>
                <a:latin typeface="+mn-ea"/>
                <a:ea typeface="+mn-ea"/>
                <a:sym typeface="Wingdings"/>
              </a:rPr>
              <a:t>:</a:t>
            </a:r>
            <a:r>
              <a:rPr lang="ko-KR" altLang="en-US" dirty="0">
                <a:solidFill>
                  <a:schemeClr val="tx1">
                    <a:lumMod val="95000"/>
                    <a:lumOff val="5000"/>
                  </a:schemeClr>
                </a:solidFill>
                <a:latin typeface="+mn-ea"/>
                <a:ea typeface="+mn-ea"/>
                <a:sym typeface="Wingdings"/>
              </a:rPr>
              <a:t> 차트에서 확인할 수 있는 컬럼 디테일과 동일</a:t>
            </a:r>
            <a:endParaRPr lang="en-US" altLang="ko-KR" dirty="0">
              <a:solidFill>
                <a:schemeClr val="tx1">
                  <a:lumMod val="95000"/>
                  <a:lumOff val="5000"/>
                </a:schemeClr>
              </a:solidFill>
              <a:latin typeface="+mn-ea"/>
              <a:ea typeface="+mn-ea"/>
              <a:sym typeface="Wingdings"/>
            </a:endParaRPr>
          </a:p>
          <a:p>
            <a:pPr lvl="2"/>
            <a:r>
              <a:rPr lang="ko-KR" altLang="en-US" dirty="0">
                <a:solidFill>
                  <a:srgbClr val="00B0F0"/>
                </a:solidFill>
                <a:latin typeface="+mn-ea"/>
                <a:ea typeface="+mn-ea"/>
              </a:rPr>
              <a:t>☞</a:t>
            </a:r>
            <a:r>
              <a:rPr lang="mr-IN" altLang="ko-KR" dirty="0">
                <a:solidFill>
                  <a:srgbClr val="00B0F0"/>
                </a:solidFill>
                <a:latin typeface="+mn-ea"/>
                <a:ea typeface="+mn-ea"/>
                <a:sym typeface="Wingdings"/>
              </a:rPr>
              <a:t>[METATRON2.0]WF-C4-Chart-Detail</a:t>
            </a:r>
            <a:endParaRPr lang="en-US" altLang="ko-KR" dirty="0">
              <a:latin typeface="+mn-ea"/>
              <a:ea typeface="+mn-ea"/>
              <a:sym typeface="Wingdings"/>
            </a:endParaRPr>
          </a:p>
          <a:p>
            <a:r>
              <a:rPr lang="ko-KR" altLang="en-US" dirty="0">
                <a:latin typeface="+mn-ea"/>
                <a:ea typeface="+mn-ea"/>
                <a:sym typeface="Wingdings"/>
              </a:rPr>
              <a:t>컬럼명 </a:t>
            </a:r>
            <a:r>
              <a:rPr lang="en-US" altLang="ko-KR" dirty="0">
                <a:latin typeface="+mn-ea"/>
                <a:ea typeface="+mn-ea"/>
                <a:sym typeface="Wingdings"/>
              </a:rPr>
              <a:t>of</a:t>
            </a:r>
            <a:r>
              <a:rPr lang="ko-KR" altLang="en-US" dirty="0">
                <a:latin typeface="+mn-ea"/>
                <a:ea typeface="+mn-ea"/>
                <a:sym typeface="Wingdings"/>
              </a:rPr>
              <a:t> 데이터소스명</a:t>
            </a:r>
            <a:endParaRPr lang="en-US" altLang="ko-KR" dirty="0">
              <a:latin typeface="+mn-ea"/>
              <a:ea typeface="+mn-ea"/>
              <a:sym typeface="Wingdings"/>
            </a:endParaRPr>
          </a:p>
          <a:p>
            <a:pPr lvl="1"/>
            <a:r>
              <a:rPr lang="ko-KR" altLang="en-US" dirty="0">
                <a:latin typeface="+mn-ea"/>
                <a:ea typeface="+mn-ea"/>
                <a:sym typeface="Wingdings"/>
              </a:rPr>
              <a:t>물리명</a:t>
            </a:r>
            <a:r>
              <a:rPr lang="en-US" altLang="ko-KR" dirty="0">
                <a:latin typeface="+mn-ea"/>
                <a:ea typeface="+mn-ea"/>
                <a:sym typeface="Wingdings"/>
              </a:rPr>
              <a:t>,</a:t>
            </a:r>
            <a:r>
              <a:rPr lang="ko-KR" altLang="en-US" dirty="0">
                <a:latin typeface="+mn-ea"/>
                <a:ea typeface="+mn-ea"/>
                <a:sym typeface="Wingdings"/>
              </a:rPr>
              <a:t> 롤</a:t>
            </a:r>
            <a:r>
              <a:rPr lang="en-US" altLang="ko-KR" dirty="0">
                <a:latin typeface="+mn-ea"/>
                <a:ea typeface="+mn-ea"/>
                <a:sym typeface="Wingdings"/>
              </a:rPr>
              <a:t>,</a:t>
            </a:r>
            <a:r>
              <a:rPr lang="ko-KR" altLang="en-US" dirty="0">
                <a:latin typeface="+mn-ea"/>
                <a:ea typeface="+mn-ea"/>
                <a:sym typeface="Wingdings"/>
              </a:rPr>
              <a:t> 논리명</a:t>
            </a:r>
            <a:r>
              <a:rPr lang="en-US" altLang="ko-KR" dirty="0">
                <a:latin typeface="+mn-ea"/>
                <a:ea typeface="+mn-ea"/>
                <a:sym typeface="Wingdings"/>
              </a:rPr>
              <a:t>,</a:t>
            </a:r>
            <a:r>
              <a:rPr lang="ko-KR" altLang="en-US" dirty="0">
                <a:latin typeface="+mn-ea"/>
                <a:ea typeface="+mn-ea"/>
                <a:sym typeface="Wingdings"/>
              </a:rPr>
              <a:t> 논리타입</a:t>
            </a:r>
            <a:r>
              <a:rPr lang="en-US" altLang="ko-KR" dirty="0">
                <a:latin typeface="+mn-ea"/>
                <a:ea typeface="+mn-ea"/>
                <a:sym typeface="Wingdings"/>
              </a:rPr>
              <a:t>,</a:t>
            </a:r>
            <a:r>
              <a:rPr lang="ko-KR" altLang="en-US" dirty="0">
                <a:latin typeface="+mn-ea"/>
                <a:ea typeface="+mn-ea"/>
                <a:sym typeface="Wingdings"/>
              </a:rPr>
              <a:t> 코드테이블</a:t>
            </a:r>
            <a:r>
              <a:rPr lang="en-US" altLang="ko-KR" dirty="0">
                <a:latin typeface="+mn-ea"/>
                <a:ea typeface="+mn-ea"/>
                <a:sym typeface="Wingdings"/>
              </a:rPr>
              <a:t>,</a:t>
            </a:r>
            <a:r>
              <a:rPr lang="ko-KR" altLang="en-US" dirty="0">
                <a:latin typeface="+mn-ea"/>
                <a:ea typeface="+mn-ea"/>
                <a:sym typeface="Wingdings"/>
              </a:rPr>
              <a:t> </a:t>
            </a:r>
            <a:r>
              <a:rPr lang="en-US" altLang="ko-KR" dirty="0">
                <a:latin typeface="+mn-ea"/>
                <a:ea typeface="+mn-ea"/>
                <a:sym typeface="Wingdings"/>
              </a:rPr>
              <a:t>(</a:t>
            </a:r>
            <a:r>
              <a:rPr lang="ko-KR" altLang="en-US" dirty="0">
                <a:latin typeface="+mn-ea"/>
                <a:ea typeface="+mn-ea"/>
                <a:sym typeface="Wingdings"/>
              </a:rPr>
              <a:t>시간타입일 경우</a:t>
            </a:r>
            <a:r>
              <a:rPr lang="en-US" altLang="ko-KR" dirty="0">
                <a:latin typeface="+mn-ea"/>
                <a:ea typeface="+mn-ea"/>
                <a:sym typeface="Wingdings"/>
              </a:rPr>
              <a:t>)</a:t>
            </a:r>
            <a:r>
              <a:rPr lang="ko-KR" altLang="en-US" dirty="0">
                <a:latin typeface="+mn-ea"/>
                <a:ea typeface="+mn-ea"/>
                <a:sym typeface="Wingdings"/>
              </a:rPr>
              <a:t>포멧</a:t>
            </a:r>
            <a:r>
              <a:rPr lang="en-US" altLang="ko-KR" dirty="0">
                <a:latin typeface="+mn-ea"/>
                <a:ea typeface="+mn-ea"/>
                <a:sym typeface="Wingdings"/>
              </a:rPr>
              <a:t>,</a:t>
            </a:r>
            <a:r>
              <a:rPr lang="ko-KR" altLang="en-US" dirty="0">
                <a:latin typeface="+mn-ea"/>
                <a:ea typeface="+mn-ea"/>
                <a:sym typeface="Wingdings"/>
              </a:rPr>
              <a:t> 설명</a:t>
            </a:r>
            <a:endParaRPr lang="en-US" altLang="ko-KR" dirty="0">
              <a:latin typeface="+mn-ea"/>
              <a:ea typeface="+mn-ea"/>
              <a:sym typeface="Wingdings"/>
            </a:endParaRPr>
          </a:p>
        </p:txBody>
      </p:sp>
      <p:pic>
        <p:nvPicPr>
          <p:cNvPr id="16" name="그림 15"/>
          <p:cNvPicPr>
            <a:picLocks noChangeAspect="1"/>
          </p:cNvPicPr>
          <p:nvPr/>
        </p:nvPicPr>
        <p:blipFill rotWithShape="1">
          <a:blip r:embed="rId4">
            <a:extLst>
              <a:ext uri="{28A0092B-C50C-407E-A947-70E740481C1C}">
                <a14:useLocalDpi xmlns:a14="http://schemas.microsoft.com/office/drawing/2010/main" val="0"/>
              </a:ext>
            </a:extLst>
          </a:blip>
          <a:srcRect l="23037" t="8748" r="700" b="22533"/>
          <a:stretch/>
        </p:blipFill>
        <p:spPr>
          <a:xfrm>
            <a:off x="2744320" y="2849595"/>
            <a:ext cx="5507263" cy="4008405"/>
          </a:xfrm>
          <a:prstGeom prst="rect">
            <a:avLst/>
          </a:prstGeom>
        </p:spPr>
      </p:pic>
      <p:grpSp>
        <p:nvGrpSpPr>
          <p:cNvPr id="113" name="그룹 112"/>
          <p:cNvGrpSpPr/>
          <p:nvPr/>
        </p:nvGrpSpPr>
        <p:grpSpPr>
          <a:xfrm>
            <a:off x="8942336" y="1360109"/>
            <a:ext cx="139695" cy="137744"/>
            <a:chOff x="1978737" y="2323017"/>
            <a:chExt cx="98596" cy="97219"/>
          </a:xfrm>
        </p:grpSpPr>
        <p:pic>
          <p:nvPicPr>
            <p:cNvPr id="122" name="그림 121"/>
            <p:cNvPicPr>
              <a:picLocks noChangeAspect="1"/>
            </p:cNvPicPr>
            <p:nvPr/>
          </p:nvPicPr>
          <p:blipFill rotWithShape="1">
            <a:blip r:embed="rId5">
              <a:extLst>
                <a:ext uri="{28A0092B-C50C-407E-A947-70E740481C1C}">
                  <a14:useLocalDpi xmlns:a14="http://schemas.microsoft.com/office/drawing/2010/main" val="0"/>
                </a:ext>
              </a:extLst>
            </a:blip>
            <a:srcRect l="45308" t="87884" r="50004" b="5644"/>
            <a:stretch/>
          </p:blipFill>
          <p:spPr>
            <a:xfrm>
              <a:off x="1978737" y="2323017"/>
              <a:ext cx="76200" cy="95250"/>
            </a:xfrm>
            <a:prstGeom prst="rect">
              <a:avLst/>
            </a:prstGeom>
          </p:spPr>
        </p:pic>
        <p:sp>
          <p:nvSpPr>
            <p:cNvPr id="123" name="아래쪽 화살표[D] 122"/>
            <p:cNvSpPr/>
            <p:nvPr/>
          </p:nvSpPr>
          <p:spPr>
            <a:xfrm>
              <a:off x="2031614" y="2374517"/>
              <a:ext cx="45719" cy="45719"/>
            </a:xfrm>
            <a:prstGeom prst="downArrow">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prstClr val="black"/>
                </a:solidFill>
                <a:latin typeface="+mn-ea"/>
                <a:cs typeface="Nanum Gothic" charset="-127"/>
              </a:endParaRPr>
            </a:p>
          </p:txBody>
        </p:sp>
      </p:grpSp>
      <p:grpSp>
        <p:nvGrpSpPr>
          <p:cNvPr id="198" name="그룹 197"/>
          <p:cNvGrpSpPr/>
          <p:nvPr/>
        </p:nvGrpSpPr>
        <p:grpSpPr>
          <a:xfrm>
            <a:off x="889097" y="1321833"/>
            <a:ext cx="817662" cy="162382"/>
            <a:chOff x="6159228" y="1486476"/>
            <a:chExt cx="817662" cy="162382"/>
          </a:xfrm>
        </p:grpSpPr>
        <p:sp>
          <p:nvSpPr>
            <p:cNvPr id="199" name="모서리가 둥근 직사각형 114"/>
            <p:cNvSpPr/>
            <p:nvPr/>
          </p:nvSpPr>
          <p:spPr>
            <a:xfrm>
              <a:off x="6159228" y="1486478"/>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mn-ea"/>
                <a:cs typeface="Nanum Gothic" charset="-127"/>
              </a:endParaRPr>
            </a:p>
          </p:txBody>
        </p:sp>
        <p:grpSp>
          <p:nvGrpSpPr>
            <p:cNvPr id="200" name="그룹 199"/>
            <p:cNvGrpSpPr/>
            <p:nvPr/>
          </p:nvGrpSpPr>
          <p:grpSpPr>
            <a:xfrm>
              <a:off x="6313685" y="1516757"/>
              <a:ext cx="101238" cy="101238"/>
              <a:chOff x="5199443" y="1081903"/>
              <a:chExt cx="852062" cy="852063"/>
            </a:xfrm>
          </p:grpSpPr>
          <p:sp>
            <p:nvSpPr>
              <p:cNvPr id="203" name="모서리가 둥근 직사각형 202"/>
              <p:cNvSpPr/>
              <p:nvPr userDrawn="1"/>
            </p:nvSpPr>
            <p:spPr>
              <a:xfrm>
                <a:off x="5199443" y="1081903"/>
                <a:ext cx="852062" cy="852062"/>
              </a:xfrm>
              <a:prstGeom prst="roundRect">
                <a:avLst/>
              </a:prstGeom>
              <a:noFill/>
              <a:ln w="12700">
                <a:solidFill>
                  <a:srgbClr val="3D40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cxnSp>
            <p:nvCxnSpPr>
              <p:cNvPr id="204" name="직선 연결선[R] 203"/>
              <p:cNvCxnSpPr/>
              <p:nvPr userDrawn="1"/>
            </p:nvCxnSpPr>
            <p:spPr>
              <a:xfrm>
                <a:off x="5199443" y="1323124"/>
                <a:ext cx="852062" cy="0"/>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grpSp>
            <p:nvGrpSpPr>
              <p:cNvPr id="205" name="그룹 204"/>
              <p:cNvGrpSpPr/>
              <p:nvPr userDrawn="1"/>
            </p:nvGrpSpPr>
            <p:grpSpPr>
              <a:xfrm>
                <a:off x="5486400" y="1311600"/>
                <a:ext cx="325488" cy="622366"/>
                <a:chOff x="5486400" y="1379532"/>
                <a:chExt cx="325488" cy="554433"/>
              </a:xfrm>
            </p:grpSpPr>
            <p:cxnSp>
              <p:nvCxnSpPr>
                <p:cNvPr id="206" name="직선 연결선[R] 205"/>
                <p:cNvCxnSpPr/>
                <p:nvPr userDrawn="1"/>
              </p:nvCxnSpPr>
              <p:spPr>
                <a:xfrm>
                  <a:off x="5486400" y="1379532"/>
                  <a:ext cx="0" cy="554433"/>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cxnSp>
              <p:nvCxnSpPr>
                <p:cNvPr id="207" name="직선 연결선[R] 206"/>
                <p:cNvCxnSpPr/>
                <p:nvPr userDrawn="1"/>
              </p:nvCxnSpPr>
              <p:spPr>
                <a:xfrm>
                  <a:off x="5811888" y="1379532"/>
                  <a:ext cx="0" cy="554433"/>
                </a:xfrm>
                <a:prstGeom prst="line">
                  <a:avLst/>
                </a:prstGeom>
                <a:ln w="12700">
                  <a:solidFill>
                    <a:srgbClr val="3D4042"/>
                  </a:solidFill>
                </a:ln>
              </p:spPr>
              <p:style>
                <a:lnRef idx="1">
                  <a:schemeClr val="accent1"/>
                </a:lnRef>
                <a:fillRef idx="0">
                  <a:schemeClr val="accent1"/>
                </a:fillRef>
                <a:effectRef idx="0">
                  <a:schemeClr val="accent1"/>
                </a:effectRef>
                <a:fontRef idx="minor">
                  <a:schemeClr val="tx1"/>
                </a:fontRef>
              </p:style>
            </p:cxnSp>
          </p:grpSp>
        </p:grpSp>
        <p:sp>
          <p:nvSpPr>
            <p:cNvPr id="201" name="모서리가 둥근 직사각형 114"/>
            <p:cNvSpPr/>
            <p:nvPr/>
          </p:nvSpPr>
          <p:spPr>
            <a:xfrm rot="10800000">
              <a:off x="6568059" y="1486478"/>
              <a:ext cx="408831" cy="162380"/>
            </a:xfrm>
            <a:custGeom>
              <a:avLst/>
              <a:gdLst>
                <a:gd name="connsiteX0" fmla="*/ 0 w 494861"/>
                <a:gd name="connsiteY0" fmla="*/ 24830 h 186688"/>
                <a:gd name="connsiteX1" fmla="*/ 24830 w 494861"/>
                <a:gd name="connsiteY1" fmla="*/ 0 h 186688"/>
                <a:gd name="connsiteX2" fmla="*/ 470031 w 494861"/>
                <a:gd name="connsiteY2" fmla="*/ 0 h 186688"/>
                <a:gd name="connsiteX3" fmla="*/ 494861 w 494861"/>
                <a:gd name="connsiteY3" fmla="*/ 24830 h 186688"/>
                <a:gd name="connsiteX4" fmla="*/ 494861 w 494861"/>
                <a:gd name="connsiteY4" fmla="*/ 161858 h 186688"/>
                <a:gd name="connsiteX5" fmla="*/ 470031 w 494861"/>
                <a:gd name="connsiteY5" fmla="*/ 186688 h 186688"/>
                <a:gd name="connsiteX6" fmla="*/ 24830 w 494861"/>
                <a:gd name="connsiteY6" fmla="*/ 186688 h 186688"/>
                <a:gd name="connsiteX7" fmla="*/ 0 w 494861"/>
                <a:gd name="connsiteY7" fmla="*/ 161858 h 186688"/>
                <a:gd name="connsiteX8" fmla="*/ 0 w 494861"/>
                <a:gd name="connsiteY8" fmla="*/ 24830 h 186688"/>
                <a:gd name="connsiteX0" fmla="*/ 0 w 512698"/>
                <a:gd name="connsiteY0" fmla="*/ 24830 h 186688"/>
                <a:gd name="connsiteX1" fmla="*/ 24830 w 512698"/>
                <a:gd name="connsiteY1" fmla="*/ 0 h 186688"/>
                <a:gd name="connsiteX2" fmla="*/ 470031 w 512698"/>
                <a:gd name="connsiteY2" fmla="*/ 0 h 186688"/>
                <a:gd name="connsiteX3" fmla="*/ 494861 w 512698"/>
                <a:gd name="connsiteY3" fmla="*/ 161858 h 186688"/>
                <a:gd name="connsiteX4" fmla="*/ 470031 w 512698"/>
                <a:gd name="connsiteY4" fmla="*/ 186688 h 186688"/>
                <a:gd name="connsiteX5" fmla="*/ 24830 w 512698"/>
                <a:gd name="connsiteY5" fmla="*/ 186688 h 186688"/>
                <a:gd name="connsiteX6" fmla="*/ 0 w 512698"/>
                <a:gd name="connsiteY6" fmla="*/ 161858 h 186688"/>
                <a:gd name="connsiteX7" fmla="*/ 0 w 512698"/>
                <a:gd name="connsiteY7" fmla="*/ 24830 h 186688"/>
                <a:gd name="connsiteX0" fmla="*/ 0 w 525681"/>
                <a:gd name="connsiteY0" fmla="*/ 24830 h 186688"/>
                <a:gd name="connsiteX1" fmla="*/ 24830 w 525681"/>
                <a:gd name="connsiteY1" fmla="*/ 0 h 186688"/>
                <a:gd name="connsiteX2" fmla="*/ 470031 w 525681"/>
                <a:gd name="connsiteY2" fmla="*/ 0 h 186688"/>
                <a:gd name="connsiteX3" fmla="*/ 470031 w 525681"/>
                <a:gd name="connsiteY3" fmla="*/ 186688 h 186688"/>
                <a:gd name="connsiteX4" fmla="*/ 24830 w 525681"/>
                <a:gd name="connsiteY4" fmla="*/ 186688 h 186688"/>
                <a:gd name="connsiteX5" fmla="*/ 0 w 525681"/>
                <a:gd name="connsiteY5" fmla="*/ 161858 h 186688"/>
                <a:gd name="connsiteX6" fmla="*/ 0 w 525681"/>
                <a:gd name="connsiteY6" fmla="*/ 24830 h 186688"/>
                <a:gd name="connsiteX0" fmla="*/ 0 w 503008"/>
                <a:gd name="connsiteY0" fmla="*/ 24830 h 186688"/>
                <a:gd name="connsiteX1" fmla="*/ 24830 w 503008"/>
                <a:gd name="connsiteY1" fmla="*/ 0 h 186688"/>
                <a:gd name="connsiteX2" fmla="*/ 470031 w 503008"/>
                <a:gd name="connsiteY2" fmla="*/ 0 h 186688"/>
                <a:gd name="connsiteX3" fmla="*/ 470031 w 503008"/>
                <a:gd name="connsiteY3" fmla="*/ 186688 h 186688"/>
                <a:gd name="connsiteX4" fmla="*/ 24830 w 503008"/>
                <a:gd name="connsiteY4" fmla="*/ 186688 h 186688"/>
                <a:gd name="connsiteX5" fmla="*/ 0 w 503008"/>
                <a:gd name="connsiteY5" fmla="*/ 161858 h 186688"/>
                <a:gd name="connsiteX6" fmla="*/ 0 w 503008"/>
                <a:gd name="connsiteY6" fmla="*/ 24830 h 186688"/>
                <a:gd name="connsiteX0" fmla="*/ 0 w 470031"/>
                <a:gd name="connsiteY0" fmla="*/ 24830 h 186688"/>
                <a:gd name="connsiteX1" fmla="*/ 24830 w 470031"/>
                <a:gd name="connsiteY1" fmla="*/ 0 h 186688"/>
                <a:gd name="connsiteX2" fmla="*/ 470031 w 470031"/>
                <a:gd name="connsiteY2" fmla="*/ 0 h 186688"/>
                <a:gd name="connsiteX3" fmla="*/ 470031 w 470031"/>
                <a:gd name="connsiteY3" fmla="*/ 186688 h 186688"/>
                <a:gd name="connsiteX4" fmla="*/ 24830 w 470031"/>
                <a:gd name="connsiteY4" fmla="*/ 186688 h 186688"/>
                <a:gd name="connsiteX5" fmla="*/ 0 w 470031"/>
                <a:gd name="connsiteY5" fmla="*/ 161858 h 186688"/>
                <a:gd name="connsiteX6" fmla="*/ 0 w 470031"/>
                <a:gd name="connsiteY6" fmla="*/ 24830 h 18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0031" h="186688">
                  <a:moveTo>
                    <a:pt x="0" y="24830"/>
                  </a:moveTo>
                  <a:cubicBezTo>
                    <a:pt x="0" y="11117"/>
                    <a:pt x="11117" y="0"/>
                    <a:pt x="24830" y="0"/>
                  </a:cubicBezTo>
                  <a:lnTo>
                    <a:pt x="470031" y="0"/>
                  </a:lnTo>
                  <a:lnTo>
                    <a:pt x="470031" y="186688"/>
                  </a:lnTo>
                  <a:lnTo>
                    <a:pt x="24830" y="186688"/>
                  </a:lnTo>
                  <a:cubicBezTo>
                    <a:pt x="11117" y="186688"/>
                    <a:pt x="0" y="175571"/>
                    <a:pt x="0" y="161858"/>
                  </a:cubicBezTo>
                  <a:lnTo>
                    <a:pt x="0" y="2483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ko-KR" sz="600" b="1" dirty="0">
                <a:solidFill>
                  <a:schemeClr val="bg1"/>
                </a:solidFill>
                <a:latin typeface="+mn-ea"/>
                <a:cs typeface="Nanum Gothic" charset="-127"/>
              </a:endParaRPr>
            </a:p>
          </p:txBody>
        </p:sp>
        <p:pic>
          <p:nvPicPr>
            <p:cNvPr id="202" name="그림 201"/>
            <p:cNvPicPr>
              <a:picLocks noChangeAspect="1"/>
            </p:cNvPicPr>
            <p:nvPr/>
          </p:nvPicPr>
          <p:blipFill>
            <a:blip r:embed="rId6">
              <a:lum bright="70000" contrast="-70000"/>
              <a:extLst>
                <a:ext uri="{28A0092B-C50C-407E-A947-70E740481C1C}">
                  <a14:useLocalDpi xmlns:a14="http://schemas.microsoft.com/office/drawing/2010/main" val="0"/>
                </a:ext>
              </a:extLst>
            </a:blip>
            <a:stretch>
              <a:fillRect/>
            </a:stretch>
          </p:blipFill>
          <p:spPr>
            <a:xfrm>
              <a:off x="6713791" y="1486476"/>
              <a:ext cx="120794" cy="160123"/>
            </a:xfrm>
            <a:prstGeom prst="rect">
              <a:avLst/>
            </a:prstGeom>
          </p:spPr>
        </p:pic>
      </p:grpSp>
      <p:grpSp>
        <p:nvGrpSpPr>
          <p:cNvPr id="208" name="그룹 207"/>
          <p:cNvGrpSpPr/>
          <p:nvPr/>
        </p:nvGrpSpPr>
        <p:grpSpPr>
          <a:xfrm>
            <a:off x="1775326" y="1325568"/>
            <a:ext cx="1626810" cy="147142"/>
            <a:chOff x="901599" y="1411225"/>
            <a:chExt cx="2289169" cy="207051"/>
          </a:xfrm>
        </p:grpSpPr>
        <p:sp>
          <p:nvSpPr>
            <p:cNvPr id="209" name="제목 2"/>
            <p:cNvSpPr txBox="1">
              <a:spLocks/>
            </p:cNvSpPr>
            <p:nvPr/>
          </p:nvSpPr>
          <p:spPr bwMode="auto">
            <a:xfrm>
              <a:off x="975059" y="1411225"/>
              <a:ext cx="2215709" cy="198987"/>
            </a:xfrm>
            <a:prstGeom prst="rect">
              <a:avLst/>
            </a:prstGeom>
            <a:solidFill>
              <a:schemeClr val="bg1"/>
            </a:solidFill>
            <a:ln w="3175">
              <a:noFill/>
            </a:ln>
            <a:extLst/>
          </p:spPr>
          <p:txBody>
            <a:bodyPr lIns="108000" tIns="36000" rIns="0" bIns="3600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eaLnBrk="0" fontAlgn="base" hangingPunct="0">
                <a:spcBef>
                  <a:spcPct val="0"/>
                </a:spcBef>
                <a:spcAft>
                  <a:spcPct val="0"/>
                </a:spcAft>
                <a:buClr>
                  <a:srgbClr val="336699"/>
                </a:buClr>
              </a:pPr>
              <a:r>
                <a:rPr lang="en-US" altLang="ko-KR" sz="600" dirty="0">
                  <a:solidFill>
                    <a:schemeClr val="bg1">
                      <a:lumMod val="75000"/>
                    </a:schemeClr>
                  </a:solidFill>
                  <a:latin typeface="+mn-ea"/>
                  <a:ea typeface="+mn-ea"/>
                  <a:cs typeface="Nanum Gothic" charset="-127"/>
                </a:rPr>
                <a:t>Search by column name</a:t>
              </a:r>
            </a:p>
          </p:txBody>
        </p:sp>
        <p:pic>
          <p:nvPicPr>
            <p:cNvPr id="210" name="그림 20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926081" y="1465458"/>
              <a:ext cx="110796" cy="110796"/>
            </a:xfrm>
            <a:prstGeom prst="rect">
              <a:avLst/>
            </a:prstGeom>
          </p:spPr>
        </p:pic>
        <p:cxnSp>
          <p:nvCxnSpPr>
            <p:cNvPr id="211" name="직선 연결선[R] 210"/>
            <p:cNvCxnSpPr/>
            <p:nvPr/>
          </p:nvCxnSpPr>
          <p:spPr>
            <a:xfrm>
              <a:off x="901599" y="1618276"/>
              <a:ext cx="22891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86" name="모서리가 둥근 직사각형 85"/>
          <p:cNvSpPr/>
          <p:nvPr/>
        </p:nvSpPr>
        <p:spPr>
          <a:xfrm rot="5400000" flipV="1">
            <a:off x="8986106" y="1935329"/>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pic>
        <p:nvPicPr>
          <p:cNvPr id="88" name="그림 87"/>
          <p:cNvPicPr>
            <a:picLocks noChangeAspect="1"/>
          </p:cNvPicPr>
          <p:nvPr/>
        </p:nvPicPr>
        <p:blipFill rotWithShape="1">
          <a:blip r:embed="rId8">
            <a:extLst>
              <a:ext uri="{28A0092B-C50C-407E-A947-70E740481C1C}">
                <a14:useLocalDpi xmlns:a14="http://schemas.microsoft.com/office/drawing/2010/main" val="0"/>
              </a:ext>
            </a:extLst>
          </a:blip>
          <a:srcRect l="74589" t="54182" r="5610" b="15323"/>
          <a:stretch/>
        </p:blipFill>
        <p:spPr>
          <a:xfrm>
            <a:off x="889097" y="1757701"/>
            <a:ext cx="1706306" cy="1651327"/>
          </a:xfrm>
          <a:prstGeom prst="rect">
            <a:avLst/>
          </a:prstGeom>
        </p:spPr>
      </p:pic>
      <p:sp>
        <p:nvSpPr>
          <p:cNvPr id="92" name="직사각형 91"/>
          <p:cNvSpPr/>
          <p:nvPr/>
        </p:nvSpPr>
        <p:spPr>
          <a:xfrm>
            <a:off x="3806875" y="1306955"/>
            <a:ext cx="1454812" cy="184666"/>
          </a:xfrm>
          <a:prstGeom prst="rect">
            <a:avLst/>
          </a:prstGeom>
        </p:spPr>
        <p:txBody>
          <a:bodyPr wrap="square">
            <a:spAutoFit/>
          </a:bodyPr>
          <a:lstStyle/>
          <a:p>
            <a:r>
              <a:rPr lang="en-US" altLang="ko-KR" sz="600" dirty="0">
                <a:solidFill>
                  <a:schemeClr val="tx1">
                    <a:lumMod val="75000"/>
                    <a:lumOff val="25000"/>
                  </a:schemeClr>
                </a:solidFill>
                <a:latin typeface="+mn-ea"/>
                <a:cs typeface="Nanum Gothic" charset="-127"/>
              </a:rPr>
              <a:t>⦿ All   ◎ Dimension    ◎ Measure</a:t>
            </a:r>
            <a:endParaRPr lang="ko-KR" altLang="en-US" sz="600" dirty="0">
              <a:solidFill>
                <a:schemeClr val="tx1">
                  <a:lumMod val="75000"/>
                  <a:lumOff val="25000"/>
                </a:schemeClr>
              </a:solidFill>
              <a:latin typeface="+mn-ea"/>
            </a:endParaRPr>
          </a:p>
        </p:txBody>
      </p:sp>
      <p:sp>
        <p:nvSpPr>
          <p:cNvPr id="93" name="모서리가 둥근 직사각형 92"/>
          <p:cNvSpPr/>
          <p:nvPr/>
        </p:nvSpPr>
        <p:spPr>
          <a:xfrm>
            <a:off x="3487277" y="1302309"/>
            <a:ext cx="482291"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en-US" altLang="ko-KR" sz="600" dirty="0">
                <a:solidFill>
                  <a:prstClr val="white">
                    <a:lumMod val="50000"/>
                  </a:prstClr>
                </a:solidFill>
                <a:latin typeface="+mn-ea"/>
                <a:cs typeface="Nanum Gothic" charset="-127"/>
              </a:rPr>
              <a:t>Role</a:t>
            </a:r>
            <a:endParaRPr kumimoji="1" lang="en-US" altLang="ko-KR" sz="600" dirty="0">
              <a:solidFill>
                <a:prstClr val="white">
                  <a:lumMod val="50000"/>
                </a:prstClr>
              </a:solidFill>
              <a:latin typeface="+mn-ea"/>
              <a:cs typeface="Nanum Gothic" charset="-127"/>
            </a:endParaRPr>
          </a:p>
        </p:txBody>
      </p:sp>
      <p:sp>
        <p:nvSpPr>
          <p:cNvPr id="96" name="직사각형 95"/>
          <p:cNvSpPr/>
          <p:nvPr/>
        </p:nvSpPr>
        <p:spPr>
          <a:xfrm>
            <a:off x="6109774" y="1309121"/>
            <a:ext cx="1007880" cy="165954"/>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ko-KR" sz="600" u="sng" dirty="0">
                <a:solidFill>
                  <a:schemeClr val="tx1">
                    <a:lumMod val="75000"/>
                    <a:lumOff val="25000"/>
                  </a:schemeClr>
                </a:solidFill>
                <a:latin typeface="+mn-ea"/>
                <a:cs typeface="Nanum Gothic" charset="-127"/>
              </a:rPr>
              <a:t>100</a:t>
            </a:r>
            <a:r>
              <a:rPr lang="ko-KR" altLang="en-US" sz="600" u="sng" dirty="0">
                <a:solidFill>
                  <a:schemeClr val="tx1">
                    <a:lumMod val="75000"/>
                    <a:lumOff val="25000"/>
                  </a:schemeClr>
                </a:solidFill>
                <a:latin typeface="+mn-ea"/>
                <a:cs typeface="Nanum Gothic" charset="-127"/>
              </a:rPr>
              <a:t>  </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2,300</a:t>
            </a:r>
            <a:r>
              <a:rPr lang="ko-KR" altLang="en-US" sz="600" dirty="0">
                <a:solidFill>
                  <a:schemeClr val="tx1">
                    <a:lumMod val="75000"/>
                    <a:lumOff val="25000"/>
                  </a:schemeClr>
                </a:solidFill>
                <a:latin typeface="+mn-ea"/>
                <a:cs typeface="Nanum Gothic" charset="-127"/>
              </a:rPr>
              <a:t> </a:t>
            </a:r>
            <a:r>
              <a:rPr lang="en-US" altLang="ko-KR" sz="600" dirty="0">
                <a:solidFill>
                  <a:schemeClr val="tx1">
                    <a:lumMod val="75000"/>
                    <a:lumOff val="25000"/>
                  </a:schemeClr>
                </a:solidFill>
                <a:latin typeface="+mn-ea"/>
                <a:cs typeface="Nanum Gothic" charset="-127"/>
              </a:rPr>
              <a:t>Rows</a:t>
            </a:r>
            <a:endParaRPr lang="ko-KR" altLang="en-US" sz="600" dirty="0">
              <a:solidFill>
                <a:schemeClr val="tx1"/>
              </a:solidFill>
              <a:latin typeface="+mn-ea"/>
              <a:cs typeface="Nanum Gothic" charset="-127"/>
            </a:endParaRPr>
          </a:p>
        </p:txBody>
      </p:sp>
      <p:pic>
        <p:nvPicPr>
          <p:cNvPr id="97" name="그림 9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44762" y="1341146"/>
            <a:ext cx="122145" cy="122145"/>
          </a:xfrm>
          <a:prstGeom prst="rect">
            <a:avLst/>
          </a:prstGeom>
        </p:spPr>
      </p:pic>
      <p:grpSp>
        <p:nvGrpSpPr>
          <p:cNvPr id="38" name="그룹 37"/>
          <p:cNvGrpSpPr/>
          <p:nvPr/>
        </p:nvGrpSpPr>
        <p:grpSpPr>
          <a:xfrm>
            <a:off x="2312709" y="1778210"/>
            <a:ext cx="220327" cy="111850"/>
            <a:chOff x="7668847" y="2337840"/>
            <a:chExt cx="220327" cy="111850"/>
          </a:xfrm>
        </p:grpSpPr>
        <p:sp>
          <p:nvSpPr>
            <p:cNvPr id="39" name="모서리가 둥근 직사각형 38"/>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2</a:t>
              </a:r>
              <a:endParaRPr lang="ko-KR" altLang="en-US" sz="400" b="1" dirty="0">
                <a:solidFill>
                  <a:schemeClr val="tx1"/>
                </a:solidFill>
                <a:latin typeface="+mn-ea"/>
                <a:cs typeface="Nanum Gothic" charset="-127"/>
              </a:endParaRPr>
            </a:p>
          </p:txBody>
        </p:sp>
        <p:pic>
          <p:nvPicPr>
            <p:cNvPr id="40" name="그림 39"/>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1" name="그룹 40"/>
          <p:cNvGrpSpPr/>
          <p:nvPr/>
        </p:nvGrpSpPr>
        <p:grpSpPr>
          <a:xfrm>
            <a:off x="2312709" y="1968917"/>
            <a:ext cx="220327" cy="111850"/>
            <a:chOff x="7668847" y="2337840"/>
            <a:chExt cx="220327" cy="111850"/>
          </a:xfrm>
        </p:grpSpPr>
        <p:sp>
          <p:nvSpPr>
            <p:cNvPr id="42" name="모서리가 둥근 직사각형 41"/>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1</a:t>
              </a:r>
              <a:endParaRPr lang="ko-KR" altLang="en-US" sz="400" b="1" dirty="0">
                <a:solidFill>
                  <a:schemeClr val="tx1"/>
                </a:solidFill>
                <a:latin typeface="+mn-ea"/>
                <a:cs typeface="Nanum Gothic" charset="-127"/>
              </a:endParaRPr>
            </a:p>
          </p:txBody>
        </p:sp>
        <p:pic>
          <p:nvPicPr>
            <p:cNvPr id="43" name="그림 42"/>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4" name="그룹 43"/>
          <p:cNvGrpSpPr/>
          <p:nvPr/>
        </p:nvGrpSpPr>
        <p:grpSpPr>
          <a:xfrm>
            <a:off x="2312709" y="2274065"/>
            <a:ext cx="220327" cy="111850"/>
            <a:chOff x="7668847" y="2337840"/>
            <a:chExt cx="220327" cy="111850"/>
          </a:xfrm>
        </p:grpSpPr>
        <p:sp>
          <p:nvSpPr>
            <p:cNvPr id="45" name="모서리가 둥근 직사각형 44"/>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3</a:t>
              </a:r>
              <a:endParaRPr lang="ko-KR" altLang="en-US" sz="400" b="1" dirty="0">
                <a:solidFill>
                  <a:schemeClr val="tx1"/>
                </a:solidFill>
                <a:latin typeface="+mn-ea"/>
                <a:cs typeface="Nanum Gothic" charset="-127"/>
              </a:endParaRPr>
            </a:p>
          </p:txBody>
        </p:sp>
        <p:pic>
          <p:nvPicPr>
            <p:cNvPr id="46" name="그림 45"/>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47" name="그룹 46"/>
          <p:cNvGrpSpPr/>
          <p:nvPr/>
        </p:nvGrpSpPr>
        <p:grpSpPr>
          <a:xfrm>
            <a:off x="2312709" y="2464380"/>
            <a:ext cx="220327" cy="111850"/>
            <a:chOff x="7668847" y="2337840"/>
            <a:chExt cx="220327" cy="111850"/>
          </a:xfrm>
        </p:grpSpPr>
        <p:sp>
          <p:nvSpPr>
            <p:cNvPr id="48" name="모서리가 둥근 직사각형 47"/>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49" name="그림 48"/>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grpSp>
        <p:nvGrpSpPr>
          <p:cNvPr id="50" name="그룹 49"/>
          <p:cNvGrpSpPr/>
          <p:nvPr/>
        </p:nvGrpSpPr>
        <p:grpSpPr>
          <a:xfrm>
            <a:off x="2312709" y="3297178"/>
            <a:ext cx="220327" cy="111850"/>
            <a:chOff x="4453428" y="4460160"/>
            <a:chExt cx="220327" cy="111850"/>
          </a:xfrm>
        </p:grpSpPr>
        <p:sp>
          <p:nvSpPr>
            <p:cNvPr id="51" name="모서리가 둥근 직사각형 50"/>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52" name="그림 5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cxnSp>
        <p:nvCxnSpPr>
          <p:cNvPr id="3" name="직선 연결선[R] 2"/>
          <p:cNvCxnSpPr/>
          <p:nvPr/>
        </p:nvCxnSpPr>
        <p:spPr>
          <a:xfrm>
            <a:off x="765664" y="1509247"/>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직선 연결선[R] 4"/>
          <p:cNvCxnSpPr/>
          <p:nvPr/>
        </p:nvCxnSpPr>
        <p:spPr>
          <a:xfrm>
            <a:off x="2640018" y="1503107"/>
            <a:ext cx="0" cy="478143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61114" y="891727"/>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mn-ea"/>
                <a:cs typeface="Nanum Gothic" charset="-127"/>
              </a:rPr>
              <a:t>[0</a:t>
            </a:r>
            <a:r>
              <a:rPr lang="en-US" altLang="ko-KR" sz="500" b="1" dirty="0">
                <a:solidFill>
                  <a:schemeClr val="bg1"/>
                </a:solidFill>
                <a:latin typeface="+mn-ea"/>
                <a:cs typeface="Nanum Gothic" charset="-127"/>
              </a:rPr>
              <a:t>62.2</a:t>
            </a:r>
            <a:r>
              <a:rPr lang="mr-IN" altLang="ko-KR" sz="500" b="1" dirty="0">
                <a:solidFill>
                  <a:schemeClr val="bg1"/>
                </a:solidFill>
                <a:latin typeface="+mn-ea"/>
                <a:cs typeface="Nanum Gothic" charset="-127"/>
              </a:rPr>
              <a:t>]</a:t>
            </a:r>
            <a:endParaRPr lang="ko-KR" altLang="en-US" sz="500" b="1" dirty="0">
              <a:solidFill>
                <a:schemeClr val="bg1"/>
              </a:solidFill>
              <a:latin typeface="+mn-ea"/>
              <a:cs typeface="Nanum Gothic" charset="-127"/>
            </a:endParaRPr>
          </a:p>
        </p:txBody>
      </p:sp>
      <p:sp>
        <p:nvSpPr>
          <p:cNvPr id="57" name="Username Box"/>
          <p:cNvSpPr>
            <a:spLocks/>
          </p:cNvSpPr>
          <p:nvPr>
            <p:custDataLst>
              <p:tags r:id="rId1"/>
            </p:custDataLst>
          </p:nvPr>
        </p:nvSpPr>
        <p:spPr bwMode="auto">
          <a:xfrm>
            <a:off x="2744319" y="2826069"/>
            <a:ext cx="6520244" cy="4031932"/>
          </a:xfrm>
          <a:prstGeom prst="rect">
            <a:avLst/>
          </a:prstGeom>
          <a:solidFill>
            <a:schemeClr val="bg1">
              <a:alpha val="56000"/>
            </a:schemeClr>
          </a:solidFill>
          <a:ln w="6350" cap="flat" cmpd="sng" algn="ctr">
            <a:solidFill>
              <a:srgbClr val="7030A0"/>
            </a:solidFill>
            <a:prstDash val="dash"/>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ko-KR" altLang="en-US" sz="600" dirty="0">
              <a:solidFill>
                <a:schemeClr val="bg1"/>
              </a:solidFill>
              <a:latin typeface="+mn-ea"/>
              <a:cs typeface="Nanum Gothic" charset="-127"/>
            </a:endParaRPr>
          </a:p>
        </p:txBody>
      </p:sp>
      <p:sp>
        <p:nvSpPr>
          <p:cNvPr id="58" name="직사각형 57"/>
          <p:cNvSpPr/>
          <p:nvPr/>
        </p:nvSpPr>
        <p:spPr>
          <a:xfrm>
            <a:off x="8055904" y="2836575"/>
            <a:ext cx="1207427" cy="202831"/>
          </a:xfrm>
          <a:prstGeom prst="rect">
            <a:avLst/>
          </a:prstGeom>
          <a:solidFill>
            <a:srgbClr val="7030A0"/>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latinLnBrk="0" hangingPunct="0">
              <a:spcBef>
                <a:spcPct val="0"/>
              </a:spcBef>
              <a:spcAft>
                <a:spcPct val="0"/>
              </a:spcAft>
            </a:pPr>
            <a:r>
              <a:rPr kumimoji="1" lang="en-US" altLang="ko-KR" sz="600" dirty="0">
                <a:solidFill>
                  <a:schemeClr val="bg1"/>
                </a:solidFill>
                <a:latin typeface="+mn-ea"/>
                <a:cs typeface="Nanum Gothic" charset="-127"/>
              </a:rPr>
              <a:t>Chart&gt;Column detail</a:t>
            </a:r>
            <a:r>
              <a:rPr kumimoji="1" lang="ko-KR" altLang="en-US" sz="600" dirty="0">
                <a:solidFill>
                  <a:schemeClr val="bg1"/>
                </a:solidFill>
                <a:latin typeface="+mn-ea"/>
                <a:cs typeface="Nanum Gothic" charset="-127"/>
              </a:rPr>
              <a:t> 참고</a:t>
            </a:r>
          </a:p>
        </p:txBody>
      </p:sp>
      <p:sp>
        <p:nvSpPr>
          <p:cNvPr id="59" name="타원 58"/>
          <p:cNvSpPr/>
          <p:nvPr/>
        </p:nvSpPr>
        <p:spPr>
          <a:xfrm>
            <a:off x="666395" y="1543748"/>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1</a:t>
            </a:r>
            <a:endParaRPr lang="ko-KR" altLang="en-US" sz="700" b="1" dirty="0">
              <a:solidFill>
                <a:schemeClr val="bg1"/>
              </a:solidFill>
              <a:latin typeface="+mn-ea"/>
              <a:cs typeface="Nanum Gothic" charset="-127"/>
            </a:endParaRPr>
          </a:p>
        </p:txBody>
      </p:sp>
      <p:sp>
        <p:nvSpPr>
          <p:cNvPr id="60" name="타원 59"/>
          <p:cNvSpPr/>
          <p:nvPr/>
        </p:nvSpPr>
        <p:spPr>
          <a:xfrm>
            <a:off x="2698256" y="282192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3</a:t>
            </a:r>
            <a:endParaRPr lang="ko-KR" altLang="en-US" sz="700" b="1" dirty="0">
              <a:solidFill>
                <a:schemeClr val="bg1"/>
              </a:solidFill>
              <a:latin typeface="+mn-ea"/>
              <a:cs typeface="Nanum Gothic" charset="-127"/>
            </a:endParaRPr>
          </a:p>
        </p:txBody>
      </p:sp>
      <p:grpSp>
        <p:nvGrpSpPr>
          <p:cNvPr id="63" name="그룹 62"/>
          <p:cNvGrpSpPr/>
          <p:nvPr/>
        </p:nvGrpSpPr>
        <p:grpSpPr>
          <a:xfrm>
            <a:off x="10067717" y="4075515"/>
            <a:ext cx="220327" cy="111850"/>
            <a:chOff x="4453428" y="4460160"/>
            <a:chExt cx="220327" cy="111850"/>
          </a:xfrm>
        </p:grpSpPr>
        <p:sp>
          <p:nvSpPr>
            <p:cNvPr id="64" name="모서리가 둥근 직사각형 63"/>
            <p:cNvSpPr/>
            <p:nvPr/>
          </p:nvSpPr>
          <p:spPr>
            <a:xfrm>
              <a:off x="4453428" y="446016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ko-KR" altLang="en-US" sz="400" b="1" dirty="0">
                <a:solidFill>
                  <a:schemeClr val="tx1"/>
                </a:solidFill>
                <a:latin typeface="+mn-ea"/>
                <a:cs typeface="Nanum Gothic" charset="-127"/>
              </a:endParaRPr>
            </a:p>
          </p:txBody>
        </p:sp>
        <p:pic>
          <p:nvPicPr>
            <p:cNvPr id="65" name="그림 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520700" y="4475567"/>
              <a:ext cx="85782" cy="85782"/>
            </a:xfrm>
            <a:prstGeom prst="rect">
              <a:avLst/>
            </a:prstGeom>
          </p:spPr>
        </p:pic>
      </p:grpSp>
      <p:grpSp>
        <p:nvGrpSpPr>
          <p:cNvPr id="66" name="그룹 65"/>
          <p:cNvGrpSpPr/>
          <p:nvPr/>
        </p:nvGrpSpPr>
        <p:grpSpPr>
          <a:xfrm>
            <a:off x="10067716" y="3829216"/>
            <a:ext cx="220327" cy="111850"/>
            <a:chOff x="7668847" y="2337840"/>
            <a:chExt cx="220327" cy="111850"/>
          </a:xfrm>
        </p:grpSpPr>
        <p:sp>
          <p:nvSpPr>
            <p:cNvPr id="67" name="모서리가 둥근 직사각형 66"/>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4</a:t>
              </a:r>
              <a:endParaRPr lang="ko-KR" altLang="en-US" sz="400" b="1" dirty="0">
                <a:solidFill>
                  <a:schemeClr val="tx1"/>
                </a:solidFill>
                <a:latin typeface="+mn-ea"/>
                <a:cs typeface="Nanum Gothic" charset="-127"/>
              </a:endParaRPr>
            </a:p>
          </p:txBody>
        </p:sp>
        <p:pic>
          <p:nvPicPr>
            <p:cNvPr id="68" name="그림 67"/>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pic>
        <p:nvPicPr>
          <p:cNvPr id="70" name="그림 69"/>
          <p:cNvPicPr>
            <a:picLocks noChangeAspect="1"/>
          </p:cNvPicPr>
          <p:nvPr/>
        </p:nvPicPr>
        <p:blipFill rotWithShape="1">
          <a:blip r:embed="rId12">
            <a:extLst>
              <a:ext uri="{28A0092B-C50C-407E-A947-70E740481C1C}">
                <a14:useLocalDpi xmlns:a14="http://schemas.microsoft.com/office/drawing/2010/main" val="0"/>
              </a:ext>
            </a:extLst>
          </a:blip>
          <a:srcRect l="21930"/>
          <a:stretch/>
        </p:blipFill>
        <p:spPr>
          <a:xfrm>
            <a:off x="9951502" y="3833897"/>
            <a:ext cx="77702" cy="99530"/>
          </a:xfrm>
          <a:prstGeom prst="rect">
            <a:avLst/>
          </a:prstGeom>
          <a:solidFill>
            <a:schemeClr val="bg1"/>
          </a:solidFill>
        </p:spPr>
      </p:pic>
      <p:pic>
        <p:nvPicPr>
          <p:cNvPr id="69" name="그림 6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156949" y="1349062"/>
            <a:ext cx="149191" cy="149191"/>
          </a:xfrm>
          <a:prstGeom prst="rect">
            <a:avLst/>
          </a:prstGeom>
        </p:spPr>
      </p:pic>
      <p:grpSp>
        <p:nvGrpSpPr>
          <p:cNvPr id="73" name="그룹 72"/>
          <p:cNvGrpSpPr/>
          <p:nvPr/>
        </p:nvGrpSpPr>
        <p:grpSpPr>
          <a:xfrm>
            <a:off x="5101449" y="1287042"/>
            <a:ext cx="1129822" cy="241639"/>
            <a:chOff x="2343114" y="1390878"/>
            <a:chExt cx="1129822" cy="241639"/>
          </a:xfrm>
        </p:grpSpPr>
        <p:sp>
          <p:nvSpPr>
            <p:cNvPr id="74" name="모서리가 둥근 직사각형 73"/>
            <p:cNvSpPr/>
            <p:nvPr/>
          </p:nvSpPr>
          <p:spPr>
            <a:xfrm>
              <a:off x="2343114" y="1390878"/>
              <a:ext cx="1129822" cy="241639"/>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t" anchorCtr="0"/>
            <a:lstStyle/>
            <a:p>
              <a:pPr eaLnBrk="0" fontAlgn="base" latinLnBrk="0" hangingPunct="0">
                <a:lnSpc>
                  <a:spcPct val="200000"/>
                </a:lnSpc>
                <a:spcBef>
                  <a:spcPct val="0"/>
                </a:spcBef>
                <a:spcAft>
                  <a:spcPct val="0"/>
                </a:spcAft>
              </a:pPr>
              <a:r>
                <a:rPr kumimoji="1" lang="en-US" altLang="ko-KR" sz="600" dirty="0">
                  <a:solidFill>
                    <a:prstClr val="white">
                      <a:lumMod val="50000"/>
                    </a:prstClr>
                  </a:solidFill>
                  <a:latin typeface="+mn-ea"/>
                </a:rPr>
                <a:t>Column type</a:t>
              </a:r>
            </a:p>
          </p:txBody>
        </p:sp>
        <p:sp>
          <p:nvSpPr>
            <p:cNvPr id="75" name="직사각형 74"/>
            <p:cNvSpPr/>
            <p:nvPr/>
          </p:nvSpPr>
          <p:spPr>
            <a:xfrm>
              <a:off x="2928403" y="1452898"/>
              <a:ext cx="477196" cy="100487"/>
            </a:xfrm>
            <a:prstGeom prst="rect">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latinLnBrk="0" hangingPunct="0">
                <a:spcBef>
                  <a:spcPct val="0"/>
                </a:spcBef>
                <a:spcAft>
                  <a:spcPct val="0"/>
                </a:spcAft>
              </a:pPr>
              <a:r>
                <a:rPr kumimoji="1" lang="en-US" altLang="ko-KR" sz="600" dirty="0">
                  <a:solidFill>
                    <a:prstClr val="black">
                      <a:lumMod val="75000"/>
                      <a:lumOff val="25000"/>
                    </a:prstClr>
                  </a:solidFill>
                  <a:latin typeface="+mn-ea"/>
                </a:rPr>
                <a:t>All</a:t>
              </a:r>
              <a:r>
                <a:rPr kumimoji="1" lang="ko-KR" altLang="en-US" sz="600" dirty="0">
                  <a:solidFill>
                    <a:prstClr val="black">
                      <a:lumMod val="75000"/>
                      <a:lumOff val="25000"/>
                    </a:prstClr>
                  </a:solidFill>
                  <a:latin typeface="+mn-ea"/>
                </a:rPr>
                <a:t>    ▼</a:t>
              </a:r>
            </a:p>
          </p:txBody>
        </p:sp>
      </p:grpSp>
      <p:sp>
        <p:nvSpPr>
          <p:cNvPr id="72" name="제목 2"/>
          <p:cNvSpPr txBox="1">
            <a:spLocks/>
          </p:cNvSpPr>
          <p:nvPr/>
        </p:nvSpPr>
        <p:spPr bwMode="auto">
          <a:xfrm>
            <a:off x="797511" y="1518347"/>
            <a:ext cx="1133712" cy="22806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err="1">
                <a:latin typeface="+mn-ea"/>
                <a:ea typeface="+mn-ea"/>
                <a:cs typeface="Nanum Gothic" charset="-127"/>
              </a:rPr>
              <a:t>Datasource</a:t>
            </a:r>
            <a:r>
              <a:rPr lang="en-US" altLang="ko-KR" sz="600" b="1" dirty="0">
                <a:latin typeface="+mn-ea"/>
                <a:ea typeface="+mn-ea"/>
                <a:cs typeface="Nanum Gothic" charset="-127"/>
              </a:rPr>
              <a:t> name</a:t>
            </a:r>
          </a:p>
        </p:txBody>
      </p:sp>
      <p:sp>
        <p:nvSpPr>
          <p:cNvPr id="76" name="모서리가 둥근 직사각형 127"/>
          <p:cNvSpPr/>
          <p:nvPr/>
        </p:nvSpPr>
        <p:spPr>
          <a:xfrm>
            <a:off x="1578334" y="1575878"/>
            <a:ext cx="216780" cy="111375"/>
          </a:xfrm>
          <a:prstGeom prst="roundRect">
            <a:avLst>
              <a:gd name="adj" fmla="val 18668"/>
            </a:avLst>
          </a:prstGeom>
          <a:solidFill>
            <a:schemeClr val="tx1">
              <a:lumMod val="75000"/>
              <a:lumOff val="2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dirty="0">
                <a:solidFill>
                  <a:prstClr val="white"/>
                </a:solidFill>
                <a:latin typeface="+mn-ea"/>
                <a:cs typeface="Nanum Gothic" charset="-127"/>
              </a:rPr>
              <a:t>Master</a:t>
            </a:r>
            <a:endParaRPr lang="ko-KR" altLang="en-US" sz="400" dirty="0">
              <a:solidFill>
                <a:prstClr val="white"/>
              </a:solidFill>
              <a:latin typeface="+mn-ea"/>
              <a:cs typeface="Nanum Gothic" charset="-127"/>
            </a:endParaRPr>
          </a:p>
        </p:txBody>
      </p:sp>
      <p:sp>
        <p:nvSpPr>
          <p:cNvPr id="77" name="제목 2"/>
          <p:cNvSpPr txBox="1">
            <a:spLocks/>
          </p:cNvSpPr>
          <p:nvPr/>
        </p:nvSpPr>
        <p:spPr bwMode="auto">
          <a:xfrm>
            <a:off x="-1928258" y="3429415"/>
            <a:ext cx="1735525" cy="22806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err="1">
                <a:latin typeface="+mn-ea"/>
                <a:ea typeface="+mn-ea"/>
                <a:cs typeface="Nanum Gothic" charset="-127"/>
              </a:rPr>
              <a:t>Datasource</a:t>
            </a:r>
            <a:r>
              <a:rPr lang="en-US" altLang="ko-KR" sz="600" b="1" dirty="0">
                <a:latin typeface="+mn-ea"/>
                <a:ea typeface="+mn-ea"/>
                <a:cs typeface="Nanum Gothic" charset="-127"/>
              </a:rPr>
              <a:t> name 01</a:t>
            </a:r>
          </a:p>
        </p:txBody>
      </p:sp>
      <p:pic>
        <p:nvPicPr>
          <p:cNvPr id="78" name="그림 77"/>
          <p:cNvPicPr>
            <a:picLocks noChangeAspect="1"/>
          </p:cNvPicPr>
          <p:nvPr/>
        </p:nvPicPr>
        <p:blipFill rotWithShape="1">
          <a:blip r:embed="rId8">
            <a:extLst>
              <a:ext uri="{28A0092B-C50C-407E-A947-70E740481C1C}">
                <a14:useLocalDpi xmlns:a14="http://schemas.microsoft.com/office/drawing/2010/main" val="0"/>
              </a:ext>
            </a:extLst>
          </a:blip>
          <a:srcRect l="74589" t="54182" r="5610" b="15323"/>
          <a:stretch/>
        </p:blipFill>
        <p:spPr>
          <a:xfrm>
            <a:off x="-1836671" y="3657481"/>
            <a:ext cx="1706306" cy="1651327"/>
          </a:xfrm>
          <a:prstGeom prst="rect">
            <a:avLst/>
          </a:prstGeom>
        </p:spPr>
      </p:pic>
      <p:grpSp>
        <p:nvGrpSpPr>
          <p:cNvPr id="79" name="그룹 78"/>
          <p:cNvGrpSpPr/>
          <p:nvPr/>
        </p:nvGrpSpPr>
        <p:grpSpPr>
          <a:xfrm>
            <a:off x="-413059" y="4187365"/>
            <a:ext cx="220327" cy="111850"/>
            <a:chOff x="7668847" y="2337840"/>
            <a:chExt cx="220327" cy="111850"/>
          </a:xfrm>
        </p:grpSpPr>
        <p:sp>
          <p:nvSpPr>
            <p:cNvPr id="80" name="모서리가 둥근 직사각형 79"/>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5</a:t>
              </a:r>
              <a:endParaRPr lang="ko-KR" altLang="en-US" sz="400" b="1" dirty="0">
                <a:solidFill>
                  <a:schemeClr val="tx1"/>
                </a:solidFill>
                <a:latin typeface="+mn-ea"/>
                <a:cs typeface="Nanum Gothic" charset="-127"/>
              </a:endParaRPr>
            </a:p>
          </p:txBody>
        </p:sp>
        <p:pic>
          <p:nvPicPr>
            <p:cNvPr id="81" name="그림 80"/>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82" name="제목 2"/>
          <p:cNvSpPr txBox="1">
            <a:spLocks/>
          </p:cNvSpPr>
          <p:nvPr/>
        </p:nvSpPr>
        <p:spPr bwMode="auto">
          <a:xfrm>
            <a:off x="-1928257" y="5337728"/>
            <a:ext cx="1133712" cy="22806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err="1">
                <a:latin typeface="+mn-ea"/>
                <a:ea typeface="+mn-ea"/>
                <a:cs typeface="Nanum Gothic" charset="-127"/>
              </a:rPr>
              <a:t>Datasource</a:t>
            </a:r>
            <a:r>
              <a:rPr lang="en-US" altLang="ko-KR" sz="600" b="1" dirty="0">
                <a:latin typeface="+mn-ea"/>
                <a:ea typeface="+mn-ea"/>
                <a:cs typeface="Nanum Gothic" charset="-127"/>
              </a:rPr>
              <a:t> name 02</a:t>
            </a:r>
          </a:p>
        </p:txBody>
      </p:sp>
      <p:pic>
        <p:nvPicPr>
          <p:cNvPr id="83" name="그림 82"/>
          <p:cNvPicPr>
            <a:picLocks noChangeAspect="1"/>
          </p:cNvPicPr>
          <p:nvPr/>
        </p:nvPicPr>
        <p:blipFill rotWithShape="1">
          <a:blip r:embed="rId8">
            <a:extLst>
              <a:ext uri="{28A0092B-C50C-407E-A947-70E740481C1C}">
                <a14:useLocalDpi xmlns:a14="http://schemas.microsoft.com/office/drawing/2010/main" val="0"/>
              </a:ext>
            </a:extLst>
          </a:blip>
          <a:srcRect l="74589" t="54182" r="5610" b="33350"/>
          <a:stretch/>
        </p:blipFill>
        <p:spPr>
          <a:xfrm>
            <a:off x="-1836671" y="5565795"/>
            <a:ext cx="1706306" cy="675146"/>
          </a:xfrm>
          <a:prstGeom prst="rect">
            <a:avLst/>
          </a:prstGeom>
        </p:spPr>
      </p:pic>
      <p:sp>
        <p:nvSpPr>
          <p:cNvPr id="84" name="모서리가 둥근 직사각형 83"/>
          <p:cNvSpPr/>
          <p:nvPr/>
        </p:nvSpPr>
        <p:spPr>
          <a:xfrm rot="5400000" flipV="1">
            <a:off x="2219792" y="1891116"/>
            <a:ext cx="705502" cy="45719"/>
          </a:xfrm>
          <a:prstGeom prst="roundRect">
            <a:avLst>
              <a:gd name="adj" fmla="val 50000"/>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0" rIns="0" bIns="0" rtlCol="0" anchor="ctr"/>
          <a:lstStyle/>
          <a:p>
            <a:pPr eaLnBrk="0" fontAlgn="base" latinLnBrk="0" hangingPunct="0">
              <a:spcBef>
                <a:spcPct val="0"/>
              </a:spcBef>
              <a:spcAft>
                <a:spcPct val="0"/>
              </a:spcAft>
            </a:pPr>
            <a:endParaRPr kumimoji="1" lang="ko-KR" altLang="en-US" sz="600" dirty="0">
              <a:solidFill>
                <a:prstClr val="white"/>
              </a:solidFill>
              <a:latin typeface="+mn-ea"/>
            </a:endParaRPr>
          </a:p>
        </p:txBody>
      </p:sp>
      <p:pic>
        <p:nvPicPr>
          <p:cNvPr id="87" name="그림 86"/>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821531" y="1581093"/>
            <a:ext cx="114109" cy="114109"/>
          </a:xfrm>
          <a:prstGeom prst="rect">
            <a:avLst/>
          </a:prstGeom>
        </p:spPr>
      </p:pic>
      <p:pic>
        <p:nvPicPr>
          <p:cNvPr id="89" name="그림 88"/>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066568" y="5394631"/>
            <a:ext cx="114109" cy="114109"/>
          </a:xfrm>
          <a:prstGeom prst="rect">
            <a:avLst/>
          </a:prstGeom>
        </p:spPr>
      </p:pic>
      <p:sp>
        <p:nvSpPr>
          <p:cNvPr id="103" name="타원 102"/>
          <p:cNvSpPr/>
          <p:nvPr/>
        </p:nvSpPr>
        <p:spPr>
          <a:xfrm>
            <a:off x="658774" y="176051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2</a:t>
            </a:r>
            <a:endParaRPr lang="ko-KR" altLang="en-US" sz="700" b="1" dirty="0">
              <a:solidFill>
                <a:schemeClr val="bg1"/>
              </a:solidFill>
              <a:latin typeface="+mn-ea"/>
              <a:cs typeface="Nanum Gothic" charset="-127"/>
            </a:endParaRPr>
          </a:p>
        </p:txBody>
      </p:sp>
      <p:pic>
        <p:nvPicPr>
          <p:cNvPr id="91" name="그림 90"/>
          <p:cNvPicPr>
            <a:picLocks noChangeAspect="1"/>
          </p:cNvPicPr>
          <p:nvPr/>
        </p:nvPicPr>
        <p:blipFill rotWithShape="1">
          <a:blip r:embed="rId8">
            <a:extLst>
              <a:ext uri="{28A0092B-C50C-407E-A947-70E740481C1C}">
                <a14:useLocalDpi xmlns:a14="http://schemas.microsoft.com/office/drawing/2010/main" val="0"/>
              </a:ext>
            </a:extLst>
          </a:blip>
          <a:srcRect l="74589" t="54182" r="5610" b="30371"/>
          <a:stretch/>
        </p:blipFill>
        <p:spPr>
          <a:xfrm>
            <a:off x="889097" y="3699075"/>
            <a:ext cx="1706306" cy="836478"/>
          </a:xfrm>
          <a:prstGeom prst="rect">
            <a:avLst/>
          </a:prstGeom>
        </p:spPr>
      </p:pic>
      <p:grpSp>
        <p:nvGrpSpPr>
          <p:cNvPr id="114" name="그룹 113"/>
          <p:cNvGrpSpPr/>
          <p:nvPr/>
        </p:nvGrpSpPr>
        <p:grpSpPr>
          <a:xfrm>
            <a:off x="2312709" y="4405753"/>
            <a:ext cx="220327" cy="111850"/>
            <a:chOff x="7668847" y="2337840"/>
            <a:chExt cx="220327" cy="111850"/>
          </a:xfrm>
        </p:grpSpPr>
        <p:sp>
          <p:nvSpPr>
            <p:cNvPr id="115" name="모서리가 둥근 직사각형 114"/>
            <p:cNvSpPr/>
            <p:nvPr/>
          </p:nvSpPr>
          <p:spPr>
            <a:xfrm>
              <a:off x="7668847" y="2337840"/>
              <a:ext cx="220327" cy="111850"/>
            </a:xfrm>
            <a:prstGeom prst="roundRect">
              <a:avLst>
                <a:gd name="adj" fmla="val 18668"/>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400" b="1" dirty="0">
                  <a:solidFill>
                    <a:schemeClr val="tx1"/>
                  </a:solidFill>
                  <a:latin typeface="+mn-ea"/>
                  <a:cs typeface="Nanum Gothic" charset="-127"/>
                </a:rPr>
                <a:t>      5</a:t>
              </a:r>
              <a:endParaRPr lang="ko-KR" altLang="en-US" sz="400" b="1" dirty="0">
                <a:solidFill>
                  <a:schemeClr val="tx1"/>
                </a:solidFill>
                <a:latin typeface="+mn-ea"/>
                <a:cs typeface="Nanum Gothic" charset="-127"/>
              </a:endParaRPr>
            </a:p>
          </p:txBody>
        </p:sp>
        <p:pic>
          <p:nvPicPr>
            <p:cNvPr id="116" name="그림 115"/>
            <p:cNvPicPr>
              <a:picLocks noChangeAspect="1"/>
            </p:cNvPicPr>
            <p:nvPr/>
          </p:nvPicPr>
          <p:blipFill>
            <a:blip r:embed="rId10">
              <a:biLevel thresh="75000"/>
              <a:extLst>
                <a:ext uri="{28A0092B-C50C-407E-A947-70E740481C1C}">
                  <a14:useLocalDpi xmlns:a14="http://schemas.microsoft.com/office/drawing/2010/main" val="0"/>
                </a:ext>
              </a:extLst>
            </a:blip>
            <a:stretch>
              <a:fillRect/>
            </a:stretch>
          </p:blipFill>
          <p:spPr>
            <a:xfrm>
              <a:off x="7706239" y="2345696"/>
              <a:ext cx="93180" cy="93180"/>
            </a:xfrm>
            <a:prstGeom prst="rect">
              <a:avLst/>
            </a:prstGeom>
          </p:spPr>
        </p:pic>
      </p:grpSp>
      <p:sp>
        <p:nvSpPr>
          <p:cNvPr id="121" name="제목 2"/>
          <p:cNvSpPr txBox="1">
            <a:spLocks/>
          </p:cNvSpPr>
          <p:nvPr/>
        </p:nvSpPr>
        <p:spPr bwMode="auto">
          <a:xfrm>
            <a:off x="797511" y="3459720"/>
            <a:ext cx="1133712" cy="22806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err="1">
                <a:latin typeface="+mn-ea"/>
                <a:ea typeface="+mn-ea"/>
                <a:cs typeface="Nanum Gothic" charset="-127"/>
              </a:rPr>
              <a:t>Datasource</a:t>
            </a:r>
            <a:r>
              <a:rPr lang="en-US" altLang="ko-KR" sz="600" b="1" dirty="0">
                <a:latin typeface="+mn-ea"/>
                <a:ea typeface="+mn-ea"/>
                <a:cs typeface="Nanum Gothic" charset="-127"/>
              </a:rPr>
              <a:t> name</a:t>
            </a:r>
            <a:r>
              <a:rPr lang="ko-KR" altLang="en-US" sz="600" b="1" dirty="0">
                <a:latin typeface="+mn-ea"/>
                <a:ea typeface="+mn-ea"/>
                <a:cs typeface="Nanum Gothic" charset="-127"/>
              </a:rPr>
              <a:t> </a:t>
            </a:r>
            <a:r>
              <a:rPr lang="en-US" altLang="ko-KR" sz="600" b="1" dirty="0">
                <a:latin typeface="+mn-ea"/>
                <a:ea typeface="+mn-ea"/>
                <a:cs typeface="Nanum Gothic" charset="-127"/>
              </a:rPr>
              <a:t>01</a:t>
            </a:r>
          </a:p>
        </p:txBody>
      </p:sp>
      <p:pic>
        <p:nvPicPr>
          <p:cNvPr id="126" name="그림 125"/>
          <p:cNvPicPr>
            <a:picLocks noChangeAspect="1"/>
          </p:cNvPicPr>
          <p:nvPr/>
        </p:nvPicPr>
        <p:blipFill rotWithShape="1">
          <a:blip r:embed="rId8">
            <a:extLst>
              <a:ext uri="{28A0092B-C50C-407E-A947-70E740481C1C}">
                <a14:useLocalDpi xmlns:a14="http://schemas.microsoft.com/office/drawing/2010/main" val="0"/>
              </a:ext>
            </a:extLst>
          </a:blip>
          <a:srcRect l="74589" t="54182" r="5610" b="18403"/>
          <a:stretch/>
        </p:blipFill>
        <p:spPr>
          <a:xfrm>
            <a:off x="889097" y="4825600"/>
            <a:ext cx="1706306" cy="1484515"/>
          </a:xfrm>
          <a:prstGeom prst="rect">
            <a:avLst/>
          </a:prstGeom>
        </p:spPr>
      </p:pic>
      <p:sp>
        <p:nvSpPr>
          <p:cNvPr id="130" name="제목 2"/>
          <p:cNvSpPr txBox="1">
            <a:spLocks/>
          </p:cNvSpPr>
          <p:nvPr/>
        </p:nvSpPr>
        <p:spPr bwMode="auto">
          <a:xfrm>
            <a:off x="797511" y="4586246"/>
            <a:ext cx="1133712" cy="228066"/>
          </a:xfrm>
          <a:prstGeom prst="rect">
            <a:avLst/>
          </a:prstGeom>
          <a:noFill/>
          <a:ln w="3175">
            <a:noFill/>
          </a:ln>
          <a:extLst/>
        </p:spPr>
        <p:txBody>
          <a:bodyPr lIns="108000" tIns="36000" rIns="36000" bIns="0" anchor="t" anchorCtr="0">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pPr>
            <a:r>
              <a:rPr lang="en-US" altLang="ko-KR" sz="600" b="1" dirty="0" err="1">
                <a:latin typeface="+mn-ea"/>
                <a:ea typeface="+mn-ea"/>
                <a:cs typeface="Nanum Gothic" charset="-127"/>
              </a:rPr>
              <a:t>Datasource</a:t>
            </a:r>
            <a:r>
              <a:rPr lang="en-US" altLang="ko-KR" sz="600" b="1" dirty="0">
                <a:latin typeface="+mn-ea"/>
                <a:ea typeface="+mn-ea"/>
                <a:cs typeface="Nanum Gothic" charset="-127"/>
              </a:rPr>
              <a:t> name</a:t>
            </a:r>
            <a:r>
              <a:rPr lang="ko-KR" altLang="en-US" sz="600" b="1" dirty="0">
                <a:latin typeface="+mn-ea"/>
                <a:ea typeface="+mn-ea"/>
                <a:cs typeface="Nanum Gothic" charset="-127"/>
              </a:rPr>
              <a:t> </a:t>
            </a:r>
            <a:r>
              <a:rPr lang="en-US" altLang="ko-KR" sz="600" b="1" dirty="0">
                <a:latin typeface="+mn-ea"/>
                <a:ea typeface="+mn-ea"/>
                <a:cs typeface="Nanum Gothic" charset="-127"/>
              </a:rPr>
              <a:t>02</a:t>
            </a:r>
          </a:p>
        </p:txBody>
      </p:sp>
      <p:pic>
        <p:nvPicPr>
          <p:cNvPr id="131" name="그림 130"/>
          <p:cNvPicPr>
            <a:picLocks noChangeAspect="1"/>
          </p:cNvPicPr>
          <p:nvPr/>
        </p:nvPicPr>
        <p:blipFill>
          <a:blip r:embed="rId14">
            <a:lum bright="70000" contrast="-70000"/>
            <a:extLst>
              <a:ext uri="{28A0092B-C50C-407E-A947-70E740481C1C}">
                <a14:useLocalDpi xmlns:a14="http://schemas.microsoft.com/office/drawing/2010/main" val="0"/>
              </a:ext>
            </a:extLst>
          </a:blip>
          <a:stretch>
            <a:fillRect/>
          </a:stretch>
        </p:blipFill>
        <p:spPr>
          <a:xfrm>
            <a:off x="1632133" y="4648992"/>
            <a:ext cx="114109" cy="114109"/>
          </a:xfrm>
          <a:prstGeom prst="rect">
            <a:avLst/>
          </a:prstGeom>
        </p:spPr>
      </p:pic>
      <p:sp>
        <p:nvSpPr>
          <p:cNvPr id="6" name="직사각형 5"/>
          <p:cNvSpPr/>
          <p:nvPr/>
        </p:nvSpPr>
        <p:spPr>
          <a:xfrm>
            <a:off x="2653641" y="1558723"/>
            <a:ext cx="6623313" cy="228066"/>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b="1" dirty="0">
                <a:solidFill>
                  <a:schemeClr val="tx1"/>
                </a:solidFill>
                <a:latin typeface="+mn-ea"/>
                <a:cs typeface="Nanum Gothic" charset="-127"/>
              </a:rPr>
              <a:t>City</a:t>
            </a:r>
            <a:r>
              <a:rPr kumimoji="1" lang="ko-KR" altLang="en-US" sz="700" b="1" dirty="0">
                <a:solidFill>
                  <a:schemeClr val="tx1"/>
                </a:solidFill>
                <a:latin typeface="+mn-ea"/>
                <a:cs typeface="Nanum Gothic" charset="-127"/>
              </a:rPr>
              <a:t> </a:t>
            </a:r>
            <a:r>
              <a:rPr kumimoji="1" lang="en-US" altLang="ko-KR" sz="600" dirty="0">
                <a:solidFill>
                  <a:schemeClr val="tx1"/>
                </a:solidFill>
                <a:latin typeface="+mn-ea"/>
                <a:cs typeface="Nanum Gothic" charset="-127"/>
              </a:rPr>
              <a:t>of </a:t>
            </a:r>
            <a:r>
              <a:rPr lang="en-US" altLang="ko-KR" sz="600" dirty="0" err="1">
                <a:solidFill>
                  <a:schemeClr val="tx1"/>
                </a:solidFill>
                <a:latin typeface="+mn-ea"/>
                <a:cs typeface="Nanum Gothic" charset="-127"/>
              </a:rPr>
              <a:t>Datasource</a:t>
            </a:r>
            <a:r>
              <a:rPr lang="en-US" altLang="ko-KR" sz="600" dirty="0">
                <a:solidFill>
                  <a:schemeClr val="tx1"/>
                </a:solidFill>
                <a:latin typeface="+mn-ea"/>
                <a:cs typeface="Nanum Gothic" charset="-127"/>
              </a:rPr>
              <a:t> name</a:t>
            </a:r>
          </a:p>
        </p:txBody>
      </p:sp>
      <p:sp>
        <p:nvSpPr>
          <p:cNvPr id="90" name="직사각형 89"/>
          <p:cNvSpPr/>
          <p:nvPr/>
        </p:nvSpPr>
        <p:spPr>
          <a:xfrm>
            <a:off x="878792" y="1713744"/>
            <a:ext cx="1670891" cy="228066"/>
          </a:xfrm>
          <a:prstGeom prst="rect">
            <a:avLst/>
          </a:prstGeom>
          <a:solidFill>
            <a:schemeClr val="tx1">
              <a:lumMod val="95000"/>
              <a:lumOff val="5000"/>
              <a:alpha val="7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chemeClr val="tx1"/>
              </a:solidFill>
              <a:latin typeface="+mn-ea"/>
              <a:cs typeface="Nanum Gothic" charset="-127"/>
            </a:endParaRPr>
          </a:p>
        </p:txBody>
      </p:sp>
      <p:sp>
        <p:nvSpPr>
          <p:cNvPr id="94" name="직사각형 93"/>
          <p:cNvSpPr/>
          <p:nvPr/>
        </p:nvSpPr>
        <p:spPr>
          <a:xfrm>
            <a:off x="2728124" y="1807824"/>
            <a:ext cx="2930995" cy="2280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r>
              <a:rPr kumimoji="1" lang="en-US" altLang="ko-KR" sz="600" b="1" dirty="0">
                <a:solidFill>
                  <a:schemeClr val="tx1"/>
                </a:solidFill>
                <a:latin typeface="+mn-ea"/>
                <a:cs typeface="Nanum Gothic" charset="-127"/>
              </a:rPr>
              <a:t>Schema </a:t>
            </a:r>
            <a:r>
              <a:rPr kumimoji="1" lang="en-US" altLang="ko-KR" sz="600" b="1" dirty="0" err="1">
                <a:solidFill>
                  <a:schemeClr val="tx1"/>
                </a:solidFill>
                <a:latin typeface="+mn-ea"/>
                <a:cs typeface="Nanum Gothic" charset="-127"/>
              </a:rPr>
              <a:t>informations</a:t>
            </a:r>
            <a:endParaRPr kumimoji="1" lang="en-US" altLang="ko-KR" sz="600" b="1" dirty="0">
              <a:solidFill>
                <a:schemeClr val="tx1"/>
              </a:solidFill>
              <a:latin typeface="+mn-ea"/>
              <a:cs typeface="Nanum Gothic" charset="-127"/>
            </a:endParaRPr>
          </a:p>
        </p:txBody>
      </p:sp>
      <p:sp>
        <p:nvSpPr>
          <p:cNvPr id="95" name="직사각형 94"/>
          <p:cNvSpPr/>
          <p:nvPr/>
        </p:nvSpPr>
        <p:spPr>
          <a:xfrm>
            <a:off x="3336190" y="2004311"/>
            <a:ext cx="2930995" cy="22806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en-US" altLang="ko-KR" sz="600" dirty="0">
                <a:solidFill>
                  <a:schemeClr val="tx1"/>
                </a:solidFill>
                <a:latin typeface="+mn-ea"/>
                <a:cs typeface="Nanum Gothic" charset="-127"/>
              </a:rPr>
              <a:t>ORG_ID</a:t>
            </a:r>
          </a:p>
          <a:p>
            <a:r>
              <a:rPr kumimoji="1" lang="en-US" altLang="ko-KR" sz="600" dirty="0">
                <a:solidFill>
                  <a:schemeClr val="tx1"/>
                </a:solidFill>
                <a:latin typeface="+mn-ea"/>
                <a:cs typeface="Nanum Gothic" charset="-127"/>
              </a:rPr>
              <a:t>Dimension</a:t>
            </a:r>
          </a:p>
          <a:p>
            <a:r>
              <a:rPr kumimoji="1" lang="ko-KR" altLang="en-US" sz="600" dirty="0">
                <a:solidFill>
                  <a:schemeClr val="tx1"/>
                </a:solidFill>
                <a:latin typeface="+mn-ea"/>
                <a:cs typeface="Nanum Gothic" charset="-127"/>
              </a:rPr>
              <a:t>조직아이디</a:t>
            </a:r>
            <a:endParaRPr kumimoji="1" lang="en-US" altLang="ko-KR" sz="600" dirty="0">
              <a:solidFill>
                <a:schemeClr val="tx1"/>
              </a:solidFill>
              <a:latin typeface="+mn-ea"/>
              <a:cs typeface="Nanum Gothic" charset="-127"/>
            </a:endParaRPr>
          </a:p>
          <a:p>
            <a:r>
              <a:rPr kumimoji="1" lang="en-US" altLang="ko-KR" sz="600" dirty="0">
                <a:solidFill>
                  <a:schemeClr val="tx1"/>
                </a:solidFill>
                <a:latin typeface="+mn-ea"/>
                <a:cs typeface="Nanum Gothic" charset="-127"/>
              </a:rPr>
              <a:t>STRING</a:t>
            </a:r>
          </a:p>
          <a:p>
            <a:r>
              <a:rPr kumimoji="1" lang="ko-KR" altLang="en-US" sz="600" dirty="0">
                <a:solidFill>
                  <a:schemeClr val="tx1"/>
                </a:solidFill>
                <a:latin typeface="+mn-ea"/>
                <a:cs typeface="Nanum Gothic" charset="-127"/>
              </a:rPr>
              <a:t>부서코드</a:t>
            </a:r>
            <a:endParaRPr kumimoji="1" lang="en-US" altLang="ko-KR" sz="600" dirty="0">
              <a:solidFill>
                <a:schemeClr val="tx1"/>
              </a:solidFill>
              <a:latin typeface="+mn-ea"/>
              <a:cs typeface="Nanum Gothic" charset="-127"/>
            </a:endParaRPr>
          </a:p>
          <a:p>
            <a:r>
              <a:rPr kumimoji="1" lang="en-US" altLang="ko-KR" sz="600" dirty="0" err="1">
                <a:solidFill>
                  <a:schemeClr val="tx1"/>
                </a:solidFill>
                <a:latin typeface="+mn-ea"/>
                <a:cs typeface="Nanum Gothic" charset="-127"/>
              </a:rPr>
              <a:t>yyyy</a:t>
            </a:r>
            <a:r>
              <a:rPr kumimoji="1" lang="en-US" altLang="ko-KR" sz="600" dirty="0">
                <a:solidFill>
                  <a:schemeClr val="tx1"/>
                </a:solidFill>
                <a:latin typeface="+mn-ea"/>
                <a:cs typeface="Nanum Gothic" charset="-127"/>
              </a:rPr>
              <a:t>-MM-</a:t>
            </a:r>
            <a:r>
              <a:rPr kumimoji="1" lang="en-US" altLang="ko-KR" sz="600" dirty="0" err="1">
                <a:solidFill>
                  <a:schemeClr val="tx1"/>
                </a:solidFill>
                <a:latin typeface="+mn-ea"/>
                <a:cs typeface="Nanum Gothic" charset="-127"/>
              </a:rPr>
              <a:t>dd</a:t>
            </a:r>
            <a:r>
              <a:rPr kumimoji="1" lang="en-US" altLang="ko-KR" sz="600" dirty="0">
                <a:solidFill>
                  <a:schemeClr val="tx1"/>
                </a:solidFill>
                <a:latin typeface="+mn-ea"/>
                <a:cs typeface="Nanum Gothic" charset="-127"/>
              </a:rPr>
              <a:t> </a:t>
            </a:r>
            <a:r>
              <a:rPr kumimoji="1" lang="en-US" altLang="ko-KR" sz="600" dirty="0" err="1">
                <a:solidFill>
                  <a:schemeClr val="tx1"/>
                </a:solidFill>
                <a:latin typeface="+mn-ea"/>
                <a:cs typeface="Nanum Gothic" charset="-127"/>
              </a:rPr>
              <a:t>hh:mm:ss</a:t>
            </a:r>
            <a:endParaRPr kumimoji="1" lang="en-US" altLang="ko-KR" sz="600" dirty="0">
              <a:solidFill>
                <a:schemeClr val="tx1"/>
              </a:solidFill>
              <a:latin typeface="+mn-ea"/>
              <a:cs typeface="Nanum Gothic" charset="-127"/>
            </a:endParaRPr>
          </a:p>
          <a:p>
            <a:r>
              <a:rPr kumimoji="1" lang="ko-KR" altLang="en-US" sz="600" dirty="0">
                <a:solidFill>
                  <a:schemeClr val="tx1"/>
                </a:solidFill>
                <a:latin typeface="+mn-ea"/>
                <a:cs typeface="Nanum Gothic" charset="-127"/>
              </a:rPr>
              <a:t>설명설명설명설명설명설명설명설명설명설명설명설명설명설명설명설명설명설명</a:t>
            </a:r>
            <a:endParaRPr kumimoji="1" lang="en-US" altLang="ko-KR" sz="600" dirty="0">
              <a:solidFill>
                <a:schemeClr val="tx1"/>
              </a:solidFill>
              <a:latin typeface="+mn-ea"/>
              <a:cs typeface="Nanum Gothic" charset="-127"/>
            </a:endParaRPr>
          </a:p>
          <a:p>
            <a:r>
              <a:rPr kumimoji="1" lang="ko-KR" altLang="en-US" sz="600" dirty="0">
                <a:solidFill>
                  <a:schemeClr val="tx1"/>
                </a:solidFill>
                <a:latin typeface="+mn-ea"/>
                <a:cs typeface="Nanum Gothic" charset="-127"/>
              </a:rPr>
              <a:t>설명 모두 보여줌</a:t>
            </a:r>
          </a:p>
        </p:txBody>
      </p:sp>
      <p:sp>
        <p:nvSpPr>
          <p:cNvPr id="98" name="직사각형 97"/>
          <p:cNvSpPr/>
          <p:nvPr/>
        </p:nvSpPr>
        <p:spPr>
          <a:xfrm>
            <a:off x="2725985" y="1995792"/>
            <a:ext cx="1293030" cy="9130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t"/>
          <a:lstStyle/>
          <a:p>
            <a:r>
              <a:rPr kumimoji="1" lang="ko-KR" altLang="en-US" sz="600" dirty="0">
                <a:solidFill>
                  <a:schemeClr val="tx1"/>
                </a:solidFill>
                <a:latin typeface="+mn-ea"/>
                <a:cs typeface="Nanum Gothic" charset="-127"/>
              </a:rPr>
              <a:t>물리명</a:t>
            </a:r>
            <a:endParaRPr kumimoji="1" lang="en-US" altLang="ko-KR" sz="600" dirty="0">
              <a:solidFill>
                <a:schemeClr val="tx1"/>
              </a:solidFill>
              <a:latin typeface="+mn-ea"/>
              <a:cs typeface="Nanum Gothic" charset="-127"/>
            </a:endParaRPr>
          </a:p>
          <a:p>
            <a:r>
              <a:rPr kumimoji="1" lang="en-US" altLang="ko-KR" sz="600" dirty="0">
                <a:solidFill>
                  <a:schemeClr val="tx1"/>
                </a:solidFill>
                <a:latin typeface="+mn-ea"/>
                <a:cs typeface="Nanum Gothic" charset="-127"/>
              </a:rPr>
              <a:t>Role</a:t>
            </a:r>
          </a:p>
          <a:p>
            <a:r>
              <a:rPr kumimoji="1" lang="en-US" altLang="ko-KR" sz="600" dirty="0">
                <a:solidFill>
                  <a:schemeClr val="tx1"/>
                </a:solidFill>
                <a:latin typeface="+mn-ea"/>
                <a:cs typeface="Nanum Gothic" charset="-127"/>
              </a:rPr>
              <a:t>Logical name</a:t>
            </a:r>
          </a:p>
          <a:p>
            <a:r>
              <a:rPr kumimoji="1" lang="en-US" altLang="ko-KR" sz="600" dirty="0">
                <a:solidFill>
                  <a:schemeClr val="tx1"/>
                </a:solidFill>
                <a:latin typeface="+mn-ea"/>
                <a:cs typeface="Nanum Gothic" charset="-127"/>
              </a:rPr>
              <a:t>Logical type</a:t>
            </a:r>
          </a:p>
          <a:p>
            <a:r>
              <a:rPr kumimoji="1" lang="en-US" altLang="ko-KR" sz="600" dirty="0">
                <a:solidFill>
                  <a:schemeClr val="tx1"/>
                </a:solidFill>
                <a:latin typeface="+mn-ea"/>
                <a:cs typeface="Nanum Gothic" charset="-127"/>
              </a:rPr>
              <a:t>Code table</a:t>
            </a:r>
          </a:p>
          <a:p>
            <a:r>
              <a:rPr kumimoji="1" lang="en-US" altLang="ko-KR" sz="600" dirty="0">
                <a:solidFill>
                  <a:schemeClr val="tx1"/>
                </a:solidFill>
                <a:latin typeface="+mn-ea"/>
                <a:cs typeface="Nanum Gothic" charset="-127"/>
              </a:rPr>
              <a:t>Format</a:t>
            </a:r>
          </a:p>
          <a:p>
            <a:r>
              <a:rPr kumimoji="1" lang="en-US" altLang="ko-KR" sz="600" dirty="0">
                <a:solidFill>
                  <a:schemeClr val="tx1"/>
                </a:solidFill>
                <a:latin typeface="+mn-ea"/>
                <a:cs typeface="Nanum Gothic" charset="-127"/>
              </a:rPr>
              <a:t>Description</a:t>
            </a:r>
            <a:endParaRPr kumimoji="1" lang="ko-KR" altLang="en-US" sz="600" dirty="0">
              <a:solidFill>
                <a:schemeClr val="tx1"/>
              </a:solidFill>
              <a:latin typeface="+mn-ea"/>
              <a:cs typeface="Nanum Gothic" charset="-127"/>
            </a:endParaRPr>
          </a:p>
        </p:txBody>
      </p:sp>
      <p:sp>
        <p:nvSpPr>
          <p:cNvPr id="99" name="직사각형 98"/>
          <p:cNvSpPr/>
          <p:nvPr/>
        </p:nvSpPr>
        <p:spPr>
          <a:xfrm>
            <a:off x="2632795" y="1518346"/>
            <a:ext cx="6602408" cy="1257543"/>
          </a:xfrm>
          <a:prstGeom prst="rect">
            <a:avLst/>
          </a:prstGeom>
          <a:noFill/>
          <a:ln w="63500">
            <a:solidFill>
              <a:srgbClr val="00B0F0">
                <a:alpha val="2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mn-ea"/>
              <a:cs typeface="Nanum Gothic" charset="-127"/>
            </a:endParaRPr>
          </a:p>
        </p:txBody>
      </p:sp>
      <p:sp>
        <p:nvSpPr>
          <p:cNvPr id="100" name="타원 99"/>
          <p:cNvSpPr/>
          <p:nvPr/>
        </p:nvSpPr>
        <p:spPr>
          <a:xfrm>
            <a:off x="2587167" y="1620771"/>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schemeClr val="bg1"/>
                </a:solidFill>
                <a:latin typeface="+mn-ea"/>
                <a:cs typeface="Nanum Gothic" charset="-127"/>
              </a:rPr>
              <a:t>4</a:t>
            </a:r>
            <a:endParaRPr lang="ko-KR" altLang="en-US" sz="700" b="1" dirty="0">
              <a:solidFill>
                <a:schemeClr val="bg1"/>
              </a:solidFill>
              <a:latin typeface="+mn-ea"/>
              <a:cs typeface="Nanum Gothic" charset="-127"/>
            </a:endParaRPr>
          </a:p>
        </p:txBody>
      </p:sp>
      <p:pic>
        <p:nvPicPr>
          <p:cNvPr id="101" name="그림 10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8792" y="1111381"/>
            <a:ext cx="141087" cy="116177"/>
          </a:xfrm>
          <a:prstGeom prst="rect">
            <a:avLst/>
          </a:prstGeom>
          <a:noFill/>
          <a:ln>
            <a:noFill/>
          </a:ln>
        </p:spPr>
      </p:pic>
      <p:sp>
        <p:nvSpPr>
          <p:cNvPr id="102" name="모서리가 둥근 직사각형 58"/>
          <p:cNvSpPr/>
          <p:nvPr/>
        </p:nvSpPr>
        <p:spPr>
          <a:xfrm>
            <a:off x="1062490" y="1081795"/>
            <a:ext cx="1420184" cy="183138"/>
          </a:xfrm>
          <a:prstGeom prst="roundRect">
            <a:avLst>
              <a:gd name="adj" fmla="val 18736"/>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ctr"/>
          <a:lstStyle/>
          <a:p>
            <a:r>
              <a:rPr lang="en-US" altLang="ko-KR" sz="700" b="1" dirty="0" err="1">
                <a:solidFill>
                  <a:schemeClr val="tx1">
                    <a:lumMod val="75000"/>
                    <a:lumOff val="25000"/>
                  </a:schemeClr>
                </a:solidFill>
                <a:latin typeface="+mn-ea"/>
                <a:cs typeface="Nanum Gothic" charset="-127"/>
              </a:rPr>
              <a:t>Datasource</a:t>
            </a:r>
            <a:r>
              <a:rPr lang="en-US" altLang="ko-KR" sz="700" b="1" dirty="0">
                <a:solidFill>
                  <a:schemeClr val="tx1">
                    <a:lumMod val="75000"/>
                    <a:lumOff val="25000"/>
                  </a:schemeClr>
                </a:solidFill>
                <a:latin typeface="+mn-ea"/>
                <a:cs typeface="Nanum Gothic" charset="-127"/>
              </a:rPr>
              <a:t> A</a:t>
            </a:r>
            <a:r>
              <a:rPr lang="en-US" altLang="ko-KR" sz="700" dirty="0">
                <a:solidFill>
                  <a:schemeClr val="tx1">
                    <a:lumMod val="75000"/>
                    <a:lumOff val="25000"/>
                  </a:schemeClr>
                </a:solidFill>
                <a:latin typeface="+mn-ea"/>
                <a:cs typeface="Nanum Gothic" charset="-127"/>
              </a:rPr>
              <a:t>	       </a:t>
            </a:r>
            <a:r>
              <a:rPr lang="ko-KR" altLang="en-US" sz="700" dirty="0">
                <a:solidFill>
                  <a:schemeClr val="tx1">
                    <a:lumMod val="75000"/>
                    <a:lumOff val="25000"/>
                  </a:schemeClr>
                </a:solidFill>
                <a:latin typeface="+mn-ea"/>
                <a:cs typeface="Nanum Gothic" charset="-127"/>
              </a:rPr>
              <a:t>▼</a:t>
            </a:r>
          </a:p>
        </p:txBody>
      </p:sp>
      <p:sp>
        <p:nvSpPr>
          <p:cNvPr id="104" name="모서리가 둥근 직사각형 103"/>
          <p:cNvSpPr/>
          <p:nvPr/>
        </p:nvSpPr>
        <p:spPr>
          <a:xfrm>
            <a:off x="2483395" y="1092167"/>
            <a:ext cx="3350036" cy="172766"/>
          </a:xfrm>
          <a:prstGeom prst="roundRect">
            <a:avLst>
              <a:gd name="adj" fmla="val 275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108000" tIns="0" rIns="72000" bIns="0" rtlCol="0" anchor="ctr" anchorCtr="0"/>
          <a:lstStyle/>
          <a:p>
            <a:pPr eaLnBrk="0" fontAlgn="base" latinLnBrk="0" hangingPunct="0">
              <a:spcBef>
                <a:spcPct val="0"/>
              </a:spcBef>
              <a:spcAft>
                <a:spcPct val="0"/>
              </a:spcAft>
            </a:pPr>
            <a:r>
              <a:rPr lang="ko-KR" altLang="en-US" sz="600" dirty="0">
                <a:solidFill>
                  <a:prstClr val="white">
                    <a:lumMod val="50000"/>
                  </a:prstClr>
                </a:solidFill>
                <a:latin typeface="Nanum Gothic" charset="-127"/>
                <a:ea typeface="Nanum Gothic" charset="-127"/>
                <a:cs typeface="Nanum Gothic" charset="-127"/>
              </a:rPr>
              <a:t>데이터소스 설명 있을때만 보임</a:t>
            </a:r>
            <a:r>
              <a:rPr lang="en-US" altLang="ko-KR" sz="600" dirty="0">
                <a:solidFill>
                  <a:prstClr val="white">
                    <a:lumMod val="50000"/>
                  </a:prstClr>
                </a:solidFill>
                <a:latin typeface="Nanum Gothic" charset="-127"/>
                <a:ea typeface="Nanum Gothic" charset="-127"/>
                <a:cs typeface="Nanum Gothic" charset="-127"/>
              </a:rPr>
              <a:t>.</a:t>
            </a:r>
            <a:r>
              <a:rPr lang="ko-KR" altLang="en-US" sz="600">
                <a:solidFill>
                  <a:prstClr val="white">
                    <a:lumMod val="50000"/>
                  </a:prstClr>
                </a:solidFill>
                <a:latin typeface="Nanum Gothic" charset="-127"/>
                <a:ea typeface="Nanum Gothic" charset="-127"/>
                <a:cs typeface="Nanum Gothic" charset="-127"/>
              </a:rPr>
              <a:t> 편집 불가</a:t>
            </a:r>
            <a:endParaRPr kumimoji="1" lang="en-US" altLang="ko-KR" sz="600" dirty="0">
              <a:solidFill>
                <a:prstClr val="white">
                  <a:lumMod val="50000"/>
                </a:prstClr>
              </a:solidFill>
              <a:latin typeface="Nanum Gothic" charset="-127"/>
              <a:ea typeface="Nanum Gothic" charset="-127"/>
              <a:cs typeface="Nanum Gothic" charset="-127"/>
            </a:endParaRPr>
          </a:p>
        </p:txBody>
      </p:sp>
      <p:sp>
        <p:nvSpPr>
          <p:cNvPr id="105" name="TextBox 104"/>
          <p:cNvSpPr txBox="1"/>
          <p:nvPr/>
        </p:nvSpPr>
        <p:spPr>
          <a:xfrm>
            <a:off x="2142763" y="666104"/>
            <a:ext cx="3912268" cy="3150469"/>
          </a:xfrm>
          <a:prstGeom prst="rect">
            <a:avLst/>
          </a:prstGeom>
          <a:solidFill>
            <a:schemeClr val="tx1">
              <a:lumMod val="75000"/>
              <a:lumOff val="25000"/>
            </a:schemeClr>
          </a:solidFill>
        </p:spPr>
        <p:txBody>
          <a:bodyPr wrap="square" lIns="36000" tIns="36000" rIns="36000" bIns="36000" rtlCol="0">
            <a:spAutoFit/>
          </a:bodyPr>
          <a:lstStyle/>
          <a:p>
            <a:r>
              <a:rPr lang="en-US" altLang="ko-KR" sz="20000" b="1">
                <a:solidFill>
                  <a:schemeClr val="bg1"/>
                </a:solidFill>
                <a:latin typeface="+mn-ea"/>
                <a:cs typeface="Nanum Gothic" charset="-127"/>
              </a:rPr>
              <a:t>RE</a:t>
            </a:r>
            <a:endParaRPr lang="ko-KR" altLang="en-US" sz="20000" b="1" dirty="0">
              <a:solidFill>
                <a:schemeClr val="bg1"/>
              </a:solidFill>
              <a:latin typeface="+mn-ea"/>
              <a:cs typeface="Nanum Gothic" charset="-127"/>
            </a:endParaRPr>
          </a:p>
        </p:txBody>
      </p:sp>
    </p:spTree>
    <p:extLst>
      <p:ext uri="{BB962C8B-B14F-4D97-AF65-F5344CB8AC3E}">
        <p14:creationId xmlns:p14="http://schemas.microsoft.com/office/powerpoint/2010/main" val="37203677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텍스트 개체 틀 3"/>
          <p:cNvSpPr>
            <a:spLocks noGrp="1"/>
          </p:cNvSpPr>
          <p:nvPr>
            <p:ph type="body" sz="quarter" idx="11"/>
          </p:nvPr>
        </p:nvSpPr>
        <p:spPr/>
        <p:txBody>
          <a:bodyPr/>
          <a:lstStyle/>
          <a:p>
            <a:endParaRPr kumimoji="1" lang="ko-KR" altLang="en-US"/>
          </a:p>
        </p:txBody>
      </p:sp>
      <p:sp>
        <p:nvSpPr>
          <p:cNvPr id="6" name="제목 5"/>
          <p:cNvSpPr>
            <a:spLocks noGrp="1"/>
          </p:cNvSpPr>
          <p:nvPr>
            <p:ph type="title"/>
          </p:nvPr>
        </p:nvSpPr>
        <p:spPr/>
        <p:txBody>
          <a:bodyPr/>
          <a:lstStyle/>
          <a:p>
            <a:r>
              <a:rPr kumimoji="1" lang="ko-KR" altLang="en-US" dirty="0"/>
              <a:t>대시보드 데이터소스 상세 </a:t>
            </a:r>
            <a:r>
              <a:rPr kumimoji="1" lang="en-US" altLang="ko-KR" dirty="0"/>
              <a:t>&amp;</a:t>
            </a:r>
            <a:r>
              <a:rPr kumimoji="1" lang="ko-KR" altLang="en-US" dirty="0"/>
              <a:t> 수정</a:t>
            </a:r>
          </a:p>
        </p:txBody>
      </p:sp>
      <p:sp>
        <p:nvSpPr>
          <p:cNvPr id="7" name="텍스트 개체 틀 6"/>
          <p:cNvSpPr>
            <a:spLocks noGrp="1"/>
          </p:cNvSpPr>
          <p:nvPr>
            <p:ph type="body" sz="quarter" idx="13"/>
          </p:nvPr>
        </p:nvSpPr>
        <p:spPr/>
        <p:txBody>
          <a:bodyPr/>
          <a:lstStyle/>
          <a:p>
            <a:pPr lvl="0"/>
            <a:r>
              <a:rPr lang="ko-KR" altLang="en-US" dirty="0">
                <a:latin typeface="+mj-lt"/>
              </a:rPr>
              <a:t>버튼 영역</a:t>
            </a:r>
            <a:endParaRPr lang="en-US" altLang="ko-KR" dirty="0">
              <a:latin typeface="+mj-lt"/>
            </a:endParaRPr>
          </a:p>
          <a:p>
            <a:pPr lvl="1"/>
            <a:r>
              <a:rPr lang="ko-KR" altLang="en-US" dirty="0">
                <a:latin typeface="+mj-lt"/>
              </a:rPr>
              <a:t>취소 클릭 </a:t>
            </a:r>
            <a:r>
              <a:rPr lang="en-US" altLang="ko-KR" dirty="0">
                <a:latin typeface="+mj-lt"/>
              </a:rPr>
              <a:t>&gt;</a:t>
            </a:r>
            <a:r>
              <a:rPr lang="ko-KR" altLang="en-US" dirty="0">
                <a:latin typeface="+mj-lt"/>
              </a:rPr>
              <a:t>팝업 닫힘</a:t>
            </a:r>
            <a:endParaRPr lang="en-US" altLang="ko-KR" dirty="0">
              <a:latin typeface="+mj-lt"/>
            </a:endParaRPr>
          </a:p>
          <a:p>
            <a:pPr lvl="1"/>
            <a:r>
              <a:rPr lang="ko-KR" altLang="en-US" dirty="0">
                <a:latin typeface="+mj-lt"/>
              </a:rPr>
              <a:t>완료</a:t>
            </a:r>
            <a:r>
              <a:rPr lang="en-US" altLang="ko-KR" dirty="0">
                <a:latin typeface="+mj-lt"/>
              </a:rPr>
              <a:t> </a:t>
            </a:r>
            <a:r>
              <a:rPr lang="ko-KR" altLang="en-US" dirty="0">
                <a:latin typeface="+mj-lt"/>
              </a:rPr>
              <a:t>클릭 </a:t>
            </a:r>
            <a:r>
              <a:rPr lang="en-US" altLang="ko-KR" dirty="0">
                <a:latin typeface="+mj-lt"/>
              </a:rPr>
              <a:t>&gt;</a:t>
            </a:r>
            <a:endParaRPr lang="en-US" altLang="ko-KR" dirty="0">
              <a:solidFill>
                <a:srgbClr val="00B0F0"/>
              </a:solidFill>
            </a:endParaRPr>
          </a:p>
          <a:p>
            <a:pPr lvl="2"/>
            <a:r>
              <a:rPr kumimoji="1" lang="ko-KR" altLang="en-US" dirty="0">
                <a:latin typeface="+mn-ea"/>
              </a:rPr>
              <a:t>변경사항이 없는 경우</a:t>
            </a:r>
            <a:r>
              <a:rPr kumimoji="1" lang="en-US" altLang="ko-KR" dirty="0">
                <a:latin typeface="+mn-ea"/>
              </a:rPr>
              <a:t>,</a:t>
            </a:r>
            <a:r>
              <a:rPr kumimoji="1" lang="ko-KR" altLang="en-US" dirty="0">
                <a:latin typeface="+mn-ea"/>
              </a:rPr>
              <a:t> 팝업 닫힘</a:t>
            </a:r>
            <a:endParaRPr kumimoji="1" lang="en-US" altLang="ko-KR" dirty="0">
              <a:latin typeface="+mn-ea"/>
            </a:endParaRPr>
          </a:p>
          <a:p>
            <a:pPr lvl="2"/>
            <a:r>
              <a:rPr kumimoji="1" lang="ko-KR" altLang="en-US" dirty="0">
                <a:latin typeface="+mn-ea"/>
              </a:rPr>
              <a:t>변경사항이 있는 경우</a:t>
            </a:r>
            <a:r>
              <a:rPr kumimoji="1" lang="en-US" altLang="ko-KR" dirty="0">
                <a:latin typeface="+mn-ea"/>
              </a:rPr>
              <a:t>,</a:t>
            </a:r>
            <a:r>
              <a:rPr kumimoji="1" lang="ko-KR" altLang="en-US" dirty="0">
                <a:latin typeface="+mn-ea"/>
              </a:rPr>
              <a:t> 기존 콘텐츠에 대한 경고 팝업 출력</a:t>
            </a:r>
            <a:r>
              <a:rPr kumimoji="1" lang="en-US" altLang="ko-KR" dirty="0">
                <a:latin typeface="+mn-ea"/>
              </a:rPr>
              <a:t>.</a:t>
            </a:r>
            <a:r>
              <a:rPr kumimoji="1" lang="ko-KR" altLang="en-US" dirty="0">
                <a:latin typeface="+mn-ea"/>
              </a:rPr>
              <a:t> </a:t>
            </a:r>
            <a:r>
              <a:rPr lang="en-US" altLang="ko-KR" dirty="0">
                <a:solidFill>
                  <a:srgbClr val="00B0F0"/>
                </a:solidFill>
              </a:rPr>
              <a:t>☞</a:t>
            </a:r>
            <a:r>
              <a:rPr lang="mr-IN" altLang="ko-KR" dirty="0">
                <a:solidFill>
                  <a:srgbClr val="00B0F0"/>
                </a:solidFill>
              </a:rPr>
              <a:t>[0</a:t>
            </a:r>
            <a:r>
              <a:rPr lang="en-US" altLang="ko-KR" dirty="0">
                <a:solidFill>
                  <a:srgbClr val="00B0F0"/>
                </a:solidFill>
              </a:rPr>
              <a:t>83</a:t>
            </a:r>
            <a:r>
              <a:rPr lang="mr-IN" altLang="ko-KR" dirty="0">
                <a:solidFill>
                  <a:srgbClr val="00B0F0"/>
                </a:solidFill>
              </a:rPr>
              <a:t>.</a:t>
            </a:r>
            <a:r>
              <a:rPr lang="en-US" altLang="ko-KR" dirty="0">
                <a:solidFill>
                  <a:srgbClr val="00B0F0"/>
                </a:solidFill>
              </a:rPr>
              <a:t>0</a:t>
            </a:r>
            <a:r>
              <a:rPr lang="mr-IN" altLang="ko-KR" dirty="0">
                <a:solidFill>
                  <a:srgbClr val="00B0F0"/>
                </a:solidFill>
              </a:rPr>
              <a:t>]</a:t>
            </a:r>
            <a:endParaRPr lang="en-US" altLang="ko-KR" dirty="0">
              <a:solidFill>
                <a:srgbClr val="00B0F0"/>
              </a:solidFill>
            </a:endParaRPr>
          </a:p>
          <a:p>
            <a:pPr lvl="2"/>
            <a:r>
              <a:rPr lang="ko-KR" altLang="en-US" dirty="0">
                <a:solidFill>
                  <a:srgbClr val="FF0000"/>
                </a:solidFill>
              </a:rPr>
              <a:t>변경사항 범위</a:t>
            </a:r>
            <a:endParaRPr lang="en-US" altLang="ko-KR" dirty="0">
              <a:solidFill>
                <a:srgbClr val="FF0000"/>
              </a:solidFill>
            </a:endParaRPr>
          </a:p>
          <a:p>
            <a:pPr lvl="3"/>
            <a:r>
              <a:rPr lang="ko-KR" altLang="en-US" dirty="0">
                <a:latin typeface="+mj-lt"/>
              </a:rPr>
              <a:t>데이터소스 추가</a:t>
            </a:r>
            <a:r>
              <a:rPr lang="en-US" altLang="ko-KR" dirty="0">
                <a:latin typeface="+mj-lt"/>
              </a:rPr>
              <a:t>,</a:t>
            </a:r>
            <a:r>
              <a:rPr lang="ko-KR" altLang="en-US" dirty="0">
                <a:latin typeface="+mj-lt"/>
              </a:rPr>
              <a:t> 삭제</a:t>
            </a:r>
            <a:endParaRPr lang="en-US" altLang="ko-KR" dirty="0">
              <a:latin typeface="+mj-lt"/>
            </a:endParaRPr>
          </a:p>
          <a:p>
            <a:pPr lvl="3"/>
            <a:r>
              <a:rPr lang="ko-KR" altLang="en-US" dirty="0">
                <a:latin typeface="+mj-lt"/>
              </a:rPr>
              <a:t>조인 추가</a:t>
            </a:r>
            <a:r>
              <a:rPr lang="en-US" altLang="ko-KR" dirty="0">
                <a:latin typeface="+mj-lt"/>
              </a:rPr>
              <a:t>,</a:t>
            </a:r>
            <a:r>
              <a:rPr lang="ko-KR" altLang="en-US" dirty="0">
                <a:latin typeface="+mj-lt"/>
              </a:rPr>
              <a:t> 삭제</a:t>
            </a:r>
            <a:r>
              <a:rPr lang="en-US" altLang="ko-KR" dirty="0">
                <a:latin typeface="+mj-lt"/>
              </a:rPr>
              <a:t>,</a:t>
            </a:r>
            <a:r>
              <a:rPr lang="ko-KR" altLang="en-US" dirty="0">
                <a:latin typeface="+mj-lt"/>
              </a:rPr>
              <a:t> 변경 </a:t>
            </a:r>
            <a:endParaRPr lang="en-US" altLang="ko-KR" dirty="0">
              <a:latin typeface="+mj-lt"/>
            </a:endParaRPr>
          </a:p>
          <a:p>
            <a:pPr lvl="3"/>
            <a:r>
              <a:rPr lang="ko-KR" altLang="en-US" dirty="0">
                <a:latin typeface="+mj-lt"/>
              </a:rPr>
              <a:t>연결키 추가</a:t>
            </a:r>
            <a:r>
              <a:rPr lang="en-US" altLang="ko-KR" dirty="0">
                <a:latin typeface="+mj-lt"/>
              </a:rPr>
              <a:t>,</a:t>
            </a:r>
            <a:r>
              <a:rPr lang="ko-KR" altLang="en-US" dirty="0">
                <a:latin typeface="+mj-lt"/>
              </a:rPr>
              <a:t> 삭제</a:t>
            </a:r>
            <a:r>
              <a:rPr lang="en-US" altLang="ko-KR" dirty="0">
                <a:latin typeface="+mj-lt"/>
              </a:rPr>
              <a:t>,</a:t>
            </a:r>
            <a:r>
              <a:rPr lang="ko-KR" altLang="en-US" dirty="0">
                <a:latin typeface="+mj-lt"/>
              </a:rPr>
              <a:t> 변경</a:t>
            </a:r>
            <a:endParaRPr lang="en-US" altLang="ko-KR" dirty="0">
              <a:latin typeface="+mj-lt"/>
            </a:endParaRPr>
          </a:p>
          <a:p>
            <a:pPr lvl="3"/>
            <a:r>
              <a:rPr lang="en-US" altLang="ko-KR" dirty="0">
                <a:latin typeface="+mj-lt"/>
              </a:rPr>
              <a:t>(</a:t>
            </a:r>
            <a:r>
              <a:rPr lang="ko-KR" altLang="en-US" dirty="0">
                <a:latin typeface="+mj-lt"/>
              </a:rPr>
              <a:t>예외</a:t>
            </a:r>
            <a:r>
              <a:rPr lang="en-US" altLang="ko-KR" dirty="0">
                <a:latin typeface="+mj-lt"/>
              </a:rPr>
              <a:t>)</a:t>
            </a:r>
            <a:r>
              <a:rPr lang="ko-KR" altLang="en-US" dirty="0">
                <a:latin typeface="+mj-lt"/>
              </a:rPr>
              <a:t> 필수 필터는 체크할 필요 없음</a:t>
            </a:r>
            <a:r>
              <a:rPr lang="en-US" altLang="ko-KR" dirty="0">
                <a:latin typeface="+mj-lt"/>
              </a:rPr>
              <a:t>.</a:t>
            </a:r>
            <a:r>
              <a:rPr lang="ko-KR" altLang="en-US" dirty="0">
                <a:latin typeface="+mj-lt"/>
              </a:rPr>
              <a:t> 필수 필터 팝업에서 처리 완료됨</a:t>
            </a:r>
            <a:r>
              <a:rPr lang="en-US" altLang="ko-KR" dirty="0">
                <a:solidFill>
                  <a:srgbClr val="00B0F0"/>
                </a:solidFill>
              </a:rPr>
              <a:t> ☞</a:t>
            </a:r>
            <a:r>
              <a:rPr lang="mr-IN" altLang="ko-KR" dirty="0">
                <a:solidFill>
                  <a:srgbClr val="00B0F0"/>
                </a:solidFill>
              </a:rPr>
              <a:t>[0</a:t>
            </a:r>
            <a:r>
              <a:rPr lang="en-US" altLang="ko-KR" dirty="0">
                <a:solidFill>
                  <a:srgbClr val="00B0F0"/>
                </a:solidFill>
              </a:rPr>
              <a:t>41</a:t>
            </a:r>
            <a:r>
              <a:rPr lang="mr-IN" altLang="ko-KR" dirty="0">
                <a:solidFill>
                  <a:srgbClr val="00B0F0"/>
                </a:solidFill>
              </a:rPr>
              <a:t>.</a:t>
            </a:r>
            <a:r>
              <a:rPr lang="en-US" altLang="ko-KR" dirty="0">
                <a:solidFill>
                  <a:srgbClr val="00B0F0"/>
                </a:solidFill>
              </a:rPr>
              <a:t>0</a:t>
            </a:r>
            <a:r>
              <a:rPr lang="mr-IN" altLang="ko-KR" dirty="0">
                <a:solidFill>
                  <a:srgbClr val="00B0F0"/>
                </a:solidFill>
              </a:rPr>
              <a:t>]</a:t>
            </a:r>
            <a:endParaRPr lang="en-US" altLang="ko-KR" dirty="0">
              <a:latin typeface="+mj-lt"/>
            </a:endParaRPr>
          </a:p>
        </p:txBody>
      </p:sp>
      <p:sp>
        <p:nvSpPr>
          <p:cNvPr id="89" name="TextBox 88"/>
          <p:cNvSpPr txBox="1"/>
          <p:nvPr/>
        </p:nvSpPr>
        <p:spPr>
          <a:xfrm>
            <a:off x="1218327" y="948873"/>
            <a:ext cx="4855240" cy="138499"/>
          </a:xfrm>
          <a:prstGeom prst="rect">
            <a:avLst/>
          </a:prstGeom>
          <a:noFill/>
        </p:spPr>
        <p:txBody>
          <a:bodyPr wrap="square" lIns="0" tIns="0" rIns="0" bIns="0" rtlCol="0">
            <a:spAutoFit/>
          </a:bodyPr>
          <a:lstStyle/>
          <a:p>
            <a:r>
              <a:rPr lang="en-US" altLang="ko-KR" sz="900" b="1" dirty="0">
                <a:solidFill>
                  <a:prstClr val="black"/>
                </a:solidFill>
                <a:latin typeface="Nanum Gothic" charset="-127"/>
                <a:ea typeface="Nanum Gothic" charset="-127"/>
                <a:cs typeface="Nanum Gothic" charset="-127"/>
              </a:rPr>
              <a:t>Dashboard name Dashboard name Dashboard name Dashboard name ...</a:t>
            </a:r>
            <a:endParaRPr lang="ko-KR" altLang="en-US" sz="900" b="1" dirty="0">
              <a:solidFill>
                <a:prstClr val="black"/>
              </a:solidFill>
              <a:latin typeface="Nanum Gothic" charset="-127"/>
              <a:ea typeface="Nanum Gothic" charset="-127"/>
              <a:cs typeface="Nanum Gothic" charset="-127"/>
            </a:endParaRPr>
          </a:p>
        </p:txBody>
      </p:sp>
      <p:grpSp>
        <p:nvGrpSpPr>
          <p:cNvPr id="90" name="그룹 89"/>
          <p:cNvGrpSpPr/>
          <p:nvPr/>
        </p:nvGrpSpPr>
        <p:grpSpPr>
          <a:xfrm>
            <a:off x="3887123" y="6350851"/>
            <a:ext cx="2358094" cy="249130"/>
            <a:chOff x="4008125" y="6193790"/>
            <a:chExt cx="2358094" cy="249130"/>
          </a:xfrm>
        </p:grpSpPr>
        <p:sp>
          <p:nvSpPr>
            <p:cNvPr id="92" name="모서리가 둥근 직사각형 127"/>
            <p:cNvSpPr/>
            <p:nvPr/>
          </p:nvSpPr>
          <p:spPr>
            <a:xfrm>
              <a:off x="5197489" y="6193790"/>
              <a:ext cx="1168730" cy="249130"/>
            </a:xfrm>
            <a:prstGeom prst="roundRect">
              <a:avLst>
                <a:gd name="adj" fmla="val 18668"/>
              </a:avLst>
            </a:prstGeom>
            <a:solidFill>
              <a:schemeClr val="bg1">
                <a:lumMod val="7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Done</a:t>
              </a:r>
              <a:endParaRPr lang="ko-KR" altLang="en-US" sz="800" dirty="0">
                <a:solidFill>
                  <a:schemeClr val="bg1"/>
                </a:solidFill>
                <a:latin typeface="Nanum Gothic" charset="-127"/>
                <a:ea typeface="Nanum Gothic" charset="-127"/>
                <a:cs typeface="Nanum Gothic" charset="-127"/>
              </a:endParaRPr>
            </a:p>
          </p:txBody>
        </p:sp>
        <p:sp>
          <p:nvSpPr>
            <p:cNvPr id="97" name="모서리가 둥근 직사각형 127"/>
            <p:cNvSpPr/>
            <p:nvPr/>
          </p:nvSpPr>
          <p:spPr>
            <a:xfrm>
              <a:off x="4008125"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schemeClr val="bg1"/>
                  </a:solidFill>
                  <a:latin typeface="Nanum Gothic" charset="-127"/>
                  <a:ea typeface="Nanum Gothic" charset="-127"/>
                  <a:cs typeface="Nanum Gothic" charset="-127"/>
                </a:rPr>
                <a:t>Cancel</a:t>
              </a:r>
              <a:endParaRPr lang="ko-KR" altLang="en-US" sz="800" dirty="0">
                <a:solidFill>
                  <a:schemeClr val="bg1"/>
                </a:solidFill>
                <a:latin typeface="Nanum Gothic" charset="-127"/>
                <a:ea typeface="Nanum Gothic" charset="-127"/>
                <a:cs typeface="Nanum Gothic" charset="-127"/>
              </a:endParaRPr>
            </a:p>
          </p:txBody>
        </p:sp>
      </p:grpSp>
      <p:grpSp>
        <p:nvGrpSpPr>
          <p:cNvPr id="8" name="그룹 7"/>
          <p:cNvGrpSpPr/>
          <p:nvPr/>
        </p:nvGrpSpPr>
        <p:grpSpPr>
          <a:xfrm>
            <a:off x="8844577" y="6948692"/>
            <a:ext cx="446220" cy="448609"/>
            <a:chOff x="5759648" y="4204797"/>
            <a:chExt cx="446220" cy="448609"/>
          </a:xfrm>
        </p:grpSpPr>
        <p:sp>
          <p:nvSpPr>
            <p:cNvPr id="5" name="타원 4"/>
            <p:cNvSpPr/>
            <p:nvPr/>
          </p:nvSpPr>
          <p:spPr>
            <a:xfrm>
              <a:off x="5759648" y="4204797"/>
              <a:ext cx="412124" cy="412124"/>
            </a:xfrm>
            <a:prstGeom prst="ellipse">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1400">
                  <a:solidFill>
                    <a:schemeClr val="tx1"/>
                  </a:solidFill>
                  <a:latin typeface="Nanum Gothic" charset="-127"/>
                  <a:ea typeface="Nanum Gothic" charset="-127"/>
                  <a:cs typeface="Nanum Gothic" charset="-127"/>
                </a:rPr>
                <a:t>+</a:t>
              </a:r>
              <a:endParaRPr kumimoji="1" lang="ko-KR" altLang="en-US" sz="1400" dirty="0">
                <a:solidFill>
                  <a:schemeClr val="tx1"/>
                </a:solidFill>
                <a:latin typeface="Nanum Gothic" charset="-127"/>
                <a:ea typeface="Nanum Gothic" charset="-127"/>
                <a:cs typeface="Nanum Gothic" charset="-127"/>
              </a:endParaRPr>
            </a:p>
          </p:txBody>
        </p:sp>
        <p:pic>
          <p:nvPicPr>
            <p:cNvPr id="29" name="그림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900000">
              <a:off x="6015872" y="4463410"/>
              <a:ext cx="189996" cy="189996"/>
            </a:xfrm>
            <a:prstGeom prst="rect">
              <a:avLst/>
            </a:prstGeom>
          </p:spPr>
        </p:pic>
      </p:grpSp>
      <p:cxnSp>
        <p:nvCxnSpPr>
          <p:cNvPr id="28" name="직선 연결선[R] 27"/>
          <p:cNvCxnSpPr/>
          <p:nvPr/>
        </p:nvCxnSpPr>
        <p:spPr>
          <a:xfrm>
            <a:off x="765664" y="1179942"/>
            <a:ext cx="857319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그림 3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176" y="1197647"/>
            <a:ext cx="8577743" cy="5073246"/>
          </a:xfrm>
          <a:prstGeom prst="rect">
            <a:avLst/>
          </a:prstGeom>
        </p:spPr>
      </p:pic>
      <p:sp>
        <p:nvSpPr>
          <p:cNvPr id="32" name="직사각형 31"/>
          <p:cNvSpPr/>
          <p:nvPr/>
        </p:nvSpPr>
        <p:spPr>
          <a:xfrm>
            <a:off x="1632856" y="4066347"/>
            <a:ext cx="2013091" cy="130628"/>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데이터소스 설명 영역</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 있는 경우만 보임</a:t>
            </a:r>
          </a:p>
        </p:txBody>
      </p:sp>
      <p:sp>
        <p:nvSpPr>
          <p:cNvPr id="34" name="직사각형 33"/>
          <p:cNvSpPr/>
          <p:nvPr/>
        </p:nvSpPr>
        <p:spPr>
          <a:xfrm>
            <a:off x="9404999" y="4294947"/>
            <a:ext cx="1350218" cy="118612"/>
          </a:xfrm>
          <a:prstGeom prst="rect">
            <a:avLst/>
          </a:prstGeom>
          <a:solidFill>
            <a:schemeClr val="bg1"/>
          </a:solid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추가</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롤 컬러 아이콘으로 변경</a:t>
            </a:r>
          </a:p>
        </p:txBody>
      </p:sp>
      <p:cxnSp>
        <p:nvCxnSpPr>
          <p:cNvPr id="35" name="직선 화살표 연결선 34"/>
          <p:cNvCxnSpPr/>
          <p:nvPr/>
        </p:nvCxnSpPr>
        <p:spPr>
          <a:xfrm flipH="1">
            <a:off x="8928463" y="4360261"/>
            <a:ext cx="470263" cy="65314"/>
          </a:xfrm>
          <a:prstGeom prst="straightConnector1">
            <a:avLst/>
          </a:prstGeom>
          <a:ln w="57150">
            <a:solidFill>
              <a:srgbClr val="D883FF"/>
            </a:solidFill>
            <a:tailEnd type="triangle"/>
          </a:ln>
        </p:spPr>
        <p:style>
          <a:lnRef idx="1">
            <a:schemeClr val="accent1"/>
          </a:lnRef>
          <a:fillRef idx="0">
            <a:schemeClr val="accent1"/>
          </a:fillRef>
          <a:effectRef idx="0">
            <a:schemeClr val="accent1"/>
          </a:effectRef>
          <a:fontRef idx="minor">
            <a:schemeClr val="tx1"/>
          </a:fontRef>
        </p:style>
      </p:cxnSp>
      <p:sp>
        <p:nvSpPr>
          <p:cNvPr id="36" name="직사각형 35"/>
          <p:cNvSpPr/>
          <p:nvPr/>
        </p:nvSpPr>
        <p:spPr>
          <a:xfrm>
            <a:off x="7349995" y="2768627"/>
            <a:ext cx="1494581" cy="445516"/>
          </a:xfrm>
          <a:prstGeom prst="rect">
            <a:avLst/>
          </a:prstGeom>
          <a:solidFill>
            <a:schemeClr val="bg1"/>
          </a:solid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srgbClr val="7030A0"/>
                </a:solidFill>
                <a:latin typeface="Nanum Gothic" charset="-127"/>
                <a:ea typeface="Nanum Gothic" charset="-127"/>
                <a:cs typeface="Nanum Gothic" charset="-127"/>
              </a:rPr>
              <a:t>데이터소스가 </a:t>
            </a:r>
            <a:r>
              <a:rPr kumimoji="1" lang="en-US" altLang="ko-KR" sz="700" dirty="0">
                <a:solidFill>
                  <a:srgbClr val="7030A0"/>
                </a:solidFill>
                <a:latin typeface="Nanum Gothic" charset="-127"/>
                <a:ea typeface="Nanum Gothic" charset="-127"/>
                <a:cs typeface="Nanum Gothic" charset="-127"/>
              </a:rPr>
              <a:t>1</a:t>
            </a:r>
            <a:r>
              <a:rPr kumimoji="1" lang="ko-KR" altLang="en-US" sz="700" dirty="0">
                <a:solidFill>
                  <a:srgbClr val="7030A0"/>
                </a:solidFill>
                <a:latin typeface="Nanum Gothic" charset="-127"/>
                <a:ea typeface="Nanum Gothic" charset="-127"/>
                <a:cs typeface="Nanum Gothic" charset="-127"/>
              </a:rPr>
              <a:t>개 이상 있는 경우</a:t>
            </a:r>
            <a:r>
              <a:rPr kumimoji="1" lang="en-US" altLang="ko-KR" sz="700" dirty="0">
                <a:solidFill>
                  <a:srgbClr val="7030A0"/>
                </a:solidFill>
                <a:latin typeface="Nanum Gothic" charset="-127"/>
                <a:ea typeface="Nanum Gothic" charset="-127"/>
                <a:cs typeface="Nanum Gothic" charset="-127"/>
              </a:rPr>
              <a:t>,</a:t>
            </a:r>
          </a:p>
          <a:p>
            <a:r>
              <a:rPr kumimoji="1" lang="ko-KR" altLang="en-US" sz="700" dirty="0">
                <a:solidFill>
                  <a:srgbClr val="7030A0"/>
                </a:solidFill>
                <a:latin typeface="Nanum Gothic" charset="-127"/>
                <a:ea typeface="Nanum Gothic" charset="-127"/>
                <a:cs typeface="Nanum Gothic" charset="-127"/>
              </a:rPr>
              <a:t>데이터소스 하나가 선택된 상태가 </a:t>
            </a:r>
            <a:r>
              <a:rPr kumimoji="1" lang="en-US" altLang="ko-KR" sz="700" dirty="0">
                <a:solidFill>
                  <a:srgbClr val="7030A0"/>
                </a:solidFill>
                <a:latin typeface="Nanum Gothic" charset="-127"/>
                <a:ea typeface="Nanum Gothic" charset="-127"/>
                <a:cs typeface="Nanum Gothic" charset="-127"/>
              </a:rPr>
              <a:t>default</a:t>
            </a:r>
          </a:p>
        </p:txBody>
      </p:sp>
      <p:pic>
        <p:nvPicPr>
          <p:cNvPr id="38" name="그림 37"/>
          <p:cNvPicPr>
            <a:picLocks noChangeAspect="1"/>
          </p:cNvPicPr>
          <p:nvPr/>
        </p:nvPicPr>
        <p:blipFill rotWithShape="1">
          <a:blip r:embed="rId5">
            <a:extLst>
              <a:ext uri="{28A0092B-C50C-407E-A947-70E740481C1C}">
                <a14:useLocalDpi xmlns:a14="http://schemas.microsoft.com/office/drawing/2010/main" val="0"/>
              </a:ext>
            </a:extLst>
          </a:blip>
          <a:srcRect l="16398" t="10208" r="16551" b="9974"/>
          <a:stretch/>
        </p:blipFill>
        <p:spPr>
          <a:xfrm>
            <a:off x="777505" y="873244"/>
            <a:ext cx="321675" cy="243680"/>
          </a:xfrm>
          <a:prstGeom prst="rect">
            <a:avLst/>
          </a:prstGeom>
          <a:solidFill>
            <a:schemeClr val="bg1"/>
          </a:solidFill>
          <a:ln w="57150">
            <a:solidFill>
              <a:srgbClr val="D883FF"/>
            </a:solidFill>
          </a:ln>
        </p:spPr>
      </p:pic>
      <p:sp>
        <p:nvSpPr>
          <p:cNvPr id="19" name="직사각형 18"/>
          <p:cNvSpPr/>
          <p:nvPr/>
        </p:nvSpPr>
        <p:spPr>
          <a:xfrm>
            <a:off x="712584" y="631068"/>
            <a:ext cx="4472643" cy="566579"/>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rgbClr val="7030A0"/>
              </a:solidFill>
              <a:latin typeface="Nanum Gothic" charset="-127"/>
              <a:ea typeface="Nanum Gothic" charset="-127"/>
              <a:cs typeface="Nanum Gothic" charset="-127"/>
            </a:endParaRPr>
          </a:p>
        </p:txBody>
      </p:sp>
      <p:sp>
        <p:nvSpPr>
          <p:cNvPr id="20" name="직사각형 19"/>
          <p:cNvSpPr/>
          <p:nvPr/>
        </p:nvSpPr>
        <p:spPr>
          <a:xfrm>
            <a:off x="712584" y="631068"/>
            <a:ext cx="1874672" cy="178453"/>
          </a:xfrm>
          <a:prstGeom prst="rect">
            <a:avLst/>
          </a:prstGeom>
          <a:solidFill>
            <a:schemeClr val="bg1"/>
          </a:solid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ko-KR" altLang="en-US" sz="700" dirty="0">
                <a:solidFill>
                  <a:srgbClr val="7030A0"/>
                </a:solidFill>
                <a:latin typeface="Nanum Gothic" charset="-127"/>
                <a:ea typeface="Nanum Gothic" charset="-127"/>
                <a:cs typeface="Nanum Gothic" charset="-127"/>
              </a:rPr>
              <a:t>상당 타이틀 부분 이외</a:t>
            </a:r>
            <a:r>
              <a:rPr kumimoji="1" lang="en-US" altLang="ko-KR" sz="700" dirty="0">
                <a:solidFill>
                  <a:srgbClr val="7030A0"/>
                </a:solidFill>
                <a:latin typeface="Nanum Gothic" charset="-127"/>
                <a:ea typeface="Nanum Gothic" charset="-127"/>
                <a:cs typeface="Nanum Gothic" charset="-127"/>
              </a:rPr>
              <a:t>,</a:t>
            </a:r>
            <a:r>
              <a:rPr kumimoji="1" lang="ko-KR" altLang="en-US" sz="700" dirty="0">
                <a:solidFill>
                  <a:srgbClr val="7030A0"/>
                </a:solidFill>
                <a:latin typeface="Nanum Gothic" charset="-127"/>
                <a:ea typeface="Nanum Gothic" charset="-127"/>
                <a:cs typeface="Nanum Gothic" charset="-127"/>
              </a:rPr>
              <a:t> 생성 씬과 </a:t>
            </a:r>
            <a:r>
              <a:rPr kumimoji="1" lang="en-US" altLang="ko-KR" sz="700" dirty="0">
                <a:solidFill>
                  <a:srgbClr val="7030A0"/>
                </a:solidFill>
                <a:latin typeface="Nanum Gothic" charset="-127"/>
                <a:ea typeface="Nanum Gothic" charset="-127"/>
                <a:cs typeface="Nanum Gothic" charset="-127"/>
              </a:rPr>
              <a:t>UI </a:t>
            </a:r>
            <a:r>
              <a:rPr kumimoji="1" lang="ko-KR" altLang="en-US" sz="700" dirty="0">
                <a:solidFill>
                  <a:srgbClr val="7030A0"/>
                </a:solidFill>
                <a:latin typeface="Nanum Gothic" charset="-127"/>
                <a:ea typeface="Nanum Gothic" charset="-127"/>
                <a:cs typeface="Nanum Gothic" charset="-127"/>
              </a:rPr>
              <a:t>동일</a:t>
            </a:r>
            <a:r>
              <a:rPr kumimoji="1" lang="en-US" altLang="ko-KR" sz="700" dirty="0">
                <a:solidFill>
                  <a:srgbClr val="7030A0"/>
                </a:solidFill>
                <a:latin typeface="Nanum Gothic" charset="-127"/>
                <a:ea typeface="Nanum Gothic" charset="-127"/>
                <a:cs typeface="Nanum Gothic" charset="-127"/>
              </a:rPr>
              <a:t>.</a:t>
            </a:r>
          </a:p>
        </p:txBody>
      </p:sp>
      <p:sp>
        <p:nvSpPr>
          <p:cNvPr id="21" name="직사각형 20"/>
          <p:cNvSpPr/>
          <p:nvPr/>
        </p:nvSpPr>
        <p:spPr>
          <a:xfrm>
            <a:off x="9984306" y="539678"/>
            <a:ext cx="2207694" cy="2113715"/>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rgbClr val="7030A0"/>
              </a:solidFill>
              <a:latin typeface="Nanum Gothic" charset="-127"/>
              <a:ea typeface="Nanum Gothic" charset="-127"/>
              <a:cs typeface="Nanum Gothic" charset="-127"/>
            </a:endParaRPr>
          </a:p>
        </p:txBody>
      </p:sp>
      <p:sp>
        <p:nvSpPr>
          <p:cNvPr id="22" name="직사각형 21"/>
          <p:cNvSpPr/>
          <p:nvPr/>
        </p:nvSpPr>
        <p:spPr>
          <a:xfrm>
            <a:off x="3550849" y="6260063"/>
            <a:ext cx="3056428" cy="524196"/>
          </a:xfrm>
          <a:prstGeom prst="rect">
            <a:avLst/>
          </a:prstGeom>
          <a:noFill/>
          <a:ln w="57150">
            <a:solidFill>
              <a:srgbClr val="D883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700">
              <a:solidFill>
                <a:srgbClr val="7030A0"/>
              </a:solidFill>
              <a:latin typeface="Nanum Gothic" charset="-127"/>
              <a:ea typeface="Nanum Gothic" charset="-127"/>
              <a:cs typeface="Nanum Gothic" charset="-127"/>
            </a:endParaRPr>
          </a:p>
        </p:txBody>
      </p:sp>
      <p:sp>
        <p:nvSpPr>
          <p:cNvPr id="23" name="TextBox 22"/>
          <p:cNvSpPr txBox="1"/>
          <p:nvPr/>
        </p:nvSpPr>
        <p:spPr>
          <a:xfrm>
            <a:off x="158110" y="500635"/>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a:t>
            </a:r>
            <a:r>
              <a:rPr lang="en-US" altLang="ko-KR" sz="500" b="1" dirty="0">
                <a:solidFill>
                  <a:schemeClr val="bg1"/>
                </a:solidFill>
                <a:latin typeface="Nanum Gothic" charset="-127"/>
                <a:ea typeface="Nanum Gothic" charset="-127"/>
                <a:cs typeface="Nanum Gothic" charset="-127"/>
              </a:rPr>
              <a:t>70.0</a:t>
            </a:r>
            <a:r>
              <a:rPr lang="mr-IN" altLang="ko-KR" sz="500" b="1" dirty="0">
                <a:solidFill>
                  <a:schemeClr val="bg1"/>
                </a:solidFill>
                <a:latin typeface="Nanum Gothic" charset="-127"/>
                <a:ea typeface="Nanum Gothic" charset="-127"/>
                <a:cs typeface="Nanum Gothic" charset="-127"/>
              </a:rPr>
              <a:t>]</a:t>
            </a:r>
            <a:endParaRPr lang="ko-KR" altLang="en-US" sz="500" b="1"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08699221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lang="ko-KR" altLang="en-US" dirty="0"/>
              <a:t>글로벌 필터 설정 해제</a:t>
            </a:r>
          </a:p>
        </p:txBody>
      </p:sp>
      <p:sp>
        <p:nvSpPr>
          <p:cNvPr id="4" name="제목 3"/>
          <p:cNvSpPr>
            <a:spLocks noGrp="1"/>
          </p:cNvSpPr>
          <p:nvPr>
            <p:ph type="title"/>
          </p:nvPr>
        </p:nvSpPr>
        <p:spPr/>
        <p:txBody>
          <a:bodyPr/>
          <a:lstStyle/>
          <a:p>
            <a:r>
              <a:rPr lang="en-US" altLang="ko-KR" dirty="0">
                <a:latin typeface="+mn-ea"/>
              </a:rPr>
              <a:t>2.4</a:t>
            </a:r>
            <a:r>
              <a:rPr lang="ko-KR" altLang="en-US" dirty="0">
                <a:latin typeface="+mn-ea"/>
              </a:rPr>
              <a:t> 대시보드 편집모드 </a:t>
            </a:r>
            <a:r>
              <a:rPr lang="en-US" altLang="ko-KR" dirty="0">
                <a:latin typeface="+mn-ea"/>
              </a:rPr>
              <a:t>&gt;</a:t>
            </a:r>
            <a:r>
              <a:rPr lang="ko-KR" altLang="en-US" dirty="0">
                <a:latin typeface="+mn-ea"/>
              </a:rPr>
              <a:t> 필터 패널 </a:t>
            </a:r>
            <a:r>
              <a:rPr lang="en-US" altLang="ko-KR" dirty="0">
                <a:latin typeface="+mn-ea"/>
              </a:rPr>
              <a:t>(5)</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96</a:t>
            </a:fld>
            <a:endParaRPr lang="ko-KR" altLang="en-US" dirty="0">
              <a:solidFill>
                <a:srgbClr val="FFC000">
                  <a:lumMod val="75000"/>
                </a:srgbClr>
              </a:solidFill>
            </a:endParaRPr>
          </a:p>
        </p:txBody>
      </p:sp>
      <p:sp>
        <p:nvSpPr>
          <p:cNvPr id="3" name="텍스트 개체 틀 2"/>
          <p:cNvSpPr>
            <a:spLocks noGrp="1"/>
          </p:cNvSpPr>
          <p:nvPr>
            <p:ph type="body" sz="quarter" idx="13"/>
          </p:nvPr>
        </p:nvSpPr>
        <p:spPr/>
        <p:txBody>
          <a:bodyPr/>
          <a:lstStyle/>
          <a:p>
            <a:r>
              <a:rPr kumimoji="1" lang="ko-KR" altLang="en-US" dirty="0"/>
              <a:t>메인 문구</a:t>
            </a:r>
            <a:endParaRPr kumimoji="1" lang="en-US" altLang="ko-KR" dirty="0"/>
          </a:p>
          <a:p>
            <a:pPr lvl="1"/>
            <a:r>
              <a:rPr kumimoji="1" lang="ko-KR" altLang="en-US" dirty="0"/>
              <a:t>화면참고</a:t>
            </a:r>
            <a:endParaRPr kumimoji="1" lang="en-US" altLang="ko-KR" dirty="0"/>
          </a:p>
          <a:p>
            <a:r>
              <a:rPr kumimoji="1" lang="ko-KR" altLang="en-US" dirty="0"/>
              <a:t>서브문구</a:t>
            </a:r>
            <a:endParaRPr kumimoji="1" lang="en-US" altLang="ko-KR" dirty="0"/>
          </a:p>
          <a:p>
            <a:pPr lvl="1"/>
            <a:r>
              <a:rPr kumimoji="1" lang="ko-KR" altLang="en-US" dirty="0"/>
              <a:t>화면참고</a:t>
            </a:r>
            <a:endParaRPr kumimoji="1" lang="en-US" altLang="ko-KR" dirty="0"/>
          </a:p>
          <a:p>
            <a:r>
              <a:rPr kumimoji="1" lang="ko-KR" altLang="en-US" dirty="0"/>
              <a:t>기타 설정</a:t>
            </a:r>
            <a:endParaRPr kumimoji="1" lang="en-US" altLang="ko-KR" dirty="0"/>
          </a:p>
          <a:p>
            <a:pPr lvl="1"/>
            <a:r>
              <a:rPr kumimoji="1" lang="ko-KR" altLang="en-US" dirty="0">
                <a:solidFill>
                  <a:srgbClr val="FF0000"/>
                </a:solidFill>
              </a:rPr>
              <a:t>차트 화면에서 글로벌로 설정된 필터를 글로벌 설정 해제해서 차트 종속 필터로 변경할 수 있음</a:t>
            </a:r>
            <a:r>
              <a:rPr kumimoji="1" lang="en-US" altLang="ko-KR" dirty="0">
                <a:solidFill>
                  <a:srgbClr val="FF0000"/>
                </a:solidFill>
              </a:rPr>
              <a:t>.</a:t>
            </a:r>
            <a:r>
              <a:rPr kumimoji="1" lang="ko-KR" altLang="en-US" dirty="0">
                <a:solidFill>
                  <a:srgbClr val="FF0000"/>
                </a:solidFill>
              </a:rPr>
              <a:t> 이때 다른 차트에서 해당 필터를 남길 것인지 삭제할 것인지에 대한 결정을 유저가 하게 함</a:t>
            </a:r>
            <a:r>
              <a:rPr kumimoji="1" lang="en-US" altLang="ko-KR" dirty="0">
                <a:solidFill>
                  <a:srgbClr val="FF0000"/>
                </a:solidFill>
              </a:rPr>
              <a:t>.</a:t>
            </a:r>
            <a:r>
              <a:rPr kumimoji="1" lang="ko-KR" altLang="en-US" dirty="0">
                <a:solidFill>
                  <a:srgbClr val="FF0000"/>
                </a:solidFill>
              </a:rPr>
              <a:t> 전자일 경우</a:t>
            </a:r>
            <a:r>
              <a:rPr kumimoji="1" lang="en-US" altLang="ko-KR" dirty="0">
                <a:solidFill>
                  <a:srgbClr val="FF0000"/>
                </a:solidFill>
              </a:rPr>
              <a:t>,</a:t>
            </a:r>
            <a:r>
              <a:rPr kumimoji="1" lang="ko-KR" altLang="en-US" dirty="0">
                <a:solidFill>
                  <a:srgbClr val="FF0000"/>
                </a:solidFill>
              </a:rPr>
              <a:t> 다른 차트에도 본 차트와 동일한 설정값으로 차트 개별 필터가 생김</a:t>
            </a:r>
            <a:r>
              <a:rPr kumimoji="1" lang="en-US" altLang="ko-KR" dirty="0">
                <a:solidFill>
                  <a:srgbClr val="FF0000"/>
                </a:solidFill>
              </a:rPr>
              <a:t>.</a:t>
            </a:r>
            <a:r>
              <a:rPr kumimoji="1" lang="ko-KR" altLang="en-US" dirty="0">
                <a:solidFill>
                  <a:srgbClr val="FF0000"/>
                </a:solidFill>
              </a:rPr>
              <a:t> 후자일 경우</a:t>
            </a:r>
            <a:r>
              <a:rPr kumimoji="1" lang="en-US" altLang="ko-KR" dirty="0">
                <a:solidFill>
                  <a:srgbClr val="FF0000"/>
                </a:solidFill>
              </a:rPr>
              <a:t>,</a:t>
            </a:r>
            <a:r>
              <a:rPr kumimoji="1" lang="ko-KR" altLang="en-US" dirty="0">
                <a:solidFill>
                  <a:srgbClr val="FF0000"/>
                </a:solidFill>
              </a:rPr>
              <a:t> 다른 차트에서는 해당 필터를 완전히 삭제함</a:t>
            </a:r>
            <a:endParaRPr kumimoji="1" lang="en-US" altLang="ko-KR" dirty="0">
              <a:solidFill>
                <a:srgbClr val="FF0000"/>
              </a:solidFill>
            </a:endParaRPr>
          </a:p>
          <a:p>
            <a:pPr lvl="1"/>
            <a:r>
              <a:rPr kumimoji="1" lang="ko-KR" altLang="en-US" dirty="0"/>
              <a:t>라디오 버튼 속성 콤포넌트</a:t>
            </a:r>
            <a:endParaRPr kumimoji="1" lang="en-US" altLang="ko-KR" dirty="0"/>
          </a:p>
          <a:p>
            <a:pPr lvl="1"/>
            <a:r>
              <a:rPr kumimoji="1" lang="ko-KR" altLang="en-US" dirty="0"/>
              <a:t>첫번째 항목 선택 </a:t>
            </a:r>
            <a:r>
              <a:rPr kumimoji="1" lang="en-US" altLang="ko-KR" dirty="0"/>
              <a:t>default</a:t>
            </a:r>
          </a:p>
          <a:p>
            <a:r>
              <a:rPr kumimoji="1" lang="ko-KR" altLang="en-US" dirty="0"/>
              <a:t>버튼</a:t>
            </a:r>
            <a:endParaRPr kumimoji="1" lang="en-US" altLang="ko-KR" dirty="0"/>
          </a:p>
          <a:p>
            <a:pPr lvl="1"/>
            <a:r>
              <a:rPr kumimoji="1" lang="ko-KR" altLang="en-US" dirty="0"/>
              <a:t>취소 클릭 </a:t>
            </a:r>
            <a:r>
              <a:rPr kumimoji="1" lang="en-US" altLang="ko-KR" dirty="0"/>
              <a:t>&gt;</a:t>
            </a:r>
            <a:r>
              <a:rPr kumimoji="1" lang="ko-KR" altLang="en-US" dirty="0"/>
              <a:t> 팝업 닫힘 </a:t>
            </a:r>
            <a:r>
              <a:rPr kumimoji="1" lang="en-US" altLang="ko-KR" dirty="0"/>
              <a:t>/</a:t>
            </a:r>
            <a:r>
              <a:rPr kumimoji="1" lang="ko-KR" altLang="en-US" dirty="0"/>
              <a:t> 취소</a:t>
            </a:r>
            <a:endParaRPr kumimoji="1" lang="en-US" altLang="ko-KR" dirty="0"/>
          </a:p>
          <a:p>
            <a:pPr lvl="1"/>
            <a:r>
              <a:rPr kumimoji="1" lang="ko-KR" altLang="en-US" dirty="0"/>
              <a:t>완료 클릭 </a:t>
            </a:r>
            <a:r>
              <a:rPr kumimoji="1" lang="en-US" altLang="ko-KR" dirty="0"/>
              <a:t>&gt;</a:t>
            </a:r>
            <a:r>
              <a:rPr kumimoji="1" lang="ko-KR" altLang="en-US" dirty="0"/>
              <a:t> 옵션 선택 값에 따른 처리</a:t>
            </a:r>
            <a:endParaRPr lang="en-US" altLang="ko-KR" dirty="0">
              <a:solidFill>
                <a:srgbClr val="00B0F0"/>
              </a:solidFill>
            </a:endParaRPr>
          </a:p>
        </p:txBody>
      </p:sp>
      <p:grpSp>
        <p:nvGrpSpPr>
          <p:cNvPr id="20" name="그룹 19"/>
          <p:cNvGrpSpPr/>
          <p:nvPr/>
        </p:nvGrpSpPr>
        <p:grpSpPr>
          <a:xfrm>
            <a:off x="3887123" y="5290769"/>
            <a:ext cx="2358094" cy="249130"/>
            <a:chOff x="4093583" y="6193790"/>
            <a:chExt cx="2358094" cy="249130"/>
          </a:xfrm>
        </p:grpSpPr>
        <p:sp>
          <p:nvSpPr>
            <p:cNvPr id="21" name="모서리가 둥근 직사각형 127"/>
            <p:cNvSpPr/>
            <p:nvPr/>
          </p:nvSpPr>
          <p:spPr>
            <a:xfrm>
              <a:off x="5282947"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Turn off</a:t>
              </a:r>
              <a:endParaRPr lang="ko-KR" altLang="en-US" sz="800" dirty="0">
                <a:solidFill>
                  <a:prstClr val="white"/>
                </a:solidFill>
                <a:latin typeface="Nanum Gothic" charset="-127"/>
                <a:ea typeface="Nanum Gothic" charset="-127"/>
                <a:cs typeface="Nanum Gothic" charset="-127"/>
              </a:endParaRPr>
            </a:p>
          </p:txBody>
        </p:sp>
        <p:sp>
          <p:nvSpPr>
            <p:cNvPr id="22" name="모서리가 둥근 직사각형 127"/>
            <p:cNvSpPr/>
            <p:nvPr/>
          </p:nvSpPr>
          <p:spPr>
            <a:xfrm>
              <a:off x="4093583" y="6193790"/>
              <a:ext cx="1168730" cy="249130"/>
            </a:xfrm>
            <a:prstGeom prst="roundRect">
              <a:avLst>
                <a:gd name="adj" fmla="val 18668"/>
              </a:avLst>
            </a:prstGeom>
            <a:solidFill>
              <a:schemeClr val="bg1">
                <a:lumMod val="5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ko-KR" sz="800" dirty="0">
                  <a:solidFill>
                    <a:prstClr val="white"/>
                  </a:solidFill>
                  <a:latin typeface="Nanum Gothic" charset="-127"/>
                  <a:ea typeface="Nanum Gothic" charset="-127"/>
                  <a:cs typeface="Nanum Gothic" charset="-127"/>
                </a:rPr>
                <a:t>Cancel</a:t>
              </a:r>
              <a:endParaRPr lang="ko-KR" altLang="en-US" sz="800" dirty="0">
                <a:solidFill>
                  <a:prstClr val="white"/>
                </a:solidFill>
                <a:latin typeface="Nanum Gothic" charset="-127"/>
                <a:ea typeface="Nanum Gothic" charset="-127"/>
                <a:cs typeface="Nanum Gothic" charset="-127"/>
              </a:endParaRPr>
            </a:p>
          </p:txBody>
        </p:sp>
      </p:grpSp>
      <p:sp>
        <p:nvSpPr>
          <p:cNvPr id="28" name="타원 27"/>
          <p:cNvSpPr/>
          <p:nvPr/>
        </p:nvSpPr>
        <p:spPr>
          <a:xfrm>
            <a:off x="3677386" y="5348852"/>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4</a:t>
            </a:r>
            <a:endParaRPr lang="ko-KR" altLang="en-US" sz="700" b="1" dirty="0">
              <a:solidFill>
                <a:prstClr val="white"/>
              </a:solidFill>
              <a:latin typeface="Nanum Gothic" charset="-127"/>
              <a:ea typeface="Nanum Gothic" charset="-127"/>
              <a:cs typeface="Nanum Gothic" charset="-127"/>
            </a:endParaRPr>
          </a:p>
        </p:txBody>
      </p:sp>
      <p:sp>
        <p:nvSpPr>
          <p:cNvPr id="34" name="타원 33"/>
          <p:cNvSpPr/>
          <p:nvPr/>
        </p:nvSpPr>
        <p:spPr>
          <a:xfrm>
            <a:off x="3069937" y="2486350"/>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1</a:t>
            </a:r>
            <a:endParaRPr lang="ko-KR" altLang="en-US" sz="700" b="1" dirty="0">
              <a:solidFill>
                <a:prstClr val="white"/>
              </a:solidFill>
              <a:latin typeface="Nanum Gothic" charset="-127"/>
              <a:ea typeface="Nanum Gothic" charset="-127"/>
              <a:cs typeface="Nanum Gothic" charset="-127"/>
            </a:endParaRPr>
          </a:p>
        </p:txBody>
      </p:sp>
      <p:sp>
        <p:nvSpPr>
          <p:cNvPr id="29" name="타원 28"/>
          <p:cNvSpPr/>
          <p:nvPr/>
        </p:nvSpPr>
        <p:spPr>
          <a:xfrm>
            <a:off x="3069937" y="3722113"/>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3</a:t>
            </a:r>
            <a:endParaRPr lang="ko-KR" altLang="en-US" sz="700" b="1" dirty="0">
              <a:solidFill>
                <a:prstClr val="white"/>
              </a:solidFill>
              <a:latin typeface="Nanum Gothic" charset="-127"/>
              <a:ea typeface="Nanum Gothic" charset="-127"/>
              <a:cs typeface="Nanum Gothic" charset="-127"/>
            </a:endParaRPr>
          </a:p>
        </p:txBody>
      </p:sp>
      <p:sp>
        <p:nvSpPr>
          <p:cNvPr id="17" name="TextBox 16"/>
          <p:cNvSpPr txBox="1"/>
          <p:nvPr/>
        </p:nvSpPr>
        <p:spPr>
          <a:xfrm>
            <a:off x="3488715" y="2468194"/>
            <a:ext cx="3175549" cy="169277"/>
          </a:xfrm>
          <a:prstGeom prst="rect">
            <a:avLst/>
          </a:prstGeom>
          <a:noFill/>
        </p:spPr>
        <p:txBody>
          <a:bodyPr wrap="none" lIns="0" tIns="0" rIns="0" bIns="0" rtlCol="0">
            <a:spAutoFit/>
          </a:bodyPr>
          <a:lstStyle/>
          <a:p>
            <a:pPr algn="ctr"/>
            <a:r>
              <a:rPr lang="en-US" altLang="ko-KR" sz="1100" b="1" dirty="0">
                <a:solidFill>
                  <a:schemeClr val="tx1">
                    <a:lumMod val="75000"/>
                    <a:lumOff val="25000"/>
                  </a:schemeClr>
                </a:solidFill>
                <a:latin typeface="Nanum Gothic" charset="-127"/>
                <a:ea typeface="Nanum Gothic" charset="-127"/>
                <a:cs typeface="Nanum Gothic" charset="-127"/>
              </a:rPr>
              <a:t>Are you sure you want to turn off global filters?</a:t>
            </a:r>
          </a:p>
        </p:txBody>
      </p:sp>
      <p:sp>
        <p:nvSpPr>
          <p:cNvPr id="23" name="TextBox 22"/>
          <p:cNvSpPr txBox="1"/>
          <p:nvPr/>
        </p:nvSpPr>
        <p:spPr>
          <a:xfrm>
            <a:off x="1990365" y="1899220"/>
            <a:ext cx="525395" cy="149647"/>
          </a:xfrm>
          <a:prstGeom prst="rect">
            <a:avLst/>
          </a:prstGeom>
          <a:solidFill>
            <a:schemeClr val="tx1">
              <a:lumMod val="75000"/>
              <a:lumOff val="25000"/>
            </a:schemeClr>
          </a:solidFill>
        </p:spPr>
        <p:txBody>
          <a:bodyPr wrap="square" lIns="36000" tIns="36000" rIns="36000" bIns="36000" rtlCol="0">
            <a:spAutoFit/>
          </a:bodyPr>
          <a:lstStyle/>
          <a:p>
            <a:r>
              <a:rPr lang="mr-IN" altLang="ko-KR" sz="500" b="1" dirty="0">
                <a:solidFill>
                  <a:schemeClr val="bg1"/>
                </a:solidFill>
                <a:latin typeface="Nanum Gothic" charset="-127"/>
                <a:ea typeface="Nanum Gothic" charset="-127"/>
                <a:cs typeface="Nanum Gothic" charset="-127"/>
              </a:rPr>
              <a:t>[035.0]</a:t>
            </a:r>
            <a:endParaRPr lang="ko-KR" altLang="en-US" sz="500" b="1" dirty="0">
              <a:solidFill>
                <a:schemeClr val="bg1"/>
              </a:solidFill>
              <a:latin typeface="Nanum Gothic" charset="-127"/>
              <a:ea typeface="Nanum Gothic" charset="-127"/>
              <a:cs typeface="Nanum Gothic" charset="-127"/>
            </a:endParaRPr>
          </a:p>
        </p:txBody>
      </p:sp>
      <p:sp>
        <p:nvSpPr>
          <p:cNvPr id="19" name="제목 2"/>
          <p:cNvSpPr txBox="1">
            <a:spLocks/>
          </p:cNvSpPr>
          <p:nvPr/>
        </p:nvSpPr>
        <p:spPr bwMode="auto">
          <a:xfrm>
            <a:off x="2888505" y="3367330"/>
            <a:ext cx="4230157" cy="37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gn="ctr">
              <a:defRPr/>
            </a:pPr>
            <a:r>
              <a:rPr lang="en-US" altLang="ko-KR" sz="800" b="1" dirty="0">
                <a:latin typeface="Nanum Gothic" charset="-127"/>
                <a:ea typeface="Nanum Gothic" charset="-127"/>
                <a:cs typeface="Nanum Gothic" charset="-127"/>
              </a:rPr>
              <a:t>Please choose whether you want to keep or remove the filters from other charts.</a:t>
            </a:r>
          </a:p>
        </p:txBody>
      </p:sp>
      <p:sp>
        <p:nvSpPr>
          <p:cNvPr id="31" name="제목 2"/>
          <p:cNvSpPr txBox="1">
            <a:spLocks/>
          </p:cNvSpPr>
          <p:nvPr/>
        </p:nvSpPr>
        <p:spPr bwMode="auto">
          <a:xfrm>
            <a:off x="3887123" y="3773126"/>
            <a:ext cx="3236697" cy="231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0" rIns="0" bIns="0" anchor="t">
            <a:noAutofit/>
          </a:bodyPr>
          <a:lstStyle>
            <a:lvl1pPr>
              <a:defRPr kumimoji="1">
                <a:solidFill>
                  <a:schemeClr val="tx1"/>
                </a:solidFill>
                <a:latin typeface="굴림" panose="020B0600000101010101" pitchFamily="50" charset="-127"/>
                <a:ea typeface="굴림" panose="020B0600000101010101" pitchFamily="50" charset="-127"/>
              </a:defRPr>
            </a:lvl1pPr>
            <a:lvl2pPr marL="742950" indent="-285750">
              <a:defRPr kumimoji="1">
                <a:solidFill>
                  <a:schemeClr val="tx1"/>
                </a:solidFill>
                <a:latin typeface="굴림" panose="020B0600000101010101" pitchFamily="50" charset="-127"/>
                <a:ea typeface="굴림" panose="020B0600000101010101" pitchFamily="50" charset="-127"/>
              </a:defRPr>
            </a:lvl2pPr>
            <a:lvl3pPr marL="1143000" indent="-228600">
              <a:defRPr kumimoji="1">
                <a:solidFill>
                  <a:schemeClr val="tx1"/>
                </a:solidFill>
                <a:latin typeface="굴림" panose="020B0600000101010101" pitchFamily="50" charset="-127"/>
                <a:ea typeface="굴림" panose="020B0600000101010101" pitchFamily="50" charset="-127"/>
              </a:defRPr>
            </a:lvl3pPr>
            <a:lvl4pPr marL="1600200" indent="-228600">
              <a:defRPr kumimoji="1">
                <a:solidFill>
                  <a:schemeClr val="tx1"/>
                </a:solidFill>
                <a:latin typeface="굴림" panose="020B0600000101010101" pitchFamily="50" charset="-127"/>
                <a:ea typeface="굴림" panose="020B0600000101010101" pitchFamily="50" charset="-127"/>
              </a:defRPr>
            </a:lvl4pPr>
            <a:lvl5pPr marL="2057400" indent="-228600">
              <a:defRPr kumimoji="1">
                <a:solidFill>
                  <a:schemeClr val="tx1"/>
                </a:solidFill>
                <a:latin typeface="굴림" panose="020B0600000101010101" pitchFamily="50" charset="-127"/>
                <a:ea typeface="굴림" panose="020B0600000101010101" pitchFamily="50" charset="-127"/>
              </a:defRPr>
            </a:lvl5pPr>
            <a:lvl6pPr marL="25146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6pPr>
            <a:lvl7pPr marL="29718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7pPr>
            <a:lvl8pPr marL="34290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8pPr>
            <a:lvl9pPr marL="3886200" indent="-228600" eaLnBrk="0" fontAlgn="base" hangingPunct="0">
              <a:spcBef>
                <a:spcPct val="0"/>
              </a:spcBef>
              <a:spcAft>
                <a:spcPct val="0"/>
              </a:spcAft>
              <a:defRPr kumimoji="1">
                <a:solidFill>
                  <a:schemeClr val="tx1"/>
                </a:solidFill>
                <a:latin typeface="굴림" panose="020B0600000101010101" pitchFamily="50" charset="-127"/>
                <a:ea typeface="굴림" panose="020B0600000101010101" pitchFamily="50" charset="-127"/>
              </a:defRPr>
            </a:lvl9pPr>
          </a:lstStyle>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Keep this filter as separated filters on the others </a:t>
            </a:r>
          </a:p>
          <a:p>
            <a:pPr>
              <a:lnSpc>
                <a:spcPct val="150000"/>
              </a:lnSpc>
              <a:buClr>
                <a:srgbClr val="336699"/>
              </a:buClr>
            </a:pPr>
            <a:endParaRPr lang="en-US" altLang="ko-KR" sz="700" dirty="0">
              <a:solidFill>
                <a:srgbClr val="000000"/>
              </a:solidFill>
              <a:latin typeface="Nanum Gothic" charset="-127"/>
              <a:ea typeface="Nanum Gothic" charset="-127"/>
              <a:cs typeface="Nanum Gothic" charset="-127"/>
            </a:endParaRPr>
          </a:p>
          <a:p>
            <a:pPr>
              <a:lnSpc>
                <a:spcPct val="150000"/>
              </a:lnSpc>
              <a:buClr>
                <a:srgbClr val="336699"/>
              </a:buClr>
            </a:pPr>
            <a:r>
              <a:rPr lang="en-US" altLang="ko-KR" sz="700" dirty="0">
                <a:solidFill>
                  <a:srgbClr val="000000"/>
                </a:solidFill>
                <a:latin typeface="Nanum Gothic" charset="-127"/>
                <a:ea typeface="Nanum Gothic" charset="-127"/>
                <a:cs typeface="Nanum Gothic" charset="-127"/>
              </a:rPr>
              <a:t>Remove this filter on the others</a:t>
            </a:r>
          </a:p>
        </p:txBody>
      </p:sp>
      <p:sp>
        <p:nvSpPr>
          <p:cNvPr id="6" name="타원 5"/>
          <p:cNvSpPr/>
          <p:nvPr/>
        </p:nvSpPr>
        <p:spPr>
          <a:xfrm>
            <a:off x="3700465" y="3786168"/>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sp>
        <p:nvSpPr>
          <p:cNvPr id="35" name="타원 34"/>
          <p:cNvSpPr/>
          <p:nvPr/>
        </p:nvSpPr>
        <p:spPr>
          <a:xfrm>
            <a:off x="3700465" y="4102678"/>
            <a:ext cx="137816" cy="137816"/>
          </a:xfrm>
          <a:prstGeom prst="ellipse">
            <a:avLst/>
          </a:prstGeom>
          <a:solidFill>
            <a:schemeClr val="bg1">
              <a:lumMod val="95000"/>
            </a:schemeClr>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sz="600">
              <a:solidFill>
                <a:schemeClr val="tx1"/>
              </a:solidFill>
              <a:latin typeface="Nanum Gothic" charset="-127"/>
              <a:ea typeface="Nanum Gothic" charset="-127"/>
              <a:cs typeface="Nanum Gothic" charset="-127"/>
            </a:endParaRPr>
          </a:p>
        </p:txBody>
      </p:sp>
      <p:pic>
        <p:nvPicPr>
          <p:cNvPr id="7" name="그림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210" y="3667711"/>
            <a:ext cx="236913" cy="236913"/>
          </a:xfrm>
          <a:prstGeom prst="rect">
            <a:avLst/>
          </a:prstGeom>
        </p:spPr>
      </p:pic>
      <p:sp>
        <p:nvSpPr>
          <p:cNvPr id="24" name="타원 23"/>
          <p:cNvSpPr/>
          <p:nvPr/>
        </p:nvSpPr>
        <p:spPr>
          <a:xfrm>
            <a:off x="2939474" y="3361757"/>
            <a:ext cx="132947" cy="132963"/>
          </a:xfrm>
          <a:prstGeom prst="ellipse">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r>
              <a:rPr lang="en-US" altLang="ko-KR" sz="700" b="1" dirty="0">
                <a:solidFill>
                  <a:prstClr val="white"/>
                </a:solidFill>
                <a:latin typeface="Nanum Gothic" charset="-127"/>
                <a:ea typeface="Nanum Gothic" charset="-127"/>
                <a:cs typeface="Nanum Gothic" charset="-127"/>
              </a:rPr>
              <a:t>2</a:t>
            </a:r>
            <a:endParaRPr lang="ko-KR" altLang="en-US" sz="700" b="1" dirty="0">
              <a:solidFill>
                <a:prstClr val="white"/>
              </a:solidFill>
              <a:latin typeface="Nanum Gothic" charset="-127"/>
              <a:ea typeface="Nanum Gothic" charset="-127"/>
              <a:cs typeface="Nanum Gothic" charset="-127"/>
            </a:endParaRPr>
          </a:p>
        </p:txBody>
      </p:sp>
      <p:sp>
        <p:nvSpPr>
          <p:cNvPr id="25" name="직사각형 24"/>
          <p:cNvSpPr/>
          <p:nvPr/>
        </p:nvSpPr>
        <p:spPr>
          <a:xfrm>
            <a:off x="0" y="0"/>
            <a:ext cx="12192000" cy="6858000"/>
          </a:xfrm>
          <a:prstGeom prst="rect">
            <a:avLst/>
          </a:prstGeom>
          <a:solidFill>
            <a:schemeClr val="tx1">
              <a:alpha val="26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ko-KR" altLang="en-US" sz="3600" dirty="0">
                <a:solidFill>
                  <a:schemeClr val="bg1"/>
                </a:solidFill>
                <a:latin typeface="Nanum Gothic" charset="-127"/>
                <a:ea typeface="Nanum Gothic" charset="-127"/>
                <a:cs typeface="Nanum Gothic" charset="-127"/>
              </a:rPr>
              <a:t>기획 보류</a:t>
            </a:r>
            <a:endParaRPr kumimoji="1" lang="en-US" altLang="ko-KR" sz="3600" dirty="0">
              <a:solidFill>
                <a:schemeClr val="bg1"/>
              </a:solidFill>
              <a:latin typeface="Nanum Gothic" charset="-127"/>
              <a:ea typeface="Nanum Gothic" charset="-127"/>
              <a:cs typeface="Nanum Gothic" charset="-127"/>
            </a:endParaRPr>
          </a:p>
          <a:p>
            <a:pPr algn="ctr"/>
            <a:endParaRPr kumimoji="1" lang="en-US" altLang="ko-KR" sz="3600" dirty="0">
              <a:solidFill>
                <a:schemeClr val="bg1"/>
              </a:solidFill>
              <a:latin typeface="Nanum Gothic" charset="-127"/>
              <a:ea typeface="Nanum Gothic" charset="-127"/>
              <a:cs typeface="Nanum Gothic" charset="-127"/>
            </a:endParaRPr>
          </a:p>
          <a:p>
            <a:pPr algn="ctr"/>
            <a:r>
              <a:rPr kumimoji="1" lang="en-US" altLang="ko-KR" sz="3600" dirty="0">
                <a:solidFill>
                  <a:schemeClr val="bg1"/>
                </a:solidFill>
                <a:latin typeface="Nanum Gothic" charset="-127"/>
                <a:ea typeface="Nanum Gothic" charset="-127"/>
                <a:cs typeface="Nanum Gothic" charset="-127"/>
              </a:rPr>
              <a:t>2018.8. </a:t>
            </a:r>
            <a:endParaRPr kumimoji="1" lang="ko-KR" altLang="en-US" sz="3600" dirty="0">
              <a:solidFill>
                <a:schemeClr val="bg1"/>
              </a:solidFill>
              <a:latin typeface="Nanum Gothic" charset="-127"/>
              <a:ea typeface="Nanum Gothic" charset="-127"/>
              <a:cs typeface="Nanum Gothic" charset="-127"/>
            </a:endParaRPr>
          </a:p>
        </p:txBody>
      </p:sp>
    </p:spTree>
    <p:extLst>
      <p:ext uri="{BB962C8B-B14F-4D97-AF65-F5344CB8AC3E}">
        <p14:creationId xmlns:p14="http://schemas.microsoft.com/office/powerpoint/2010/main" val="14066873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텍스트 개체 틀 1"/>
          <p:cNvSpPr>
            <a:spLocks noGrp="1"/>
          </p:cNvSpPr>
          <p:nvPr>
            <p:ph type="body" sz="quarter" idx="11"/>
          </p:nvPr>
        </p:nvSpPr>
        <p:spPr/>
        <p:txBody>
          <a:bodyPr/>
          <a:lstStyle/>
          <a:p>
            <a:r>
              <a:rPr kumimoji="1" lang="ko-KR" altLang="en-US" dirty="0"/>
              <a:t>기획 추가 설명</a:t>
            </a:r>
          </a:p>
        </p:txBody>
      </p:sp>
      <p:sp>
        <p:nvSpPr>
          <p:cNvPr id="5" name="제목 4"/>
          <p:cNvSpPr>
            <a:spLocks noGrp="1"/>
          </p:cNvSpPr>
          <p:nvPr>
            <p:ph type="title"/>
          </p:nvPr>
        </p:nvSpPr>
        <p:spPr/>
        <p:txBody>
          <a:bodyPr/>
          <a:lstStyle/>
          <a:p>
            <a:r>
              <a:rPr kumimoji="1" lang="en-US" altLang="ko-KR" dirty="0"/>
              <a:t>6.5</a:t>
            </a:r>
            <a:r>
              <a:rPr kumimoji="1" lang="ko-KR" altLang="en-US" dirty="0"/>
              <a:t> 기타화면 </a:t>
            </a:r>
            <a:r>
              <a:rPr kumimoji="1" lang="en-US" altLang="ko-KR" dirty="0"/>
              <a:t>&gt;</a:t>
            </a:r>
            <a:r>
              <a:rPr kumimoji="1" lang="en-US" altLang="ko-KR" dirty="0">
                <a:latin typeface="Nanum Gothic" charset="-127"/>
                <a:ea typeface="Nanum Gothic" charset="-127"/>
                <a:cs typeface="Nanum Gothic" charset="-127"/>
              </a:rPr>
              <a:t> </a:t>
            </a:r>
            <a:r>
              <a:rPr lang="ko-KR" altLang="en-US" dirty="0"/>
              <a:t>대시보드에서 차트를 그릴수 없는 상황</a:t>
            </a:r>
            <a:endParaRPr kumimoji="1" lang="ko-KR" altLang="en-US" dirty="0"/>
          </a:p>
        </p:txBody>
      </p:sp>
      <p:sp>
        <p:nvSpPr>
          <p:cNvPr id="30" name="슬라이드 번호 개체 틀 7"/>
          <p:cNvSpPr>
            <a:spLocks noGrp="1"/>
          </p:cNvSpPr>
          <p:nvPr>
            <p:ph type="sldNum" sz="quarter" idx="4"/>
          </p:nvPr>
        </p:nvSpPr>
        <p:spPr/>
        <p:txBody>
          <a:bodyPr vert="horz" lIns="0" tIns="0" rIns="0" bIns="36000" rtlCol="0" anchor="b" anchorCtr="0"/>
          <a:lstStyle/>
          <a:p>
            <a:fld id="{FB00E03F-6C3C-4996-8BB2-B710E9BCD333}" type="slidenum">
              <a:rPr lang="ko-KR" altLang="en-US" smtClean="0">
                <a:solidFill>
                  <a:srgbClr val="FFC000">
                    <a:lumMod val="75000"/>
                  </a:srgbClr>
                </a:solidFill>
              </a:rPr>
              <a:pPr/>
              <a:t>97</a:t>
            </a:fld>
            <a:endParaRPr lang="ko-KR" altLang="en-US" dirty="0">
              <a:solidFill>
                <a:srgbClr val="FFC000">
                  <a:lumMod val="75000"/>
                </a:srgbClr>
              </a:solidFill>
            </a:endParaRPr>
          </a:p>
        </p:txBody>
      </p:sp>
      <p:sp>
        <p:nvSpPr>
          <p:cNvPr id="53" name="직사각형 52"/>
          <p:cNvSpPr/>
          <p:nvPr/>
        </p:nvSpPr>
        <p:spPr>
          <a:xfrm>
            <a:off x="502240" y="779048"/>
            <a:ext cx="3965946" cy="195128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dirty="0">
              <a:solidFill>
                <a:prstClr val="black">
                  <a:lumMod val="75000"/>
                  <a:lumOff val="25000"/>
                </a:prstClr>
              </a:solidFill>
              <a:latin typeface="Nanum Gothic" charset="-127"/>
              <a:ea typeface="Nanum Gothic" charset="-127"/>
              <a:cs typeface="Nanum Gothic" charset="-127"/>
            </a:endParaRPr>
          </a:p>
        </p:txBody>
      </p:sp>
      <p:pic>
        <p:nvPicPr>
          <p:cNvPr id="55" name="그림 54"/>
          <p:cNvPicPr>
            <a:picLocks noChangeAspect="1"/>
          </p:cNvPicPr>
          <p:nvPr/>
        </p:nvPicPr>
        <p:blipFill rotWithShape="1">
          <a:blip r:embed="rId3">
            <a:grayscl/>
            <a:extLst>
              <a:ext uri="{BEBA8EAE-BF5A-486C-A8C5-ECC9F3942E4B}">
                <a14:imgProps xmlns:a14="http://schemas.microsoft.com/office/drawing/2010/main">
                  <a14:imgLayer r:embed="rId4">
                    <a14:imgEffect>
                      <a14:sharpenSoften amount="50000"/>
                    </a14:imgEffect>
                  </a14:imgLayer>
                </a14:imgProps>
              </a:ext>
            </a:extLst>
          </a:blip>
          <a:srcRect r="192" b="-804"/>
          <a:stretch/>
        </p:blipFill>
        <p:spPr>
          <a:xfrm>
            <a:off x="910683" y="848098"/>
            <a:ext cx="3149060" cy="1813180"/>
          </a:xfrm>
          <a:prstGeom prst="rect">
            <a:avLst/>
          </a:prstGeom>
        </p:spPr>
      </p:pic>
      <p:sp>
        <p:nvSpPr>
          <p:cNvPr id="58" name="직사각형 57"/>
          <p:cNvSpPr/>
          <p:nvPr/>
        </p:nvSpPr>
        <p:spPr>
          <a:xfrm>
            <a:off x="502240" y="3758222"/>
            <a:ext cx="3965946" cy="195128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dirty="0">
              <a:solidFill>
                <a:prstClr val="black">
                  <a:lumMod val="75000"/>
                  <a:lumOff val="25000"/>
                </a:prstClr>
              </a:solidFill>
              <a:latin typeface="Nanum Gothic" charset="-127"/>
              <a:ea typeface="Nanum Gothic" charset="-127"/>
              <a:cs typeface="Nanum Gothic" charset="-127"/>
            </a:endParaRPr>
          </a:p>
        </p:txBody>
      </p:sp>
      <p:sp>
        <p:nvSpPr>
          <p:cNvPr id="60" name="직사각형 59"/>
          <p:cNvSpPr/>
          <p:nvPr/>
        </p:nvSpPr>
        <p:spPr>
          <a:xfrm>
            <a:off x="4848098" y="3758222"/>
            <a:ext cx="3965946" cy="1951280"/>
          </a:xfrm>
          <a:prstGeom prst="rect">
            <a:avLst/>
          </a:prstGeom>
          <a:solidFill>
            <a:schemeClr val="bg1"/>
          </a:solid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tIns="216000" rtlCol="0" anchor="t"/>
          <a:lstStyle/>
          <a:p>
            <a:pPr algn="ctr"/>
            <a:endParaRPr lang="ko-KR" altLang="en-US" sz="800" dirty="0">
              <a:solidFill>
                <a:prstClr val="black">
                  <a:lumMod val="75000"/>
                  <a:lumOff val="25000"/>
                </a:prstClr>
              </a:solidFill>
              <a:latin typeface="Nanum Gothic" charset="-127"/>
              <a:ea typeface="Nanum Gothic" charset="-127"/>
              <a:cs typeface="Nanum Gothic" charset="-127"/>
            </a:endParaRPr>
          </a:p>
        </p:txBody>
      </p:sp>
      <p:pic>
        <p:nvPicPr>
          <p:cNvPr id="71" name="그림 70"/>
          <p:cNvPicPr>
            <a:picLocks noChangeAspect="1"/>
          </p:cNvPicPr>
          <p:nvPr/>
        </p:nvPicPr>
        <p:blipFill rotWithShape="1">
          <a:blip r:embed="rId5">
            <a:extLst>
              <a:ext uri="{28A0092B-C50C-407E-A947-70E740481C1C}">
                <a14:useLocalDpi xmlns:a14="http://schemas.microsoft.com/office/drawing/2010/main" val="0"/>
              </a:ext>
            </a:extLst>
          </a:blip>
          <a:srcRect l="64436" t="75168" r="19032" b="4571"/>
          <a:stretch/>
        </p:blipFill>
        <p:spPr>
          <a:xfrm>
            <a:off x="1480516" y="4150461"/>
            <a:ext cx="2015613" cy="1189704"/>
          </a:xfrm>
          <a:prstGeom prst="rect">
            <a:avLst/>
          </a:prstGeom>
        </p:spPr>
      </p:pic>
      <p:sp>
        <p:nvSpPr>
          <p:cNvPr id="72" name="직사각형 71"/>
          <p:cNvSpPr/>
          <p:nvPr/>
        </p:nvSpPr>
        <p:spPr>
          <a:xfrm>
            <a:off x="1690814" y="5032518"/>
            <a:ext cx="1595016" cy="194284"/>
          </a:xfrm>
          <a:prstGeom prst="rect">
            <a:avLst/>
          </a:prstGeom>
          <a:solidFill>
            <a:schemeClr val="bg1"/>
          </a:solidFill>
        </p:spPr>
        <p:txBody>
          <a:bodyPr wrap="square">
            <a:spAutoFit/>
          </a:bodyPr>
          <a:lstStyle/>
          <a:p>
            <a:pPr algn="ctr">
              <a:lnSpc>
                <a:spcPct val="150000"/>
              </a:lnSpc>
            </a:pPr>
            <a:r>
              <a:rPr lang="en-US" altLang="ko-KR" sz="500" i="1" dirty="0">
                <a:solidFill>
                  <a:schemeClr val="bg1">
                    <a:lumMod val="50000"/>
                  </a:schemeClr>
                </a:solidFill>
                <a:latin typeface="Nanum Gothic" charset="-127"/>
                <a:ea typeface="Nanum Gothic" charset="-127"/>
                <a:cs typeface="Nanum Gothic" charset="-127"/>
              </a:rPr>
              <a:t>‘</a:t>
            </a:r>
            <a:r>
              <a:rPr lang="ko-KR" altLang="en-US" sz="500" i="1" dirty="0">
                <a:solidFill>
                  <a:schemeClr val="bg1">
                    <a:lumMod val="50000"/>
                  </a:schemeClr>
                </a:solidFill>
                <a:latin typeface="Nanum Gothic" charset="-127"/>
                <a:ea typeface="Nanum Gothic" charset="-127"/>
                <a:cs typeface="Nanum Gothic" charset="-127"/>
              </a:rPr>
              <a:t>상위 차트 명</a:t>
            </a:r>
            <a:r>
              <a:rPr lang="en-US" altLang="ko-KR" sz="500" i="1" dirty="0">
                <a:solidFill>
                  <a:schemeClr val="bg1">
                    <a:lumMod val="50000"/>
                  </a:schemeClr>
                </a:solidFill>
                <a:latin typeface="Nanum Gothic" charset="-127"/>
                <a:ea typeface="Nanum Gothic" charset="-127"/>
                <a:cs typeface="Nanum Gothic" charset="-127"/>
              </a:rPr>
              <a:t>’</a:t>
            </a:r>
            <a:r>
              <a:rPr lang="ko-KR" altLang="en-US" sz="500" i="1" dirty="0">
                <a:solidFill>
                  <a:schemeClr val="bg1">
                    <a:lumMod val="50000"/>
                  </a:schemeClr>
                </a:solidFill>
                <a:latin typeface="Nanum Gothic" charset="-127"/>
                <a:ea typeface="Nanum Gothic" charset="-127"/>
                <a:cs typeface="Nanum Gothic" charset="-127"/>
              </a:rPr>
              <a:t>  </a:t>
            </a:r>
            <a:r>
              <a:rPr lang="ko-KR" altLang="en-US" sz="500" dirty="0">
                <a:solidFill>
                  <a:schemeClr val="bg1">
                    <a:lumMod val="50000"/>
                  </a:schemeClr>
                </a:solidFill>
                <a:latin typeface="Nanum Gothic" charset="-127"/>
                <a:ea typeface="Nanum Gothic" charset="-127"/>
                <a:cs typeface="Nanum Gothic" charset="-127"/>
              </a:rPr>
              <a:t>에서 데이터를 선택해 주세요</a:t>
            </a:r>
            <a:endParaRPr lang="en-US" altLang="ko-KR" sz="500" dirty="0">
              <a:solidFill>
                <a:schemeClr val="bg1">
                  <a:lumMod val="50000"/>
                </a:schemeClr>
              </a:solidFill>
              <a:latin typeface="Nanum Gothic" charset="-127"/>
              <a:ea typeface="Nanum Gothic" charset="-127"/>
              <a:cs typeface="Nanum Gothic" charset="-127"/>
            </a:endParaRPr>
          </a:p>
        </p:txBody>
      </p:sp>
      <p:sp>
        <p:nvSpPr>
          <p:cNvPr id="73" name="직사각형 72"/>
          <p:cNvSpPr/>
          <p:nvPr/>
        </p:nvSpPr>
        <p:spPr>
          <a:xfrm>
            <a:off x="1690814" y="4743031"/>
            <a:ext cx="1595016" cy="235064"/>
          </a:xfrm>
          <a:prstGeom prst="rect">
            <a:avLst/>
          </a:prstGeom>
          <a:solidFill>
            <a:schemeClr val="bg1"/>
          </a:solidFill>
        </p:spPr>
        <p:txBody>
          <a:bodyPr wrap="square">
            <a:spAutoFit/>
          </a:bodyPr>
          <a:lstStyle/>
          <a:p>
            <a:pPr algn="ctr">
              <a:lnSpc>
                <a:spcPct val="150000"/>
              </a:lnSpc>
            </a:pPr>
            <a:r>
              <a:rPr lang="en-US" altLang="ko-KR" sz="700" b="1" dirty="0">
                <a:solidFill>
                  <a:schemeClr val="bg1">
                    <a:lumMod val="50000"/>
                  </a:schemeClr>
                </a:solidFill>
                <a:latin typeface="Nanum Gothic" charset="-127"/>
                <a:ea typeface="Nanum Gothic" charset="-127"/>
                <a:cs typeface="Nanum Gothic" charset="-127"/>
              </a:rPr>
              <a:t>‘</a:t>
            </a:r>
            <a:r>
              <a:rPr lang="ko-KR" altLang="en-US" sz="700" b="1" dirty="0">
                <a:solidFill>
                  <a:schemeClr val="bg1">
                    <a:lumMod val="50000"/>
                  </a:schemeClr>
                </a:solidFill>
                <a:latin typeface="Nanum Gothic" charset="-127"/>
                <a:ea typeface="Nanum Gothic" charset="-127"/>
                <a:cs typeface="Nanum Gothic" charset="-127"/>
              </a:rPr>
              <a:t>차트 명</a:t>
            </a:r>
            <a:r>
              <a:rPr lang="en-US" altLang="ko-KR" sz="700" b="1" dirty="0">
                <a:solidFill>
                  <a:schemeClr val="bg1">
                    <a:lumMod val="50000"/>
                  </a:schemeClr>
                </a:solidFill>
                <a:latin typeface="Nanum Gothic" charset="-127"/>
                <a:ea typeface="Nanum Gothic" charset="-127"/>
                <a:cs typeface="Nanum Gothic" charset="-127"/>
              </a:rPr>
              <a:t>’</a:t>
            </a:r>
          </a:p>
        </p:txBody>
      </p:sp>
      <p:sp>
        <p:nvSpPr>
          <p:cNvPr id="74" name="직사각형 73"/>
          <p:cNvSpPr/>
          <p:nvPr/>
        </p:nvSpPr>
        <p:spPr>
          <a:xfrm>
            <a:off x="2265449" y="4220509"/>
            <a:ext cx="445746" cy="184666"/>
          </a:xfrm>
          <a:prstGeom prst="rect">
            <a:avLst/>
          </a:prstGeom>
          <a:noFill/>
        </p:spPr>
        <p:txBody>
          <a:bodyPr wrap="square">
            <a:spAutoFit/>
          </a:bodyPr>
          <a:lstStyle/>
          <a:p>
            <a:pPr algn="ctr">
              <a:lnSpc>
                <a:spcPct val="150000"/>
              </a:lnSpc>
            </a:pPr>
            <a:r>
              <a:rPr lang="ko-KR" altLang="en-US" sz="400">
                <a:solidFill>
                  <a:srgbClr val="FF40FF"/>
                </a:solidFill>
                <a:latin typeface="Nanum Gothic" charset="-127"/>
                <a:ea typeface="Nanum Gothic" charset="-127"/>
                <a:cs typeface="Nanum Gothic" charset="-127"/>
              </a:rPr>
              <a:t>차트 아이콘</a:t>
            </a:r>
            <a:endParaRPr lang="en-US" altLang="ko-KR" sz="400" dirty="0">
              <a:solidFill>
                <a:srgbClr val="FF40FF"/>
              </a:solidFill>
              <a:latin typeface="Nanum Gothic" charset="-127"/>
              <a:ea typeface="Nanum Gothic" charset="-127"/>
              <a:cs typeface="Nanum Gothic" charset="-127"/>
            </a:endParaRPr>
          </a:p>
        </p:txBody>
      </p:sp>
      <p:sp>
        <p:nvSpPr>
          <p:cNvPr id="78" name="직사각형 77"/>
          <p:cNvSpPr/>
          <p:nvPr/>
        </p:nvSpPr>
        <p:spPr>
          <a:xfrm>
            <a:off x="493052" y="5788138"/>
            <a:ext cx="3459114" cy="235064"/>
          </a:xfrm>
          <a:prstGeom prst="rect">
            <a:avLst/>
          </a:prstGeom>
          <a:solidFill>
            <a:schemeClr val="bg1"/>
          </a:solidFill>
        </p:spPr>
        <p:txBody>
          <a:bodyPr wrap="square">
            <a:spAutoFit/>
          </a:bodyPr>
          <a:lstStyle/>
          <a:p>
            <a:pPr marL="171450" indent="-171450">
              <a:lnSpc>
                <a:spcPct val="150000"/>
              </a:lnSpc>
              <a:buFont typeface="Arial" charset="0"/>
              <a:buChar char="•"/>
            </a:pPr>
            <a:r>
              <a:rPr lang="ko-KR" altLang="en-US" sz="700" dirty="0">
                <a:latin typeface="Nanum Gothic" charset="-127"/>
                <a:ea typeface="Nanum Gothic" charset="-127"/>
                <a:cs typeface="Nanum Gothic" charset="-127"/>
              </a:rPr>
              <a:t>계층 관계인 차트 중</a:t>
            </a:r>
            <a:r>
              <a:rPr lang="en-US" altLang="ko-KR" sz="700" dirty="0">
                <a:latin typeface="Nanum Gothic" charset="-127"/>
                <a:ea typeface="Nanum Gothic" charset="-127"/>
                <a:cs typeface="Nanum Gothic" charset="-127"/>
              </a:rPr>
              <a:t>,</a:t>
            </a:r>
            <a:r>
              <a:rPr lang="ko-KR" altLang="en-US" sz="700" dirty="0">
                <a:latin typeface="Nanum Gothic" charset="-127"/>
                <a:ea typeface="Nanum Gothic" charset="-127"/>
                <a:cs typeface="Nanum Gothic" charset="-127"/>
              </a:rPr>
              <a:t> 상위 차트의 데이터가 선택되지 않은 경우</a:t>
            </a:r>
            <a:endParaRPr lang="en-US" altLang="ko-KR" sz="700" dirty="0">
              <a:latin typeface="Nanum Gothic" charset="-127"/>
              <a:ea typeface="Nanum Gothic" charset="-127"/>
              <a:cs typeface="Nanum Gothic" charset="-127"/>
            </a:endParaRPr>
          </a:p>
        </p:txBody>
      </p:sp>
      <p:pic>
        <p:nvPicPr>
          <p:cNvPr id="79" name="그림 78"/>
          <p:cNvPicPr>
            <a:picLocks noChangeAspect="1"/>
          </p:cNvPicPr>
          <p:nvPr/>
        </p:nvPicPr>
        <p:blipFill rotWithShape="1">
          <a:blip r:embed="rId5">
            <a:extLst>
              <a:ext uri="{28A0092B-C50C-407E-A947-70E740481C1C}">
                <a14:useLocalDpi xmlns:a14="http://schemas.microsoft.com/office/drawing/2010/main" val="0"/>
              </a:ext>
            </a:extLst>
          </a:blip>
          <a:srcRect l="64436" t="75168" r="19032" b="4571"/>
          <a:stretch/>
        </p:blipFill>
        <p:spPr>
          <a:xfrm>
            <a:off x="5835562" y="4150461"/>
            <a:ext cx="2015613" cy="1189704"/>
          </a:xfrm>
          <a:prstGeom prst="rect">
            <a:avLst/>
          </a:prstGeom>
        </p:spPr>
      </p:pic>
      <p:sp>
        <p:nvSpPr>
          <p:cNvPr id="80" name="직사각형 79"/>
          <p:cNvSpPr/>
          <p:nvPr/>
        </p:nvSpPr>
        <p:spPr>
          <a:xfrm>
            <a:off x="6045860" y="5032518"/>
            <a:ext cx="1595016" cy="323165"/>
          </a:xfrm>
          <a:prstGeom prst="rect">
            <a:avLst/>
          </a:prstGeom>
          <a:solidFill>
            <a:schemeClr val="bg1"/>
          </a:solidFill>
        </p:spPr>
        <p:txBody>
          <a:bodyPr wrap="square">
            <a:spAutoFit/>
          </a:bodyPr>
          <a:lstStyle/>
          <a:p>
            <a:pPr algn="ctr">
              <a:lnSpc>
                <a:spcPct val="150000"/>
              </a:lnSpc>
            </a:pPr>
            <a:r>
              <a:rPr lang="ko-KR" altLang="en-US" sz="500" dirty="0">
                <a:solidFill>
                  <a:srgbClr val="FF0000"/>
                </a:solidFill>
                <a:latin typeface="Nanum Gothic" charset="-127"/>
                <a:ea typeface="Nanum Gothic" charset="-127"/>
                <a:cs typeface="Nanum Gothic" charset="-127"/>
              </a:rPr>
              <a:t>차트를 그릴 수 없습니다</a:t>
            </a:r>
            <a:endParaRPr lang="en-US" altLang="ko-KR" sz="500" dirty="0">
              <a:solidFill>
                <a:srgbClr val="FF0000"/>
              </a:solidFill>
              <a:latin typeface="Nanum Gothic" charset="-127"/>
              <a:ea typeface="Nanum Gothic" charset="-127"/>
              <a:cs typeface="Nanum Gothic" charset="-127"/>
            </a:endParaRPr>
          </a:p>
          <a:p>
            <a:pPr algn="ctr">
              <a:lnSpc>
                <a:spcPct val="150000"/>
              </a:lnSpc>
            </a:pPr>
            <a:r>
              <a:rPr lang="ko-KR" altLang="en-US" sz="500" dirty="0">
                <a:solidFill>
                  <a:srgbClr val="FF0000"/>
                </a:solidFill>
                <a:latin typeface="Nanum Gothic" charset="-127"/>
                <a:ea typeface="Nanum Gothic" charset="-127"/>
                <a:cs typeface="Nanum Gothic" charset="-127"/>
              </a:rPr>
              <a:t>선반 정보를 확인해 주세요</a:t>
            </a:r>
            <a:endParaRPr lang="en-US" altLang="ko-KR" sz="500" dirty="0">
              <a:solidFill>
                <a:srgbClr val="FF0000"/>
              </a:solidFill>
              <a:latin typeface="Nanum Gothic" charset="-127"/>
              <a:ea typeface="Nanum Gothic" charset="-127"/>
              <a:cs typeface="Nanum Gothic" charset="-127"/>
            </a:endParaRPr>
          </a:p>
        </p:txBody>
      </p:sp>
      <p:sp>
        <p:nvSpPr>
          <p:cNvPr id="81" name="직사각형 80"/>
          <p:cNvSpPr/>
          <p:nvPr/>
        </p:nvSpPr>
        <p:spPr>
          <a:xfrm>
            <a:off x="6045860" y="4743031"/>
            <a:ext cx="1595016" cy="235064"/>
          </a:xfrm>
          <a:prstGeom prst="rect">
            <a:avLst/>
          </a:prstGeom>
          <a:solidFill>
            <a:schemeClr val="bg1"/>
          </a:solidFill>
        </p:spPr>
        <p:txBody>
          <a:bodyPr wrap="square">
            <a:spAutoFit/>
          </a:bodyPr>
          <a:lstStyle/>
          <a:p>
            <a:pPr algn="ctr">
              <a:lnSpc>
                <a:spcPct val="150000"/>
              </a:lnSpc>
            </a:pPr>
            <a:r>
              <a:rPr lang="en-US" altLang="ko-KR" sz="700" b="1" dirty="0">
                <a:solidFill>
                  <a:schemeClr val="bg1">
                    <a:lumMod val="50000"/>
                  </a:schemeClr>
                </a:solidFill>
                <a:latin typeface="Nanum Gothic" charset="-127"/>
                <a:ea typeface="Nanum Gothic" charset="-127"/>
                <a:cs typeface="Nanum Gothic" charset="-127"/>
              </a:rPr>
              <a:t>‘</a:t>
            </a:r>
            <a:r>
              <a:rPr lang="ko-KR" altLang="en-US" sz="700" b="1" dirty="0">
                <a:solidFill>
                  <a:schemeClr val="bg1">
                    <a:lumMod val="50000"/>
                  </a:schemeClr>
                </a:solidFill>
                <a:latin typeface="Nanum Gothic" charset="-127"/>
                <a:ea typeface="Nanum Gothic" charset="-127"/>
                <a:cs typeface="Nanum Gothic" charset="-127"/>
              </a:rPr>
              <a:t>차트 명</a:t>
            </a:r>
            <a:r>
              <a:rPr lang="en-US" altLang="ko-KR" sz="700" b="1" dirty="0">
                <a:solidFill>
                  <a:schemeClr val="bg1">
                    <a:lumMod val="50000"/>
                  </a:schemeClr>
                </a:solidFill>
                <a:latin typeface="Nanum Gothic" charset="-127"/>
                <a:ea typeface="Nanum Gothic" charset="-127"/>
                <a:cs typeface="Nanum Gothic" charset="-127"/>
              </a:rPr>
              <a:t>’</a:t>
            </a:r>
          </a:p>
        </p:txBody>
      </p:sp>
      <p:sp>
        <p:nvSpPr>
          <p:cNvPr id="82" name="직사각형 81"/>
          <p:cNvSpPr/>
          <p:nvPr/>
        </p:nvSpPr>
        <p:spPr>
          <a:xfrm>
            <a:off x="6620495" y="4220509"/>
            <a:ext cx="445746" cy="184666"/>
          </a:xfrm>
          <a:prstGeom prst="rect">
            <a:avLst/>
          </a:prstGeom>
          <a:noFill/>
        </p:spPr>
        <p:txBody>
          <a:bodyPr wrap="square">
            <a:spAutoFit/>
          </a:bodyPr>
          <a:lstStyle/>
          <a:p>
            <a:pPr algn="ctr">
              <a:lnSpc>
                <a:spcPct val="150000"/>
              </a:lnSpc>
            </a:pPr>
            <a:r>
              <a:rPr lang="ko-KR" altLang="en-US" sz="400">
                <a:solidFill>
                  <a:srgbClr val="FF40FF"/>
                </a:solidFill>
                <a:latin typeface="Nanum Gothic" charset="-127"/>
                <a:ea typeface="Nanum Gothic" charset="-127"/>
                <a:cs typeface="Nanum Gothic" charset="-127"/>
              </a:rPr>
              <a:t>차트 아이콘</a:t>
            </a:r>
            <a:endParaRPr lang="en-US" altLang="ko-KR" sz="400" dirty="0">
              <a:solidFill>
                <a:srgbClr val="FF40FF"/>
              </a:solidFill>
              <a:latin typeface="Nanum Gothic" charset="-127"/>
              <a:ea typeface="Nanum Gothic" charset="-127"/>
              <a:cs typeface="Nanum Gothic" charset="-127"/>
            </a:endParaRPr>
          </a:p>
        </p:txBody>
      </p:sp>
      <p:sp>
        <p:nvSpPr>
          <p:cNvPr id="83" name="직사각형 82"/>
          <p:cNvSpPr/>
          <p:nvPr/>
        </p:nvSpPr>
        <p:spPr>
          <a:xfrm>
            <a:off x="4848098" y="5788138"/>
            <a:ext cx="4120924" cy="577081"/>
          </a:xfrm>
          <a:prstGeom prst="rect">
            <a:avLst/>
          </a:prstGeom>
          <a:solidFill>
            <a:schemeClr val="bg1"/>
          </a:solidFill>
        </p:spPr>
        <p:txBody>
          <a:bodyPr wrap="square">
            <a:spAutoFit/>
          </a:bodyPr>
          <a:lstStyle/>
          <a:p>
            <a:pPr marL="171450" indent="-171450">
              <a:lnSpc>
                <a:spcPct val="150000"/>
              </a:lnSpc>
              <a:buFont typeface="Arial" charset="0"/>
              <a:buChar char="•"/>
            </a:pPr>
            <a:r>
              <a:rPr lang="ko-KR" altLang="en-US" sz="700" dirty="0">
                <a:latin typeface="Nanum Gothic" charset="-127"/>
                <a:ea typeface="Nanum Gothic" charset="-127"/>
                <a:cs typeface="Nanum Gothic" charset="-127"/>
              </a:rPr>
              <a:t>선반 정보가 변경되어 차트 생성 조건을 만족하지 못하는 경우</a:t>
            </a:r>
            <a:endParaRPr lang="en-US" altLang="ko-KR" sz="700" dirty="0">
              <a:latin typeface="Nanum Gothic" charset="-127"/>
              <a:ea typeface="Nanum Gothic" charset="-127"/>
              <a:cs typeface="Nanum Gothic" charset="-127"/>
            </a:endParaRPr>
          </a:p>
          <a:p>
            <a:pPr marL="628650" lvl="1" indent="-171450">
              <a:lnSpc>
                <a:spcPct val="150000"/>
              </a:lnSpc>
              <a:buFont typeface="Arial" charset="0"/>
              <a:buChar char="•"/>
            </a:pPr>
            <a:r>
              <a:rPr lang="en-US" altLang="ko-KR" sz="700" dirty="0">
                <a:latin typeface="Nanum Gothic" charset="-127"/>
                <a:ea typeface="Nanum Gothic" charset="-127"/>
                <a:cs typeface="Nanum Gothic" charset="-127"/>
              </a:rPr>
              <a:t>case1) </a:t>
            </a:r>
            <a:r>
              <a:rPr lang="ko-KR" altLang="en-US" sz="700" dirty="0">
                <a:latin typeface="Nanum Gothic" charset="-127"/>
                <a:ea typeface="Nanum Gothic" charset="-127"/>
                <a:cs typeface="Nanum Gothic" charset="-127"/>
              </a:rPr>
              <a:t>사용자 정의 컬럼 중</a:t>
            </a:r>
            <a:r>
              <a:rPr lang="en-US" altLang="ko-KR" sz="700" dirty="0">
                <a:latin typeface="Nanum Gothic" charset="-127"/>
                <a:ea typeface="Nanum Gothic" charset="-127"/>
                <a:cs typeface="Nanum Gothic" charset="-127"/>
              </a:rPr>
              <a:t>,</a:t>
            </a:r>
            <a:r>
              <a:rPr lang="ko-KR" altLang="en-US" sz="700" dirty="0">
                <a:latin typeface="Nanum Gothic" charset="-127"/>
                <a:ea typeface="Nanum Gothic" charset="-127"/>
                <a:cs typeface="Nanum Gothic" charset="-127"/>
              </a:rPr>
              <a:t> 측정값의 조건식에 집계 함수가 추가되거나 변경된 경우</a:t>
            </a:r>
            <a:endParaRPr lang="en-US" altLang="ko-KR" sz="700" dirty="0">
              <a:latin typeface="Nanum Gothic" charset="-127"/>
              <a:ea typeface="Nanum Gothic" charset="-127"/>
              <a:cs typeface="Nanum Gothic" charset="-127"/>
            </a:endParaRPr>
          </a:p>
          <a:p>
            <a:pPr marL="628650" lvl="1" indent="-171450">
              <a:lnSpc>
                <a:spcPct val="150000"/>
              </a:lnSpc>
              <a:buFont typeface="Arial" charset="0"/>
              <a:buChar char="•"/>
            </a:pPr>
            <a:endParaRPr lang="en-US" altLang="ko-KR" sz="700" dirty="0">
              <a:latin typeface="Nanum Gothic" charset="-127"/>
              <a:ea typeface="Nanum Gothic" charset="-127"/>
              <a:cs typeface="Nanum Gothic" charset="-127"/>
            </a:endParaRPr>
          </a:p>
        </p:txBody>
      </p:sp>
      <p:sp>
        <p:nvSpPr>
          <p:cNvPr id="84" name="직사각형 83"/>
          <p:cNvSpPr/>
          <p:nvPr/>
        </p:nvSpPr>
        <p:spPr>
          <a:xfrm>
            <a:off x="493052" y="2740838"/>
            <a:ext cx="3459114" cy="235064"/>
          </a:xfrm>
          <a:prstGeom prst="rect">
            <a:avLst/>
          </a:prstGeom>
          <a:solidFill>
            <a:schemeClr val="bg1"/>
          </a:solidFill>
        </p:spPr>
        <p:txBody>
          <a:bodyPr wrap="square">
            <a:spAutoFit/>
          </a:bodyPr>
          <a:lstStyle/>
          <a:p>
            <a:pPr marL="171450" indent="-171450">
              <a:lnSpc>
                <a:spcPct val="150000"/>
              </a:lnSpc>
              <a:buFont typeface="Arial" charset="0"/>
              <a:buChar char="•"/>
            </a:pPr>
            <a:r>
              <a:rPr lang="ko-KR" altLang="en-US" sz="700" dirty="0">
                <a:latin typeface="Nanum Gothic" charset="-127"/>
                <a:ea typeface="Nanum Gothic" charset="-127"/>
                <a:cs typeface="Nanum Gothic" charset="-127"/>
              </a:rPr>
              <a:t>차트가 정상적으로 그려진 상태</a:t>
            </a:r>
            <a:endParaRPr lang="en-US" altLang="ko-KR" sz="700" dirty="0">
              <a:latin typeface="Nanum Gothic" charset="-127"/>
              <a:ea typeface="Nanum Gothic" charset="-127"/>
              <a:cs typeface="Nanum Gothic" charset="-127"/>
            </a:endParaRPr>
          </a:p>
        </p:txBody>
      </p:sp>
      <p:pic>
        <p:nvPicPr>
          <p:cNvPr id="21" name="그림 20"/>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6295813" y="5135674"/>
            <a:ext cx="140516" cy="140516"/>
          </a:xfrm>
          <a:prstGeom prst="rect">
            <a:avLst/>
          </a:prstGeom>
        </p:spPr>
      </p:pic>
    </p:spTree>
    <p:extLst>
      <p:ext uri="{BB962C8B-B14F-4D97-AF65-F5344CB8AC3E}">
        <p14:creationId xmlns:p14="http://schemas.microsoft.com/office/powerpoint/2010/main" val="6145910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altLang="ko-KR" dirty="0">
                <a:latin typeface="Nanum Gothic" charset="-127"/>
                <a:ea typeface="Nanum Gothic" charset="-127"/>
                <a:cs typeface="Nanum Gothic" charset="-127"/>
              </a:rPr>
              <a:t>Basic Confirmation &amp; Alert Popup</a:t>
            </a:r>
          </a:p>
        </p:txBody>
      </p:sp>
      <p:sp>
        <p:nvSpPr>
          <p:cNvPr id="13" name="Text Placeholder 12"/>
          <p:cNvSpPr>
            <a:spLocks noGrp="1"/>
          </p:cNvSpPr>
          <p:nvPr>
            <p:ph type="body" sz="quarter" idx="11"/>
          </p:nvPr>
        </p:nvSpPr>
        <p:spPr/>
        <p:txBody>
          <a:bodyPr/>
          <a:lstStyle/>
          <a:p>
            <a:r>
              <a:rPr lang="en-US" altLang="ko-KR" b="1" dirty="0">
                <a:latin typeface="Nanum Gothic" charset="-127"/>
                <a:ea typeface="Nanum Gothic" charset="-127"/>
                <a:cs typeface="Nanum Gothic" charset="-127"/>
              </a:rPr>
              <a:t>Basic Confirmation &amp; Alert Popup</a:t>
            </a:r>
            <a:endParaRPr lang="ko-KR" altLang="en-US" b="1" dirty="0">
              <a:latin typeface="Nanum Gothic" charset="-127"/>
              <a:ea typeface="Nanum Gothic" charset="-127"/>
              <a:cs typeface="Nanum Gothic" charset="-127"/>
            </a:endParaRP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pPr/>
              <a:t>98</a:t>
            </a:fld>
            <a:endParaRPr lang="ko-KR" altLang="en-US"/>
          </a:p>
        </p:txBody>
      </p:sp>
      <p:sp>
        <p:nvSpPr>
          <p:cNvPr id="233" name="슬라이드 번호 개체 틀 7"/>
          <p:cNvSpPr txBox="1">
            <a:spLocks/>
          </p:cNvSpPr>
          <p:nvPr/>
        </p:nvSpPr>
        <p:spPr>
          <a:xfrm>
            <a:off x="11840100" y="1"/>
            <a:ext cx="351900" cy="260648"/>
          </a:xfrm>
          <a:prstGeom prst="rect">
            <a:avLst/>
          </a:prstGeom>
        </p:spPr>
        <p:txBody>
          <a:bodyPr lIns="0" tIns="0" rIns="36000" bIns="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FB00E03F-6C3C-4996-8BB2-B710E9BCD333}" type="slidenum">
              <a:rPr lang="ko-KR" altLang="en-US" sz="600">
                <a:latin typeface="Nanum Gothic" charset="-127"/>
                <a:ea typeface="Nanum Gothic" charset="-127"/>
                <a:cs typeface="Nanum Gothic" charset="-127"/>
              </a:rPr>
              <a:pPr algn="ctr"/>
              <a:t>98</a:t>
            </a:fld>
            <a:endParaRPr lang="ko-KR" altLang="en-US" sz="600" dirty="0">
              <a:latin typeface="Nanum Gothic" charset="-127"/>
              <a:ea typeface="Nanum Gothic" charset="-127"/>
              <a:cs typeface="Nanum Gothic" charset="-127"/>
            </a:endParaRPr>
          </a:p>
        </p:txBody>
      </p:sp>
      <p:graphicFrame>
        <p:nvGraphicFramePr>
          <p:cNvPr id="7" name="표 6"/>
          <p:cNvGraphicFramePr>
            <a:graphicFrameLocks noGrp="1"/>
          </p:cNvGraphicFramePr>
          <p:nvPr>
            <p:extLst>
              <p:ext uri="{D42A27DB-BD31-4B8C-83A1-F6EECF244321}">
                <p14:modId xmlns:p14="http://schemas.microsoft.com/office/powerpoint/2010/main" val="1137494815"/>
              </p:ext>
            </p:extLst>
          </p:nvPr>
        </p:nvGraphicFramePr>
        <p:xfrm>
          <a:off x="283465" y="608412"/>
          <a:ext cx="11556634" cy="4541984"/>
        </p:xfrm>
        <a:graphic>
          <a:graphicData uri="http://schemas.openxmlformats.org/drawingml/2006/table">
            <a:tbl>
              <a:tblPr firstRow="1" bandRow="1">
                <a:tableStyleId>{F5AB1C69-6EDB-4FF4-983F-18BD219EF322}</a:tableStyleId>
              </a:tblPr>
              <a:tblGrid>
                <a:gridCol w="779553">
                  <a:extLst>
                    <a:ext uri="{9D8B030D-6E8A-4147-A177-3AD203B41FA5}">
                      <a16:colId xmlns:a16="http://schemas.microsoft.com/office/drawing/2014/main" val="20000"/>
                    </a:ext>
                  </a:extLst>
                </a:gridCol>
                <a:gridCol w="1615060">
                  <a:extLst>
                    <a:ext uri="{9D8B030D-6E8A-4147-A177-3AD203B41FA5}">
                      <a16:colId xmlns:a16="http://schemas.microsoft.com/office/drawing/2014/main" val="20001"/>
                    </a:ext>
                  </a:extLst>
                </a:gridCol>
                <a:gridCol w="3060098">
                  <a:extLst>
                    <a:ext uri="{9D8B030D-6E8A-4147-A177-3AD203B41FA5}">
                      <a16:colId xmlns:a16="http://schemas.microsoft.com/office/drawing/2014/main" val="20002"/>
                    </a:ext>
                  </a:extLst>
                </a:gridCol>
                <a:gridCol w="2266809">
                  <a:extLst>
                    <a:ext uri="{9D8B030D-6E8A-4147-A177-3AD203B41FA5}">
                      <a16:colId xmlns:a16="http://schemas.microsoft.com/office/drawing/2014/main" val="20003"/>
                    </a:ext>
                  </a:extLst>
                </a:gridCol>
                <a:gridCol w="1225255">
                  <a:extLst>
                    <a:ext uri="{9D8B030D-6E8A-4147-A177-3AD203B41FA5}">
                      <a16:colId xmlns:a16="http://schemas.microsoft.com/office/drawing/2014/main" val="20004"/>
                    </a:ext>
                  </a:extLst>
                </a:gridCol>
                <a:gridCol w="2609859">
                  <a:extLst>
                    <a:ext uri="{9D8B030D-6E8A-4147-A177-3AD203B41FA5}">
                      <a16:colId xmlns:a16="http://schemas.microsoft.com/office/drawing/2014/main" val="20005"/>
                    </a:ext>
                  </a:extLst>
                </a:gridCol>
              </a:tblGrid>
              <a:tr h="170105">
                <a:tc>
                  <a:txBody>
                    <a:bodyPr/>
                    <a:lstStyle/>
                    <a:p>
                      <a:pPr latinLnBrk="1"/>
                      <a:r>
                        <a:rPr lang="en-US" altLang="ko-KR" sz="700" b="0" i="0" dirty="0">
                          <a:latin typeface="+mn-ea"/>
                          <a:ea typeface="+mn-ea"/>
                          <a:cs typeface="Nanum Gothic" charset="-127"/>
                        </a:rPr>
                        <a:t>No.</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Case</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Detail</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BTN</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Sub-case</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Toast popup</a:t>
                      </a: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0"/>
                  </a:ext>
                </a:extLst>
              </a:tr>
              <a:tr h="170105">
                <a:tc>
                  <a:txBody>
                    <a:bodyPr/>
                    <a:lstStyle/>
                    <a:p>
                      <a:pPr latinLnBrk="1"/>
                      <a:r>
                        <a:rPr lang="nb-NO" altLang="ko-KR" sz="700" b="0" i="0" dirty="0">
                          <a:latin typeface="+mn-ea"/>
                          <a:ea typeface="+mn-ea"/>
                          <a:cs typeface="Nanum Gothic" charset="-127"/>
                        </a:rPr>
                        <a:t>[001.0]</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Validation</a:t>
                      </a:r>
                      <a:r>
                        <a:rPr lang="ko-KR" altLang="en-US" sz="700" b="0" i="0" dirty="0">
                          <a:latin typeface="+mn-ea"/>
                          <a:ea typeface="+mn-ea"/>
                          <a:cs typeface="Nanum Gothic" charset="-127"/>
                        </a:rPr>
                        <a:t> </a:t>
                      </a:r>
                      <a:r>
                        <a:rPr lang="en-US" altLang="ko-KR" sz="700" b="0" i="0" dirty="0">
                          <a:latin typeface="+mn-ea"/>
                          <a:ea typeface="+mn-ea"/>
                          <a:cs typeface="Nanum Gothic" charset="-127"/>
                        </a:rPr>
                        <a:t>error</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에러 항목을 확인해 주세요</a:t>
                      </a:r>
                    </a:p>
                  </a:txBody>
                  <a:tcPr marL="36000" marR="36000" marT="36000" marB="36000"/>
                </a:tc>
                <a:extLst>
                  <a:ext uri="{0D108BD9-81ED-4DB2-BD59-A6C34878D82A}">
                    <a16:rowId xmlns:a16="http://schemas.microsoft.com/office/drawing/2014/main" val="10001"/>
                  </a:ext>
                </a:extLst>
              </a:tr>
              <a:tr h="170105">
                <a:tc rowSpan="2">
                  <a:txBody>
                    <a:bodyPr/>
                    <a:lstStyle/>
                    <a:p>
                      <a:pPr latinLnBrk="1"/>
                      <a:r>
                        <a:rPr lang="nb-NO" altLang="ko-KR" sz="700" b="0" i="0" dirty="0">
                          <a:solidFill>
                            <a:schemeClr val="tx1"/>
                          </a:solidFill>
                          <a:latin typeface="+mn-ea"/>
                          <a:ea typeface="+mn-ea"/>
                          <a:cs typeface="Nanum Gothic" charset="-127"/>
                        </a:rPr>
                        <a:t>[002.0]</a:t>
                      </a:r>
                      <a:endParaRPr lang="ko-KR" altLang="en-US" sz="700" b="0" i="0" dirty="0">
                        <a:solidFill>
                          <a:schemeClr val="tx1"/>
                        </a:solidFill>
                        <a:latin typeface="+mn-ea"/>
                        <a:ea typeface="+mn-ea"/>
                        <a:cs typeface="Nanum Gothic" charset="-127"/>
                      </a:endParaRPr>
                    </a:p>
                  </a:txBody>
                  <a:tcPr marL="36000" marR="36000" marT="36000" marB="36000"/>
                </a:tc>
                <a:tc rowSpan="2">
                  <a:txBody>
                    <a:bodyPr/>
                    <a:lstStyle/>
                    <a:p>
                      <a:pPr latinLnBrk="1"/>
                      <a:r>
                        <a:rPr lang="en-US" altLang="ko-KR" sz="700" b="0" i="0" dirty="0">
                          <a:solidFill>
                            <a:schemeClr val="tx1"/>
                          </a:solidFill>
                          <a:latin typeface="+mn-ea"/>
                          <a:ea typeface="+mn-ea"/>
                          <a:cs typeface="Nanum Gothic" charset="-127"/>
                        </a:rPr>
                        <a:t>(</a:t>
                      </a:r>
                      <a:r>
                        <a:rPr lang="ko-KR" altLang="en-US" sz="700" b="0" i="0" dirty="0">
                          <a:solidFill>
                            <a:schemeClr val="tx1"/>
                          </a:solidFill>
                          <a:latin typeface="+mn-ea"/>
                          <a:ea typeface="+mn-ea"/>
                          <a:cs typeface="Nanum Gothic" charset="-127"/>
                        </a:rPr>
                        <a:t>공통</a:t>
                      </a:r>
                      <a:r>
                        <a:rPr lang="en-US" altLang="ko-KR" sz="700" b="0" i="0" dirty="0">
                          <a:solidFill>
                            <a:schemeClr val="tx1"/>
                          </a:solidFill>
                          <a:latin typeface="+mn-ea"/>
                          <a:ea typeface="+mn-ea"/>
                          <a:cs typeface="Nanum Gothic" charset="-127"/>
                        </a:rPr>
                        <a:t>)</a:t>
                      </a:r>
                      <a:r>
                        <a:rPr lang="ko-KR" altLang="en-US" sz="700" b="0" i="0" dirty="0">
                          <a:solidFill>
                            <a:schemeClr val="tx1"/>
                          </a:solidFill>
                          <a:latin typeface="+mn-ea"/>
                          <a:ea typeface="+mn-ea"/>
                          <a:cs typeface="Nanum Gothic" charset="-127"/>
                        </a:rPr>
                        <a:t>삭제</a:t>
                      </a:r>
                    </a:p>
                  </a:txBody>
                  <a:tcPr marL="36000" marR="36000" marT="36000" marB="36000"/>
                </a:tc>
                <a:tc rowSpan="2">
                  <a:txBody>
                    <a:bodyPr/>
                    <a:lstStyle/>
                    <a:p>
                      <a:pPr latinLnBrk="1"/>
                      <a:r>
                        <a:rPr lang="ko-KR" altLang="en-US" sz="700" b="0" i="0" baseline="0" dirty="0">
                          <a:solidFill>
                            <a:schemeClr val="tx1"/>
                          </a:solidFill>
                          <a:latin typeface="+mn-ea"/>
                          <a:ea typeface="+mn-ea"/>
                          <a:cs typeface="Nanum Gothic" charset="-127"/>
                        </a:rPr>
                        <a:t>삭제하시겠습니까</a:t>
                      </a:r>
                      <a:r>
                        <a:rPr lang="en-US" altLang="ko-KR" sz="700" b="0" i="0" baseline="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r>
                        <a:rPr lang="ko-KR" altLang="en-US" sz="700" b="0" i="0" dirty="0">
                          <a:solidFill>
                            <a:schemeClr val="tx1"/>
                          </a:solidFill>
                          <a:latin typeface="+mn-ea"/>
                          <a:ea typeface="+mn-ea"/>
                          <a:cs typeface="Nanum Gothic" charset="-127"/>
                        </a:rPr>
                        <a:t>삭제</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solidFill>
                            <a:schemeClr val="tx1"/>
                          </a:solidFill>
                          <a:latin typeface="+mn-ea"/>
                          <a:ea typeface="+mn-ea"/>
                          <a:cs typeface="Nanum Gothic" charset="-127"/>
                        </a:rPr>
                        <a:t>삭제되었습니다</a:t>
                      </a:r>
                    </a:p>
                  </a:txBody>
                  <a:tcPr marL="36000" marR="36000" marT="36000" marB="36000"/>
                </a:tc>
                <a:extLst>
                  <a:ext uri="{0D108BD9-81ED-4DB2-BD59-A6C34878D82A}">
                    <a16:rowId xmlns:a16="http://schemas.microsoft.com/office/drawing/2014/main" val="10002"/>
                  </a:ext>
                </a:extLst>
              </a:tr>
              <a:tr h="170105">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vMerge="1">
                  <a:txBody>
                    <a:bodyPr/>
                    <a:lstStyle/>
                    <a:p>
                      <a:pPr latinLnBrk="1"/>
                      <a:endParaRPr lang="ko-KR" altLang="en-US" sz="800" b="0" i="0" dirty="0">
                        <a:latin typeface="SamsungGothicCondensedOTF" charset="-127"/>
                        <a:ea typeface="SamsungGothicCondensedOTF" charset="-127"/>
                        <a:cs typeface="SamsungGothicCondensedOTF" charset="-127"/>
                      </a:endParaRPr>
                    </a:p>
                  </a:txBody>
                  <a:tcPr/>
                </a:tc>
                <a:tc>
                  <a:txBody>
                    <a:bodyPr/>
                    <a:lstStyle/>
                    <a:p>
                      <a:pPr latinLnBrk="1"/>
                      <a:r>
                        <a:rPr lang="ko-KR" altLang="en-US" sz="700" b="0" i="0" dirty="0">
                          <a:solidFill>
                            <a:schemeClr val="tx1"/>
                          </a:solidFill>
                          <a:latin typeface="+mn-ea"/>
                          <a:ea typeface="+mn-ea"/>
                          <a:cs typeface="Nanum Gothic" charset="-127"/>
                        </a:rPr>
                        <a:t>취소</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extLst>
                  <a:ext uri="{0D108BD9-81ED-4DB2-BD59-A6C34878D82A}">
                    <a16:rowId xmlns:a16="http://schemas.microsoft.com/office/drawing/2014/main" val="10003"/>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[003.0]</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a:t>
                      </a:r>
                      <a:r>
                        <a:rPr lang="ko-KR" altLang="en-US" sz="700" b="0" i="0" dirty="0">
                          <a:latin typeface="+mn-ea"/>
                          <a:ea typeface="+mn-ea"/>
                          <a:cs typeface="Nanum Gothic" charset="-127"/>
                        </a:rPr>
                        <a:t>공통</a:t>
                      </a:r>
                      <a:r>
                        <a:rPr lang="en-US" altLang="ko-KR" sz="700" b="0" i="0" dirty="0">
                          <a:latin typeface="+mn-ea"/>
                          <a:ea typeface="+mn-ea"/>
                          <a:cs typeface="Nanum Gothic" charset="-127"/>
                        </a:rPr>
                        <a:t>)</a:t>
                      </a:r>
                      <a:r>
                        <a:rPr lang="ko-KR" altLang="en-US" sz="700" b="0" i="0" dirty="0">
                          <a:latin typeface="+mn-ea"/>
                          <a:ea typeface="+mn-ea"/>
                          <a:cs typeface="Nanum Gothic" charset="-127"/>
                        </a:rPr>
                        <a:t> 저장 완료</a:t>
                      </a: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gridSpan="2">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hMerge="1">
                  <a:txBody>
                    <a:bodyPr/>
                    <a:lstStyle/>
                    <a:p>
                      <a:pPr latinLnBrk="1"/>
                      <a:endParaRPr lang="ko-KR" altLang="en-US"/>
                    </a:p>
                  </a:txBody>
                  <a:tcPr/>
                </a:tc>
                <a:tc>
                  <a:txBody>
                    <a:bodyPr/>
                    <a:lstStyle/>
                    <a:p>
                      <a:pPr latinLnBrk="1"/>
                      <a:r>
                        <a:rPr lang="ko-KR" altLang="en-US" sz="700" b="0" i="0" dirty="0">
                          <a:latin typeface="+mn-ea"/>
                          <a:ea typeface="+mn-ea"/>
                          <a:cs typeface="Nanum Gothic" charset="-127"/>
                        </a:rPr>
                        <a:t>저장되었습니다</a:t>
                      </a:r>
                    </a:p>
                  </a:txBody>
                  <a:tcPr marL="36000" marR="36000" marT="36000" marB="36000"/>
                </a:tc>
                <a:extLst>
                  <a:ext uri="{0D108BD9-81ED-4DB2-BD59-A6C34878D82A}">
                    <a16:rowId xmlns:a16="http://schemas.microsoft.com/office/drawing/2014/main" val="10004"/>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[004.0]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a:t>
                      </a:r>
                      <a:r>
                        <a:rPr lang="ko-KR" altLang="en-US" sz="700" b="0" i="0" dirty="0">
                          <a:latin typeface="+mn-ea"/>
                          <a:ea typeface="+mn-ea"/>
                          <a:cs typeface="Nanum Gothic" charset="-127"/>
                        </a:rPr>
                        <a:t>공통</a:t>
                      </a:r>
                      <a:r>
                        <a:rPr lang="en-US" altLang="ko-KR" sz="700" b="0" i="0" dirty="0">
                          <a:latin typeface="+mn-ea"/>
                          <a:ea typeface="+mn-ea"/>
                          <a:cs typeface="Nanum Gothic" charset="-127"/>
                        </a:rPr>
                        <a:t>)</a:t>
                      </a:r>
                      <a:r>
                        <a:rPr lang="ko-KR" altLang="en-US" sz="700" b="0" i="0" dirty="0">
                          <a:latin typeface="+mn-ea"/>
                          <a:ea typeface="+mn-ea"/>
                          <a:cs typeface="Nanum Gothic" charset="-127"/>
                        </a:rPr>
                        <a:t> 저장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저장하지 않은 작업이 있습니다</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kern="1200" dirty="0">
                          <a:solidFill>
                            <a:schemeClr val="dk1"/>
                          </a:solidFill>
                          <a:effectLst/>
                          <a:latin typeface="+mn-ea"/>
                          <a:ea typeface="+mn-ea"/>
                          <a:cs typeface="Nanum Gothic" charset="-127"/>
                        </a:rPr>
                        <a:t>(main)</a:t>
                      </a:r>
                      <a:r>
                        <a:rPr lang="ko-KR" altLang="en-US" sz="700" b="0" i="0" kern="1200" dirty="0">
                          <a:solidFill>
                            <a:schemeClr val="dk1"/>
                          </a:solidFill>
                          <a:effectLst/>
                          <a:latin typeface="+mn-ea"/>
                          <a:ea typeface="+mn-ea"/>
                          <a:cs typeface="Nanum Gothic" charset="-127"/>
                        </a:rPr>
                        <a:t>저장하고 나가시겠습니까</a:t>
                      </a:r>
                      <a:r>
                        <a:rPr lang="en-US" altLang="ko-KR" sz="700" b="0" i="0" kern="1200" dirty="0">
                          <a:solidFill>
                            <a:schemeClr val="dk1"/>
                          </a:solidFill>
                          <a:effectLst/>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무시하고 닫기</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5"/>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저장하고 닫기</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저장되었습니다</a:t>
                      </a:r>
                    </a:p>
                  </a:txBody>
                  <a:tcPr marL="36000" marR="36000" marT="36000" marB="36000"/>
                </a:tc>
                <a:extLst>
                  <a:ext uri="{0D108BD9-81ED-4DB2-BD59-A6C34878D82A}">
                    <a16:rowId xmlns:a16="http://schemas.microsoft.com/office/drawing/2014/main" val="10006"/>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[005.0]</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a:t>
                      </a:r>
                      <a:r>
                        <a:rPr lang="ko-KR" altLang="en-US" sz="700" b="0" i="0" dirty="0">
                          <a:latin typeface="+mn-ea"/>
                          <a:ea typeface="+mn-ea"/>
                          <a:cs typeface="Nanum Gothic" charset="-127"/>
                        </a:rPr>
                        <a:t>공통</a:t>
                      </a:r>
                      <a:r>
                        <a:rPr lang="en-US" altLang="ko-KR" sz="700" b="0" i="0" dirty="0">
                          <a:latin typeface="+mn-ea"/>
                          <a:ea typeface="+mn-ea"/>
                          <a:cs typeface="Nanum Gothic" charset="-127"/>
                        </a:rPr>
                        <a:t>)</a:t>
                      </a:r>
                      <a:r>
                        <a:rPr lang="ko-KR" altLang="en-US" sz="700" b="0" i="0">
                          <a:latin typeface="+mn-ea"/>
                          <a:ea typeface="+mn-ea"/>
                          <a:cs typeface="Nanum Gothic" charset="-127"/>
                        </a:rPr>
                        <a:t> 입력 글자수 초과</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n</a:t>
                      </a:r>
                      <a:r>
                        <a:rPr lang="ko-KR" altLang="en-US" sz="700" b="0" i="0" dirty="0">
                          <a:latin typeface="+mn-ea"/>
                          <a:ea typeface="+mn-ea"/>
                          <a:cs typeface="Nanum Gothic" charset="-127"/>
                        </a:rPr>
                        <a:t>자까지 입력할수 있습니다</a:t>
                      </a:r>
                    </a:p>
                  </a:txBody>
                  <a:tcPr marL="36000" marR="36000" marT="36000" marB="36000"/>
                </a:tc>
                <a:extLst>
                  <a:ext uri="{0D108BD9-81ED-4DB2-BD59-A6C34878D82A}">
                    <a16:rowId xmlns:a16="http://schemas.microsoft.com/office/drawing/2014/main" val="10007"/>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[009.0]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a:t>
                      </a:r>
                      <a:r>
                        <a:rPr lang="ko-KR" altLang="en-US" sz="700" b="0" i="0" dirty="0">
                          <a:latin typeface="+mn-ea"/>
                          <a:ea typeface="+mn-ea"/>
                          <a:cs typeface="Nanum Gothic" charset="-127"/>
                        </a:rPr>
                        <a:t>공통</a:t>
                      </a:r>
                      <a:r>
                        <a:rPr lang="en-US" altLang="ko-KR" sz="700" b="0" i="0" dirty="0">
                          <a:latin typeface="+mn-ea"/>
                          <a:ea typeface="+mn-ea"/>
                          <a:cs typeface="Nanum Gothic" charset="-127"/>
                        </a:rPr>
                        <a:t>)</a:t>
                      </a:r>
                      <a:r>
                        <a:rPr lang="ko-KR" altLang="en-US" sz="700" b="0" i="0" dirty="0">
                          <a:latin typeface="+mn-ea"/>
                          <a:ea typeface="+mn-ea"/>
                          <a:cs typeface="Nanum Gothic" charset="-127"/>
                        </a:rPr>
                        <a:t> 네트워크 에러</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네트워크 에러로 동작에 실패하였습니다</a:t>
                      </a:r>
                      <a:r>
                        <a:rPr lang="en-US" altLang="ko-KR" sz="700" b="0" i="0" dirty="0">
                          <a:latin typeface="+mn-ea"/>
                          <a:ea typeface="+mn-ea"/>
                          <a:cs typeface="Nanum Gothic" charset="-127"/>
                        </a:rPr>
                        <a:t>.</a:t>
                      </a:r>
                      <a:r>
                        <a:rPr lang="ko-KR" altLang="en-US" sz="700" b="0" i="0" dirty="0">
                          <a:latin typeface="+mn-ea"/>
                          <a:ea typeface="+mn-ea"/>
                          <a:cs typeface="Nanum Gothic" charset="-127"/>
                        </a:rPr>
                        <a:t> 다시 시도해 주세요</a:t>
                      </a:r>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8"/>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a:latin typeface="+mn-ea"/>
                          <a:ea typeface="+mn-ea"/>
                          <a:cs typeface="Nanum Gothic" charset="-127"/>
                        </a:rPr>
                        <a:t>[010.0]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워크북 생성 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a:t>
                      </a:r>
                      <a:r>
                        <a:rPr lang="ko-KR" altLang="en-US" sz="700" b="0" i="0" dirty="0">
                          <a:latin typeface="+mn-ea"/>
                          <a:ea typeface="+mn-ea"/>
                          <a:cs typeface="Nanum Gothic" charset="-127"/>
                        </a:rPr>
                        <a:t>워크북이름</a:t>
                      </a:r>
                      <a:r>
                        <a:rPr lang="en-US" altLang="ko-KR" sz="700" b="0" i="0" dirty="0">
                          <a:latin typeface="+mn-ea"/>
                          <a:ea typeface="+mn-ea"/>
                          <a:cs typeface="Nanum Gothic" charset="-127"/>
                        </a:rPr>
                        <a:t>’</a:t>
                      </a:r>
                      <a:r>
                        <a:rPr lang="ko-KR" altLang="en-US" sz="700" b="0" i="0" dirty="0">
                          <a:latin typeface="+mn-ea"/>
                          <a:ea typeface="+mn-ea"/>
                          <a:cs typeface="Nanum Gothic" charset="-127"/>
                        </a:rPr>
                        <a:t> 워크북이 생성되었습니다</a:t>
                      </a:r>
                    </a:p>
                  </a:txBody>
                  <a:tcPr marL="36000" marR="36000" marT="36000" marB="36000"/>
                </a:tc>
                <a:extLst>
                  <a:ext uri="{0D108BD9-81ED-4DB2-BD59-A6C34878D82A}">
                    <a16:rowId xmlns:a16="http://schemas.microsoft.com/office/drawing/2014/main" val="10009"/>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[011.0]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생성 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‘대시보드이름</a:t>
                      </a:r>
                      <a:r>
                        <a:rPr lang="en-US" altLang="ko-KR" sz="700" b="0" i="0" dirty="0">
                          <a:latin typeface="+mn-ea"/>
                          <a:ea typeface="+mn-ea"/>
                          <a:cs typeface="Nanum Gothic" charset="-127"/>
                        </a:rPr>
                        <a:t>’ </a:t>
                      </a:r>
                      <a:r>
                        <a:rPr lang="ko-KR" altLang="en-US" sz="700" b="0" i="0" dirty="0">
                          <a:latin typeface="+mn-ea"/>
                          <a:ea typeface="+mn-ea"/>
                          <a:cs typeface="Nanum Gothic" charset="-127"/>
                        </a:rPr>
                        <a:t>대시보드가 생성되었습니다</a:t>
                      </a:r>
                      <a:endParaRPr lang="en-US" altLang="ko-KR"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0"/>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[012.0]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워크북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워크북내의 대시보드가 모두 삭제되며 다시 복구할 수 없습니다</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kern="1200" dirty="0">
                          <a:solidFill>
                            <a:schemeClr val="dk1"/>
                          </a:solidFill>
                          <a:effectLst/>
                          <a:latin typeface="+mn-ea"/>
                          <a:ea typeface="+mn-ea"/>
                          <a:cs typeface="Nanum Gothic" charset="-127"/>
                        </a:rPr>
                        <a:t>(main)</a:t>
                      </a:r>
                      <a:r>
                        <a:rPr lang="ko-KR" altLang="en-US" sz="700" b="0" i="0" kern="1200" dirty="0">
                          <a:solidFill>
                            <a:schemeClr val="dk1"/>
                          </a:solidFill>
                          <a:effectLst/>
                          <a:latin typeface="+mn-ea"/>
                          <a:ea typeface="+mn-ea"/>
                          <a:cs typeface="Nanum Gothic" charset="-127"/>
                        </a:rPr>
                        <a:t>정말 삭제하시겠습니까</a:t>
                      </a:r>
                      <a:r>
                        <a:rPr lang="en-US" altLang="ko-KR" sz="700" b="0" i="0" kern="1200" dirty="0">
                          <a:solidFill>
                            <a:schemeClr val="dk1"/>
                          </a:solidFill>
                          <a:effectLst/>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1"/>
                  </a:ext>
                </a:extLst>
              </a:tr>
              <a:tr h="18430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워크북 삭제</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워크북이 삭제되었습니다</a:t>
                      </a:r>
                    </a:p>
                  </a:txBody>
                  <a:tcPr marL="36000" marR="36000" marT="36000" marB="36000"/>
                </a:tc>
                <a:extLst>
                  <a:ext uri="{0D108BD9-81ED-4DB2-BD59-A6C34878D82A}">
                    <a16:rowId xmlns:a16="http://schemas.microsoft.com/office/drawing/2014/main" val="10012"/>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[013.0]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대시보드가 삭제되며 다시 복구할 수 없습니다</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kern="1200" dirty="0">
                          <a:solidFill>
                            <a:schemeClr val="dk1"/>
                          </a:solidFill>
                          <a:effectLst/>
                          <a:latin typeface="+mn-ea"/>
                          <a:ea typeface="+mn-ea"/>
                          <a:cs typeface="Nanum Gothic" charset="-127"/>
                        </a:rPr>
                        <a:t>(main)</a:t>
                      </a:r>
                      <a:r>
                        <a:rPr lang="ko-KR" altLang="en-US" sz="700" b="0" i="0" kern="1200" dirty="0">
                          <a:solidFill>
                            <a:schemeClr val="dk1"/>
                          </a:solidFill>
                          <a:effectLst/>
                          <a:latin typeface="+mn-ea"/>
                          <a:ea typeface="+mn-ea"/>
                          <a:cs typeface="Nanum Gothic" charset="-127"/>
                        </a:rPr>
                        <a:t>정말 삭제하시겠습니까</a:t>
                      </a:r>
                      <a:r>
                        <a:rPr lang="en-US" altLang="ko-KR" sz="700" b="0" i="0" kern="1200" dirty="0">
                          <a:solidFill>
                            <a:schemeClr val="dk1"/>
                          </a:solidFill>
                          <a:effectLst/>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3"/>
                  </a:ext>
                </a:extLst>
              </a:tr>
              <a:tr h="13649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대시보드 삭제</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대시보드가 삭제되었습니다</a:t>
                      </a:r>
                    </a:p>
                  </a:txBody>
                  <a:tcPr marL="36000" marR="36000" marT="36000" marB="36000"/>
                </a:tc>
                <a:extLst>
                  <a:ext uri="{0D108BD9-81ED-4DB2-BD59-A6C34878D82A}">
                    <a16:rowId xmlns:a16="http://schemas.microsoft.com/office/drawing/2014/main" val="10014"/>
                  </a:ext>
                </a:extLst>
              </a:tr>
              <a:tr h="136494">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[014.0]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댓글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댓글을 삭제하시겠습니까</a:t>
                      </a:r>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5"/>
                  </a:ext>
                </a:extLst>
              </a:tr>
              <a:tr h="136494">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댓글 삭제</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댓글이 삭제되었습니다</a:t>
                      </a:r>
                    </a:p>
                  </a:txBody>
                  <a:tcPr marL="36000" marR="36000" marT="36000" marB="36000"/>
                </a:tc>
                <a:extLst>
                  <a:ext uri="{0D108BD9-81ED-4DB2-BD59-A6C34878D82A}">
                    <a16:rowId xmlns:a16="http://schemas.microsoft.com/office/drawing/2014/main" val="10016"/>
                  </a:ext>
                </a:extLst>
              </a:tr>
              <a:tr h="136494">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[015.0]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위젯 삭제 확인</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위젯을 삭제하시겠습니까</a:t>
                      </a:r>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7"/>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위젯 삭제</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8"/>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[016.0]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사용자 정의 필드 생성 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a:t>
                      </a:r>
                      <a:r>
                        <a:rPr lang="ko-KR" altLang="en-US" sz="700" b="0" i="0" dirty="0">
                          <a:latin typeface="+mn-ea"/>
                          <a:ea typeface="+mn-ea"/>
                          <a:cs typeface="Nanum Gothic" charset="-127"/>
                        </a:rPr>
                        <a:t>컬럼이름</a:t>
                      </a:r>
                      <a:r>
                        <a:rPr lang="en-US" altLang="ko-KR" sz="700" b="0" i="0" dirty="0">
                          <a:latin typeface="+mn-ea"/>
                          <a:ea typeface="+mn-ea"/>
                          <a:cs typeface="Nanum Gothic" charset="-127"/>
                        </a:rPr>
                        <a:t>’</a:t>
                      </a:r>
                      <a:r>
                        <a:rPr lang="ko-KR" altLang="en-US" sz="700" b="0" i="0" dirty="0">
                          <a:latin typeface="+mn-ea"/>
                          <a:ea typeface="+mn-ea"/>
                          <a:cs typeface="Nanum Gothic" charset="-127"/>
                        </a:rPr>
                        <a:t> 컬럼이 생성되었습니다</a:t>
                      </a:r>
                    </a:p>
                  </a:txBody>
                  <a:tcPr marL="36000" marR="36000" marT="36000" marB="36000"/>
                </a:tc>
                <a:extLst>
                  <a:ext uri="{0D108BD9-81ED-4DB2-BD59-A6C34878D82A}">
                    <a16:rowId xmlns:a16="http://schemas.microsoft.com/office/drawing/2014/main" val="10019"/>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[017.0]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re-ingestion</a:t>
                      </a:r>
                      <a:r>
                        <a:rPr lang="ko-KR" altLang="en-US" sz="700" b="0" i="0" dirty="0">
                          <a:latin typeface="+mn-ea"/>
                          <a:ea typeface="+mn-ea"/>
                          <a:cs typeface="Nanum Gothic" charset="-127"/>
                        </a:rPr>
                        <a:t> 확인 팝업</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dirty="0">
                          <a:latin typeface="+mn-ea"/>
                          <a:ea typeface="+mn-ea"/>
                          <a:cs typeface="Nanum Gothic" charset="-127"/>
                        </a:rPr>
                        <a:t>대시보드 편집을 저장하고</a:t>
                      </a:r>
                      <a:r>
                        <a:rPr lang="en-US" altLang="ko-KR" sz="700" b="0" i="0" dirty="0">
                          <a:latin typeface="+mn-ea"/>
                          <a:ea typeface="+mn-ea"/>
                          <a:cs typeface="Nanum Gothic" charset="-127"/>
                        </a:rPr>
                        <a:t>,</a:t>
                      </a:r>
                      <a:r>
                        <a:rPr lang="ko-KR" altLang="en-US" sz="700" b="0" i="0" dirty="0">
                          <a:latin typeface="+mn-ea"/>
                          <a:ea typeface="+mn-ea"/>
                          <a:cs typeface="Nanum Gothic" charset="-127"/>
                        </a:rPr>
                        <a:t> 필수 필터 설정 화면으로 이동하시겠습니까</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(sub)You can change essential filter setting and refresh </a:t>
                      </a:r>
                      <a:r>
                        <a:rPr lang="en-US" altLang="ko-KR" sz="700" b="0" i="0" dirty="0" err="1">
                          <a:latin typeface="+mn-ea"/>
                          <a:ea typeface="+mn-ea"/>
                          <a:cs typeface="Nanum Gothic" charset="-127"/>
                        </a:rPr>
                        <a:t>datasource</a:t>
                      </a:r>
                      <a:r>
                        <a:rPr lang="en-US" altLang="ko-KR" sz="700" b="0" i="0" dirty="0">
                          <a:latin typeface="+mn-ea"/>
                          <a:ea typeface="+mn-ea"/>
                          <a:cs typeface="Nanum Gothic" charset="-127"/>
                        </a:rPr>
                        <a:t>. </a:t>
                      </a: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20"/>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Nanum Gothic" charset="-127"/>
                        <a:ea typeface="Nanum Gothic" charset="-127"/>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Nanum Gothic" charset="-127"/>
                        <a:ea typeface="Nanum Gothic" charset="-127"/>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계속 진행</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열람화면에서 팝업 출력 </a:t>
                      </a:r>
                      <a:r>
                        <a:rPr lang="en-US" altLang="ko-KR" sz="700" b="0" i="0" dirty="0">
                          <a:solidFill>
                            <a:srgbClr val="00B0F0"/>
                          </a:solidFill>
                          <a:latin typeface="+mn-ea"/>
                          <a:ea typeface="+mn-ea"/>
                          <a:cs typeface="Nanum Gothic" charset="-127"/>
                        </a:rPr>
                        <a:t>☞ [041.0] </a:t>
                      </a:r>
                    </a:p>
                  </a:txBody>
                  <a:tcPr marL="36000" marR="36000" marT="36000" marB="36000"/>
                </a:tc>
                <a:extLst>
                  <a:ext uri="{0D108BD9-81ED-4DB2-BD59-A6C34878D82A}">
                    <a16:rowId xmlns:a16="http://schemas.microsoft.com/office/drawing/2014/main" val="10021"/>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[018.0]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 소스가 </a:t>
                      </a:r>
                      <a:r>
                        <a:rPr lang="en-US" altLang="ko-KR" sz="700" b="0" i="0" dirty="0">
                          <a:latin typeface="+mn-ea"/>
                          <a:ea typeface="+mn-ea"/>
                          <a:cs typeface="Nanum Gothic" charset="-127"/>
                        </a:rPr>
                        <a:t>preparing</a:t>
                      </a:r>
                      <a:r>
                        <a:rPr lang="ko-KR" altLang="en-US" sz="700" b="0" i="0" dirty="0">
                          <a:latin typeface="+mn-ea"/>
                          <a:ea typeface="+mn-ea"/>
                          <a:cs typeface="Nanum Gothic" charset="-127"/>
                        </a:rPr>
                        <a:t>인 경우</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 소스가 준비중입니다</a:t>
                      </a:r>
                      <a:r>
                        <a:rPr lang="en-US" altLang="ko-KR" sz="700" b="0" i="0" dirty="0">
                          <a:latin typeface="+mn-ea"/>
                          <a:ea typeface="+mn-ea"/>
                          <a:cs typeface="Nanum Gothic" charset="-127"/>
                        </a:rPr>
                        <a:t>. </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조금 후에 다시 확인해 주세요</a:t>
                      </a:r>
                      <a:r>
                        <a:rPr lang="en-US" altLang="ko-KR" sz="700" b="0" i="0" dirty="0">
                          <a:latin typeface="+mn-ea"/>
                          <a:ea typeface="+mn-ea"/>
                          <a:cs typeface="Nanum Gothic" charset="-127"/>
                        </a:rPr>
                        <a:t>.</a:t>
                      </a:r>
                    </a:p>
                  </a:txBody>
                  <a:tcPr marL="36000" marR="36000" marT="36000" marB="36000"/>
                </a:tc>
                <a:tc>
                  <a:txBody>
                    <a:bodyPr/>
                    <a:lstStyle/>
                    <a:p>
                      <a:pPr latinLnBrk="1"/>
                      <a:r>
                        <a:rPr lang="ko-KR" altLang="en-US" sz="700" b="0" i="0" dirty="0">
                          <a:latin typeface="+mn-ea"/>
                          <a:ea typeface="+mn-ea"/>
                          <a:cs typeface="Nanum Gothic" charset="-127"/>
                        </a:rPr>
                        <a:t>확인</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22"/>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[019.0]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 소스가 </a:t>
                      </a:r>
                      <a:r>
                        <a:rPr lang="en-US" altLang="ko-KR" sz="700" b="0" i="0" dirty="0">
                          <a:latin typeface="+mn-ea"/>
                          <a:ea typeface="+mn-ea"/>
                          <a:cs typeface="Nanum Gothic" charset="-127"/>
                        </a:rPr>
                        <a:t>disabled</a:t>
                      </a:r>
                      <a:r>
                        <a:rPr lang="ko-KR" altLang="en-US" sz="700" b="0" i="0" dirty="0">
                          <a:latin typeface="+mn-ea"/>
                          <a:ea typeface="+mn-ea"/>
                          <a:cs typeface="Nanum Gothic" charset="-127"/>
                        </a:rPr>
                        <a:t>인 경우</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엔진이상으로 데이터 소스를 사용할 수 없습니다</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 관리자에게 문의해 주세요</a:t>
                      </a:r>
                      <a:r>
                        <a:rPr lang="en-US" altLang="ko-KR" sz="700" b="0" i="0" dirty="0">
                          <a:latin typeface="+mn-ea"/>
                          <a:ea typeface="+mn-ea"/>
                          <a:cs typeface="Nanum Gothic" charset="-127"/>
                        </a:rPr>
                        <a:t>.</a:t>
                      </a:r>
                    </a:p>
                  </a:txBody>
                  <a:tcPr marL="36000" marR="36000" marT="36000" marB="36000"/>
                </a:tc>
                <a:tc>
                  <a:txBody>
                    <a:bodyPr/>
                    <a:lstStyle/>
                    <a:p>
                      <a:pPr latinLnBrk="1"/>
                      <a:r>
                        <a:rPr lang="ko-KR" altLang="en-US" sz="700" b="0" i="0" dirty="0">
                          <a:latin typeface="+mn-ea"/>
                          <a:ea typeface="+mn-ea"/>
                          <a:cs typeface="Nanum Gothic" charset="-127"/>
                        </a:rPr>
                        <a:t>확인</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23"/>
                  </a:ext>
                </a:extLst>
              </a:tr>
            </a:tbl>
          </a:graphicData>
        </a:graphic>
      </p:graphicFrame>
    </p:spTree>
    <p:extLst>
      <p:ext uri="{BB962C8B-B14F-4D97-AF65-F5344CB8AC3E}">
        <p14:creationId xmlns:p14="http://schemas.microsoft.com/office/powerpoint/2010/main" val="13082667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p:cNvSpPr>
            <a:spLocks noGrp="1"/>
          </p:cNvSpPr>
          <p:nvPr>
            <p:ph type="body" sz="quarter" idx="10"/>
          </p:nvPr>
        </p:nvSpPr>
        <p:spPr/>
        <p:txBody>
          <a:bodyPr/>
          <a:lstStyle/>
          <a:p>
            <a:r>
              <a:rPr lang="en-US" altLang="ko-KR" dirty="0">
                <a:latin typeface="Nanum Gothic" charset="-127"/>
                <a:ea typeface="Nanum Gothic" charset="-127"/>
                <a:cs typeface="Nanum Gothic" charset="-127"/>
              </a:rPr>
              <a:t>Basic Confirmation &amp; Alert Popup</a:t>
            </a:r>
          </a:p>
        </p:txBody>
      </p:sp>
      <p:sp>
        <p:nvSpPr>
          <p:cNvPr id="13" name="Text Placeholder 12"/>
          <p:cNvSpPr>
            <a:spLocks noGrp="1"/>
          </p:cNvSpPr>
          <p:nvPr>
            <p:ph type="body" sz="quarter" idx="11"/>
          </p:nvPr>
        </p:nvSpPr>
        <p:spPr/>
        <p:txBody>
          <a:bodyPr/>
          <a:lstStyle/>
          <a:p>
            <a:r>
              <a:rPr lang="en-US" altLang="ko-KR" b="1" dirty="0">
                <a:latin typeface="Nanum Gothic" charset="-127"/>
                <a:ea typeface="Nanum Gothic" charset="-127"/>
                <a:cs typeface="Nanum Gothic" charset="-127"/>
              </a:rPr>
              <a:t>Basic Confirmation &amp; Alert Popup</a:t>
            </a:r>
            <a:endParaRPr lang="ko-KR" altLang="en-US" b="1" dirty="0">
              <a:latin typeface="Nanum Gothic" charset="-127"/>
              <a:ea typeface="Nanum Gothic" charset="-127"/>
              <a:cs typeface="Nanum Gothic" charset="-127"/>
            </a:endParaRPr>
          </a:p>
        </p:txBody>
      </p:sp>
      <p:sp>
        <p:nvSpPr>
          <p:cNvPr id="2" name="슬라이드 번호 개체 틀 1"/>
          <p:cNvSpPr>
            <a:spLocks noGrp="1"/>
          </p:cNvSpPr>
          <p:nvPr>
            <p:ph type="sldNum" sz="quarter" idx="4"/>
          </p:nvPr>
        </p:nvSpPr>
        <p:spPr/>
        <p:txBody>
          <a:bodyPr/>
          <a:lstStyle/>
          <a:p>
            <a:fld id="{FB00E03F-6C3C-4996-8BB2-B710E9BCD333}" type="slidenum">
              <a:rPr lang="ko-KR" altLang="en-US" smtClean="0"/>
              <a:pPr/>
              <a:t>99</a:t>
            </a:fld>
            <a:endParaRPr lang="ko-KR" altLang="en-US"/>
          </a:p>
        </p:txBody>
      </p:sp>
      <p:sp>
        <p:nvSpPr>
          <p:cNvPr id="233" name="슬라이드 번호 개체 틀 7"/>
          <p:cNvSpPr txBox="1">
            <a:spLocks/>
          </p:cNvSpPr>
          <p:nvPr/>
        </p:nvSpPr>
        <p:spPr>
          <a:xfrm>
            <a:off x="11840100" y="1"/>
            <a:ext cx="351900" cy="260648"/>
          </a:xfrm>
          <a:prstGeom prst="rect">
            <a:avLst/>
          </a:prstGeom>
        </p:spPr>
        <p:txBody>
          <a:bodyPr lIns="0" tIns="0" rIns="36000" bIns="0" anchor="ct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fld id="{FB00E03F-6C3C-4996-8BB2-B710E9BCD333}" type="slidenum">
              <a:rPr lang="ko-KR" altLang="en-US" sz="600">
                <a:latin typeface="Nanum Gothic" charset="-127"/>
                <a:ea typeface="Nanum Gothic" charset="-127"/>
                <a:cs typeface="Nanum Gothic" charset="-127"/>
              </a:rPr>
              <a:pPr algn="ctr"/>
              <a:t>99</a:t>
            </a:fld>
            <a:endParaRPr lang="ko-KR" altLang="en-US" sz="600" dirty="0">
              <a:latin typeface="Nanum Gothic" charset="-127"/>
              <a:ea typeface="Nanum Gothic" charset="-127"/>
              <a:cs typeface="Nanum Gothic" charset="-127"/>
            </a:endParaRPr>
          </a:p>
        </p:txBody>
      </p:sp>
      <p:graphicFrame>
        <p:nvGraphicFramePr>
          <p:cNvPr id="7" name="표 6"/>
          <p:cNvGraphicFramePr>
            <a:graphicFrameLocks noGrp="1"/>
          </p:cNvGraphicFramePr>
          <p:nvPr>
            <p:extLst>
              <p:ext uri="{D42A27DB-BD31-4B8C-83A1-F6EECF244321}">
                <p14:modId xmlns:p14="http://schemas.microsoft.com/office/powerpoint/2010/main" val="1041818174"/>
              </p:ext>
            </p:extLst>
          </p:nvPr>
        </p:nvGraphicFramePr>
        <p:xfrm>
          <a:off x="283465" y="608412"/>
          <a:ext cx="11556634" cy="4565760"/>
        </p:xfrm>
        <a:graphic>
          <a:graphicData uri="http://schemas.openxmlformats.org/drawingml/2006/table">
            <a:tbl>
              <a:tblPr firstRow="1" bandRow="1">
                <a:tableStyleId>{F5AB1C69-6EDB-4FF4-983F-18BD219EF322}</a:tableStyleId>
              </a:tblPr>
              <a:tblGrid>
                <a:gridCol w="779553">
                  <a:extLst>
                    <a:ext uri="{9D8B030D-6E8A-4147-A177-3AD203B41FA5}">
                      <a16:colId xmlns:a16="http://schemas.microsoft.com/office/drawing/2014/main" val="20000"/>
                    </a:ext>
                  </a:extLst>
                </a:gridCol>
                <a:gridCol w="1615060">
                  <a:extLst>
                    <a:ext uri="{9D8B030D-6E8A-4147-A177-3AD203B41FA5}">
                      <a16:colId xmlns:a16="http://schemas.microsoft.com/office/drawing/2014/main" val="20001"/>
                    </a:ext>
                  </a:extLst>
                </a:gridCol>
                <a:gridCol w="3060098">
                  <a:extLst>
                    <a:ext uri="{9D8B030D-6E8A-4147-A177-3AD203B41FA5}">
                      <a16:colId xmlns:a16="http://schemas.microsoft.com/office/drawing/2014/main" val="20002"/>
                    </a:ext>
                  </a:extLst>
                </a:gridCol>
                <a:gridCol w="2266809">
                  <a:extLst>
                    <a:ext uri="{9D8B030D-6E8A-4147-A177-3AD203B41FA5}">
                      <a16:colId xmlns:a16="http://schemas.microsoft.com/office/drawing/2014/main" val="20003"/>
                    </a:ext>
                  </a:extLst>
                </a:gridCol>
                <a:gridCol w="1225255">
                  <a:extLst>
                    <a:ext uri="{9D8B030D-6E8A-4147-A177-3AD203B41FA5}">
                      <a16:colId xmlns:a16="http://schemas.microsoft.com/office/drawing/2014/main" val="20004"/>
                    </a:ext>
                  </a:extLst>
                </a:gridCol>
                <a:gridCol w="2609859">
                  <a:extLst>
                    <a:ext uri="{9D8B030D-6E8A-4147-A177-3AD203B41FA5}">
                      <a16:colId xmlns:a16="http://schemas.microsoft.com/office/drawing/2014/main" val="20005"/>
                    </a:ext>
                  </a:extLst>
                </a:gridCol>
              </a:tblGrid>
              <a:tr h="170105">
                <a:tc>
                  <a:txBody>
                    <a:bodyPr/>
                    <a:lstStyle/>
                    <a:p>
                      <a:pPr latinLnBrk="1"/>
                      <a:r>
                        <a:rPr lang="en-US" altLang="ko-KR" sz="700" b="0" i="0" dirty="0">
                          <a:latin typeface="+mn-ea"/>
                          <a:ea typeface="+mn-ea"/>
                          <a:cs typeface="Nanum Gothic" charset="-127"/>
                        </a:rPr>
                        <a:t>No.</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Case</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Detail</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BTN</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Sub-case</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Toast popup</a:t>
                      </a: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0"/>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[020.0]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편집모드에서 차트를 클릭할 경우</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편집 모드에서는 차트 데이터를 선택할 수 없습니다</a:t>
                      </a:r>
                      <a:endParaRPr lang="en-US" altLang="ko-KR"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1"/>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[021.0]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차트 필터를 대시보드 글로벌 필터로 변경</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dirty="0">
                          <a:latin typeface="+mn-ea"/>
                          <a:ea typeface="+mn-ea"/>
                          <a:cs typeface="Nanum Gothic" charset="-127"/>
                        </a:rPr>
                        <a:t> 대시보드 글로벌 필터로 설정하시겠습니까</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글로벌 필터로 설정 시</a:t>
                      </a:r>
                      <a:r>
                        <a:rPr lang="en-US" altLang="ko-KR" sz="700" b="0" i="0" dirty="0">
                          <a:latin typeface="+mn-ea"/>
                          <a:ea typeface="+mn-ea"/>
                          <a:cs typeface="Nanum Gothic" charset="-127"/>
                        </a:rPr>
                        <a:t>, </a:t>
                      </a:r>
                      <a:r>
                        <a:rPr lang="ko-KR" altLang="en-US" sz="700" b="0" i="0" dirty="0">
                          <a:latin typeface="+mn-ea"/>
                          <a:ea typeface="+mn-ea"/>
                          <a:cs typeface="Nanum Gothic" charset="-127"/>
                        </a:rPr>
                        <a:t>다른 차트의 필터 설정이 변경될 수 있습니다</a:t>
                      </a:r>
                      <a:r>
                        <a:rPr lang="en-US" altLang="ko-KR" sz="700" b="0" i="0" dirty="0">
                          <a:latin typeface="+mn-ea"/>
                          <a:ea typeface="+mn-ea"/>
                          <a:cs typeface="Nanum Gothic" charset="-127"/>
                        </a:rPr>
                        <a:t>.</a:t>
                      </a: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2"/>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ko-KR" altLang="en-US" sz="700" b="0" i="0" dirty="0">
                          <a:latin typeface="+mn-ea"/>
                          <a:ea typeface="+mn-ea"/>
                          <a:cs typeface="Nanum Gothic" charset="-127"/>
                        </a:rPr>
                        <a:t>글로벌로 설정</a:t>
                      </a: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3"/>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[022.0]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사용자 정의 필드 삭제</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dirty="0">
                          <a:latin typeface="+mn-ea"/>
                          <a:ea typeface="+mn-ea"/>
                          <a:cs typeface="Nanum Gothic" charset="-127"/>
                        </a:rPr>
                        <a:t>컬럼이름</a:t>
                      </a:r>
                      <a:r>
                        <a:rPr lang="en-US" altLang="ko-KR" sz="700" b="0" i="0" dirty="0">
                          <a:latin typeface="+mn-ea"/>
                          <a:ea typeface="+mn-ea"/>
                          <a:cs typeface="Nanum Gothic" charset="-127"/>
                        </a:rPr>
                        <a:t>’</a:t>
                      </a:r>
                      <a:r>
                        <a:rPr lang="ko-KR" altLang="en-US" sz="700" b="0" i="0" dirty="0">
                          <a:latin typeface="+mn-ea"/>
                          <a:ea typeface="+mn-ea"/>
                          <a:cs typeface="Nanum Gothic" charset="-127"/>
                        </a:rPr>
                        <a:t> 삭제 불가</a:t>
                      </a:r>
                      <a:endParaRPr lang="en-US" altLang="ko-KR" sz="700" b="0" i="0" dirty="0">
                        <a:latin typeface="+mn-ea"/>
                        <a:ea typeface="+mn-ea"/>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차트만 사용중 </a:t>
                      </a: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a:t>
                      </a:r>
                      <a:r>
                        <a:rPr lang="en-US" altLang="ko-KR" sz="700" b="0" i="0" dirty="0">
                          <a:latin typeface="+mn-ea"/>
                          <a:ea typeface="+mn-ea"/>
                          <a:cs typeface="Nanum Gothic" charset="-127"/>
                        </a:rPr>
                        <a:t>(sub)</a:t>
                      </a:r>
                      <a:r>
                        <a:rPr lang="ko-KR" altLang="en-US" sz="700" b="0" i="0" dirty="0">
                          <a:latin typeface="+mn-ea"/>
                          <a:ea typeface="+mn-ea"/>
                          <a:cs typeface="Nanum Gothic" charset="-127"/>
                        </a:rPr>
                        <a:t> </a:t>
                      </a:r>
                      <a:r>
                        <a:rPr lang="en-US" altLang="ko-KR" sz="700" b="0" i="0" dirty="0">
                          <a:latin typeface="+mn-ea"/>
                          <a:ea typeface="+mn-ea"/>
                          <a:cs typeface="Nanum Gothic" charset="-127"/>
                        </a:rPr>
                        <a:t>’</a:t>
                      </a:r>
                      <a:r>
                        <a:rPr lang="ko-KR" altLang="en-US" sz="700" b="0" i="0" dirty="0">
                          <a:latin typeface="+mn-ea"/>
                          <a:ea typeface="+mn-ea"/>
                          <a:cs typeface="Nanum Gothic" charset="-127"/>
                        </a:rPr>
                        <a:t>사용중인 차트명</a:t>
                      </a:r>
                      <a:r>
                        <a:rPr lang="en-US" altLang="ko-KR" sz="700" b="0" i="0" dirty="0">
                          <a:latin typeface="+mn-ea"/>
                          <a:ea typeface="+mn-ea"/>
                          <a:cs typeface="Nanum Gothic" charset="-127"/>
                        </a:rPr>
                        <a:t>’,</a:t>
                      </a:r>
                      <a:r>
                        <a:rPr lang="ko-KR" altLang="en-US" sz="700" b="0" i="0" dirty="0">
                          <a:latin typeface="+mn-ea"/>
                          <a:ea typeface="+mn-ea"/>
                          <a:cs typeface="Nanum Gothic" charset="-127"/>
                        </a:rPr>
                        <a:t> </a:t>
                      </a:r>
                      <a:r>
                        <a:rPr lang="en-US" altLang="ko-KR" sz="700" b="0" i="0" dirty="0">
                          <a:latin typeface="+mn-ea"/>
                          <a:ea typeface="+mn-ea"/>
                          <a:cs typeface="Nanum Gothic" charset="-127"/>
                        </a:rPr>
                        <a:t>’</a:t>
                      </a:r>
                      <a:r>
                        <a:rPr lang="ko-KR" altLang="en-US" sz="700" b="0" i="0" dirty="0">
                          <a:latin typeface="+mn-ea"/>
                          <a:ea typeface="+mn-ea"/>
                          <a:cs typeface="Nanum Gothic" charset="-127"/>
                        </a:rPr>
                        <a:t>사용중인 차트명</a:t>
                      </a:r>
                      <a:r>
                        <a:rPr lang="en-US" altLang="ko-KR" sz="700" b="0" i="0" dirty="0">
                          <a:latin typeface="+mn-ea"/>
                          <a:ea typeface="+mn-ea"/>
                          <a:cs typeface="Nanum Gothic" charset="-127"/>
                        </a:rPr>
                        <a:t>’...</a:t>
                      </a:r>
                      <a:r>
                        <a:rPr lang="ko-KR" altLang="en-US" sz="700" b="0" i="0" dirty="0">
                          <a:latin typeface="+mn-ea"/>
                          <a:ea typeface="+mn-ea"/>
                          <a:cs typeface="Nanum Gothic" charset="-127"/>
                        </a:rPr>
                        <a:t> 차트에서 사용중입니다</a:t>
                      </a:r>
                      <a:r>
                        <a:rPr lang="en-US" altLang="ko-KR" sz="700" b="0" i="0" dirty="0">
                          <a:latin typeface="+mn-ea"/>
                          <a:ea typeface="+mn-ea"/>
                          <a:cs typeface="Nanum Gothic" charset="-127"/>
                        </a:rPr>
                        <a:t>.</a:t>
                      </a:r>
                      <a:r>
                        <a:rPr lang="ko-KR" altLang="en-US" sz="700" b="0" i="0" dirty="0">
                          <a:latin typeface="+mn-ea"/>
                          <a:ea typeface="+mn-ea"/>
                          <a:cs typeface="Nanum Gothic" charset="-127"/>
                        </a:rPr>
                        <a:t> 사용 해제 후 다시 시도해 주세요</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필터만 사용중 </a:t>
                      </a: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a:t>
                      </a:r>
                      <a:r>
                        <a:rPr lang="en-US" altLang="ko-KR" sz="700" b="0" i="0" dirty="0">
                          <a:latin typeface="+mn-ea"/>
                          <a:ea typeface="+mn-ea"/>
                          <a:cs typeface="Nanum Gothic" charset="-127"/>
                        </a:rPr>
                        <a:t>(sub)</a:t>
                      </a:r>
                      <a:r>
                        <a:rPr lang="ko-KR" altLang="en-US" sz="700" b="0" i="0" dirty="0">
                          <a:latin typeface="+mn-ea"/>
                          <a:ea typeface="+mn-ea"/>
                          <a:cs typeface="Nanum Gothic" charset="-127"/>
                        </a:rPr>
                        <a:t> 필터에서 사용중입니다</a:t>
                      </a:r>
                      <a:r>
                        <a:rPr lang="en-US" altLang="ko-KR" sz="700" b="0" i="0" dirty="0">
                          <a:latin typeface="+mn-ea"/>
                          <a:ea typeface="+mn-ea"/>
                          <a:cs typeface="Nanum Gothic" charset="-127"/>
                        </a:rPr>
                        <a:t>.</a:t>
                      </a:r>
                      <a:r>
                        <a:rPr lang="ko-KR" altLang="en-US" sz="700" b="0" i="0" dirty="0">
                          <a:latin typeface="+mn-ea"/>
                          <a:ea typeface="+mn-ea"/>
                          <a:cs typeface="Nanum Gothic" charset="-127"/>
                        </a:rPr>
                        <a:t> 사용 해제 후 다시 시도해 주세요</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차트와 필터에서 사용중 </a:t>
                      </a:r>
                      <a:r>
                        <a:rPr lang="en-US" altLang="ko-KR" sz="700" b="0" i="0" dirty="0">
                          <a:solidFill>
                            <a:schemeClr val="tx1">
                              <a:lumMod val="50000"/>
                              <a:lumOff val="50000"/>
                            </a:schemeClr>
                          </a:solidFill>
                          <a:latin typeface="+mn-ea"/>
                          <a:ea typeface="+mn-ea"/>
                          <a:cs typeface="Nanum Gothic" charset="-127"/>
                        </a:rPr>
                        <a:t>:</a:t>
                      </a:r>
                      <a:r>
                        <a:rPr lang="ko-KR" altLang="en-US" sz="700" b="0" i="0" dirty="0">
                          <a:solidFill>
                            <a:schemeClr val="tx1">
                              <a:lumMod val="50000"/>
                              <a:lumOff val="50000"/>
                            </a:schemeClr>
                          </a:solidFill>
                          <a:latin typeface="+mn-ea"/>
                          <a:ea typeface="+mn-ea"/>
                          <a:cs typeface="Nanum Gothic" charset="-127"/>
                        </a:rPr>
                        <a:t> </a:t>
                      </a:r>
                      <a:r>
                        <a:rPr lang="en-US" altLang="ko-KR" sz="700" b="0" i="0" dirty="0">
                          <a:latin typeface="+mn-ea"/>
                          <a:ea typeface="+mn-ea"/>
                          <a:cs typeface="Nanum Gothic" charset="-127"/>
                        </a:rPr>
                        <a:t>(sub)</a:t>
                      </a:r>
                      <a:r>
                        <a:rPr lang="ko-KR" altLang="en-US" sz="700" b="0" i="0" dirty="0">
                          <a:latin typeface="+mn-ea"/>
                          <a:ea typeface="+mn-ea"/>
                          <a:cs typeface="Nanum Gothic" charset="-127"/>
                        </a:rPr>
                        <a:t> </a:t>
                      </a:r>
                      <a:r>
                        <a:rPr lang="en-US" altLang="ko-KR" sz="700" b="0" i="0" dirty="0">
                          <a:latin typeface="+mn-ea"/>
                          <a:ea typeface="+mn-ea"/>
                          <a:cs typeface="Nanum Gothic" charset="-127"/>
                        </a:rPr>
                        <a:t>’</a:t>
                      </a:r>
                      <a:r>
                        <a:rPr lang="ko-KR" altLang="en-US" sz="700" b="0" i="0" dirty="0">
                          <a:latin typeface="+mn-ea"/>
                          <a:ea typeface="+mn-ea"/>
                          <a:cs typeface="Nanum Gothic" charset="-127"/>
                        </a:rPr>
                        <a:t>사용중인 차트명</a:t>
                      </a:r>
                      <a:r>
                        <a:rPr lang="en-US" altLang="ko-KR" sz="700" b="0" i="0" dirty="0">
                          <a:latin typeface="+mn-ea"/>
                          <a:ea typeface="+mn-ea"/>
                          <a:cs typeface="Nanum Gothic" charset="-127"/>
                        </a:rPr>
                        <a:t>’,</a:t>
                      </a:r>
                      <a:r>
                        <a:rPr lang="ko-KR" altLang="en-US" sz="700" b="0" i="0" dirty="0">
                          <a:latin typeface="+mn-ea"/>
                          <a:ea typeface="+mn-ea"/>
                          <a:cs typeface="Nanum Gothic" charset="-127"/>
                        </a:rPr>
                        <a:t> </a:t>
                      </a:r>
                      <a:r>
                        <a:rPr lang="en-US" altLang="ko-KR" sz="700" b="0" i="0" dirty="0">
                          <a:latin typeface="+mn-ea"/>
                          <a:ea typeface="+mn-ea"/>
                          <a:cs typeface="Nanum Gothic" charset="-127"/>
                        </a:rPr>
                        <a:t>’</a:t>
                      </a:r>
                      <a:r>
                        <a:rPr lang="ko-KR" altLang="en-US" sz="700" b="0" i="0" dirty="0">
                          <a:latin typeface="+mn-ea"/>
                          <a:ea typeface="+mn-ea"/>
                          <a:cs typeface="Nanum Gothic" charset="-127"/>
                        </a:rPr>
                        <a:t>사용중인 차트명</a:t>
                      </a:r>
                      <a:r>
                        <a:rPr lang="en-US" altLang="ko-KR" sz="700" b="0" i="0" dirty="0">
                          <a:latin typeface="+mn-ea"/>
                          <a:ea typeface="+mn-ea"/>
                          <a:cs typeface="Nanum Gothic" charset="-127"/>
                        </a:rPr>
                        <a:t>’...</a:t>
                      </a:r>
                      <a:r>
                        <a:rPr lang="ko-KR" altLang="en-US" sz="700" b="0" i="0" dirty="0">
                          <a:latin typeface="+mn-ea"/>
                          <a:ea typeface="+mn-ea"/>
                          <a:cs typeface="Nanum Gothic" charset="-127"/>
                        </a:rPr>
                        <a:t> 차트와 필터에서 사용중입니다</a:t>
                      </a:r>
                      <a:r>
                        <a:rPr lang="en-US" altLang="ko-KR" sz="700" b="0" i="0" dirty="0">
                          <a:latin typeface="+mn-ea"/>
                          <a:ea typeface="+mn-ea"/>
                          <a:cs typeface="Nanum Gothic" charset="-127"/>
                        </a:rPr>
                        <a:t>.</a:t>
                      </a:r>
                      <a:r>
                        <a:rPr lang="ko-KR" altLang="en-US" sz="700" b="0" i="0" dirty="0">
                          <a:latin typeface="+mn-ea"/>
                          <a:ea typeface="+mn-ea"/>
                          <a:cs typeface="Nanum Gothic" charset="-127"/>
                        </a:rPr>
                        <a:t> 사용 해제 후 다시 시도해 주세요</a:t>
                      </a:r>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확인</a:t>
                      </a: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4"/>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[030.0]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계산식에 집계함수가 포함된 컬럼을 필터로 등록 시도</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계산식에 집계함수가 포함된 컬럼은 필터로 사용할 수 없습니다</a:t>
                      </a:r>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5"/>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[031.0]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메저 커스텀 컬럼의 조건식에</a:t>
                      </a:r>
                      <a:r>
                        <a:rPr lang="en-US" altLang="ko-KR" sz="700" b="0" i="0" dirty="0">
                          <a:latin typeface="+mn-ea"/>
                          <a:ea typeface="+mn-ea"/>
                          <a:cs typeface="Nanum Gothic" charset="-127"/>
                        </a:rPr>
                        <a:t>Aggregation </a:t>
                      </a:r>
                      <a:r>
                        <a:rPr lang="ko-KR" altLang="en-US" sz="700" b="0" i="0" dirty="0">
                          <a:latin typeface="+mn-ea"/>
                          <a:ea typeface="+mn-ea"/>
                          <a:cs typeface="Nanum Gothic" charset="-127"/>
                        </a:rPr>
                        <a:t>추가 또는 변경 후 </a:t>
                      </a:r>
                      <a:r>
                        <a:rPr lang="en-US" altLang="ko-KR" sz="700" b="0" i="0" dirty="0">
                          <a:latin typeface="+mn-ea"/>
                          <a:ea typeface="+mn-ea"/>
                          <a:cs typeface="Nanum Gothic" charset="-127"/>
                        </a:rPr>
                        <a:t>Done </a:t>
                      </a:r>
                      <a:r>
                        <a:rPr lang="ko-KR" altLang="en-US" sz="700" b="0" i="0" dirty="0">
                          <a:latin typeface="+mn-ea"/>
                          <a:ea typeface="+mn-ea"/>
                          <a:cs typeface="Nanum Gothic" charset="-127"/>
                        </a:rPr>
                        <a:t>클릭 </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조건식 변경을 계속 진행하시겠습니까</a:t>
                      </a:r>
                      <a:r>
                        <a:rPr lang="en-US" altLang="ko-KR" sz="700" b="0" i="0" baseline="0" dirty="0">
                          <a:latin typeface="+mn-ea"/>
                          <a:ea typeface="+mn-ea"/>
                          <a:cs typeface="Nanum Gothic" charset="-127"/>
                        </a:rPr>
                        <a:t>?</a:t>
                      </a:r>
                      <a:endParaRPr lang="en-US" altLang="ko-KR" sz="700" b="0" i="0" dirty="0">
                        <a:latin typeface="+mn-ea"/>
                        <a:ea typeface="+mn-ea"/>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 집계 함수가 포함된 조건식 변경 시</a:t>
                      </a:r>
                      <a:r>
                        <a:rPr lang="en-US" altLang="ko-KR" sz="700" b="0" i="0" dirty="0">
                          <a:latin typeface="+mn-ea"/>
                          <a:ea typeface="+mn-ea"/>
                          <a:cs typeface="Nanum Gothic" charset="-127"/>
                        </a:rPr>
                        <a:t>, </a:t>
                      </a:r>
                      <a:r>
                        <a:rPr lang="ko-KR" altLang="en-US" sz="700" b="0" i="0" dirty="0">
                          <a:latin typeface="+mn-ea"/>
                          <a:ea typeface="+mn-ea"/>
                          <a:cs typeface="Nanum Gothic" charset="-127"/>
                        </a:rPr>
                        <a:t>해당 컬럼이 사용된 차트에 영향을 줄 수 있습니다</a:t>
                      </a:r>
                      <a:r>
                        <a:rPr lang="en-US" altLang="ko-KR" sz="700" b="0" i="0" dirty="0">
                          <a:latin typeface="+mn-ea"/>
                          <a:ea typeface="+mn-ea"/>
                          <a:cs typeface="Nanum Gothic" charset="-127"/>
                        </a:rPr>
                        <a:t>.</a:t>
                      </a:r>
                      <a:r>
                        <a:rPr lang="ko-KR" altLang="en-US" sz="700" b="0" i="0" dirty="0">
                          <a:latin typeface="+mn-ea"/>
                          <a:ea typeface="+mn-ea"/>
                          <a:cs typeface="Nanum Gothic" charset="-127"/>
                        </a:rPr>
                        <a:t> </a:t>
                      </a:r>
                      <a:endParaRPr lang="en-US" altLang="ko-KR"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6"/>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ko-KR" altLang="en-US" sz="700" b="0" i="0" dirty="0">
                          <a:latin typeface="+mn-ea"/>
                          <a:ea typeface="+mn-ea"/>
                          <a:cs typeface="Nanum Gothic" charset="-127"/>
                        </a:rPr>
                        <a:t>계속 진행</a:t>
                      </a: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7"/>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[023.0]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편집 화면에서 </a:t>
                      </a:r>
                      <a:r>
                        <a:rPr lang="en-US" altLang="ko-KR" sz="700" b="0" i="0" dirty="0">
                          <a:latin typeface="+mn-ea"/>
                          <a:ea typeface="+mn-ea"/>
                          <a:cs typeface="Nanum Gothic" charset="-127"/>
                        </a:rPr>
                        <a:t>Dismiss</a:t>
                      </a:r>
                      <a:r>
                        <a:rPr lang="ko-KR" altLang="en-US" sz="700" b="0" i="0" dirty="0">
                          <a:latin typeface="+mn-ea"/>
                          <a:ea typeface="+mn-ea"/>
                          <a:cs typeface="Nanum Gothic" charset="-127"/>
                        </a:rPr>
                        <a:t> </a:t>
                      </a:r>
                      <a:r>
                        <a:rPr lang="ko-KR" altLang="en-US" sz="700" b="0" i="0" baseline="0" dirty="0">
                          <a:latin typeface="+mn-ea"/>
                          <a:ea typeface="+mn-ea"/>
                          <a:cs typeface="Nanum Gothic" charset="-127"/>
                        </a:rPr>
                        <a:t>클릭</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a:t>
                      </a:r>
                      <a:r>
                        <a:rPr lang="ko-KR" altLang="en-US" sz="700" b="0" i="0" dirty="0">
                          <a:latin typeface="+mn-ea"/>
                          <a:ea typeface="+mn-ea"/>
                          <a:cs typeface="Nanum Gothic" charset="-127"/>
                        </a:rPr>
                        <a:t>이 페이지에 변경 사항이 있습니다</a:t>
                      </a:r>
                      <a:r>
                        <a:rPr lang="en-US" altLang="ko-KR" sz="700" b="0" i="0" dirty="0">
                          <a:latin typeface="+mn-ea"/>
                          <a:ea typeface="+mn-ea"/>
                          <a:cs typeface="Nanum Gothic" charset="-127"/>
                        </a:rPr>
                        <a:t>. </a:t>
                      </a:r>
                      <a:r>
                        <a:rPr lang="ko-KR" altLang="en-US" sz="700" b="0" i="0" dirty="0">
                          <a:latin typeface="+mn-ea"/>
                          <a:ea typeface="+mn-ea"/>
                          <a:cs typeface="Nanum Gothic" charset="-127"/>
                        </a:rPr>
                        <a:t>변경 사항을 저장하고 나가시겠습니까</a:t>
                      </a:r>
                      <a:r>
                        <a:rPr lang="en-US" altLang="ko-KR" sz="700" b="0" i="0" dirty="0">
                          <a:latin typeface="+mn-ea"/>
                          <a:ea typeface="+mn-ea"/>
                          <a:cs typeface="Nanum Gothic" charset="-127"/>
                        </a:rPr>
                        <a:t>?</a:t>
                      </a: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dirty="0">
                          <a:latin typeface="+mn-ea"/>
                          <a:ea typeface="+mn-ea"/>
                        </a:rPr>
                        <a:t>Exit</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8"/>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en-US" altLang="ko-KR" sz="700" b="0" dirty="0">
                          <a:latin typeface="+mn-ea"/>
                          <a:ea typeface="+mn-ea"/>
                        </a:rPr>
                        <a:t>Save and exit</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9"/>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[024.0]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편집 화면에서 다른 화면으로 점프 시도</a:t>
                      </a:r>
                    </a:p>
                  </a:txBody>
                  <a:tcPr marL="36000" marR="36000" marT="36000" marB="36000"/>
                </a:tc>
                <a:tc rowSpan="2">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a:t>
                      </a:r>
                      <a:r>
                        <a:rPr lang="ko-KR" altLang="en-US" sz="700" b="0" dirty="0">
                          <a:latin typeface="+mn-ea"/>
                          <a:ea typeface="+mn-ea"/>
                        </a:rPr>
                        <a:t>이 페이지에 변경 사항이 있습니다</a:t>
                      </a:r>
                      <a:r>
                        <a:rPr lang="en-US" altLang="ko-KR" sz="700" b="0" dirty="0">
                          <a:latin typeface="+mn-ea"/>
                          <a:ea typeface="+mn-ea"/>
                        </a:rPr>
                        <a:t>. </a:t>
                      </a:r>
                      <a:r>
                        <a:rPr lang="ko-KR" altLang="en-US" sz="700" b="0" dirty="0">
                          <a:latin typeface="+mn-ea"/>
                          <a:ea typeface="+mn-ea"/>
                        </a:rPr>
                        <a:t>변경 사항을 저장하고 이동하시겠습니까</a:t>
                      </a:r>
                      <a:r>
                        <a:rPr lang="en-US" altLang="ko-KR" sz="700" b="0" dirty="0">
                          <a:latin typeface="+mn-ea"/>
                          <a:ea typeface="+mn-ea"/>
                        </a:rPr>
                        <a:t>?</a:t>
                      </a: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dirty="0">
                          <a:latin typeface="+mn-ea"/>
                          <a:ea typeface="+mn-ea"/>
                        </a:rPr>
                        <a:t>Move</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0"/>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dirty="0">
                          <a:latin typeface="+mn-ea"/>
                          <a:ea typeface="+mn-ea"/>
                        </a:rPr>
                        <a:t>Save and move</a:t>
                      </a: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1"/>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[028.0]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필터</a:t>
                      </a:r>
                      <a:r>
                        <a:rPr lang="ko-KR" altLang="en-US" sz="700" b="0" i="0" baseline="0" dirty="0">
                          <a:latin typeface="+mn-ea"/>
                          <a:ea typeface="+mn-ea"/>
                          <a:cs typeface="Nanum Gothic" charset="-127"/>
                        </a:rPr>
                        <a:t> 선택값이 없는 경우</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값이 </a:t>
                      </a:r>
                      <a:r>
                        <a:rPr lang="en-US" altLang="ko-KR" sz="700" b="0" i="0" dirty="0">
                          <a:latin typeface="+mn-ea"/>
                          <a:ea typeface="+mn-ea"/>
                          <a:cs typeface="Nanum Gothic" charset="-127"/>
                        </a:rPr>
                        <a:t>1</a:t>
                      </a:r>
                      <a:r>
                        <a:rPr lang="ko-KR" altLang="en-US" sz="700" b="0" i="0" dirty="0">
                          <a:latin typeface="+mn-ea"/>
                          <a:ea typeface="+mn-ea"/>
                          <a:cs typeface="Nanum Gothic" charset="-127"/>
                        </a:rPr>
                        <a:t>개 이상 선택되어야 합니다</a:t>
                      </a:r>
                    </a:p>
                  </a:txBody>
                  <a:tcPr marL="36000" marR="36000" marT="36000" marB="36000"/>
                </a:tc>
                <a:extLst>
                  <a:ext uri="{0D108BD9-81ED-4DB2-BD59-A6C34878D82A}">
                    <a16:rowId xmlns:a16="http://schemas.microsoft.com/office/drawing/2014/main" val="10012"/>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[029.0]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대시보드의 필터 추가 팝업에서 차트 필터를 편집하려고 할때</a:t>
                      </a:r>
                    </a:p>
                  </a:txBody>
                  <a:tcPr marL="36000" marR="36000" marT="36000" marB="36000"/>
                </a:tc>
                <a:tc rowSpan="2">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a:t>
                      </a:r>
                      <a:r>
                        <a:rPr lang="en-US" altLang="ko-KR" sz="700" b="0" i="0" baseline="0" dirty="0">
                          <a:latin typeface="+mn-ea"/>
                          <a:ea typeface="+mn-ea"/>
                          <a:cs typeface="Nanum Gothic" charset="-127"/>
                        </a:rPr>
                        <a:t>‘</a:t>
                      </a:r>
                      <a:r>
                        <a:rPr lang="ko-KR" altLang="en-US" sz="700" b="0" i="0" baseline="0" dirty="0">
                          <a:latin typeface="+mn-ea"/>
                          <a:ea typeface="+mn-ea"/>
                          <a:cs typeface="Nanum Gothic" charset="-127"/>
                        </a:rPr>
                        <a:t>컬럼명</a:t>
                      </a:r>
                      <a:r>
                        <a:rPr lang="en-US" altLang="ko-KR" sz="700" b="0" i="0" baseline="0" dirty="0">
                          <a:latin typeface="+mn-ea"/>
                          <a:ea typeface="+mn-ea"/>
                          <a:cs typeface="Nanum Gothic" charset="-127"/>
                        </a:rPr>
                        <a:t>’</a:t>
                      </a:r>
                      <a:r>
                        <a:rPr lang="ko-KR" altLang="en-US" sz="700" b="0" i="0" baseline="0" dirty="0">
                          <a:latin typeface="+mn-ea"/>
                          <a:ea typeface="+mn-ea"/>
                          <a:cs typeface="Nanum Gothic" charset="-127"/>
                        </a:rPr>
                        <a:t> 필터는 차트 필터로 사용중입니다</a:t>
                      </a:r>
                      <a:r>
                        <a:rPr lang="en-US" altLang="ko-KR" sz="700" b="0" i="0" baseline="0" dirty="0">
                          <a:latin typeface="+mn-ea"/>
                          <a:ea typeface="+mn-ea"/>
                          <a:cs typeface="Nanum Gothic" charset="-127"/>
                        </a:rPr>
                        <a:t>.</a:t>
                      </a:r>
                      <a:r>
                        <a:rPr lang="ko-KR" altLang="en-US" sz="700" b="0" i="0" baseline="0" dirty="0">
                          <a:latin typeface="+mn-ea"/>
                          <a:ea typeface="+mn-ea"/>
                          <a:cs typeface="Nanum Gothic" charset="-127"/>
                        </a:rPr>
                        <a:t> </a:t>
                      </a:r>
                      <a:r>
                        <a:rPr lang="ko-KR" altLang="en-US" sz="700" b="0" dirty="0">
                          <a:latin typeface="+mn-ea"/>
                          <a:ea typeface="+mn-ea"/>
                        </a:rPr>
                        <a:t>글로벌 필터로 변경 후 편집하시겠습니까</a:t>
                      </a:r>
                      <a:r>
                        <a:rPr lang="en-US" altLang="ko-KR" sz="700" b="0" dirty="0">
                          <a:latin typeface="+mn-ea"/>
                          <a:ea typeface="+mn-ea"/>
                        </a:rPr>
                        <a:t>?</a:t>
                      </a:r>
                    </a:p>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 </a:t>
                      </a:r>
                      <a:r>
                        <a:rPr lang="ko-KR" altLang="en-US" sz="700" b="0" i="0" dirty="0">
                          <a:latin typeface="+mn-ea"/>
                          <a:ea typeface="+mn-ea"/>
                          <a:cs typeface="Nanum Gothic" charset="-127"/>
                        </a:rPr>
                        <a:t>글로벌 필터로 변경 시</a:t>
                      </a:r>
                      <a:r>
                        <a:rPr lang="en-US" altLang="ko-KR" sz="700" b="0" i="0" dirty="0">
                          <a:latin typeface="+mn-ea"/>
                          <a:ea typeface="+mn-ea"/>
                          <a:cs typeface="Nanum Gothic" charset="-127"/>
                        </a:rPr>
                        <a:t>,</a:t>
                      </a:r>
                      <a:r>
                        <a:rPr lang="ko-KR" altLang="en-US" sz="700" b="0" i="0" dirty="0">
                          <a:latin typeface="+mn-ea"/>
                          <a:ea typeface="+mn-ea"/>
                          <a:cs typeface="Nanum Gothic" charset="-127"/>
                        </a:rPr>
                        <a:t> 기존의 차트 종속 필터링</a:t>
                      </a:r>
                      <a:r>
                        <a:rPr lang="ko-KR" altLang="en-US" sz="700" b="0" i="0" baseline="0" dirty="0">
                          <a:latin typeface="+mn-ea"/>
                          <a:ea typeface="+mn-ea"/>
                          <a:cs typeface="Nanum Gothic" charset="-127"/>
                        </a:rPr>
                        <a:t> 설정은 유지되지 않습니다</a:t>
                      </a:r>
                      <a:endParaRPr lang="en-US" altLang="ko-KR" sz="700" b="0" dirty="0">
                        <a:latin typeface="+mn-ea"/>
                        <a:ea typeface="+mn-ea"/>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mn-cs"/>
                        </a:rPr>
                        <a:t>취소</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3"/>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ko-KR" altLang="en-US" sz="700" b="0" dirty="0">
                          <a:latin typeface="+mn-ea"/>
                          <a:ea typeface="+mn-ea"/>
                        </a:rPr>
                        <a:t>글로벌 필터로 변경</a:t>
                      </a:r>
                      <a:endParaRPr lang="en-US" altLang="ko-KR" sz="700" b="0" dirty="0">
                        <a:latin typeface="+mn-ea"/>
                        <a:ea typeface="+mn-ea"/>
                      </a:endParaRP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4"/>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[029.1]</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차트의 필터 추가 팝업에서 글로벌 필터를 편집하려고 할때</a:t>
                      </a:r>
                    </a:p>
                  </a:txBody>
                  <a:tcPr marL="36000" marR="36000" marT="36000" marB="36000"/>
                </a:tc>
                <a:tc rowSpan="2">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a:t>
                      </a:r>
                      <a:r>
                        <a:rPr lang="en-US" altLang="ko-KR" sz="700" b="0" i="0" dirty="0">
                          <a:latin typeface="+mn-ea"/>
                          <a:ea typeface="+mn-ea"/>
                          <a:cs typeface="Nanum Gothic" charset="-127"/>
                        </a:rPr>
                        <a:t>Do you want to set it as a chart filter?</a:t>
                      </a:r>
                      <a:endParaRPr lang="en-US" altLang="ko-KR" sz="700" b="0" i="0" baseline="0" dirty="0">
                        <a:latin typeface="+mn-ea"/>
                        <a:ea typeface="+mn-ea"/>
                        <a:cs typeface="Nanum Gothic" charset="-127"/>
                      </a:endParaRPr>
                    </a:p>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baseline="0" dirty="0">
                          <a:latin typeface="+mn-ea"/>
                          <a:ea typeface="+mn-ea"/>
                          <a:cs typeface="Nanum Gothic" charset="-127"/>
                        </a:rPr>
                        <a:t>(sub) When you set up a chart filter, the filter settings of other charts may change. </a:t>
                      </a:r>
                      <a:endParaRPr lang="en-US" altLang="ko-KR" sz="700" b="0" dirty="0">
                        <a:latin typeface="+mn-ea"/>
                        <a:ea typeface="+mn-ea"/>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mn-cs"/>
                        </a:rPr>
                        <a:t>취소</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8"/>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vMerge="1">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endParaRPr lang="en-US" altLang="ko-KR" sz="700" b="0" dirty="0">
                        <a:latin typeface="+mn-ea"/>
                        <a:ea typeface="+mn-ea"/>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ko-KR" altLang="en-US" sz="700" b="0" dirty="0">
                          <a:latin typeface="+mn-ea"/>
                          <a:ea typeface="+mn-ea"/>
                        </a:rPr>
                        <a:t>차트 필터로 변경</a:t>
                      </a:r>
                      <a:endParaRPr lang="en-US" altLang="ko-KR" sz="700" b="0" dirty="0">
                        <a:latin typeface="+mn-ea"/>
                        <a:ea typeface="+mn-ea"/>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9"/>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mr-IN" altLang="ko-KR" sz="700" b="0" i="0" dirty="0">
                          <a:latin typeface="+mn-ea"/>
                          <a:ea typeface="+mn-ea"/>
                          <a:cs typeface="Nanum Gothic" charset="-127"/>
                        </a:rPr>
                        <a:t>[071.0]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데이터소스 연결완료</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데이터소스가 연결되었습니다</a:t>
                      </a:r>
                    </a:p>
                  </a:txBody>
                  <a:tcPr marL="36000" marR="36000" marT="36000" marB="36000"/>
                </a:tc>
                <a:extLst>
                  <a:ext uri="{0D108BD9-81ED-4DB2-BD59-A6C34878D82A}">
                    <a16:rowId xmlns:a16="http://schemas.microsoft.com/office/drawing/2014/main" val="10015"/>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[051.0]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필수필터 설정 변경 후 </a:t>
                      </a:r>
                      <a:r>
                        <a:rPr lang="en-US" altLang="ko-KR" sz="700" b="0" i="0" dirty="0">
                          <a:latin typeface="+mn-ea"/>
                          <a:ea typeface="+mn-ea"/>
                          <a:cs typeface="Nanum Gothic" charset="-127"/>
                        </a:rPr>
                        <a:t>re-ingestion</a:t>
                      </a:r>
                      <a:r>
                        <a:rPr lang="ko-KR" altLang="en-US" sz="700" b="0" i="0" dirty="0">
                          <a:latin typeface="+mn-ea"/>
                          <a:ea typeface="+mn-ea"/>
                          <a:cs typeface="Nanum Gothic" charset="-127"/>
                        </a:rPr>
                        <a:t> 시도</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baseline="0" dirty="0">
                          <a:latin typeface="+mn-ea"/>
                          <a:ea typeface="+mn-ea"/>
                          <a:cs typeface="Nanum Gothic" charset="-127"/>
                        </a:rPr>
                        <a:t> 필수 필터 설정을 변경하시겠습니까</a:t>
                      </a:r>
                      <a:r>
                        <a:rPr lang="en-US" altLang="ko-KR" sz="700" b="0" i="0" baseline="0" dirty="0">
                          <a:latin typeface="+mn-ea"/>
                          <a:ea typeface="+mn-ea"/>
                          <a:cs typeface="Nanum Gothic" charset="-127"/>
                        </a:rPr>
                        <a:t>?</a:t>
                      </a:r>
                      <a:endParaRPr lang="en-US" altLang="ko-KR" sz="700" b="0" i="0" dirty="0">
                        <a:latin typeface="+mn-ea"/>
                        <a:ea typeface="+mn-ea"/>
                        <a:cs typeface="Nanum Gothic" charset="-127"/>
                      </a:endParaRP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dirty="0">
                          <a:latin typeface="+mn-ea"/>
                          <a:ea typeface="+mn-ea"/>
                          <a:cs typeface="Nanum Gothic" charset="-127"/>
                        </a:rPr>
                        <a:t> 필수 필터 설정을 변경하시면</a:t>
                      </a:r>
                      <a:r>
                        <a:rPr lang="en-US" altLang="ko-KR" sz="700" b="0" i="0" dirty="0">
                          <a:latin typeface="+mn-ea"/>
                          <a:ea typeface="+mn-ea"/>
                          <a:cs typeface="Nanum Gothic" charset="-127"/>
                        </a:rPr>
                        <a:t>,</a:t>
                      </a:r>
                      <a:r>
                        <a:rPr lang="ko-KR" altLang="en-US" sz="700" b="0" i="0" dirty="0">
                          <a:latin typeface="+mn-ea"/>
                          <a:ea typeface="+mn-ea"/>
                          <a:cs typeface="Nanum Gothic" charset="-127"/>
                        </a:rPr>
                        <a:t> 변경된 필터링을 적용하여</a:t>
                      </a:r>
                      <a:r>
                        <a:rPr lang="ko-KR" altLang="en-US" sz="700" b="0" i="0" baseline="0" dirty="0">
                          <a:latin typeface="+mn-ea"/>
                          <a:ea typeface="+mn-ea"/>
                          <a:cs typeface="Nanum Gothic" charset="-127"/>
                        </a:rPr>
                        <a:t> 데이터</a:t>
                      </a:r>
                      <a:r>
                        <a:rPr lang="ko-KR" altLang="en-US" sz="700" b="0" i="0" dirty="0">
                          <a:latin typeface="+mn-ea"/>
                          <a:ea typeface="+mn-ea"/>
                          <a:cs typeface="Nanum Gothic" charset="-127"/>
                        </a:rPr>
                        <a:t>소스를 새로 불러옵니다</a:t>
                      </a:r>
                      <a:r>
                        <a:rPr lang="en-US" altLang="ko-KR" sz="700" b="0" i="0" dirty="0">
                          <a:latin typeface="+mn-ea"/>
                          <a:ea typeface="+mn-ea"/>
                          <a:cs typeface="Nanum Gothic" charset="-127"/>
                        </a:rPr>
                        <a:t>.</a:t>
                      </a:r>
                      <a:r>
                        <a:rPr lang="ko-KR" altLang="en-US" sz="700" b="0" i="0" dirty="0">
                          <a:latin typeface="+mn-ea"/>
                          <a:ea typeface="+mn-ea"/>
                          <a:cs typeface="Nanum Gothic" charset="-127"/>
                        </a:rPr>
                        <a:t> </a:t>
                      </a:r>
                      <a:endParaRPr lang="en-US" altLang="ko-KR"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r>
                        <a:rPr lang="en-US" altLang="ko-KR" sz="700" b="0" i="0" dirty="0">
                          <a:solidFill>
                            <a:schemeClr val="tx1"/>
                          </a:solidFill>
                          <a:latin typeface="+mn-ea"/>
                          <a:ea typeface="+mn-ea"/>
                          <a:cs typeface="Nanum Gothic" charset="-127"/>
                        </a:rPr>
                        <a:t>-</a:t>
                      </a:r>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6"/>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ko-KR" altLang="en-US" sz="700" b="0" i="0" dirty="0">
                          <a:latin typeface="+mn-ea"/>
                          <a:ea typeface="+mn-ea"/>
                          <a:cs typeface="Nanum Gothic" charset="-127"/>
                        </a:rPr>
                        <a:t>계속 진행</a:t>
                      </a:r>
                    </a:p>
                  </a:txBody>
                  <a:tcPr marL="36000" marR="36000" marT="36000" marB="36000"/>
                </a:tc>
                <a:tc>
                  <a:txBody>
                    <a:bodyPr/>
                    <a:lstStyle/>
                    <a:p>
                      <a:pPr latinLnBrk="1"/>
                      <a:r>
                        <a:rPr lang="en-US" altLang="ko-KR" sz="700" b="0" i="0" dirty="0">
                          <a:latin typeface="+mn-ea"/>
                          <a:ea typeface="+mn-ea"/>
                          <a:cs typeface="Nanum Gothic" charset="-127"/>
                        </a:rPr>
                        <a:t>-</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7"/>
                  </a:ext>
                </a:extLst>
              </a:tr>
            </a:tbl>
          </a:graphicData>
        </a:graphic>
      </p:graphicFrame>
      <p:graphicFrame>
        <p:nvGraphicFramePr>
          <p:cNvPr id="8" name="표 7"/>
          <p:cNvGraphicFramePr>
            <a:graphicFrameLocks noGrp="1"/>
          </p:cNvGraphicFramePr>
          <p:nvPr>
            <p:extLst>
              <p:ext uri="{D42A27DB-BD31-4B8C-83A1-F6EECF244321}">
                <p14:modId xmlns:p14="http://schemas.microsoft.com/office/powerpoint/2010/main" val="2030117318"/>
              </p:ext>
            </p:extLst>
          </p:nvPr>
        </p:nvGraphicFramePr>
        <p:xfrm>
          <a:off x="283465" y="5262736"/>
          <a:ext cx="11556634" cy="2498880"/>
        </p:xfrm>
        <a:graphic>
          <a:graphicData uri="http://schemas.openxmlformats.org/drawingml/2006/table">
            <a:tbl>
              <a:tblPr firstRow="1" bandRow="1">
                <a:tableStyleId>{F5AB1C69-6EDB-4FF4-983F-18BD219EF322}</a:tableStyleId>
              </a:tblPr>
              <a:tblGrid>
                <a:gridCol w="779553">
                  <a:extLst>
                    <a:ext uri="{9D8B030D-6E8A-4147-A177-3AD203B41FA5}">
                      <a16:colId xmlns:a16="http://schemas.microsoft.com/office/drawing/2014/main" val="20000"/>
                    </a:ext>
                  </a:extLst>
                </a:gridCol>
                <a:gridCol w="1615060">
                  <a:extLst>
                    <a:ext uri="{9D8B030D-6E8A-4147-A177-3AD203B41FA5}">
                      <a16:colId xmlns:a16="http://schemas.microsoft.com/office/drawing/2014/main" val="20001"/>
                    </a:ext>
                  </a:extLst>
                </a:gridCol>
                <a:gridCol w="3060098">
                  <a:extLst>
                    <a:ext uri="{9D8B030D-6E8A-4147-A177-3AD203B41FA5}">
                      <a16:colId xmlns:a16="http://schemas.microsoft.com/office/drawing/2014/main" val="20002"/>
                    </a:ext>
                  </a:extLst>
                </a:gridCol>
                <a:gridCol w="2266809">
                  <a:extLst>
                    <a:ext uri="{9D8B030D-6E8A-4147-A177-3AD203B41FA5}">
                      <a16:colId xmlns:a16="http://schemas.microsoft.com/office/drawing/2014/main" val="20003"/>
                    </a:ext>
                  </a:extLst>
                </a:gridCol>
                <a:gridCol w="1225255">
                  <a:extLst>
                    <a:ext uri="{9D8B030D-6E8A-4147-A177-3AD203B41FA5}">
                      <a16:colId xmlns:a16="http://schemas.microsoft.com/office/drawing/2014/main" val="20004"/>
                    </a:ext>
                  </a:extLst>
                </a:gridCol>
                <a:gridCol w="2609859">
                  <a:extLst>
                    <a:ext uri="{9D8B030D-6E8A-4147-A177-3AD203B41FA5}">
                      <a16:colId xmlns:a16="http://schemas.microsoft.com/office/drawing/2014/main" val="20005"/>
                    </a:ext>
                  </a:extLst>
                </a:gridCol>
              </a:tblGrid>
              <a:tr h="170105">
                <a:tc>
                  <a:txBody>
                    <a:bodyPr/>
                    <a:lstStyle/>
                    <a:p>
                      <a:pPr latinLnBrk="1"/>
                      <a:r>
                        <a:rPr lang="en-US" altLang="ko-KR" sz="700" b="0" i="0" dirty="0">
                          <a:latin typeface="+mn-ea"/>
                          <a:ea typeface="+mn-ea"/>
                          <a:cs typeface="Nanum Gothic" charset="-127"/>
                        </a:rPr>
                        <a:t>No.</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Case</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Detail</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BTN</a:t>
                      </a:r>
                      <a:endParaRPr lang="ko-KR" altLang="en-US" sz="700" b="0" i="0" dirty="0">
                        <a:latin typeface="+mn-ea"/>
                        <a:ea typeface="+mn-ea"/>
                        <a:cs typeface="Nanum Gothic" charset="-127"/>
                      </a:endParaRPr>
                    </a:p>
                  </a:txBody>
                  <a:tcPr marL="36000" marR="36000" marT="36000" marB="36000"/>
                </a:tc>
                <a:tc>
                  <a:txBody>
                    <a:bodyPr/>
                    <a:lstStyle/>
                    <a:p>
                      <a:pPr latinLnBrk="1"/>
                      <a:r>
                        <a:rPr lang="en-US" altLang="ko-KR" sz="700" b="0" i="0" dirty="0">
                          <a:latin typeface="+mn-ea"/>
                          <a:ea typeface="+mn-ea"/>
                          <a:cs typeface="Nanum Gothic" charset="-127"/>
                        </a:rPr>
                        <a:t>Sub-case</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Toast popup</a:t>
                      </a:r>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0"/>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mr-IN" altLang="ko-KR" sz="700" b="0" i="0" dirty="0">
                          <a:latin typeface="+mn-ea"/>
                          <a:ea typeface="+mn-ea"/>
                          <a:cs typeface="Nanum Gothic" charset="-127"/>
                        </a:rPr>
                        <a:t>[0</a:t>
                      </a:r>
                      <a:r>
                        <a:rPr lang="en-US" altLang="ko-KR" sz="700" b="0" i="0" dirty="0">
                          <a:latin typeface="+mn-ea"/>
                          <a:ea typeface="+mn-ea"/>
                          <a:cs typeface="Nanum Gothic" charset="-127"/>
                        </a:rPr>
                        <a:t>8</a:t>
                      </a:r>
                      <a:r>
                        <a:rPr lang="mr-IN" altLang="ko-KR" sz="700" b="0" i="0" dirty="0">
                          <a:latin typeface="+mn-ea"/>
                          <a:ea typeface="+mn-ea"/>
                          <a:cs typeface="Nanum Gothic" charset="-127"/>
                        </a:rPr>
                        <a:t>1.0]</a:t>
                      </a: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데이터소스 멀티 선택 시</a:t>
                      </a:r>
                      <a:r>
                        <a:rPr lang="en-US" altLang="ko-KR" sz="700" b="0" i="0" dirty="0">
                          <a:latin typeface="+mn-ea"/>
                          <a:ea typeface="+mn-ea"/>
                          <a:cs typeface="Nanum Gothic" charset="-127"/>
                        </a:rPr>
                        <a:t>,</a:t>
                      </a:r>
                      <a:r>
                        <a:rPr lang="ko-KR" altLang="en-US" sz="700" b="0" i="0" dirty="0">
                          <a:latin typeface="+mn-ea"/>
                          <a:ea typeface="+mn-ea"/>
                          <a:cs typeface="Nanum Gothic" charset="-127"/>
                        </a:rPr>
                        <a:t> 최대 선택 수를 초과한 경우</a:t>
                      </a: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데이터소스는 </a:t>
                      </a:r>
                      <a:r>
                        <a:rPr lang="en-US" altLang="ko-KR" sz="700" b="0" i="0" dirty="0">
                          <a:latin typeface="+mn-ea"/>
                          <a:ea typeface="+mn-ea"/>
                          <a:cs typeface="Nanum Gothic" charset="-127"/>
                        </a:rPr>
                        <a:t>5</a:t>
                      </a:r>
                      <a:r>
                        <a:rPr lang="ko-KR" altLang="en-US" sz="700" b="0" i="0" dirty="0">
                          <a:latin typeface="+mn-ea"/>
                          <a:ea typeface="+mn-ea"/>
                          <a:cs typeface="Nanum Gothic" charset="-127"/>
                        </a:rPr>
                        <a:t>개까지 선택할 수 있습니다</a:t>
                      </a:r>
                    </a:p>
                  </a:txBody>
                  <a:tcPr marL="36000" marR="36000" marT="36000" marB="36000"/>
                </a:tc>
                <a:extLst>
                  <a:ext uri="{0D108BD9-81ED-4DB2-BD59-A6C34878D82A}">
                    <a16:rowId xmlns:a16="http://schemas.microsoft.com/office/drawing/2014/main" val="10001"/>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[082.0]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 생성 시</a:t>
                      </a:r>
                      <a:r>
                        <a:rPr lang="en-US" altLang="ko-KR" sz="700" b="0" i="0" dirty="0">
                          <a:latin typeface="+mn-ea"/>
                          <a:ea typeface="+mn-ea"/>
                          <a:cs typeface="Nanum Gothic" charset="-127"/>
                        </a:rPr>
                        <a:t>,</a:t>
                      </a:r>
                      <a:r>
                        <a:rPr lang="ko-KR" altLang="en-US" sz="700" b="0" i="0" dirty="0">
                          <a:latin typeface="+mn-ea"/>
                          <a:ea typeface="+mn-ea"/>
                          <a:cs typeface="Nanum Gothic" charset="-127"/>
                        </a:rPr>
                        <a:t> 등록한 데이터소스 삭제</a:t>
                      </a:r>
                      <a:r>
                        <a:rPr lang="ko-KR" altLang="en-US" sz="700" b="0" i="0" baseline="0" dirty="0">
                          <a:latin typeface="+mn-ea"/>
                          <a:ea typeface="+mn-ea"/>
                          <a:cs typeface="Nanum Gothic" charset="-127"/>
                        </a:rPr>
                        <a:t> 시도</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(Main)</a:t>
                      </a:r>
                      <a:r>
                        <a:rPr lang="ko-KR" altLang="en-US" sz="700" b="0" i="0" dirty="0">
                          <a:latin typeface="+mn-ea"/>
                          <a:ea typeface="+mn-ea"/>
                          <a:cs typeface="Nanum Gothic" charset="-127"/>
                        </a:rPr>
                        <a:t>데이터소스를 삭제하시겠습니까</a:t>
                      </a:r>
                      <a:r>
                        <a:rPr lang="en-US" altLang="ko-KR" sz="700" b="0" i="0" dirty="0">
                          <a:latin typeface="+mn-ea"/>
                          <a:ea typeface="+mn-ea"/>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(Sub)</a:t>
                      </a:r>
                      <a:r>
                        <a:rPr lang="ko-KR" altLang="en-US" sz="700" b="0" i="0" baseline="0" dirty="0">
                          <a:latin typeface="+mn-ea"/>
                          <a:ea typeface="+mn-ea"/>
                          <a:cs typeface="Nanum Gothic" charset="-127"/>
                        </a:rPr>
                        <a:t>데이터소스간에 설정된 관계도 함께 삭제됩니다</a:t>
                      </a:r>
                      <a:endParaRPr lang="en-US" altLang="ko-KR" sz="700" b="0" i="0" dirty="0">
                        <a:latin typeface="+mn-ea"/>
                        <a:ea typeface="+mn-ea"/>
                        <a:cs typeface="Nanum Gothic" charset="-127"/>
                      </a:endParaRPr>
                    </a:p>
                  </a:txBody>
                  <a:tcPr marL="36000" marR="36000" marT="36000" marB="36000"/>
                </a:tc>
                <a:tc>
                  <a:txBody>
                    <a:bodyPr/>
                    <a:lstStyle/>
                    <a:p>
                      <a:pPr latinLnBrk="1"/>
                      <a:r>
                        <a:rPr lang="ko-KR" altLang="en-US" sz="700" b="0" i="0" dirty="0">
                          <a:latin typeface="+mn-ea"/>
                          <a:ea typeface="+mn-ea"/>
                          <a:cs typeface="Nanum Gothic" charset="-127"/>
                        </a:rPr>
                        <a:t>삭제</a:t>
                      </a:r>
                    </a:p>
                  </a:txBody>
                  <a:tcPr marL="36000" marR="36000" marT="36000" marB="36000"/>
                </a:tc>
                <a:tc>
                  <a:txBody>
                    <a:bodyPr/>
                    <a:lstStyle/>
                    <a:p>
                      <a:pPr latinLnBrk="1"/>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2"/>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ko-KR" altLang="en-US" sz="700" b="0" i="0" dirty="0">
                          <a:latin typeface="+mn-ea"/>
                          <a:ea typeface="+mn-ea"/>
                          <a:cs typeface="Nanum Gothic" charset="-127"/>
                        </a:rPr>
                        <a:t>취소</a:t>
                      </a: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3"/>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4"/>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5"/>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latin typeface="+mn-ea"/>
                          <a:ea typeface="+mn-ea"/>
                          <a:cs typeface="Nanum Gothic" charset="-127"/>
                        </a:rPr>
                        <a:t>[083.0]</a:t>
                      </a:r>
                      <a:endParaRPr lang="ko-KR" altLang="en-US" sz="700" b="0" i="0"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dirty="0">
                          <a:latin typeface="+mn-ea"/>
                          <a:ea typeface="+mn-ea"/>
                          <a:cs typeface="Nanum Gothic" charset="-127"/>
                        </a:rPr>
                        <a:t>대시보드에서 데이터소스 환경 설정 변경 완료</a:t>
                      </a: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(main) </a:t>
                      </a:r>
                      <a:r>
                        <a:rPr lang="ko-KR" altLang="en-US" sz="700" b="0" i="0" dirty="0">
                          <a:solidFill>
                            <a:schemeClr val="tx1"/>
                          </a:solidFill>
                          <a:latin typeface="Nanum Gothic" charset="-127"/>
                          <a:ea typeface="Nanum Gothic" charset="-127"/>
                          <a:cs typeface="Nanum Gothic" charset="-127"/>
                        </a:rPr>
                        <a:t>변경 사항을 저장하시겠습니까</a:t>
                      </a:r>
                      <a:r>
                        <a:rPr lang="en-US" altLang="ko-KR" sz="700" b="0" i="0" dirty="0">
                          <a:solidFill>
                            <a:schemeClr val="tx1"/>
                          </a:solidFill>
                          <a:latin typeface="Nanum Gothic" charset="-127"/>
                          <a:ea typeface="Nanum Gothic" charset="-127"/>
                          <a:cs typeface="Nanum Gothic" charset="-127"/>
                        </a:rPr>
                        <a:t>?</a:t>
                      </a:r>
                    </a:p>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dirty="0">
                          <a:solidFill>
                            <a:schemeClr val="tx1"/>
                          </a:solidFill>
                          <a:latin typeface="Nanum Gothic" charset="-127"/>
                          <a:ea typeface="Nanum Gothic" charset="-127"/>
                          <a:cs typeface="Nanum Gothic" charset="-127"/>
                        </a:rPr>
                        <a:t>(sub) </a:t>
                      </a:r>
                      <a:r>
                        <a:rPr lang="ko-KR" altLang="en-US" sz="700" b="0" i="0" dirty="0">
                          <a:solidFill>
                            <a:schemeClr val="tx1"/>
                          </a:solidFill>
                          <a:latin typeface="Nanum Gothic" charset="-127"/>
                          <a:ea typeface="Nanum Gothic" charset="-127"/>
                          <a:cs typeface="Nanum Gothic" charset="-127"/>
                        </a:rPr>
                        <a:t>변경 사항을 저장하면 기존에 생성된 콘텐츠가 정상 동작하지 않을 수 있습니다</a:t>
                      </a:r>
                      <a:r>
                        <a:rPr lang="en-US" altLang="ko-KR" sz="700" b="0" i="0" dirty="0">
                          <a:solidFill>
                            <a:schemeClr val="tx1"/>
                          </a:solidFill>
                          <a:latin typeface="Nanum Gothic" charset="-127"/>
                          <a:ea typeface="Nanum Gothic" charset="-127"/>
                          <a:cs typeface="Nanum Gothic" charset="-127"/>
                        </a:rPr>
                        <a:t>.</a:t>
                      </a:r>
                    </a:p>
                  </a:txBody>
                  <a:tcPr marL="36000" marR="36000" marT="36000" marB="36000"/>
                </a:tc>
                <a:tc>
                  <a:txBody>
                    <a:bodyPr/>
                    <a:lstStyle/>
                    <a:p>
                      <a:pPr latinLnBrk="1"/>
                      <a:r>
                        <a:rPr lang="en-US" altLang="ko-KR" sz="700" b="0" i="0" dirty="0">
                          <a:latin typeface="+mn-ea"/>
                          <a:ea typeface="+mn-ea"/>
                          <a:cs typeface="Nanum Gothic" charset="-127"/>
                        </a:rPr>
                        <a:t>Cancel</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6"/>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latinLnBrk="1"/>
                      <a:r>
                        <a:rPr lang="en-US" altLang="ko-KR" sz="700" b="0" i="0" dirty="0">
                          <a:latin typeface="+mn-ea"/>
                          <a:ea typeface="+mn-ea"/>
                          <a:cs typeface="Nanum Gothic" charset="-127"/>
                        </a:rPr>
                        <a:t>Save</a:t>
                      </a:r>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07"/>
                  </a:ext>
                </a:extLst>
              </a:tr>
              <a:tr h="170105">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en-US" altLang="ko-KR" sz="700" b="0" i="0" strike="sngStrike" dirty="0">
                          <a:latin typeface="+mn-ea"/>
                          <a:ea typeface="+mn-ea"/>
                          <a:cs typeface="Nanum Gothic" charset="-127"/>
                        </a:rPr>
                        <a:t>[084.0]</a:t>
                      </a:r>
                      <a:endParaRPr lang="ko-KR" altLang="en-US" sz="700" b="0" i="0" strike="sngStrike" dirty="0">
                        <a:latin typeface="+mn-ea"/>
                        <a:ea typeface="+mn-ea"/>
                        <a:cs typeface="Nanum Gothic" charset="-127"/>
                      </a:endParaRPr>
                    </a:p>
                  </a:txBody>
                  <a:tcPr marL="36000" marR="36000" marT="36000" marB="36000"/>
                </a:tc>
                <a:tc rowSpan="2">
                  <a:txBody>
                    <a:bodyPr/>
                    <a:lstStyle/>
                    <a:p>
                      <a:pPr marL="0" marR="0" indent="0" algn="l" defTabSz="914400" rtl="0" eaLnBrk="1" fontAlgn="auto" latinLnBrk="1" hangingPunct="1">
                        <a:lnSpc>
                          <a:spcPct val="100000"/>
                        </a:lnSpc>
                        <a:spcBef>
                          <a:spcPts val="0"/>
                        </a:spcBef>
                        <a:spcAft>
                          <a:spcPts val="0"/>
                        </a:spcAft>
                        <a:buClrTx/>
                        <a:buSzTx/>
                        <a:buFontTx/>
                        <a:buNone/>
                        <a:tabLst/>
                        <a:defRPr/>
                      </a:pPr>
                      <a:r>
                        <a:rPr lang="ko-KR" altLang="en-US" sz="700" b="0" i="0" strike="sngStrike" dirty="0">
                          <a:latin typeface="+mn-ea"/>
                          <a:ea typeface="+mn-ea"/>
                          <a:cs typeface="Nanum Gothic" charset="-127"/>
                        </a:rPr>
                        <a:t>대시보드에서 데이터 소스 환경 설정  팝업 닫기 </a:t>
                      </a:r>
                      <a:r>
                        <a:rPr lang="en-US" altLang="ko-KR" sz="700" b="0" i="0" strike="sngStrike" dirty="0">
                          <a:latin typeface="+mn-ea"/>
                          <a:ea typeface="+mn-ea"/>
                          <a:cs typeface="Nanum Gothic" charset="-127"/>
                        </a:rPr>
                        <a:t>(</a:t>
                      </a:r>
                      <a:r>
                        <a:rPr lang="ko-KR" altLang="en-US" sz="700" b="0" i="0" strike="sngStrike" dirty="0">
                          <a:latin typeface="+mn-ea"/>
                          <a:ea typeface="+mn-ea"/>
                          <a:cs typeface="Nanum Gothic" charset="-127"/>
                        </a:rPr>
                        <a:t>변경 사항이 있는 상태</a:t>
                      </a:r>
                      <a:r>
                        <a:rPr lang="en-US" altLang="ko-KR" sz="700" b="0" i="0" strike="sngStrike" dirty="0">
                          <a:latin typeface="+mn-ea"/>
                          <a:ea typeface="+mn-ea"/>
                          <a:cs typeface="Nanum Gothic" charset="-127"/>
                        </a:rPr>
                        <a:t>)</a:t>
                      </a:r>
                      <a:endParaRPr lang="ko-KR" altLang="en-US" sz="700" b="0" i="0" strike="sngStrike" dirty="0">
                        <a:latin typeface="+mn-ea"/>
                        <a:ea typeface="+mn-ea"/>
                        <a:cs typeface="Nanum Gothic" charset="-127"/>
                      </a:endParaRPr>
                    </a:p>
                  </a:txBody>
                  <a:tcPr marL="36000" marR="36000" marT="36000" marB="36000"/>
                </a:tc>
                <a:tc rowSpan="2">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strike="sngStrike" dirty="0">
                          <a:latin typeface="+mn-ea"/>
                          <a:ea typeface="+mn-ea"/>
                          <a:cs typeface="Nanum Gothic" charset="-127"/>
                        </a:rPr>
                        <a:t>(main)</a:t>
                      </a:r>
                      <a:r>
                        <a:rPr lang="ko-KR" altLang="en-US" sz="700" b="0" i="0" strike="sngStrike" baseline="0" dirty="0">
                          <a:latin typeface="+mn-ea"/>
                          <a:ea typeface="+mn-ea"/>
                          <a:cs typeface="Nanum Gothic" charset="-127"/>
                        </a:rPr>
                        <a:t> </a:t>
                      </a:r>
                      <a:r>
                        <a:rPr lang="ko-KR" altLang="en-US" sz="700" b="0" strike="sngStrike" dirty="0">
                          <a:latin typeface="+mn-ea"/>
                          <a:ea typeface="+mn-ea"/>
                        </a:rPr>
                        <a:t>변경 사항이 있습니다</a:t>
                      </a:r>
                      <a:r>
                        <a:rPr lang="en-US" altLang="ko-KR" sz="700" b="0" strike="sngStrike" dirty="0">
                          <a:latin typeface="+mn-ea"/>
                          <a:ea typeface="+mn-ea"/>
                        </a:rPr>
                        <a:t>. </a:t>
                      </a:r>
                      <a:r>
                        <a:rPr lang="ko-KR" altLang="en-US" sz="700" b="0" strike="sngStrike" dirty="0">
                          <a:latin typeface="+mn-ea"/>
                          <a:ea typeface="+mn-ea"/>
                        </a:rPr>
                        <a:t>변경 사항을 적용하시겠습니까</a:t>
                      </a:r>
                      <a:r>
                        <a:rPr lang="en-US" altLang="ko-KR" sz="700" b="0" strike="sngStrike" dirty="0">
                          <a:latin typeface="+mn-ea"/>
                          <a:ea typeface="+mn-ea"/>
                        </a:rPr>
                        <a:t>?</a:t>
                      </a:r>
                    </a:p>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strike="sngStrike" dirty="0">
                          <a:solidFill>
                            <a:schemeClr val="tx1"/>
                          </a:solidFill>
                          <a:latin typeface="Nanum Gothic" charset="-127"/>
                          <a:ea typeface="Nanum Gothic" charset="-127"/>
                          <a:cs typeface="Nanum Gothic" charset="-127"/>
                        </a:rPr>
                        <a:t>(sub) </a:t>
                      </a:r>
                      <a:r>
                        <a:rPr lang="ko-KR" altLang="en-US" sz="700" b="0" i="0" strike="sngStrike" dirty="0">
                          <a:solidFill>
                            <a:schemeClr val="tx1"/>
                          </a:solidFill>
                          <a:latin typeface="Nanum Gothic" charset="-127"/>
                          <a:ea typeface="Nanum Gothic" charset="-127"/>
                          <a:cs typeface="Nanum Gothic" charset="-127"/>
                        </a:rPr>
                        <a:t>변경 사항을 적용하면 기존에 생성된 콘텐츠가 정상 동작하지 않을 수 있습니다</a:t>
                      </a:r>
                      <a:r>
                        <a:rPr lang="en-US" altLang="ko-KR" sz="700" b="0" i="0" strike="sngStrike" dirty="0">
                          <a:solidFill>
                            <a:schemeClr val="tx1"/>
                          </a:solidFill>
                          <a:latin typeface="Nanum Gothic" charset="-127"/>
                          <a:ea typeface="Nanum Gothic" charset="-127"/>
                          <a:cs typeface="Nanum Gothic" charset="-127"/>
                        </a:rPr>
                        <a:t>.</a:t>
                      </a: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i="0" strike="sngStrike" baseline="0" dirty="0">
                          <a:latin typeface="+mn-ea"/>
                          <a:ea typeface="+mn-ea"/>
                          <a:cs typeface="+mn-cs"/>
                        </a:rPr>
                        <a:t>Exit</a:t>
                      </a:r>
                      <a:endParaRPr lang="ko-KR" altLang="en-US" sz="700" b="0" i="0" strike="sngStrike" dirty="0">
                        <a:latin typeface="+mn-ea"/>
                        <a:ea typeface="+mn-ea"/>
                        <a:cs typeface="Nanum Gothic" charset="-127"/>
                      </a:endParaRPr>
                    </a:p>
                  </a:txBody>
                  <a:tcPr marL="36000" marR="36000" marT="36000" marB="36000"/>
                </a:tc>
                <a:tc>
                  <a:txBody>
                    <a:bodyPr/>
                    <a:lstStyle/>
                    <a:p>
                      <a:pPr latinLnBrk="1"/>
                      <a:r>
                        <a:rPr lang="en-US" altLang="ko-KR" sz="700" b="0" i="0" strike="sngStrike" dirty="0">
                          <a:solidFill>
                            <a:schemeClr val="tx1"/>
                          </a:solidFill>
                          <a:latin typeface="+mn-ea"/>
                          <a:ea typeface="+mn-ea"/>
                          <a:cs typeface="Nanum Gothic" charset="-127"/>
                        </a:rPr>
                        <a:t>-</a:t>
                      </a:r>
                      <a:endParaRPr lang="ko-KR" altLang="en-US" sz="700" b="0" i="0" strike="sngStrike" dirty="0">
                        <a:solidFill>
                          <a:schemeClr val="tx1"/>
                        </a:solidFill>
                        <a:latin typeface="+mn-ea"/>
                        <a:ea typeface="+mn-ea"/>
                        <a:cs typeface="Nanum Gothic" charset="-127"/>
                      </a:endParaRPr>
                    </a:p>
                  </a:txBody>
                  <a:tcPr marL="36000" marR="36000" marT="36000" marB="36000"/>
                </a:tc>
                <a:tc>
                  <a:txBody>
                    <a:bodyPr/>
                    <a:lstStyle/>
                    <a:p>
                      <a:pPr latinLnBrk="1"/>
                      <a:endParaRPr lang="ko-KR" altLang="en-US" sz="700" b="0" i="0" strike="sngStrike" dirty="0">
                        <a:latin typeface="+mn-ea"/>
                        <a:ea typeface="+mn-ea"/>
                        <a:cs typeface="Nanum Gothic" charset="-127"/>
                      </a:endParaRPr>
                    </a:p>
                  </a:txBody>
                  <a:tcPr marL="36000" marR="36000" marT="36000" marB="36000"/>
                </a:tc>
                <a:extLst>
                  <a:ext uri="{0D108BD9-81ED-4DB2-BD59-A6C34878D82A}">
                    <a16:rowId xmlns:a16="http://schemas.microsoft.com/office/drawing/2014/main" val="10008"/>
                  </a:ext>
                </a:extLst>
              </a:tr>
              <a:tr h="170105">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SamsungGothicCondensedOTF" charset="-127"/>
                        <a:ea typeface="SamsungGothicCondensedOTF" charset="-127"/>
                        <a:cs typeface="SamsungGothicCondensedOTF" charset="-127"/>
                      </a:endParaRPr>
                    </a:p>
                  </a:txBody>
                  <a:tcPr marL="36000" marR="36000" marT="36000" marB="36000"/>
                </a:tc>
                <a:tc vMerge="1">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1" i="0" dirty="0">
                        <a:latin typeface="SamsungGothicCondensedOTF" charset="-127"/>
                        <a:ea typeface="SamsungGothicCondensedOTF" charset="-127"/>
                        <a:cs typeface="SamsungGothicCondensedOTF" charset="-127"/>
                      </a:endParaRPr>
                    </a:p>
                  </a:txBody>
                  <a:tcPr marL="36000" marR="36000" marT="36000" marB="36000"/>
                </a:tc>
                <a:tc>
                  <a:txBody>
                    <a:bodyPr/>
                    <a:lstStyle/>
                    <a:p>
                      <a:pPr marL="0" marR="0" lvl="3" indent="0" algn="l" defTabSz="914400" rtl="0" eaLnBrk="1" fontAlgn="auto" latinLnBrk="1" hangingPunct="1">
                        <a:lnSpc>
                          <a:spcPct val="100000"/>
                        </a:lnSpc>
                        <a:spcBef>
                          <a:spcPts val="0"/>
                        </a:spcBef>
                        <a:spcAft>
                          <a:spcPts val="0"/>
                        </a:spcAft>
                        <a:buClrTx/>
                        <a:buSzTx/>
                        <a:buFontTx/>
                        <a:buNone/>
                        <a:tabLst/>
                        <a:defRPr/>
                      </a:pPr>
                      <a:r>
                        <a:rPr lang="en-US" altLang="ko-KR" sz="700" b="0" strike="sngStrike" dirty="0">
                          <a:latin typeface="+mn-ea"/>
                          <a:ea typeface="+mn-ea"/>
                        </a:rPr>
                        <a:t>Save</a:t>
                      </a:r>
                      <a:r>
                        <a:rPr lang="en-US" altLang="ko-KR" sz="700" b="0" strike="sngStrike" baseline="0" dirty="0">
                          <a:latin typeface="+mn-ea"/>
                          <a:ea typeface="+mn-ea"/>
                        </a:rPr>
                        <a:t> &amp; Exit</a:t>
                      </a:r>
                      <a:endParaRPr lang="en-US" altLang="ko-KR" sz="700" b="0" strike="sngStrike" dirty="0">
                        <a:latin typeface="+mn-ea"/>
                        <a:ea typeface="+mn-ea"/>
                      </a:endParaRPr>
                    </a:p>
                  </a:txBody>
                  <a:tcPr marL="36000" marR="36000" marT="36000" marB="36000"/>
                </a:tc>
                <a:tc>
                  <a:txBody>
                    <a:bodyPr/>
                    <a:lstStyle/>
                    <a:p>
                      <a:pPr latinLnBrk="1"/>
                      <a:r>
                        <a:rPr lang="en-US" altLang="ko-KR" sz="700" b="0" i="0" strike="sngStrike" dirty="0">
                          <a:latin typeface="+mn-ea"/>
                          <a:ea typeface="+mn-ea"/>
                          <a:cs typeface="Nanum Gothic" charset="-127"/>
                        </a:rPr>
                        <a:t>-</a:t>
                      </a:r>
                      <a:endParaRPr lang="ko-KR" altLang="en-US" sz="700" b="0" i="0" strike="sngStrike" dirty="0">
                        <a:latin typeface="+mn-ea"/>
                        <a:ea typeface="+mn-ea"/>
                        <a:cs typeface="Nanum Gothic" charset="-127"/>
                      </a:endParaRPr>
                    </a:p>
                  </a:txBody>
                  <a:tcPr marL="36000" marR="36000" marT="36000" marB="36000"/>
                </a:tc>
                <a:tc>
                  <a:txBody>
                    <a:bodyPr/>
                    <a:lstStyle/>
                    <a:p>
                      <a:pPr latinLnBrk="1"/>
                      <a:endParaRPr lang="ko-KR" altLang="en-US" sz="700" b="0" i="0" strike="sngStrike" dirty="0">
                        <a:latin typeface="+mn-ea"/>
                        <a:ea typeface="+mn-ea"/>
                        <a:cs typeface="Nanum Gothic" charset="-127"/>
                      </a:endParaRPr>
                    </a:p>
                  </a:txBody>
                  <a:tcPr marL="36000" marR="36000" marT="36000" marB="36000"/>
                </a:tc>
                <a:extLst>
                  <a:ext uri="{0D108BD9-81ED-4DB2-BD59-A6C34878D82A}">
                    <a16:rowId xmlns:a16="http://schemas.microsoft.com/office/drawing/2014/main" val="10009"/>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0"/>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1"/>
                  </a:ext>
                </a:extLst>
              </a:tr>
              <a:tr h="170105">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ko-KR" altLang="en-US" sz="700" b="0" i="0" dirty="0">
                        <a:latin typeface="+mn-ea"/>
                        <a:ea typeface="+mn-ea"/>
                        <a:cs typeface="Nanum Gothic" charset="-127"/>
                      </a:endParaRPr>
                    </a:p>
                  </a:txBody>
                  <a:tcPr marL="36000" marR="36000" marT="36000" marB="36000"/>
                </a:tc>
                <a:tc>
                  <a:txBody>
                    <a:bodyPr/>
                    <a:lstStyle/>
                    <a:p>
                      <a:pPr marL="0" marR="0" indent="0" algn="l" defTabSz="914400" rtl="0" eaLnBrk="1" fontAlgn="auto" latinLnBrk="1" hangingPunct="1">
                        <a:lnSpc>
                          <a:spcPct val="100000"/>
                        </a:lnSpc>
                        <a:spcBef>
                          <a:spcPts val="0"/>
                        </a:spcBef>
                        <a:spcAft>
                          <a:spcPts val="0"/>
                        </a:spcAft>
                        <a:buClrTx/>
                        <a:buSzTx/>
                        <a:buFontTx/>
                        <a:buNone/>
                        <a:tabLst/>
                        <a:defRPr/>
                      </a:pPr>
                      <a:endParaRPr lang="en-US" altLang="ko-KR"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tc>
                  <a:txBody>
                    <a:bodyPr/>
                    <a:lstStyle/>
                    <a:p>
                      <a:pPr latinLnBrk="1"/>
                      <a:endParaRPr lang="ko-KR" altLang="en-US" sz="700" b="0" i="0" dirty="0">
                        <a:latin typeface="+mn-ea"/>
                        <a:ea typeface="+mn-ea"/>
                        <a:cs typeface="Nanum Gothic" charset="-127"/>
                      </a:endParaRPr>
                    </a:p>
                  </a:txBody>
                  <a:tcPr marL="36000" marR="36000" marT="36000" marB="3600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439799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0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0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0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5.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16.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1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1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1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3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3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14.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18.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19.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2.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2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2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3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3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4.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4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4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5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5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6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2.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3.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4.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5.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6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0.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1.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7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4.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75.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7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7.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78.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79.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1.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3.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4.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5.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6.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7.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88.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89.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9.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0.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1.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92.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3.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94.xml><?xml version="1.0" encoding="utf-8"?>
<p:tagLst xmlns:a="http://schemas.openxmlformats.org/drawingml/2006/main" xmlns:r="http://schemas.openxmlformats.org/officeDocument/2006/relationships" xmlns:p="http://schemas.openxmlformats.org/presentationml/2006/main">
  <p:tag name="ANCHORLEFT" val="Absolute"/>
  <p:tag name="ANCHORTOP" val="Absolute"/>
  <p:tag name="ANCHORRIGHT" val="Absolute"/>
  <p:tag name="ANCHORBOTTOM" val="Absolute"/>
</p:tagLst>
</file>

<file path=ppt/tags/tag95.xml><?xml version="1.0" encoding="utf-8"?>
<p:tagLst xmlns:a="http://schemas.openxmlformats.org/drawingml/2006/main" xmlns:r="http://schemas.openxmlformats.org/officeDocument/2006/relationships" xmlns:p="http://schemas.openxmlformats.org/presentationml/2006/main">
  <p:tag name="ANCHORLEFT" val="None"/>
  <p:tag name="ANCHORTOP" val="Absolute"/>
  <p:tag name="ANCHORRIGHT" val="None"/>
  <p:tag name="ANCHORBOTTOM" val="Absolute"/>
</p:tagLst>
</file>

<file path=ppt/tags/tag96.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7.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8.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ags/tag99.xml><?xml version="1.0" encoding="utf-8"?>
<p:tagLst xmlns:a="http://schemas.openxmlformats.org/drawingml/2006/main" xmlns:r="http://schemas.openxmlformats.org/officeDocument/2006/relationships" xmlns:p="http://schemas.openxmlformats.org/presentationml/2006/main">
  <p:tag name="ANCHORLEFT" val="Absolute"/>
  <p:tag name="ANCHORTOP" val="None"/>
  <p:tag name="ANCHORRIGHT" val="Absolute"/>
  <p:tag name="ANCHORBOTTOM" val="None"/>
</p:tagLst>
</file>

<file path=ppt/theme/theme1.xml><?xml version="1.0" encoding="utf-8"?>
<a:theme xmlns:a="http://schemas.openxmlformats.org/drawingml/2006/main" name="8_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w="6350">
          <a:solidFill>
            <a:schemeClr val="tx1">
              <a:lumMod val="50000"/>
              <a:lumOff val="50000"/>
            </a:schemeClr>
          </a:solidFill>
        </a:ln>
      </a:spPr>
      <a:bodyPr rtlCol="0" anchor="ctr"/>
      <a:lstStyle>
        <a:defPPr algn="ctr">
          <a:defRPr kumimoji="1" sz="700">
            <a:solidFill>
              <a:schemeClr val="tx1"/>
            </a:solidFill>
            <a:latin typeface="Nanum Gothic" charset="-127"/>
            <a:ea typeface="Nanum Gothic" charset="-127"/>
            <a:cs typeface="Nanum Gothic" charset="-127"/>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1">
              <a:lumMod val="7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문서" ma:contentTypeID="0x0101009BCB11E5030C924CAE494C28C4C7CE2A" ma:contentTypeVersion="4" ma:contentTypeDescription="새 문서를 만듭니다." ma:contentTypeScope="" ma:versionID="9bf04b1febb4dbd50a6cc63ab2221a90">
  <xsd:schema xmlns:xsd="http://www.w3.org/2001/XMLSchema" xmlns:xs="http://www.w3.org/2001/XMLSchema" xmlns:p="http://schemas.microsoft.com/office/2006/metadata/properties" xmlns:ns2="dce9f6cd-8cad-481c-ada1-382b0f2c0ac3" targetNamespace="http://schemas.microsoft.com/office/2006/metadata/properties" ma:root="true" ma:fieldsID="84cbe6194871efb06adc8baadb21442f" ns2:_="">
    <xsd:import namespace="dce9f6cd-8cad-481c-ada1-382b0f2c0ac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e9f6cd-8cad-481c-ada1-382b0f2c0ac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2528CA-127C-49CF-AD38-8CC8CA1BE1C2}">
  <ds:schemaRefs>
    <ds:schemaRef ds:uri="http://schemas.openxmlformats.org/package/2006/metadata/core-propertie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dce9f6cd-8cad-481c-ada1-382b0f2c0ac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661D1F6-8F20-4CAD-B215-88AE22503A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e9f6cd-8cad-481c-ada1-382b0f2c0a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17B6A0-B2B1-4367-8485-673D4204C8F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53366</TotalTime>
  <Words>31816</Words>
  <Application>Microsoft Macintosh PowerPoint</Application>
  <PresentationFormat>와이드스크린</PresentationFormat>
  <Paragraphs>8791</Paragraphs>
  <Slides>145</Slides>
  <Notes>107</Notes>
  <HiddenSlides>0</HiddenSlides>
  <MMClips>0</MMClips>
  <ScaleCrop>false</ScaleCrop>
  <HeadingPairs>
    <vt:vector size="6" baseType="variant">
      <vt:variant>
        <vt:lpstr>사용한 글꼴</vt:lpstr>
      </vt:variant>
      <vt:variant>
        <vt:i4>15</vt:i4>
      </vt:variant>
      <vt:variant>
        <vt:lpstr>테마</vt:lpstr>
      </vt:variant>
      <vt:variant>
        <vt:i4>1</vt:i4>
      </vt:variant>
      <vt:variant>
        <vt:lpstr>슬라이드 제목</vt:lpstr>
      </vt:variant>
      <vt:variant>
        <vt:i4>145</vt:i4>
      </vt:variant>
    </vt:vector>
  </HeadingPairs>
  <TitlesOfParts>
    <vt:vector size="161" baseType="lpstr">
      <vt:lpstr>나눔고딕</vt:lpstr>
      <vt:lpstr>나눔고딕OTF</vt:lpstr>
      <vt:lpstr>나눔고딕OTF ExtraBold</vt:lpstr>
      <vt:lpstr>맑은 고딕</vt:lpstr>
      <vt:lpstr>맑은 고딕</vt:lpstr>
      <vt:lpstr>삼성긴고딕OTF Light</vt:lpstr>
      <vt:lpstr>Adobe Myungjo Std M</vt:lpstr>
      <vt:lpstr>AppleSDGothicNeo</vt:lpstr>
      <vt:lpstr>Helvetica57-Condensed</vt:lpstr>
      <vt:lpstr>Moebius Korea</vt:lpstr>
      <vt:lpstr>Nanum Gothic</vt:lpstr>
      <vt:lpstr>Nanum Gothic ExtraBold</vt:lpstr>
      <vt:lpstr>Nanum Gothic Regular</vt:lpstr>
      <vt:lpstr>Arial</vt:lpstr>
      <vt:lpstr>Calibri</vt:lpstr>
      <vt:lpstr>8_Office 테마</vt:lpstr>
      <vt:lpstr>C-3 Workbook</vt:lpstr>
      <vt:lpstr>Document history</vt:lpstr>
      <vt:lpstr>Document history</vt:lpstr>
      <vt:lpstr>1 워크북 &amp; 대시보드 생성</vt:lpstr>
      <vt:lpstr>1.1 워크북 &amp; 대시보드 생성 &gt; 시나리오 및 기본 정책(1)</vt:lpstr>
      <vt:lpstr>1.1 워크북 &amp; 대시보드 생성 &gt; 시나리오 및 기본 정책(2)</vt:lpstr>
      <vt:lpstr>1.2 워크북 생성하기</vt:lpstr>
      <vt:lpstr>대시보드 생성 1단계 : 데이터소스 없음</vt:lpstr>
      <vt:lpstr>대시보드 생성 1단계 : 데이터소스 선택</vt:lpstr>
      <vt:lpstr>대시보드 생성 2단계 : (Linked datasource) 필수필터 설정</vt:lpstr>
      <vt:lpstr>1.3 대시보드 만들기 &gt; (Linked datasource) 2.2 단계 : 인제스쳔 진행</vt:lpstr>
      <vt:lpstr>대시보드 생성 1단계 : 데이터소스 없음</vt:lpstr>
      <vt:lpstr>대시보드 생성 1단계 : 데이터소스 없음</vt:lpstr>
      <vt:lpstr>대시보드 생성 1단계 : 데이터소스 없음</vt:lpstr>
      <vt:lpstr>대시보드 생성 1단계 : 데이터소스 없음</vt:lpstr>
      <vt:lpstr>대시보드 생성 1단계 : 데이터소스 없음</vt:lpstr>
      <vt:lpstr>PowerPoint 프레젠테이션</vt:lpstr>
      <vt:lpstr>대시보드 생성 1단계 : 데이터소스 선택</vt:lpstr>
      <vt:lpstr>PowerPoint 프레젠테이션</vt:lpstr>
      <vt:lpstr>PowerPoint 프레젠테이션</vt:lpstr>
      <vt:lpstr>PowerPoint 프레젠테이션</vt:lpstr>
      <vt:lpstr>PowerPoint 프레젠테이션</vt:lpstr>
      <vt:lpstr>대시보드 생성 1단계 : 데이터소스 없음</vt:lpstr>
      <vt:lpstr>대시보드 생성 1단계 : 데이터소스 없음</vt:lpstr>
      <vt:lpstr>PowerPoint 프레젠테이션</vt:lpstr>
      <vt:lpstr>PowerPoint 프레젠테이션</vt:lpstr>
      <vt:lpstr>1.3 대시보드 만들기 &gt; 3 단계 : 기본 정보 입력</vt:lpstr>
      <vt:lpstr>2 대시보드 열람 &amp; 편집</vt:lpstr>
      <vt:lpstr>대시보드 생성 2단계 : (Linked datasource) 필수필터 설정</vt:lpstr>
      <vt:lpstr>2.1 연결형 데이터소스 만료 </vt:lpstr>
      <vt:lpstr>2.2 대시보드 열람모드 &gt; 레이아웃 (1)</vt:lpstr>
      <vt:lpstr>2.2 대시보드 열람모드 &gt; 레이아웃 (2)</vt:lpstr>
      <vt:lpstr>2.2 대시보드 열람모드 &gt; 레이아웃 (3)</vt:lpstr>
      <vt:lpstr>2.2 대시보드 열람모드 &gt; 레이아웃 (4)</vt:lpstr>
      <vt:lpstr>2.4 대시보드 편집모드 &gt; 레이아웃 (1)</vt:lpstr>
      <vt:lpstr>2.4 대시보드 편집모드 &gt; 레이아웃 (2)</vt:lpstr>
      <vt:lpstr>2.4 대시보드 편집모드 &gt; 레이아웃 (3)</vt:lpstr>
      <vt:lpstr>2.4 대시보드 편집모드 &gt; 레이아웃 (2)</vt:lpstr>
      <vt:lpstr>2.4 대시보드 편집모드 &gt; 레이아웃 (4)</vt:lpstr>
      <vt:lpstr>2.4 대시보드 편집모드 &gt; 차트 패널</vt:lpstr>
      <vt:lpstr>2.4 대시보드 편집모드 &gt; 차트 패널 &gt; 차트 하이어라키 설정</vt:lpstr>
      <vt:lpstr>2.4 대시보드 편집모드 &gt; 텍스트 패널</vt:lpstr>
      <vt:lpstr>2.4 대시보드 편집모드 &gt; 필터 패널 (1)</vt:lpstr>
      <vt:lpstr>2.4 대시보드 편집모드 &gt; 필터 패널 (2)</vt:lpstr>
      <vt:lpstr>2.4 대시보드 편집모드 &gt; 필터 패널 (3)</vt:lpstr>
      <vt:lpstr>2.4 대시보드 편집모드 &gt; 필터 패널 (4)</vt:lpstr>
      <vt:lpstr>2.4 대시보드 편집모드 &gt; 파라미터 패널</vt:lpstr>
      <vt:lpstr>2.4 대시보드 편집모드 &gt; 보드세팅 패널</vt:lpstr>
      <vt:lpstr>2.4 대시보드 편집모드 &gt; 데이터소스 패널</vt:lpstr>
      <vt:lpstr>2.4 대시보드 편집모드 &gt; 데이터소스 패널 &gt; 사용자 정의 필드 (1)</vt:lpstr>
      <vt:lpstr>2.4 대시보드 편집모드 &gt; 데이터소스 패널 &gt; 사용자 정의 필드 (2)</vt:lpstr>
      <vt:lpstr>2.4 대시보드 편집모드 &gt; 데이터소스 패널 &gt; 사용자 정의 필드 (3)</vt:lpstr>
      <vt:lpstr>2.4 대시보드 편집모드 &gt; 데이터소스 패널 &gt; 벨류 알리아스</vt:lpstr>
      <vt:lpstr>2.4 대시보드 편집모드 &gt; 데이터소스 패널 &gt; 컬럼 디테일 (1)</vt:lpstr>
      <vt:lpstr>2.4 대시보드 편집모드 &gt; 데이터소스 패널 &gt; 컬럼 디테일 (2)</vt:lpstr>
      <vt:lpstr>2.4 대시보드 편집모드 &gt; 데이터소스 패널 &gt; 컬럼 디테일 (3)</vt:lpstr>
      <vt:lpstr>2.4 대시보드 편집모드 &gt; 위젯 배치 인터렉션 (1)</vt:lpstr>
      <vt:lpstr>2.4 대시보드 편집모드 &gt; 위젯 배치 인터렉션 (2)</vt:lpstr>
      <vt:lpstr>3 차트 위젯</vt:lpstr>
      <vt:lpstr>3.1 차트 공통 레이아웃 (1)</vt:lpstr>
      <vt:lpstr>3.1 차트 공통 레이아웃 (2)</vt:lpstr>
      <vt:lpstr>3.2 데이터소스 패널 &gt; 공통 레이아웃</vt:lpstr>
      <vt:lpstr>3.2 데이터소스 패널 &gt; 설명</vt:lpstr>
      <vt:lpstr>3.3 차트 패널</vt:lpstr>
      <vt:lpstr>3.4 분석 패널 (1)</vt:lpstr>
      <vt:lpstr>3.5 차트 만들기 (1)</vt:lpstr>
      <vt:lpstr>3.5 차트 만들기 (2)</vt:lpstr>
      <vt:lpstr>3.5 차트 만들기 (3)</vt:lpstr>
      <vt:lpstr>3.5 차트 만들기 (4)</vt:lpstr>
      <vt:lpstr>3.5 차트 만들기 (5)</vt:lpstr>
      <vt:lpstr>PowerPoint 프레젠테이션</vt:lpstr>
      <vt:lpstr>4 필터 위젯</vt:lpstr>
      <vt:lpstr>4.1 필터 추가</vt:lpstr>
      <vt:lpstr>4.1 필터 추가</vt:lpstr>
      <vt:lpstr>4.2 필터 편집 (1)</vt:lpstr>
      <vt:lpstr>4.2 필터 편집 (2)</vt:lpstr>
      <vt:lpstr>4.2 필터 편집 (3)</vt:lpstr>
      <vt:lpstr>4.2 필터 편집 (4)</vt:lpstr>
      <vt:lpstr>4.2 필터 편집 (4)</vt:lpstr>
      <vt:lpstr>4.2 필터 편집 (5)</vt:lpstr>
      <vt:lpstr>4.2 필터 편집 (6)</vt:lpstr>
      <vt:lpstr>4.2 필터 편집 (6)</vt:lpstr>
      <vt:lpstr>4.2 필터 편집 (7)</vt:lpstr>
      <vt:lpstr>4.2 필터 편집 (8)</vt:lpstr>
      <vt:lpstr>5 텍스트 위젯</vt:lpstr>
      <vt:lpstr>5.1 텍스트 위젯 추가 &amp; 편집 (1)</vt:lpstr>
      <vt:lpstr>5.1 텍스트 위젯 추가 &amp; 편집 (2)</vt:lpstr>
      <vt:lpstr>6 기타화면</vt:lpstr>
      <vt:lpstr>6.1 기타화면 &gt; 대시보드가 없는 워크북</vt:lpstr>
      <vt:lpstr>6.2 프리젠테이션 뷰</vt:lpstr>
      <vt:lpstr>6.3 기타화면 &gt; 워크북 이름/설명 수정</vt:lpstr>
      <vt:lpstr>6.4 기타화면 &gt; 데이터 소스 상세정보 (1)</vt:lpstr>
      <vt:lpstr>6.4 기타화면 &gt; 데이터 소스 상세정보 (2)</vt:lpstr>
      <vt:lpstr>6.4 기타화면 &gt; 데이터 소스 상세정보 (3)</vt:lpstr>
      <vt:lpstr>대시보드 데이터소스 상세 &amp; 수정</vt:lpstr>
      <vt:lpstr>2.4 대시보드 편집모드 &gt; 필터 패널 (5)</vt:lpstr>
      <vt:lpstr>6.5 기타화면 &gt; 대시보드에서 차트를 그릴수 없는 상황</vt:lpstr>
      <vt:lpstr>PowerPoint 프레젠테이션</vt:lpstr>
      <vt:lpstr>PowerPoint 프레젠테이션</vt:lpstr>
      <vt:lpstr>4 기타화면</vt:lpstr>
      <vt:lpstr>차원값 &gt; 시간 타입 &gt; Unit : Discontinuous</vt:lpstr>
      <vt:lpstr>PowerPoint 프레젠테이션</vt:lpstr>
      <vt:lpstr>PowerPoint 프레젠테이션</vt:lpstr>
      <vt:lpstr>7 워크북 메타데이터</vt:lpstr>
      <vt:lpstr>Dictionary</vt:lpstr>
      <vt:lpstr>워크북 &amp; 대시보드 생성시 MDM 설정 &gt; 시나리오 및 기본 정책</vt:lpstr>
      <vt:lpstr>데이터 단위별 노출 우선순위</vt:lpstr>
      <vt:lpstr>데이터 단위별 노출 우선순위</vt:lpstr>
      <vt:lpstr>7.1 대시보드 만들기 화면 메타데이터 적용</vt:lpstr>
      <vt:lpstr>7.1 대시보드 만들기 화면 메타데이터 적용</vt:lpstr>
      <vt:lpstr>7.1 대시보드 만들기 화면 메타데이터 적용</vt:lpstr>
      <vt:lpstr>7.1 대시보드 만들기 화면 메타데이터 적용</vt:lpstr>
      <vt:lpstr>7.2 대시보드 생성 &gt; Alias 설정 팝업</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7.2 대시보드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7.3 차트 편집 화면 메타데이터 적용</vt:lpstr>
      <vt:lpstr>PowerPoint 프레젠테이션</vt:lpstr>
      <vt:lpstr>7.3 차트 편집 화면 메타데이터 적용</vt:lpstr>
      <vt:lpstr>7.3 차트 편집 화면 메타데이터 적용</vt:lpstr>
      <vt:lpstr>7.4 데이터 소스 상세 팝업 메타데이터 적용</vt:lpstr>
      <vt:lpstr>7.4 데이터 소스 상세 팝업 메타데이터 적용</vt:lpstr>
      <vt:lpstr>7.4 데이터 소스 상세 팝업 메타데이터 적용</vt:lpstr>
      <vt:lpstr>7.4 데이터 소스 상세 새창 팝업 메타데이터 적용</vt:lpstr>
      <vt:lpstr>7.4 데이터 소스 상세 팝업 메타데이터 적용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minjung</dc:creator>
  <cp:lastModifiedBy>MIMI</cp:lastModifiedBy>
  <cp:revision>2974</cp:revision>
  <cp:lastPrinted>2018-05-09T07:52:44Z</cp:lastPrinted>
  <dcterms:created xsi:type="dcterms:W3CDTF">2017-02-17T04:44:42Z</dcterms:created>
  <dcterms:modified xsi:type="dcterms:W3CDTF">2019-01-09T04:05:38Z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0x0101009BCB11E5030C924CAE494C28C4C7CE2A</vt:lpwstr>
  </property>
</Properties>
</file>